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60" r:id="rId2"/>
  </p:sldMasterIdLst>
  <p:notesMasterIdLst>
    <p:notesMasterId r:id="rId38"/>
  </p:notesMasterIdLst>
  <p:handoutMasterIdLst>
    <p:handoutMasterId r:id="rId39"/>
  </p:handoutMasterIdLst>
  <p:sldIdLst>
    <p:sldId id="256" r:id="rId3"/>
    <p:sldId id="564" r:id="rId4"/>
    <p:sldId id="555" r:id="rId5"/>
    <p:sldId id="545" r:id="rId6"/>
    <p:sldId id="563" r:id="rId7"/>
    <p:sldId id="520" r:id="rId8"/>
    <p:sldId id="560" r:id="rId9"/>
    <p:sldId id="511" r:id="rId10"/>
    <p:sldId id="534" r:id="rId11"/>
    <p:sldId id="565" r:id="rId12"/>
    <p:sldId id="518" r:id="rId13"/>
    <p:sldId id="512" r:id="rId14"/>
    <p:sldId id="506" r:id="rId15"/>
    <p:sldId id="457" r:id="rId16"/>
    <p:sldId id="507" r:id="rId17"/>
    <p:sldId id="550" r:id="rId18"/>
    <p:sldId id="533" r:id="rId19"/>
    <p:sldId id="566" r:id="rId20"/>
    <p:sldId id="559" r:id="rId21"/>
    <p:sldId id="542" r:id="rId22"/>
    <p:sldId id="510" r:id="rId23"/>
    <p:sldId id="557" r:id="rId24"/>
    <p:sldId id="552" r:id="rId25"/>
    <p:sldId id="562" r:id="rId26"/>
    <p:sldId id="547" r:id="rId27"/>
    <p:sldId id="567" r:id="rId28"/>
    <p:sldId id="551" r:id="rId29"/>
    <p:sldId id="482" r:id="rId30"/>
    <p:sldId id="489" r:id="rId31"/>
    <p:sldId id="554" r:id="rId32"/>
    <p:sldId id="549" r:id="rId33"/>
    <p:sldId id="558" r:id="rId34"/>
    <p:sldId id="543" r:id="rId35"/>
    <p:sldId id="513" r:id="rId36"/>
    <p:sldId id="286" r:id="rId37"/>
  </p:sldIdLst>
  <p:sldSz cx="9144000" cy="5145088"/>
  <p:notesSz cx="6858000" cy="9144000"/>
  <p:custShowLst>
    <p:custShow name="自定义放映 1" id="0">
      <p:sldLst>
        <p:sld r:id="rId3"/>
        <p:sld r:id="rId37"/>
      </p:sldLst>
    </p:custShow>
  </p:custShowLst>
  <p:custDataLst>
    <p:tags r:id="rId40"/>
  </p:custDataLst>
  <p:defaultTex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extLst>
    <p:ext uri="{EFAFB233-063F-42B5-8137-9DF3F51BA10A}">
      <p15:sldGuideLst xmlns:p15="http://schemas.microsoft.com/office/powerpoint/2012/main">
        <p15:guide id="1" orient="horz" pos="1648">
          <p15:clr>
            <a:srgbClr val="A4A3A4"/>
          </p15:clr>
        </p15:guide>
        <p15:guide id="2" pos="2928">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9900"/>
    <a:srgbClr val="FF3300"/>
    <a:srgbClr val="86A779"/>
    <a:srgbClr val="863FB1"/>
    <a:srgbClr val="336600"/>
    <a:srgbClr val="0000FF"/>
    <a:srgbClr val="CC00FF"/>
    <a:srgbClr val="CC00C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86" autoAdjust="0"/>
    <p:restoredTop sz="94660"/>
  </p:normalViewPr>
  <p:slideViewPr>
    <p:cSldViewPr>
      <p:cViewPr>
        <p:scale>
          <a:sx n="50" d="100"/>
          <a:sy n="50" d="100"/>
        </p:scale>
        <p:origin x="3725" y="859"/>
      </p:cViewPr>
      <p:guideLst>
        <p:guide orient="horz" pos="1648"/>
        <p:guide pos="2928"/>
      </p:guideLst>
    </p:cSldViewPr>
  </p:slideViewPr>
  <p:notesTextViewPr>
    <p:cViewPr>
      <p:scale>
        <a:sx n="1" d="1"/>
        <a:sy n="1" d="1"/>
      </p:scale>
      <p:origin x="0" y="0"/>
    </p:cViewPr>
  </p:notesTextViewPr>
  <p:sorterViewPr>
    <p:cViewPr>
      <p:scale>
        <a:sx n="42" d="100"/>
        <a:sy n="42" d="100"/>
      </p:scale>
      <p:origin x="0" y="0"/>
    </p:cViewPr>
  </p:sorterViewPr>
  <p:notesViewPr>
    <p:cSldViewPr>
      <p:cViewPr varScale="1">
        <p:scale>
          <a:sx n="54" d="100"/>
          <a:sy n="54" d="100"/>
        </p:scale>
        <p:origin x="-2928" y="-84"/>
      </p:cViewPr>
      <p:guideLst>
        <p:guide orient="horz" pos="2880"/>
        <p:guide pos="2160"/>
      </p:guideLst>
    </p:cSldViewPr>
  </p:notesViewPr>
  <p:gridSpacing cx="76198" cy="7619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tags" Target="tags/tag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defRPr>
            </a:lvl1pPr>
          </a:lstStyle>
          <a:p>
            <a:pPr>
              <a:defRPr/>
            </a:pPr>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atin typeface="Arial" charset="0"/>
              </a:defRPr>
            </a:lvl1pPr>
          </a:lstStyle>
          <a:p>
            <a:pPr>
              <a:defRPr/>
            </a:pPr>
            <a:fld id="{CD8232E2-3DEC-420C-9761-8EE4D57E2121}" type="datetimeFigureOut">
              <a:rPr lang="zh-CN" altLang="en-US"/>
              <a:pPr>
                <a:defRPr/>
              </a:pPr>
              <a:t>2018/6/19</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atin typeface="Arial" charset="0"/>
              </a:defRPr>
            </a:lvl1pPr>
          </a:lstStyle>
          <a:p>
            <a:pPr>
              <a:defRPr/>
            </a:pPr>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atin typeface="Arial" charset="0"/>
              </a:defRPr>
            </a:lvl1pPr>
          </a:lstStyle>
          <a:p>
            <a:pPr>
              <a:defRPr/>
            </a:pPr>
            <a:fld id="{090FE8CC-F4D9-4C4E-BAD2-BA626A6F782E}" type="slidenum">
              <a:rPr lang="zh-CN" altLang="en-US"/>
              <a:pPr>
                <a:defRPr/>
              </a:pPr>
              <a:t>‹#›</a:t>
            </a:fld>
            <a:endParaRPr lang="zh-CN" altLang="en-US"/>
          </a:p>
        </p:txBody>
      </p:sp>
    </p:spTree>
    <p:extLst>
      <p:ext uri="{BB962C8B-B14F-4D97-AF65-F5344CB8AC3E}">
        <p14:creationId xmlns:p14="http://schemas.microsoft.com/office/powerpoint/2010/main" val="1067700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02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Arial" pitchFamily="34" charset="0"/>
              </a:defRPr>
            </a:lvl1pPr>
          </a:lstStyle>
          <a:p>
            <a:pPr>
              <a:defRPr/>
            </a:pPr>
            <a:r>
              <a:rPr lang="zh-CN" altLang="en-US"/>
              <a:t>单击此处添加标题</a:t>
            </a:r>
          </a:p>
        </p:txBody>
      </p:sp>
      <p:sp>
        <p:nvSpPr>
          <p:cNvPr id="3075" name="Rectangle 3"/>
          <p:cNvSpPr>
            <a:spLocks noGrp="1" noChangeArrowheads="1"/>
          </p:cNvSpPr>
          <p:nvPr>
            <p:ph type="dt" idx="1"/>
          </p:nvPr>
        </p:nvSpPr>
        <p:spPr bwMode="auto">
          <a:xfrm>
            <a:off x="3883025" y="0"/>
            <a:ext cx="29733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Arial" pitchFamily="34" charset="0"/>
                <a:ea typeface="宋体" pitchFamily="2" charset="-122"/>
              </a:defRPr>
            </a:lvl1pPr>
          </a:lstStyle>
          <a:p>
            <a:pPr>
              <a:defRPr/>
            </a:pPr>
            <a:endParaRPr lang="en-US"/>
          </a:p>
        </p:txBody>
      </p:sp>
      <p:sp>
        <p:nvSpPr>
          <p:cNvPr id="50180" name="Rectangle 4"/>
          <p:cNvSpPr>
            <a:spLocks noGrp="1" noRot="1" noChangeAspect="1" noChangeArrowheads="1"/>
          </p:cNvSpPr>
          <p:nvPr>
            <p:ph type="sldImg" idx="2"/>
          </p:nvPr>
        </p:nvSpPr>
        <p:spPr bwMode="auto">
          <a:xfrm>
            <a:off x="382588" y="685800"/>
            <a:ext cx="6092825"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3077" name="Rectangle 5"/>
          <p:cNvSpPr>
            <a:spLocks noGrp="1" noRot="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078" name="Rectangle 6"/>
          <p:cNvSpPr>
            <a:spLocks noGrp="1" noChangeArrowheads="1"/>
          </p:cNvSpPr>
          <p:nvPr>
            <p:ph type="ftr" sz="quarter" idx="4"/>
          </p:nvPr>
        </p:nvSpPr>
        <p:spPr bwMode="auto">
          <a:xfrm>
            <a:off x="0" y="8685213"/>
            <a:ext cx="29702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Arial" pitchFamily="34" charset="0"/>
                <a:ea typeface="宋体" pitchFamily="2" charset="-122"/>
              </a:defRPr>
            </a:lvl1pPr>
          </a:lstStyle>
          <a:p>
            <a:pPr>
              <a:defRPr/>
            </a:pPr>
            <a:endParaRPr lang="en-US"/>
          </a:p>
        </p:txBody>
      </p:sp>
      <p:sp>
        <p:nvSpPr>
          <p:cNvPr id="3079" name="Rectangle 7"/>
          <p:cNvSpPr>
            <a:spLocks noGrp="1" noChangeArrowheads="1"/>
          </p:cNvSpPr>
          <p:nvPr>
            <p:ph type="sldNum" sz="quarter" idx="5"/>
          </p:nvPr>
        </p:nvSpPr>
        <p:spPr bwMode="auto">
          <a:xfrm>
            <a:off x="3883025" y="8685213"/>
            <a:ext cx="29733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Arial" pitchFamily="34" charset="0"/>
              </a:defRPr>
            </a:lvl1pPr>
          </a:lstStyle>
          <a:p>
            <a:pPr>
              <a:defRPr/>
            </a:pPr>
            <a:fld id="{209D43AE-415D-4511-987C-D86493B491B6}" type="slidenum">
              <a:rPr lang="zh-CN" altLang="en-US"/>
              <a:pPr>
                <a:defRPr/>
              </a:pPr>
              <a:t>‹#›</a:t>
            </a:fld>
            <a:endParaRPr lang="en-US">
              <a:ea typeface="宋体" pitchFamily="2" charset="-122"/>
            </a:endParaRPr>
          </a:p>
        </p:txBody>
      </p:sp>
    </p:spTree>
    <p:extLst>
      <p:ext uri="{BB962C8B-B14F-4D97-AF65-F5344CB8AC3E}">
        <p14:creationId xmlns:p14="http://schemas.microsoft.com/office/powerpoint/2010/main" val="60861904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幻灯片图像占位符 1"/>
          <p:cNvSpPr>
            <a:spLocks noGrp="1" noRot="1" noChangeAspect="1" noTextEdit="1"/>
          </p:cNvSpPr>
          <p:nvPr>
            <p:ph type="sldImg"/>
          </p:nvPr>
        </p:nvSpPr>
        <p:spPr>
          <a:xfrm>
            <a:off x="382588" y="685800"/>
            <a:ext cx="6092825" cy="3429000"/>
          </a:xfrm>
        </p:spPr>
      </p:sp>
      <p:sp>
        <p:nvSpPr>
          <p:cNvPr id="51203" name="备注占位符 2"/>
          <p:cNvSpPr>
            <a:spLocks noGrp="1"/>
          </p:cNvSpPr>
          <p:nvPr>
            <p:ph type="body" idx="1"/>
          </p:nvPr>
        </p:nvSpPr>
        <p:spPr>
          <a:noFill/>
        </p:spPr>
        <p:txBody>
          <a:bodyPr/>
          <a:lstStyle/>
          <a:p>
            <a:endParaRPr lang="zh-CN" altLang="en-US"/>
          </a:p>
        </p:txBody>
      </p:sp>
      <p:sp>
        <p:nvSpPr>
          <p:cNvPr id="51204"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391113A3-7276-407A-B551-9A67ADB42C62}" type="slidenum">
              <a:rPr lang="zh-CN" altLang="en-US" smtClean="0"/>
              <a:pPr eaLnBrk="1" hangingPunct="1"/>
              <a:t>1</a:t>
            </a:fld>
            <a:endParaRPr lang="en-US" alt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209D43AE-415D-4511-987C-D86493B491B6}" type="slidenum">
              <a:rPr lang="zh-CN" altLang="en-US" smtClean="0"/>
              <a:pPr>
                <a:defRPr/>
              </a:pPr>
              <a:t>2</a:t>
            </a:fld>
            <a:endParaRPr lang="en-US">
              <a:ea typeface="宋体" pitchFamily="2" charset="-122"/>
            </a:endParaRPr>
          </a:p>
        </p:txBody>
      </p:sp>
    </p:spTree>
    <p:extLst>
      <p:ext uri="{BB962C8B-B14F-4D97-AF65-F5344CB8AC3E}">
        <p14:creationId xmlns:p14="http://schemas.microsoft.com/office/powerpoint/2010/main" val="17937548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幻灯片图像占位符 1"/>
          <p:cNvSpPr>
            <a:spLocks noGrp="1" noRot="1" noChangeAspect="1" noTextEdit="1"/>
          </p:cNvSpPr>
          <p:nvPr>
            <p:ph type="sldImg"/>
          </p:nvPr>
        </p:nvSpPr>
        <p:spPr>
          <a:xfrm>
            <a:off x="382588" y="685800"/>
            <a:ext cx="6092825" cy="3429000"/>
          </a:xfrm>
        </p:spPr>
      </p:sp>
      <p:sp>
        <p:nvSpPr>
          <p:cNvPr id="52227" name="备注占位符 2"/>
          <p:cNvSpPr>
            <a:spLocks noGrp="1"/>
          </p:cNvSpPr>
          <p:nvPr>
            <p:ph type="body" idx="1"/>
          </p:nvPr>
        </p:nvSpPr>
        <p:spPr>
          <a:noFill/>
        </p:spPr>
        <p:txBody>
          <a:bodyPr/>
          <a:lstStyle/>
          <a:p>
            <a:endParaRPr lang="zh-CN" altLang="en-US"/>
          </a:p>
        </p:txBody>
      </p:sp>
      <p:sp>
        <p:nvSpPr>
          <p:cNvPr id="52228"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D6C745D7-696F-4988-AF36-706EC28BCA6A}" type="slidenum">
              <a:rPr lang="zh-CN" altLang="en-US" smtClean="0"/>
              <a:pPr eaLnBrk="1" hangingPunct="1"/>
              <a:t>3</a:t>
            </a:fld>
            <a:endParaRPr lang="en-US" alt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幻灯片图像占位符 1"/>
          <p:cNvSpPr>
            <a:spLocks noGrp="1" noRot="1" noChangeAspect="1" noTextEdit="1"/>
          </p:cNvSpPr>
          <p:nvPr>
            <p:ph type="sldImg"/>
          </p:nvPr>
        </p:nvSpPr>
        <p:spPr>
          <a:xfrm>
            <a:off x="382588" y="685800"/>
            <a:ext cx="6092825" cy="3429000"/>
          </a:xfrm>
        </p:spPr>
      </p:sp>
      <p:sp>
        <p:nvSpPr>
          <p:cNvPr id="53251" name="备注占位符 2"/>
          <p:cNvSpPr>
            <a:spLocks noGrp="1"/>
          </p:cNvSpPr>
          <p:nvPr>
            <p:ph type="body" idx="1"/>
          </p:nvPr>
        </p:nvSpPr>
        <p:spPr>
          <a:noFill/>
        </p:spPr>
        <p:txBody>
          <a:bodyPr/>
          <a:lstStyle/>
          <a:p>
            <a:endParaRPr lang="zh-CN" altLang="en-US"/>
          </a:p>
        </p:txBody>
      </p:sp>
      <p:sp>
        <p:nvSpPr>
          <p:cNvPr id="53252"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C2ABADB-1743-4DA3-A856-910833188238}" type="slidenum">
              <a:rPr lang="zh-CN" altLang="en-US" smtClean="0"/>
              <a:pPr eaLnBrk="1" hangingPunct="1"/>
              <a:t>4</a:t>
            </a:fld>
            <a:endParaRPr lang="en-US" alt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幻灯片图像占位符 1"/>
          <p:cNvSpPr>
            <a:spLocks noGrp="1" noRot="1" noChangeAspect="1" noTextEdit="1"/>
          </p:cNvSpPr>
          <p:nvPr>
            <p:ph type="sldImg"/>
          </p:nvPr>
        </p:nvSpPr>
        <p:spPr>
          <a:xfrm>
            <a:off x="382588" y="685800"/>
            <a:ext cx="6092825" cy="3429000"/>
          </a:xfrm>
        </p:spPr>
      </p:sp>
      <p:sp>
        <p:nvSpPr>
          <p:cNvPr id="54275" name="备注占位符 2"/>
          <p:cNvSpPr>
            <a:spLocks noGrp="1"/>
          </p:cNvSpPr>
          <p:nvPr>
            <p:ph type="body" idx="1"/>
          </p:nvPr>
        </p:nvSpPr>
        <p:spPr>
          <a:noFill/>
        </p:spPr>
        <p:txBody>
          <a:bodyPr/>
          <a:lstStyle/>
          <a:p>
            <a:endParaRPr lang="zh-CN" altLang="en-US"/>
          </a:p>
        </p:txBody>
      </p:sp>
      <p:sp>
        <p:nvSpPr>
          <p:cNvPr id="54276"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49D9B7BF-7CEC-4E52-AB69-8506AE656D3C}" type="slidenum">
              <a:rPr lang="zh-CN" altLang="en-US" smtClean="0"/>
              <a:pPr eaLnBrk="1" hangingPunct="1"/>
              <a:t>5</a:t>
            </a:fld>
            <a:endParaRPr lang="en-US" alt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幻灯片图像占位符 1"/>
          <p:cNvSpPr>
            <a:spLocks noGrp="1" noRot="1" noChangeAspect="1" noTextEdit="1"/>
          </p:cNvSpPr>
          <p:nvPr>
            <p:ph type="sldImg"/>
          </p:nvPr>
        </p:nvSpPr>
        <p:spPr>
          <a:xfrm>
            <a:off x="382588" y="685800"/>
            <a:ext cx="6092825" cy="3429000"/>
          </a:xfrm>
        </p:spPr>
      </p:sp>
      <p:sp>
        <p:nvSpPr>
          <p:cNvPr id="55299" name="备注占位符 2"/>
          <p:cNvSpPr>
            <a:spLocks noGrp="1"/>
          </p:cNvSpPr>
          <p:nvPr>
            <p:ph type="body" idx="1"/>
          </p:nvPr>
        </p:nvSpPr>
        <p:spPr>
          <a:noFill/>
        </p:spPr>
        <p:txBody>
          <a:bodyPr/>
          <a:lstStyle/>
          <a:p>
            <a:endParaRPr lang="zh-CN" altLang="en-US"/>
          </a:p>
        </p:txBody>
      </p:sp>
      <p:sp>
        <p:nvSpPr>
          <p:cNvPr id="55300"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A9DCE205-EFC7-4DD3-A6D8-1FBC51B55189}" type="slidenum">
              <a:rPr lang="zh-CN" altLang="en-US" smtClean="0"/>
              <a:pPr eaLnBrk="1" hangingPunct="1"/>
              <a:t>6</a:t>
            </a:fld>
            <a:endParaRPr lang="en-US" alt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幻灯片图像占位符 1"/>
          <p:cNvSpPr>
            <a:spLocks noGrp="1" noRot="1" noChangeAspect="1" noTextEdit="1"/>
          </p:cNvSpPr>
          <p:nvPr>
            <p:ph type="sldImg"/>
          </p:nvPr>
        </p:nvSpPr>
        <p:spPr>
          <a:xfrm>
            <a:off x="382588" y="685800"/>
            <a:ext cx="6092825" cy="3429000"/>
          </a:xfrm>
        </p:spPr>
      </p:sp>
      <p:sp>
        <p:nvSpPr>
          <p:cNvPr id="56323" name="备注占位符 2"/>
          <p:cNvSpPr>
            <a:spLocks noGrp="1"/>
          </p:cNvSpPr>
          <p:nvPr>
            <p:ph type="body" idx="1"/>
          </p:nvPr>
        </p:nvSpPr>
        <p:spPr>
          <a:noFill/>
        </p:spPr>
        <p:txBody>
          <a:bodyPr/>
          <a:lstStyle/>
          <a:p>
            <a:endParaRPr lang="zh-CN" altLang="en-US"/>
          </a:p>
        </p:txBody>
      </p:sp>
      <p:sp>
        <p:nvSpPr>
          <p:cNvPr id="56324"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977547E2-26E1-49E9-914A-98D908245C92}" type="slidenum">
              <a:rPr lang="zh-CN" altLang="en-US" smtClean="0"/>
              <a:pPr eaLnBrk="1" hangingPunct="1"/>
              <a:t>7</a:t>
            </a:fld>
            <a:endParaRPr lang="en-US" alt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幻灯片图像占位符 1"/>
          <p:cNvSpPr>
            <a:spLocks noGrp="1" noRot="1" noChangeAspect="1" noTextEdit="1"/>
          </p:cNvSpPr>
          <p:nvPr>
            <p:ph type="sldImg"/>
          </p:nvPr>
        </p:nvSpPr>
        <p:spPr>
          <a:xfrm>
            <a:off x="382588" y="685800"/>
            <a:ext cx="6092825" cy="3429000"/>
          </a:xfrm>
        </p:spPr>
      </p:sp>
      <p:sp>
        <p:nvSpPr>
          <p:cNvPr id="57347" name="备注占位符 2"/>
          <p:cNvSpPr>
            <a:spLocks noGrp="1"/>
          </p:cNvSpPr>
          <p:nvPr>
            <p:ph type="body" idx="1"/>
          </p:nvPr>
        </p:nvSpPr>
        <p:spPr>
          <a:noFill/>
        </p:spPr>
        <p:txBody>
          <a:bodyPr/>
          <a:lstStyle/>
          <a:p>
            <a:endParaRPr lang="zh-CN" altLang="en-US"/>
          </a:p>
        </p:txBody>
      </p:sp>
      <p:sp>
        <p:nvSpPr>
          <p:cNvPr id="57348"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9C71BECF-CC58-455B-B654-DEE0B8BC76C0}" type="slidenum">
              <a:rPr lang="zh-CN" altLang="en-US" smtClean="0"/>
              <a:pPr eaLnBrk="1" hangingPunct="1"/>
              <a:t>8</a:t>
            </a:fld>
            <a:endParaRPr lang="en-US" altLang="zh-C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幻灯片图像占位符 1"/>
          <p:cNvSpPr>
            <a:spLocks noGrp="1" noRot="1" noChangeAspect="1" noTextEdit="1"/>
          </p:cNvSpPr>
          <p:nvPr>
            <p:ph type="sldImg"/>
          </p:nvPr>
        </p:nvSpPr>
        <p:spPr>
          <a:xfrm>
            <a:off x="382588" y="685800"/>
            <a:ext cx="6092825" cy="3429000"/>
          </a:xfrm>
        </p:spPr>
      </p:sp>
      <p:sp>
        <p:nvSpPr>
          <p:cNvPr id="58371" name="备注占位符 2"/>
          <p:cNvSpPr>
            <a:spLocks noGrp="1"/>
          </p:cNvSpPr>
          <p:nvPr>
            <p:ph type="body" idx="1"/>
          </p:nvPr>
        </p:nvSpPr>
        <p:spPr>
          <a:noFill/>
        </p:spPr>
        <p:txBody>
          <a:bodyPr/>
          <a:lstStyle/>
          <a:p>
            <a:endParaRPr lang="zh-CN" altLang="en-US"/>
          </a:p>
        </p:txBody>
      </p:sp>
      <p:sp>
        <p:nvSpPr>
          <p:cNvPr id="58372"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98BD63DC-F557-4DFB-A1FA-89855BC1AB38}" type="slidenum">
              <a:rPr lang="zh-CN" altLang="en-US" smtClean="0"/>
              <a:pPr eaLnBrk="1" hangingPunct="1"/>
              <a:t>9</a:t>
            </a:fld>
            <a:endParaRPr lang="en-US" altLang="zh-CN"/>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209D43AE-415D-4511-987C-D86493B491B6}" type="slidenum">
              <a:rPr lang="zh-CN" altLang="en-US" smtClean="0"/>
              <a:pPr>
                <a:defRPr/>
              </a:pPr>
              <a:t>10</a:t>
            </a:fld>
            <a:endParaRPr lang="en-US">
              <a:ea typeface="宋体" pitchFamily="2" charset="-122"/>
            </a:endParaRPr>
          </a:p>
        </p:txBody>
      </p:sp>
    </p:spTree>
    <p:extLst>
      <p:ext uri="{BB962C8B-B14F-4D97-AF65-F5344CB8AC3E}">
        <p14:creationId xmlns:p14="http://schemas.microsoft.com/office/powerpoint/2010/main" val="34547413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幻灯片图像占位符 1"/>
          <p:cNvSpPr>
            <a:spLocks noGrp="1" noRot="1" noChangeAspect="1" noTextEdit="1"/>
          </p:cNvSpPr>
          <p:nvPr>
            <p:ph type="sldImg"/>
          </p:nvPr>
        </p:nvSpPr>
        <p:spPr>
          <a:xfrm>
            <a:off x="382588" y="685800"/>
            <a:ext cx="6092825" cy="3429000"/>
          </a:xfrm>
        </p:spPr>
      </p:sp>
      <p:sp>
        <p:nvSpPr>
          <p:cNvPr id="59395" name="备注占位符 2"/>
          <p:cNvSpPr>
            <a:spLocks noGrp="1"/>
          </p:cNvSpPr>
          <p:nvPr>
            <p:ph type="body" idx="1"/>
          </p:nvPr>
        </p:nvSpPr>
        <p:spPr>
          <a:noFill/>
        </p:spPr>
        <p:txBody>
          <a:bodyPr/>
          <a:lstStyle/>
          <a:p>
            <a:endParaRPr lang="zh-CN" altLang="en-US"/>
          </a:p>
        </p:txBody>
      </p:sp>
      <p:sp>
        <p:nvSpPr>
          <p:cNvPr id="59396"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F60E6032-CB26-4AFA-AD7F-D08BF6E69030}" type="slidenum">
              <a:rPr lang="zh-CN" altLang="en-US" smtClean="0"/>
              <a:pPr eaLnBrk="1" hangingPunct="1"/>
              <a:t>11</a:t>
            </a:fld>
            <a:endParaRPr lang="en-US" altLang="zh-CN"/>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幻灯片图像占位符 1"/>
          <p:cNvSpPr>
            <a:spLocks noGrp="1" noRot="1" noChangeAspect="1" noTextEdit="1"/>
          </p:cNvSpPr>
          <p:nvPr>
            <p:ph type="sldImg"/>
          </p:nvPr>
        </p:nvSpPr>
        <p:spPr>
          <a:xfrm>
            <a:off x="382588" y="685800"/>
            <a:ext cx="6092825" cy="3429000"/>
          </a:xfrm>
        </p:spPr>
      </p:sp>
      <p:sp>
        <p:nvSpPr>
          <p:cNvPr id="60419" name="备注占位符 2"/>
          <p:cNvSpPr>
            <a:spLocks noGrp="1"/>
          </p:cNvSpPr>
          <p:nvPr>
            <p:ph type="body" idx="1"/>
          </p:nvPr>
        </p:nvSpPr>
        <p:spPr>
          <a:noFill/>
        </p:spPr>
        <p:txBody>
          <a:bodyPr/>
          <a:lstStyle/>
          <a:p>
            <a:endParaRPr lang="zh-CN" altLang="en-US"/>
          </a:p>
        </p:txBody>
      </p:sp>
      <p:sp>
        <p:nvSpPr>
          <p:cNvPr id="60420"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5D88692D-8FB3-4057-846E-DFE13D52A006}" type="slidenum">
              <a:rPr lang="zh-CN" altLang="en-US" smtClean="0"/>
              <a:pPr eaLnBrk="1" hangingPunct="1"/>
              <a:t>12</a:t>
            </a:fld>
            <a:endParaRPr lang="en-US" altLang="zh-CN"/>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幻灯片图像占位符 1"/>
          <p:cNvSpPr>
            <a:spLocks noGrp="1" noRot="1" noChangeAspect="1" noTextEdit="1"/>
          </p:cNvSpPr>
          <p:nvPr>
            <p:ph type="sldImg"/>
          </p:nvPr>
        </p:nvSpPr>
        <p:spPr>
          <a:xfrm>
            <a:off x="382588" y="685800"/>
            <a:ext cx="6092825" cy="3429000"/>
          </a:xfrm>
        </p:spPr>
      </p:sp>
      <p:sp>
        <p:nvSpPr>
          <p:cNvPr id="61443" name="备注占位符 2"/>
          <p:cNvSpPr>
            <a:spLocks noGrp="1"/>
          </p:cNvSpPr>
          <p:nvPr>
            <p:ph type="body" idx="1"/>
          </p:nvPr>
        </p:nvSpPr>
        <p:spPr>
          <a:noFill/>
        </p:spPr>
        <p:txBody>
          <a:bodyPr/>
          <a:lstStyle/>
          <a:p>
            <a:endParaRPr lang="zh-CN" altLang="en-US"/>
          </a:p>
        </p:txBody>
      </p:sp>
      <p:sp>
        <p:nvSpPr>
          <p:cNvPr id="61444"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3989DC4-064A-4D31-9D21-4808E57BFE08}" type="slidenum">
              <a:rPr lang="zh-CN" altLang="en-US" smtClean="0"/>
              <a:pPr eaLnBrk="1" hangingPunct="1"/>
              <a:t>13</a:t>
            </a:fld>
            <a:endParaRPr lang="en-US" altLang="zh-CN"/>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幻灯片图像占位符 1"/>
          <p:cNvSpPr>
            <a:spLocks noGrp="1" noRot="1" noChangeAspect="1" noTextEdit="1"/>
          </p:cNvSpPr>
          <p:nvPr>
            <p:ph type="sldImg"/>
          </p:nvPr>
        </p:nvSpPr>
        <p:spPr>
          <a:xfrm>
            <a:off x="382588" y="685800"/>
            <a:ext cx="6092825" cy="3429000"/>
          </a:xfrm>
        </p:spPr>
      </p:sp>
      <p:sp>
        <p:nvSpPr>
          <p:cNvPr id="62467" name="备注占位符 2"/>
          <p:cNvSpPr>
            <a:spLocks noGrp="1"/>
          </p:cNvSpPr>
          <p:nvPr>
            <p:ph type="body" idx="1"/>
          </p:nvPr>
        </p:nvSpPr>
        <p:spPr>
          <a:noFill/>
        </p:spPr>
        <p:txBody>
          <a:bodyPr/>
          <a:lstStyle/>
          <a:p>
            <a:endParaRPr lang="zh-CN" altLang="en-US"/>
          </a:p>
        </p:txBody>
      </p:sp>
      <p:sp>
        <p:nvSpPr>
          <p:cNvPr id="62468"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05FF6FA4-32DB-45D2-868E-C08F4E6AAD72}" type="slidenum">
              <a:rPr lang="zh-CN" altLang="en-US" smtClean="0"/>
              <a:pPr eaLnBrk="1" hangingPunct="1"/>
              <a:t>14</a:t>
            </a:fld>
            <a:endParaRPr lang="en-US" altLang="zh-CN"/>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幻灯片图像占位符 1"/>
          <p:cNvSpPr>
            <a:spLocks noGrp="1" noRot="1" noChangeAspect="1" noTextEdit="1"/>
          </p:cNvSpPr>
          <p:nvPr>
            <p:ph type="sldImg"/>
          </p:nvPr>
        </p:nvSpPr>
        <p:spPr>
          <a:xfrm>
            <a:off x="382588" y="685800"/>
            <a:ext cx="6092825" cy="3429000"/>
          </a:xfrm>
        </p:spPr>
      </p:sp>
      <p:sp>
        <p:nvSpPr>
          <p:cNvPr id="63491" name="备注占位符 2"/>
          <p:cNvSpPr>
            <a:spLocks noGrp="1"/>
          </p:cNvSpPr>
          <p:nvPr>
            <p:ph type="body" idx="1"/>
          </p:nvPr>
        </p:nvSpPr>
        <p:spPr>
          <a:noFill/>
        </p:spPr>
        <p:txBody>
          <a:bodyPr/>
          <a:lstStyle/>
          <a:p>
            <a:endParaRPr lang="zh-CN" altLang="en-US"/>
          </a:p>
        </p:txBody>
      </p:sp>
      <p:sp>
        <p:nvSpPr>
          <p:cNvPr id="63492"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85714F0A-D0CE-4BC5-B2E2-CBAA46B752CA}" type="slidenum">
              <a:rPr lang="zh-CN" altLang="en-US" smtClean="0"/>
              <a:pPr eaLnBrk="1" hangingPunct="1"/>
              <a:t>15</a:t>
            </a:fld>
            <a:endParaRPr lang="en-US" altLang="zh-CN"/>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幻灯片图像占位符 1"/>
          <p:cNvSpPr>
            <a:spLocks noGrp="1" noRot="1" noChangeAspect="1" noTextEdit="1"/>
          </p:cNvSpPr>
          <p:nvPr>
            <p:ph type="sldImg"/>
          </p:nvPr>
        </p:nvSpPr>
        <p:spPr>
          <a:xfrm>
            <a:off x="382588" y="685800"/>
            <a:ext cx="6092825" cy="3429000"/>
          </a:xfrm>
        </p:spPr>
      </p:sp>
      <p:sp>
        <p:nvSpPr>
          <p:cNvPr id="64515" name="备注占位符 2"/>
          <p:cNvSpPr>
            <a:spLocks noGrp="1"/>
          </p:cNvSpPr>
          <p:nvPr>
            <p:ph type="body" idx="1"/>
          </p:nvPr>
        </p:nvSpPr>
        <p:spPr>
          <a:noFill/>
        </p:spPr>
        <p:txBody>
          <a:bodyPr/>
          <a:lstStyle/>
          <a:p>
            <a:endParaRPr lang="zh-CN" altLang="en-US"/>
          </a:p>
        </p:txBody>
      </p:sp>
      <p:sp>
        <p:nvSpPr>
          <p:cNvPr id="64516"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750EB8EE-0796-4985-9165-4EEB0954076C}" type="slidenum">
              <a:rPr lang="zh-CN" altLang="en-US" smtClean="0"/>
              <a:pPr eaLnBrk="1" hangingPunct="1"/>
              <a:t>16</a:t>
            </a:fld>
            <a:endParaRPr lang="en-US" altLang="zh-CN"/>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幻灯片图像占位符 1"/>
          <p:cNvSpPr>
            <a:spLocks noGrp="1" noRot="1" noChangeAspect="1" noTextEdit="1"/>
          </p:cNvSpPr>
          <p:nvPr>
            <p:ph type="sldImg"/>
          </p:nvPr>
        </p:nvSpPr>
        <p:spPr>
          <a:xfrm>
            <a:off x="382588" y="685800"/>
            <a:ext cx="6092825" cy="3429000"/>
          </a:xfrm>
        </p:spPr>
      </p:sp>
      <p:sp>
        <p:nvSpPr>
          <p:cNvPr id="65539" name="备注占位符 2"/>
          <p:cNvSpPr>
            <a:spLocks noGrp="1"/>
          </p:cNvSpPr>
          <p:nvPr>
            <p:ph type="body" idx="1"/>
          </p:nvPr>
        </p:nvSpPr>
        <p:spPr>
          <a:noFill/>
        </p:spPr>
        <p:txBody>
          <a:bodyPr/>
          <a:lstStyle/>
          <a:p>
            <a:endParaRPr lang="zh-CN" altLang="en-US"/>
          </a:p>
        </p:txBody>
      </p:sp>
      <p:sp>
        <p:nvSpPr>
          <p:cNvPr id="65540"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ABE97321-6E64-44C7-8216-AF0B4391ABFF}" type="slidenum">
              <a:rPr lang="zh-CN" altLang="en-US" smtClean="0"/>
              <a:pPr eaLnBrk="1" hangingPunct="1"/>
              <a:t>17</a:t>
            </a:fld>
            <a:endParaRPr lang="en-US" altLang="zh-CN"/>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209D43AE-415D-4511-987C-D86493B491B6}" type="slidenum">
              <a:rPr lang="zh-CN" altLang="en-US" smtClean="0"/>
              <a:pPr>
                <a:defRPr/>
              </a:pPr>
              <a:t>18</a:t>
            </a:fld>
            <a:endParaRPr lang="en-US">
              <a:ea typeface="宋体" pitchFamily="2" charset="-122"/>
            </a:endParaRPr>
          </a:p>
        </p:txBody>
      </p:sp>
    </p:spTree>
    <p:extLst>
      <p:ext uri="{BB962C8B-B14F-4D97-AF65-F5344CB8AC3E}">
        <p14:creationId xmlns:p14="http://schemas.microsoft.com/office/powerpoint/2010/main" val="15822215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幻灯片图像占位符 1"/>
          <p:cNvSpPr>
            <a:spLocks noGrp="1" noRot="1" noChangeAspect="1" noTextEdit="1"/>
          </p:cNvSpPr>
          <p:nvPr>
            <p:ph type="sldImg"/>
          </p:nvPr>
        </p:nvSpPr>
        <p:spPr>
          <a:xfrm>
            <a:off x="382588" y="685800"/>
            <a:ext cx="6092825" cy="3429000"/>
          </a:xfrm>
        </p:spPr>
      </p:sp>
      <p:sp>
        <p:nvSpPr>
          <p:cNvPr id="66563" name="备注占位符 2"/>
          <p:cNvSpPr>
            <a:spLocks noGrp="1"/>
          </p:cNvSpPr>
          <p:nvPr>
            <p:ph type="body" idx="1"/>
          </p:nvPr>
        </p:nvSpPr>
        <p:spPr>
          <a:noFill/>
        </p:spPr>
        <p:txBody>
          <a:bodyPr/>
          <a:lstStyle/>
          <a:p>
            <a:endParaRPr lang="zh-CN" altLang="en-US"/>
          </a:p>
        </p:txBody>
      </p:sp>
      <p:sp>
        <p:nvSpPr>
          <p:cNvPr id="66564"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3B6F1F64-A029-4427-86C1-400B47CB9E7E}" type="slidenum">
              <a:rPr lang="zh-CN" altLang="en-US" smtClean="0"/>
              <a:pPr eaLnBrk="1" hangingPunct="1"/>
              <a:t>19</a:t>
            </a:fld>
            <a:endParaRPr lang="en-US" altLang="zh-CN"/>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幻灯片图像占位符 1"/>
          <p:cNvSpPr>
            <a:spLocks noGrp="1" noRot="1" noChangeAspect="1" noTextEdit="1"/>
          </p:cNvSpPr>
          <p:nvPr>
            <p:ph type="sldImg"/>
          </p:nvPr>
        </p:nvSpPr>
        <p:spPr>
          <a:xfrm>
            <a:off x="382588" y="685800"/>
            <a:ext cx="6092825" cy="3429000"/>
          </a:xfrm>
        </p:spPr>
      </p:sp>
      <p:sp>
        <p:nvSpPr>
          <p:cNvPr id="67587" name="备注占位符 2"/>
          <p:cNvSpPr>
            <a:spLocks noGrp="1"/>
          </p:cNvSpPr>
          <p:nvPr>
            <p:ph type="body" idx="1"/>
          </p:nvPr>
        </p:nvSpPr>
        <p:spPr>
          <a:noFill/>
        </p:spPr>
        <p:txBody>
          <a:bodyPr/>
          <a:lstStyle/>
          <a:p>
            <a:endParaRPr lang="zh-CN" altLang="en-US"/>
          </a:p>
        </p:txBody>
      </p:sp>
      <p:sp>
        <p:nvSpPr>
          <p:cNvPr id="67588"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88A66399-FD14-4A35-A0B6-98B871E12587}" type="slidenum">
              <a:rPr lang="zh-CN" altLang="en-US" smtClean="0"/>
              <a:pPr eaLnBrk="1" hangingPunct="1"/>
              <a:t>20</a:t>
            </a:fld>
            <a:endParaRPr lang="en-US" altLang="zh-CN"/>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幻灯片图像占位符 1"/>
          <p:cNvSpPr>
            <a:spLocks noGrp="1" noRot="1" noChangeAspect="1" noTextEdit="1"/>
          </p:cNvSpPr>
          <p:nvPr>
            <p:ph type="sldImg"/>
          </p:nvPr>
        </p:nvSpPr>
        <p:spPr>
          <a:xfrm>
            <a:off x="382588" y="685800"/>
            <a:ext cx="6092825" cy="3429000"/>
          </a:xfrm>
        </p:spPr>
      </p:sp>
      <p:sp>
        <p:nvSpPr>
          <p:cNvPr id="68611" name="备注占位符 2"/>
          <p:cNvSpPr>
            <a:spLocks noGrp="1"/>
          </p:cNvSpPr>
          <p:nvPr>
            <p:ph type="body" idx="1"/>
          </p:nvPr>
        </p:nvSpPr>
        <p:spPr>
          <a:noFill/>
        </p:spPr>
        <p:txBody>
          <a:bodyPr/>
          <a:lstStyle/>
          <a:p>
            <a:endParaRPr lang="zh-CN" altLang="en-US"/>
          </a:p>
        </p:txBody>
      </p:sp>
      <p:sp>
        <p:nvSpPr>
          <p:cNvPr id="68612"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71C96D0D-0ED5-43F1-A75E-0DADEED6BF85}" type="slidenum">
              <a:rPr lang="zh-CN" altLang="en-US" smtClean="0"/>
              <a:pPr eaLnBrk="1" hangingPunct="1"/>
              <a:t>21</a:t>
            </a:fld>
            <a:endParaRPr lang="en-US" altLang="zh-CN"/>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幻灯片图像占位符 1"/>
          <p:cNvSpPr>
            <a:spLocks noGrp="1" noRot="1" noChangeAspect="1" noTextEdit="1"/>
          </p:cNvSpPr>
          <p:nvPr>
            <p:ph type="sldImg"/>
          </p:nvPr>
        </p:nvSpPr>
        <p:spPr>
          <a:xfrm>
            <a:off x="382588" y="685800"/>
            <a:ext cx="6092825" cy="3429000"/>
          </a:xfrm>
        </p:spPr>
      </p:sp>
      <p:sp>
        <p:nvSpPr>
          <p:cNvPr id="69635" name="备注占位符 2"/>
          <p:cNvSpPr>
            <a:spLocks noGrp="1"/>
          </p:cNvSpPr>
          <p:nvPr>
            <p:ph type="body" idx="1"/>
          </p:nvPr>
        </p:nvSpPr>
        <p:spPr>
          <a:noFill/>
        </p:spPr>
        <p:txBody>
          <a:bodyPr/>
          <a:lstStyle/>
          <a:p>
            <a:endParaRPr lang="zh-CN" altLang="en-US"/>
          </a:p>
        </p:txBody>
      </p:sp>
      <p:sp>
        <p:nvSpPr>
          <p:cNvPr id="69636"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311E5A34-F154-42E6-84FE-856D1680BF64}" type="slidenum">
              <a:rPr lang="zh-CN" altLang="en-US" smtClean="0"/>
              <a:pPr eaLnBrk="1" hangingPunct="1"/>
              <a:t>22</a:t>
            </a:fld>
            <a:endParaRPr lang="en-US" altLang="zh-CN"/>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幻灯片图像占位符 1"/>
          <p:cNvSpPr>
            <a:spLocks noGrp="1" noRot="1" noChangeAspect="1" noTextEdit="1"/>
          </p:cNvSpPr>
          <p:nvPr>
            <p:ph type="sldImg"/>
          </p:nvPr>
        </p:nvSpPr>
        <p:spPr>
          <a:xfrm>
            <a:off x="382588" y="685800"/>
            <a:ext cx="6092825" cy="3429000"/>
          </a:xfrm>
        </p:spPr>
      </p:sp>
      <p:sp>
        <p:nvSpPr>
          <p:cNvPr id="70659" name="备注占位符 2"/>
          <p:cNvSpPr>
            <a:spLocks noGrp="1"/>
          </p:cNvSpPr>
          <p:nvPr>
            <p:ph type="body" idx="1"/>
          </p:nvPr>
        </p:nvSpPr>
        <p:spPr>
          <a:noFill/>
        </p:spPr>
        <p:txBody>
          <a:bodyPr/>
          <a:lstStyle/>
          <a:p>
            <a:endParaRPr lang="zh-CN" altLang="en-US"/>
          </a:p>
        </p:txBody>
      </p:sp>
      <p:sp>
        <p:nvSpPr>
          <p:cNvPr id="70660"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6AFFC6B9-19A4-4CCE-A082-1DC24EFDCCFC}" type="slidenum">
              <a:rPr lang="zh-CN" altLang="en-US" smtClean="0"/>
              <a:pPr eaLnBrk="1" hangingPunct="1"/>
              <a:t>23</a:t>
            </a:fld>
            <a:endParaRPr lang="en-US" altLang="zh-CN"/>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幻灯片图像占位符 1"/>
          <p:cNvSpPr>
            <a:spLocks noGrp="1" noRot="1" noChangeAspect="1" noTextEdit="1"/>
          </p:cNvSpPr>
          <p:nvPr>
            <p:ph type="sldImg"/>
          </p:nvPr>
        </p:nvSpPr>
        <p:spPr>
          <a:xfrm>
            <a:off x="382588" y="685800"/>
            <a:ext cx="6092825" cy="3429000"/>
          </a:xfrm>
        </p:spPr>
      </p:sp>
      <p:sp>
        <p:nvSpPr>
          <p:cNvPr id="71683" name="备注占位符 2"/>
          <p:cNvSpPr>
            <a:spLocks noGrp="1"/>
          </p:cNvSpPr>
          <p:nvPr>
            <p:ph type="body" idx="1"/>
          </p:nvPr>
        </p:nvSpPr>
        <p:spPr>
          <a:noFill/>
        </p:spPr>
        <p:txBody>
          <a:bodyPr/>
          <a:lstStyle/>
          <a:p>
            <a:endParaRPr lang="zh-CN" altLang="en-US"/>
          </a:p>
        </p:txBody>
      </p:sp>
      <p:sp>
        <p:nvSpPr>
          <p:cNvPr id="71684"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F231C0A8-1E19-4FD2-99F8-24CF478F3754}" type="slidenum">
              <a:rPr lang="zh-CN" altLang="en-US" smtClean="0"/>
              <a:pPr eaLnBrk="1" hangingPunct="1"/>
              <a:t>24</a:t>
            </a:fld>
            <a:endParaRPr lang="en-US" altLang="zh-CN"/>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幻灯片图像占位符 1"/>
          <p:cNvSpPr>
            <a:spLocks noGrp="1" noRot="1" noChangeAspect="1" noTextEdit="1"/>
          </p:cNvSpPr>
          <p:nvPr>
            <p:ph type="sldImg"/>
          </p:nvPr>
        </p:nvSpPr>
        <p:spPr>
          <a:xfrm>
            <a:off x="382588" y="685800"/>
            <a:ext cx="6092825" cy="3429000"/>
          </a:xfrm>
        </p:spPr>
      </p:sp>
      <p:sp>
        <p:nvSpPr>
          <p:cNvPr id="72707" name="备注占位符 2"/>
          <p:cNvSpPr>
            <a:spLocks noGrp="1"/>
          </p:cNvSpPr>
          <p:nvPr>
            <p:ph type="body" idx="1"/>
          </p:nvPr>
        </p:nvSpPr>
        <p:spPr>
          <a:noFill/>
        </p:spPr>
        <p:txBody>
          <a:bodyPr/>
          <a:lstStyle/>
          <a:p>
            <a:endParaRPr lang="zh-CN" altLang="en-US"/>
          </a:p>
        </p:txBody>
      </p:sp>
      <p:sp>
        <p:nvSpPr>
          <p:cNvPr id="72708"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E3C48DA9-D868-4019-BB4F-DE5A11093F17}" type="slidenum">
              <a:rPr lang="zh-CN" altLang="en-US" smtClean="0"/>
              <a:pPr eaLnBrk="1" hangingPunct="1"/>
              <a:t>25</a:t>
            </a:fld>
            <a:endParaRPr lang="en-US" altLang="zh-CN"/>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209D43AE-415D-4511-987C-D86493B491B6}" type="slidenum">
              <a:rPr lang="zh-CN" altLang="en-US" smtClean="0"/>
              <a:pPr>
                <a:defRPr/>
              </a:pPr>
              <a:t>26</a:t>
            </a:fld>
            <a:endParaRPr lang="en-US">
              <a:ea typeface="宋体" pitchFamily="2" charset="-122"/>
            </a:endParaRPr>
          </a:p>
        </p:txBody>
      </p:sp>
    </p:spTree>
    <p:extLst>
      <p:ext uri="{BB962C8B-B14F-4D97-AF65-F5344CB8AC3E}">
        <p14:creationId xmlns:p14="http://schemas.microsoft.com/office/powerpoint/2010/main" val="15995262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幻灯片图像占位符 1"/>
          <p:cNvSpPr>
            <a:spLocks noGrp="1" noRot="1" noChangeAspect="1" noTextEdit="1"/>
          </p:cNvSpPr>
          <p:nvPr>
            <p:ph type="sldImg"/>
          </p:nvPr>
        </p:nvSpPr>
        <p:spPr>
          <a:xfrm>
            <a:off x="382588" y="685800"/>
            <a:ext cx="6092825" cy="3429000"/>
          </a:xfrm>
        </p:spPr>
      </p:sp>
      <p:sp>
        <p:nvSpPr>
          <p:cNvPr id="75779" name="备注占位符 2"/>
          <p:cNvSpPr>
            <a:spLocks noGrp="1"/>
          </p:cNvSpPr>
          <p:nvPr>
            <p:ph type="body" idx="1"/>
          </p:nvPr>
        </p:nvSpPr>
        <p:spPr>
          <a:noFill/>
        </p:spPr>
        <p:txBody>
          <a:bodyPr/>
          <a:lstStyle/>
          <a:p>
            <a:endParaRPr lang="zh-CN" altLang="en-US"/>
          </a:p>
        </p:txBody>
      </p:sp>
      <p:sp>
        <p:nvSpPr>
          <p:cNvPr id="75780"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FA1A242A-4F2B-484D-8349-D1A2CCAFBF64}" type="slidenum">
              <a:rPr lang="zh-CN" altLang="en-US" smtClean="0"/>
              <a:pPr eaLnBrk="1" hangingPunct="1"/>
              <a:t>27</a:t>
            </a:fld>
            <a:endParaRPr lang="en-US" altLang="zh-CN"/>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幻灯片图像占位符 1"/>
          <p:cNvSpPr>
            <a:spLocks noGrp="1" noRot="1" noChangeAspect="1" noTextEdit="1"/>
          </p:cNvSpPr>
          <p:nvPr>
            <p:ph type="sldImg"/>
          </p:nvPr>
        </p:nvSpPr>
        <p:spPr>
          <a:xfrm>
            <a:off x="382588" y="685800"/>
            <a:ext cx="6092825" cy="3429000"/>
          </a:xfrm>
        </p:spPr>
      </p:sp>
      <p:sp>
        <p:nvSpPr>
          <p:cNvPr id="76803" name="备注占位符 2"/>
          <p:cNvSpPr>
            <a:spLocks noGrp="1"/>
          </p:cNvSpPr>
          <p:nvPr>
            <p:ph type="body" idx="1"/>
          </p:nvPr>
        </p:nvSpPr>
        <p:spPr>
          <a:noFill/>
        </p:spPr>
        <p:txBody>
          <a:bodyPr/>
          <a:lstStyle/>
          <a:p>
            <a:endParaRPr lang="zh-CN" altLang="en-US"/>
          </a:p>
        </p:txBody>
      </p:sp>
      <p:sp>
        <p:nvSpPr>
          <p:cNvPr id="76804"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8FBB9B86-9937-4EFE-B76F-BACF840B4138}" type="slidenum">
              <a:rPr lang="zh-CN" altLang="en-US" smtClean="0"/>
              <a:pPr eaLnBrk="1" hangingPunct="1"/>
              <a:t>28</a:t>
            </a:fld>
            <a:endParaRPr lang="en-US" altLang="zh-CN"/>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幻灯片图像占位符 1"/>
          <p:cNvSpPr>
            <a:spLocks noGrp="1" noRot="1" noChangeAspect="1" noTextEdit="1"/>
          </p:cNvSpPr>
          <p:nvPr>
            <p:ph type="sldImg"/>
          </p:nvPr>
        </p:nvSpPr>
        <p:spPr>
          <a:xfrm>
            <a:off x="382588" y="685800"/>
            <a:ext cx="6092825" cy="3429000"/>
          </a:xfrm>
        </p:spPr>
      </p:sp>
      <p:sp>
        <p:nvSpPr>
          <p:cNvPr id="77827" name="备注占位符 2"/>
          <p:cNvSpPr>
            <a:spLocks noGrp="1"/>
          </p:cNvSpPr>
          <p:nvPr>
            <p:ph type="body" idx="1"/>
          </p:nvPr>
        </p:nvSpPr>
        <p:spPr>
          <a:noFill/>
        </p:spPr>
        <p:txBody>
          <a:bodyPr/>
          <a:lstStyle/>
          <a:p>
            <a:endParaRPr lang="zh-CN" altLang="en-US"/>
          </a:p>
        </p:txBody>
      </p:sp>
      <p:sp>
        <p:nvSpPr>
          <p:cNvPr id="77828"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0AB2B821-BCF7-4579-9739-AB26B6EC6DC0}" type="slidenum">
              <a:rPr lang="zh-CN" altLang="en-US" smtClean="0"/>
              <a:pPr eaLnBrk="1" hangingPunct="1"/>
              <a:t>29</a:t>
            </a:fld>
            <a:endParaRPr lang="en-US" altLang="zh-CN"/>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幻灯片图像占位符 1"/>
          <p:cNvSpPr>
            <a:spLocks noGrp="1" noRot="1" noChangeAspect="1" noTextEdit="1"/>
          </p:cNvSpPr>
          <p:nvPr>
            <p:ph type="sldImg"/>
          </p:nvPr>
        </p:nvSpPr>
        <p:spPr>
          <a:xfrm>
            <a:off x="382588" y="685800"/>
            <a:ext cx="6092825" cy="3429000"/>
          </a:xfrm>
        </p:spPr>
      </p:sp>
      <p:sp>
        <p:nvSpPr>
          <p:cNvPr id="78851" name="备注占位符 2"/>
          <p:cNvSpPr>
            <a:spLocks noGrp="1"/>
          </p:cNvSpPr>
          <p:nvPr>
            <p:ph type="body" idx="1"/>
          </p:nvPr>
        </p:nvSpPr>
        <p:spPr>
          <a:noFill/>
        </p:spPr>
        <p:txBody>
          <a:bodyPr/>
          <a:lstStyle/>
          <a:p>
            <a:endParaRPr lang="zh-CN" altLang="en-US"/>
          </a:p>
        </p:txBody>
      </p:sp>
      <p:sp>
        <p:nvSpPr>
          <p:cNvPr id="78852"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A0ABEE31-2B69-48CB-BF41-3BC7CC48BA6A}" type="slidenum">
              <a:rPr lang="zh-CN" altLang="en-US" smtClean="0"/>
              <a:pPr eaLnBrk="1" hangingPunct="1"/>
              <a:t>30</a:t>
            </a:fld>
            <a:endParaRPr lang="en-US" altLang="zh-CN"/>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幻灯片图像占位符 1"/>
          <p:cNvSpPr>
            <a:spLocks noGrp="1" noRot="1" noChangeAspect="1" noTextEdit="1"/>
          </p:cNvSpPr>
          <p:nvPr>
            <p:ph type="sldImg"/>
          </p:nvPr>
        </p:nvSpPr>
        <p:spPr>
          <a:xfrm>
            <a:off x="382588" y="685800"/>
            <a:ext cx="6092825" cy="3429000"/>
          </a:xfrm>
        </p:spPr>
      </p:sp>
      <p:sp>
        <p:nvSpPr>
          <p:cNvPr id="79875" name="备注占位符 2"/>
          <p:cNvSpPr>
            <a:spLocks noGrp="1"/>
          </p:cNvSpPr>
          <p:nvPr>
            <p:ph type="body" idx="1"/>
          </p:nvPr>
        </p:nvSpPr>
        <p:spPr>
          <a:noFill/>
        </p:spPr>
        <p:txBody>
          <a:bodyPr/>
          <a:lstStyle/>
          <a:p>
            <a:endParaRPr lang="zh-CN" altLang="en-US"/>
          </a:p>
        </p:txBody>
      </p:sp>
      <p:sp>
        <p:nvSpPr>
          <p:cNvPr id="79876"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0E3D76E3-184C-4A9C-B157-24A294F75F0C}" type="slidenum">
              <a:rPr lang="zh-CN" altLang="en-US" smtClean="0"/>
              <a:pPr eaLnBrk="1" hangingPunct="1"/>
              <a:t>31</a:t>
            </a:fld>
            <a:endParaRPr lang="en-US" altLang="zh-CN"/>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幻灯片图像占位符 1"/>
          <p:cNvSpPr>
            <a:spLocks noGrp="1" noRot="1" noChangeAspect="1" noTextEdit="1"/>
          </p:cNvSpPr>
          <p:nvPr>
            <p:ph type="sldImg"/>
          </p:nvPr>
        </p:nvSpPr>
        <p:spPr>
          <a:xfrm>
            <a:off x="382588" y="685800"/>
            <a:ext cx="6092825" cy="3429000"/>
          </a:xfrm>
        </p:spPr>
      </p:sp>
      <p:sp>
        <p:nvSpPr>
          <p:cNvPr id="80899" name="备注占位符 2"/>
          <p:cNvSpPr>
            <a:spLocks noGrp="1"/>
          </p:cNvSpPr>
          <p:nvPr>
            <p:ph type="body" idx="1"/>
          </p:nvPr>
        </p:nvSpPr>
        <p:spPr>
          <a:noFill/>
        </p:spPr>
        <p:txBody>
          <a:bodyPr/>
          <a:lstStyle/>
          <a:p>
            <a:endParaRPr lang="zh-CN" altLang="en-US"/>
          </a:p>
        </p:txBody>
      </p:sp>
      <p:sp>
        <p:nvSpPr>
          <p:cNvPr id="80900"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A59912A3-AF76-4B1B-B1E5-EFB1FAD0B439}" type="slidenum">
              <a:rPr lang="zh-CN" altLang="en-US" smtClean="0"/>
              <a:pPr eaLnBrk="1" hangingPunct="1"/>
              <a:t>32</a:t>
            </a:fld>
            <a:endParaRPr lang="en-US" altLang="zh-CN"/>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幻灯片图像占位符 1"/>
          <p:cNvSpPr>
            <a:spLocks noGrp="1" noRot="1" noChangeAspect="1" noTextEdit="1"/>
          </p:cNvSpPr>
          <p:nvPr>
            <p:ph type="sldImg"/>
          </p:nvPr>
        </p:nvSpPr>
        <p:spPr>
          <a:xfrm>
            <a:off x="382588" y="685800"/>
            <a:ext cx="6092825" cy="3429000"/>
          </a:xfrm>
        </p:spPr>
      </p:sp>
      <p:sp>
        <p:nvSpPr>
          <p:cNvPr id="81923" name="备注占位符 2"/>
          <p:cNvSpPr>
            <a:spLocks noGrp="1"/>
          </p:cNvSpPr>
          <p:nvPr>
            <p:ph type="body" idx="1"/>
          </p:nvPr>
        </p:nvSpPr>
        <p:spPr>
          <a:noFill/>
        </p:spPr>
        <p:txBody>
          <a:bodyPr/>
          <a:lstStyle/>
          <a:p>
            <a:endParaRPr lang="zh-CN" altLang="en-US"/>
          </a:p>
        </p:txBody>
      </p:sp>
      <p:sp>
        <p:nvSpPr>
          <p:cNvPr id="81924"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8E2BF17F-4531-48C7-9011-B92BCD9CE979}" type="slidenum">
              <a:rPr lang="zh-CN" altLang="en-US" smtClean="0"/>
              <a:pPr eaLnBrk="1" hangingPunct="1"/>
              <a:t>33</a:t>
            </a:fld>
            <a:endParaRPr lang="en-US" altLang="zh-CN"/>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幻灯片图像占位符 1"/>
          <p:cNvSpPr>
            <a:spLocks noGrp="1" noRot="1" noChangeAspect="1" noTextEdit="1"/>
          </p:cNvSpPr>
          <p:nvPr>
            <p:ph type="sldImg"/>
          </p:nvPr>
        </p:nvSpPr>
        <p:spPr>
          <a:xfrm>
            <a:off x="382588" y="685800"/>
            <a:ext cx="6092825" cy="3429000"/>
          </a:xfrm>
        </p:spPr>
      </p:sp>
      <p:sp>
        <p:nvSpPr>
          <p:cNvPr id="82947" name="备注占位符 2"/>
          <p:cNvSpPr>
            <a:spLocks noGrp="1"/>
          </p:cNvSpPr>
          <p:nvPr>
            <p:ph type="body" idx="1"/>
          </p:nvPr>
        </p:nvSpPr>
        <p:spPr>
          <a:noFill/>
        </p:spPr>
        <p:txBody>
          <a:bodyPr/>
          <a:lstStyle/>
          <a:p>
            <a:endParaRPr lang="zh-CN" altLang="en-US"/>
          </a:p>
        </p:txBody>
      </p:sp>
      <p:sp>
        <p:nvSpPr>
          <p:cNvPr id="82948"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0E76BB06-5177-4446-97F8-8FB2010B1FD2}" type="slidenum">
              <a:rPr lang="zh-CN" altLang="en-US" smtClean="0"/>
              <a:pPr eaLnBrk="1" hangingPunct="1"/>
              <a:t>34</a:t>
            </a:fld>
            <a:endParaRPr lang="en-US" altLang="zh-CN"/>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幻灯片图像占位符 1"/>
          <p:cNvSpPr>
            <a:spLocks noGrp="1" noRot="1" noChangeAspect="1" noTextEdit="1"/>
          </p:cNvSpPr>
          <p:nvPr>
            <p:ph type="sldImg"/>
          </p:nvPr>
        </p:nvSpPr>
        <p:spPr>
          <a:xfrm>
            <a:off x="382588" y="685800"/>
            <a:ext cx="6092825" cy="3429000"/>
          </a:xfrm>
        </p:spPr>
      </p:sp>
      <p:sp>
        <p:nvSpPr>
          <p:cNvPr id="96259" name="备注占位符 2"/>
          <p:cNvSpPr>
            <a:spLocks noGrp="1"/>
          </p:cNvSpPr>
          <p:nvPr>
            <p:ph type="body" idx="1"/>
          </p:nvPr>
        </p:nvSpPr>
        <p:spPr>
          <a:noFill/>
        </p:spPr>
        <p:txBody>
          <a:bodyPr/>
          <a:lstStyle/>
          <a:p>
            <a:endParaRPr lang="zh-CN" altLang="en-US"/>
          </a:p>
        </p:txBody>
      </p:sp>
      <p:sp>
        <p:nvSpPr>
          <p:cNvPr id="96260" name="灯片编号占位符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E8214720-579D-4A5F-A4DC-20C642087928}" type="slidenum">
              <a:rPr lang="zh-CN" altLang="en-US" smtClean="0"/>
              <a:pPr eaLnBrk="1" hangingPunct="1"/>
              <a:t>35</a:t>
            </a:fld>
            <a:endParaRPr lang="en-US" alt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5"/>
            <a:ext cx="7772400" cy="1102859"/>
          </a:xfrm>
          <a:prstGeom prst="rect">
            <a:avLst/>
          </a:prstGeom>
        </p:spPr>
        <p:txBody>
          <a:bodyPr/>
          <a:lstStyle/>
          <a:p>
            <a:r>
              <a:rPr lang="zh-CN" altLang="en-US"/>
              <a:t>单击此处编辑母版标题样式</a:t>
            </a:r>
          </a:p>
        </p:txBody>
      </p:sp>
      <p:sp>
        <p:nvSpPr>
          <p:cNvPr id="3" name="副标题 2"/>
          <p:cNvSpPr>
            <a:spLocks noGrp="1"/>
          </p:cNvSpPr>
          <p:nvPr>
            <p:ph type="subTitle" idx="1"/>
          </p:nvPr>
        </p:nvSpPr>
        <p:spPr>
          <a:xfrm>
            <a:off x="1371600" y="2915550"/>
            <a:ext cx="6400800" cy="1314856"/>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3912583026"/>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044"/>
            <a:ext cx="8229600" cy="857515"/>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457200" y="1200521"/>
            <a:ext cx="8229600" cy="3395520"/>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650747212"/>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a:prstGeom prst="rect">
            <a:avLst/>
          </a:prstGeo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708"/>
            <a:ext cx="7772400" cy="1125488"/>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2313597261"/>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044"/>
            <a:ext cx="8229600" cy="857515"/>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457200" y="1200521"/>
            <a:ext cx="4038600" cy="339552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200521"/>
            <a:ext cx="4038600" cy="339552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957582023"/>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044"/>
            <a:ext cx="8229600" cy="857515"/>
          </a:xfrm>
          <a:prstGeom prst="rect">
            <a:avLst/>
          </a:prstGeo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690"/>
            <a:ext cx="4040188" cy="479970"/>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662"/>
            <a:ext cx="4040188" cy="2964381"/>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30" y="1151690"/>
            <a:ext cx="4041775" cy="479970"/>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30" y="1631662"/>
            <a:ext cx="4041775" cy="2964381"/>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19238183"/>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044"/>
            <a:ext cx="8229600" cy="857515"/>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457200" y="1200521"/>
            <a:ext cx="8229600" cy="3395520"/>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514581698"/>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044"/>
            <a:ext cx="8229600" cy="857515"/>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864406738"/>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4153715"/>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6042"/>
            <a:ext cx="2057400" cy="4389999"/>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06042"/>
            <a:ext cx="6019800" cy="4389999"/>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098415227"/>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1"/>
            <a:ext cx="5486400" cy="425185"/>
          </a:xfrm>
          <a:prstGeom prst="rect">
            <a:avLst/>
          </a:prstGeo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725"/>
            <a:ext cx="5486400" cy="3087053"/>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4026748"/>
            <a:ext cx="5486400" cy="60383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77195256"/>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5"/>
            <a:ext cx="7772400" cy="1102859"/>
          </a:xfrm>
          <a:prstGeom prst="rect">
            <a:avLst/>
          </a:prstGeom>
        </p:spPr>
        <p:txBody>
          <a:bodyPr/>
          <a:lstStyle/>
          <a:p>
            <a:r>
              <a:rPr lang="zh-CN" altLang="en-US"/>
              <a:t>单击此处编辑母版标题样式</a:t>
            </a:r>
          </a:p>
        </p:txBody>
      </p:sp>
      <p:sp>
        <p:nvSpPr>
          <p:cNvPr id="3" name="副标题 2"/>
          <p:cNvSpPr>
            <a:spLocks noGrp="1"/>
          </p:cNvSpPr>
          <p:nvPr>
            <p:ph type="subTitle" idx="1"/>
          </p:nvPr>
        </p:nvSpPr>
        <p:spPr>
          <a:xfrm>
            <a:off x="1371600" y="2915550"/>
            <a:ext cx="6400800" cy="1314856"/>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1570108266"/>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044"/>
            <a:ext cx="8229600" cy="857515"/>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457200" y="1200521"/>
            <a:ext cx="8229600" cy="3395520"/>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58156801"/>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a:prstGeom prst="rect">
            <a:avLst/>
          </a:prstGeo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708"/>
            <a:ext cx="7772400" cy="1125488"/>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2622955931"/>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044"/>
            <a:ext cx="8229600" cy="857515"/>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457200" y="1200521"/>
            <a:ext cx="4038600" cy="339552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200521"/>
            <a:ext cx="4038600" cy="339552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823207957"/>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044"/>
            <a:ext cx="8229600" cy="857515"/>
          </a:xfrm>
          <a:prstGeom prst="rect">
            <a:avLst/>
          </a:prstGeo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690"/>
            <a:ext cx="4040188" cy="479970"/>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662"/>
            <a:ext cx="4040188" cy="2964381"/>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30" y="1151690"/>
            <a:ext cx="4041775" cy="479970"/>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30" y="1631662"/>
            <a:ext cx="4041775" cy="2964381"/>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508710576"/>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044"/>
            <a:ext cx="8229600" cy="857515"/>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889271702"/>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819437043"/>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5" y="204851"/>
            <a:ext cx="3008313" cy="871807"/>
          </a:xfrm>
          <a:prstGeom prst="rect">
            <a:avLst/>
          </a:prstGeo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851"/>
            <a:ext cx="5111750" cy="4391190"/>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5" y="1076660"/>
            <a:ext cx="3008313" cy="351938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3547813924"/>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1"/>
            <a:ext cx="5486400" cy="425185"/>
          </a:xfrm>
          <a:prstGeom prst="rect">
            <a:avLst/>
          </a:prstGeo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725"/>
            <a:ext cx="5486400" cy="3087053"/>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4026748"/>
            <a:ext cx="5486400" cy="60383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4248017159"/>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044"/>
            <a:ext cx="8229600" cy="857515"/>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457200" y="1200521"/>
            <a:ext cx="8229600" cy="3395520"/>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943543722"/>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6042"/>
            <a:ext cx="2057400" cy="4389999"/>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06042"/>
            <a:ext cx="6019800" cy="4389999"/>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701139296"/>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image" Target="../media/image1.jpg"/><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2">
            <a:lum/>
          </a:blip>
          <a:srcRect/>
          <a:stretch>
            <a:fillRect/>
          </a:stretch>
        </a:blipFill>
        <a:effectLst/>
      </p:bgPr>
    </p:bg>
    <p:spTree>
      <p:nvGrpSpPr>
        <p:cNvPr id="1" name=""/>
        <p:cNvGrpSpPr/>
        <p:nvPr/>
      </p:nvGrpSpPr>
      <p:grpSpPr>
        <a:xfrm>
          <a:off x="0" y="0"/>
          <a:ext cx="0" cy="0"/>
          <a:chOff x="0" y="0"/>
          <a:chExt cx="0" cy="0"/>
        </a:xfrm>
      </p:grpSpPr>
      <p:pic>
        <p:nvPicPr>
          <p:cNvPr id="1026" name="图片 2"/>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1734372" y="-856366"/>
            <a:ext cx="9136063" cy="5145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6598" r:id="rId1"/>
    <p:sldLayoutId id="2147486599" r:id="rId2"/>
    <p:sldLayoutId id="2147486600" r:id="rId3"/>
    <p:sldLayoutId id="2147486601" r:id="rId4"/>
    <p:sldLayoutId id="2147486602" r:id="rId5"/>
    <p:sldLayoutId id="2147486603" r:id="rId6"/>
    <p:sldLayoutId id="2147486604" r:id="rId7"/>
    <p:sldLayoutId id="2147486618" r:id="rId8"/>
    <p:sldLayoutId id="2147486605" r:id="rId9"/>
    <p:sldLayoutId id="2147486606" r:id="rId10"/>
  </p:sldLayoutIdLst>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xStyles>
    <p:titleStyle>
      <a:lvl1pPr algn="l" rtl="0" eaLnBrk="0" fontAlgn="base" hangingPunct="0">
        <a:spcBef>
          <a:spcPct val="0"/>
        </a:spcBef>
        <a:spcAft>
          <a:spcPct val="0"/>
        </a:spcAft>
        <a:defRPr sz="4000" b="1">
          <a:solidFill>
            <a:schemeClr val="tx2"/>
          </a:solidFill>
          <a:latin typeface="+mj-lt"/>
          <a:ea typeface="+mj-ea"/>
          <a:cs typeface="+mj-cs"/>
        </a:defRPr>
      </a:lvl1pPr>
      <a:lvl2pPr algn="l" rtl="0" eaLnBrk="0" fontAlgn="base" hangingPunct="0">
        <a:spcBef>
          <a:spcPct val="0"/>
        </a:spcBef>
        <a:spcAft>
          <a:spcPct val="0"/>
        </a:spcAft>
        <a:defRPr sz="4000" b="1">
          <a:solidFill>
            <a:schemeClr val="tx2"/>
          </a:solidFill>
          <a:latin typeface="Arial" pitchFamily="34" charset="0"/>
        </a:defRPr>
      </a:lvl2pPr>
      <a:lvl3pPr algn="l" rtl="0" eaLnBrk="0" fontAlgn="base" hangingPunct="0">
        <a:spcBef>
          <a:spcPct val="0"/>
        </a:spcBef>
        <a:spcAft>
          <a:spcPct val="0"/>
        </a:spcAft>
        <a:defRPr sz="4000" b="1">
          <a:solidFill>
            <a:schemeClr val="tx2"/>
          </a:solidFill>
          <a:latin typeface="Arial" pitchFamily="34" charset="0"/>
        </a:defRPr>
      </a:lvl3pPr>
      <a:lvl4pPr algn="l" rtl="0" eaLnBrk="0" fontAlgn="base" hangingPunct="0">
        <a:spcBef>
          <a:spcPct val="0"/>
        </a:spcBef>
        <a:spcAft>
          <a:spcPct val="0"/>
        </a:spcAft>
        <a:defRPr sz="4000" b="1">
          <a:solidFill>
            <a:schemeClr val="tx2"/>
          </a:solidFill>
          <a:latin typeface="Arial" pitchFamily="34" charset="0"/>
        </a:defRPr>
      </a:lvl4pPr>
      <a:lvl5pPr algn="l" rtl="0" eaLnBrk="0" fontAlgn="base" hangingPunct="0">
        <a:spcBef>
          <a:spcPct val="0"/>
        </a:spcBef>
        <a:spcAft>
          <a:spcPct val="0"/>
        </a:spcAft>
        <a:defRPr sz="4000" b="1">
          <a:solidFill>
            <a:schemeClr val="tx2"/>
          </a:solidFill>
          <a:latin typeface="Arial" pitchFamily="34" charset="0"/>
        </a:defRPr>
      </a:lvl5pPr>
      <a:lvl6pPr marL="457200" algn="l" rtl="0" eaLnBrk="0" fontAlgn="base" hangingPunct="0">
        <a:spcBef>
          <a:spcPct val="0"/>
        </a:spcBef>
        <a:spcAft>
          <a:spcPct val="0"/>
        </a:spcAft>
        <a:defRPr sz="4000" b="1">
          <a:solidFill>
            <a:schemeClr val="tx2"/>
          </a:solidFill>
          <a:latin typeface="Arial" pitchFamily="34" charset="0"/>
        </a:defRPr>
      </a:lvl6pPr>
      <a:lvl7pPr marL="914400" algn="l" rtl="0" eaLnBrk="0" fontAlgn="base" hangingPunct="0">
        <a:spcBef>
          <a:spcPct val="0"/>
        </a:spcBef>
        <a:spcAft>
          <a:spcPct val="0"/>
        </a:spcAft>
        <a:defRPr sz="4000" b="1">
          <a:solidFill>
            <a:schemeClr val="tx2"/>
          </a:solidFill>
          <a:latin typeface="Arial" pitchFamily="34" charset="0"/>
        </a:defRPr>
      </a:lvl7pPr>
      <a:lvl8pPr marL="1371600" algn="l" rtl="0" eaLnBrk="0" fontAlgn="base" hangingPunct="0">
        <a:spcBef>
          <a:spcPct val="0"/>
        </a:spcBef>
        <a:spcAft>
          <a:spcPct val="0"/>
        </a:spcAft>
        <a:defRPr sz="4000" b="1">
          <a:solidFill>
            <a:schemeClr val="tx2"/>
          </a:solidFill>
          <a:latin typeface="Arial" pitchFamily="34" charset="0"/>
        </a:defRPr>
      </a:lvl8pPr>
      <a:lvl9pPr marL="1828800" algn="l" rtl="0" eaLnBrk="0" fontAlgn="base" hangingPunct="0">
        <a:spcBef>
          <a:spcPct val="0"/>
        </a:spcBef>
        <a:spcAft>
          <a:spcPct val="0"/>
        </a:spcAft>
        <a:defRPr sz="4000" b="1">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lum/>
          </a:blip>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6607" r:id="rId1"/>
    <p:sldLayoutId id="2147486608" r:id="rId2"/>
    <p:sldLayoutId id="2147486609" r:id="rId3"/>
    <p:sldLayoutId id="2147486610" r:id="rId4"/>
    <p:sldLayoutId id="2147486611" r:id="rId5"/>
    <p:sldLayoutId id="2147486612" r:id="rId6"/>
    <p:sldLayoutId id="2147486613" r:id="rId7"/>
    <p:sldLayoutId id="2147486614" r:id="rId8"/>
    <p:sldLayoutId id="2147486615" r:id="rId9"/>
    <p:sldLayoutId id="2147486616" r:id="rId10"/>
    <p:sldLayoutId id="2147486617" r:id="rId11"/>
  </p:sldLayoutIdLst>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xStyles>
    <p:titleStyle>
      <a:lvl1pPr algn="l" rtl="0" eaLnBrk="0" fontAlgn="base" hangingPunct="0">
        <a:spcBef>
          <a:spcPct val="0"/>
        </a:spcBef>
        <a:spcAft>
          <a:spcPct val="0"/>
        </a:spcAft>
        <a:defRPr sz="4000" b="1">
          <a:solidFill>
            <a:schemeClr val="tx2"/>
          </a:solidFill>
          <a:latin typeface="+mj-lt"/>
          <a:ea typeface="+mj-ea"/>
          <a:cs typeface="+mj-cs"/>
        </a:defRPr>
      </a:lvl1pPr>
      <a:lvl2pPr algn="l" rtl="0" eaLnBrk="0" fontAlgn="base" hangingPunct="0">
        <a:spcBef>
          <a:spcPct val="0"/>
        </a:spcBef>
        <a:spcAft>
          <a:spcPct val="0"/>
        </a:spcAft>
        <a:defRPr sz="4000" b="1">
          <a:solidFill>
            <a:schemeClr val="tx2"/>
          </a:solidFill>
          <a:latin typeface="Arial" pitchFamily="34" charset="0"/>
        </a:defRPr>
      </a:lvl2pPr>
      <a:lvl3pPr algn="l" rtl="0" eaLnBrk="0" fontAlgn="base" hangingPunct="0">
        <a:spcBef>
          <a:spcPct val="0"/>
        </a:spcBef>
        <a:spcAft>
          <a:spcPct val="0"/>
        </a:spcAft>
        <a:defRPr sz="4000" b="1">
          <a:solidFill>
            <a:schemeClr val="tx2"/>
          </a:solidFill>
          <a:latin typeface="Arial" pitchFamily="34" charset="0"/>
        </a:defRPr>
      </a:lvl3pPr>
      <a:lvl4pPr algn="l" rtl="0" eaLnBrk="0" fontAlgn="base" hangingPunct="0">
        <a:spcBef>
          <a:spcPct val="0"/>
        </a:spcBef>
        <a:spcAft>
          <a:spcPct val="0"/>
        </a:spcAft>
        <a:defRPr sz="4000" b="1">
          <a:solidFill>
            <a:schemeClr val="tx2"/>
          </a:solidFill>
          <a:latin typeface="Arial" pitchFamily="34" charset="0"/>
        </a:defRPr>
      </a:lvl4pPr>
      <a:lvl5pPr algn="l" rtl="0" eaLnBrk="0" fontAlgn="base" hangingPunct="0">
        <a:spcBef>
          <a:spcPct val="0"/>
        </a:spcBef>
        <a:spcAft>
          <a:spcPct val="0"/>
        </a:spcAft>
        <a:defRPr sz="4000" b="1">
          <a:solidFill>
            <a:schemeClr val="tx2"/>
          </a:solidFill>
          <a:latin typeface="Arial" pitchFamily="34" charset="0"/>
        </a:defRPr>
      </a:lvl5pPr>
      <a:lvl6pPr marL="457200" algn="l" rtl="0" eaLnBrk="0" fontAlgn="base" hangingPunct="0">
        <a:spcBef>
          <a:spcPct val="0"/>
        </a:spcBef>
        <a:spcAft>
          <a:spcPct val="0"/>
        </a:spcAft>
        <a:defRPr sz="4000" b="1">
          <a:solidFill>
            <a:schemeClr val="tx2"/>
          </a:solidFill>
          <a:latin typeface="Arial" pitchFamily="34" charset="0"/>
        </a:defRPr>
      </a:lvl6pPr>
      <a:lvl7pPr marL="914400" algn="l" rtl="0" eaLnBrk="0" fontAlgn="base" hangingPunct="0">
        <a:spcBef>
          <a:spcPct val="0"/>
        </a:spcBef>
        <a:spcAft>
          <a:spcPct val="0"/>
        </a:spcAft>
        <a:defRPr sz="4000" b="1">
          <a:solidFill>
            <a:schemeClr val="tx2"/>
          </a:solidFill>
          <a:latin typeface="Arial" pitchFamily="34" charset="0"/>
        </a:defRPr>
      </a:lvl7pPr>
      <a:lvl8pPr marL="1371600" algn="l" rtl="0" eaLnBrk="0" fontAlgn="base" hangingPunct="0">
        <a:spcBef>
          <a:spcPct val="0"/>
        </a:spcBef>
        <a:spcAft>
          <a:spcPct val="0"/>
        </a:spcAft>
        <a:defRPr sz="4000" b="1">
          <a:solidFill>
            <a:schemeClr val="tx2"/>
          </a:solidFill>
          <a:latin typeface="Arial" pitchFamily="34" charset="0"/>
        </a:defRPr>
      </a:lvl8pPr>
      <a:lvl9pPr marL="1828800" algn="l" rtl="0" eaLnBrk="0" fontAlgn="base" hangingPunct="0">
        <a:spcBef>
          <a:spcPct val="0"/>
        </a:spcBef>
        <a:spcAft>
          <a:spcPct val="0"/>
        </a:spcAft>
        <a:defRPr sz="4000" b="1">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17.xml"/><Relationship Id="rId7" Type="http://schemas.openxmlformats.org/officeDocument/2006/relationships/image" Target="../media/image5.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5" Type="http://schemas.openxmlformats.org/officeDocument/2006/relationships/image" Target="../media/image3.jpg"/><Relationship Id="rId10" Type="http://schemas.openxmlformats.org/officeDocument/2006/relationships/image" Target="../media/image8.png"/><Relationship Id="rId4" Type="http://schemas.openxmlformats.org/officeDocument/2006/relationships/notesSlide" Target="../notesSlides/notesSlide1.xml"/><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18" Type="http://schemas.openxmlformats.org/officeDocument/2006/relationships/tags" Target="../tags/tag19.xml"/><Relationship Id="rId26" Type="http://schemas.openxmlformats.org/officeDocument/2006/relationships/notesSlide" Target="../notesSlides/notesSlide16.xml"/><Relationship Id="rId3" Type="http://schemas.openxmlformats.org/officeDocument/2006/relationships/tags" Target="../tags/tag4.xml"/><Relationship Id="rId21" Type="http://schemas.openxmlformats.org/officeDocument/2006/relationships/tags" Target="../tags/tag22.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tags" Target="../tags/tag18.xml"/><Relationship Id="rId25" Type="http://schemas.openxmlformats.org/officeDocument/2006/relationships/slideLayout" Target="../slideLayouts/slideLayout8.xml"/><Relationship Id="rId2" Type="http://schemas.openxmlformats.org/officeDocument/2006/relationships/tags" Target="../tags/tag3.xml"/><Relationship Id="rId16" Type="http://schemas.openxmlformats.org/officeDocument/2006/relationships/tags" Target="../tags/tag17.xml"/><Relationship Id="rId20" Type="http://schemas.openxmlformats.org/officeDocument/2006/relationships/tags" Target="../tags/tag21.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24" Type="http://schemas.openxmlformats.org/officeDocument/2006/relationships/tags" Target="../tags/tag25.xml"/><Relationship Id="rId5" Type="http://schemas.openxmlformats.org/officeDocument/2006/relationships/tags" Target="../tags/tag6.xml"/><Relationship Id="rId15" Type="http://schemas.openxmlformats.org/officeDocument/2006/relationships/tags" Target="../tags/tag16.xml"/><Relationship Id="rId23" Type="http://schemas.openxmlformats.org/officeDocument/2006/relationships/tags" Target="../tags/tag24.xml"/><Relationship Id="rId10" Type="http://schemas.openxmlformats.org/officeDocument/2006/relationships/tags" Target="../tags/tag11.xml"/><Relationship Id="rId19" Type="http://schemas.openxmlformats.org/officeDocument/2006/relationships/tags" Target="../tags/tag20.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 Id="rId22" Type="http://schemas.openxmlformats.org/officeDocument/2006/relationships/tags" Target="../tags/tag2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1.xml"/><Relationship Id="rId1" Type="http://schemas.openxmlformats.org/officeDocument/2006/relationships/slideLayout" Target="../slideLayouts/slideLayout8.xml"/><Relationship Id="rId6" Type="http://schemas.openxmlformats.org/officeDocument/2006/relationships/image" Target="../media/image15.jpg"/><Relationship Id="rId5" Type="http://schemas.openxmlformats.org/officeDocument/2006/relationships/image" Target="../media/image14.jpeg"/><Relationship Id="rId4" Type="http://schemas.openxmlformats.org/officeDocument/2006/relationships/image" Target="../media/image13.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hyperlink" Target="http://www.rapidesign.cn/" TargetMode="External"/><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20.jpeg"/><Relationship Id="rId2" Type="http://schemas.openxmlformats.org/officeDocument/2006/relationships/notesSlide" Target="../notesSlides/notesSlide30.xml"/><Relationship Id="rId1" Type="http://schemas.openxmlformats.org/officeDocument/2006/relationships/slideLayout" Target="../slideLayouts/slideLayout8.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8.png"/><Relationship Id="rId2" Type="http://schemas.openxmlformats.org/officeDocument/2006/relationships/notesSlide" Target="../notesSlides/notesSlide35.xml"/><Relationship Id="rId1" Type="http://schemas.openxmlformats.org/officeDocument/2006/relationships/slideLayout" Target="../slideLayouts/slideLayout1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5">
            <a:lum/>
          </a:blip>
          <a:srcRect/>
          <a:stretch>
            <a:fillRect/>
          </a:stretch>
        </a:blipFill>
        <a:effectLst/>
      </p:bgPr>
    </p:bg>
    <p:spTree>
      <p:nvGrpSpPr>
        <p:cNvPr id="1" name=""/>
        <p:cNvGrpSpPr/>
        <p:nvPr/>
      </p:nvGrpSpPr>
      <p:grpSpPr>
        <a:xfrm>
          <a:off x="0" y="0"/>
          <a:ext cx="0" cy="0"/>
          <a:chOff x="0" y="0"/>
          <a:chExt cx="0" cy="0"/>
        </a:xfrm>
      </p:grpSpPr>
      <p:pic>
        <p:nvPicPr>
          <p:cNvPr id="50" name="Marry You.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2594168" y="796115"/>
            <a:ext cx="1448787" cy="1448787"/>
          </a:xfrm>
          <a:prstGeom prst="rect">
            <a:avLst/>
          </a:prstGeom>
        </p:spPr>
      </p:pic>
      <p:sp>
        <p:nvSpPr>
          <p:cNvPr id="51" name="TextBox 50"/>
          <p:cNvSpPr txBox="1"/>
          <p:nvPr/>
        </p:nvSpPr>
        <p:spPr>
          <a:xfrm>
            <a:off x="2318596" y="2953245"/>
            <a:ext cx="4032448" cy="307777"/>
          </a:xfrm>
          <a:prstGeom prst="rect">
            <a:avLst/>
          </a:prstGeom>
          <a:noFill/>
        </p:spPr>
        <p:txBody>
          <a:bodyPr wrap="square" rtlCol="0">
            <a:spAutoFit/>
          </a:bodyPr>
          <a:lstStyle/>
          <a:p>
            <a:pPr algn="ctr"/>
            <a:r>
              <a:rPr lang="en-US" altLang="zh-CN" sz="1400" dirty="0">
                <a:latin typeface="微软雅黑" pitchFamily="34" charset="-122"/>
                <a:ea typeface="微软雅黑" pitchFamily="34" charset="-122"/>
              </a:rPr>
              <a:t>—</a:t>
            </a:r>
            <a:r>
              <a:rPr lang="zh-CN" altLang="en-US" sz="1400" dirty="0">
                <a:latin typeface="微软雅黑" pitchFamily="34" charset="-122"/>
                <a:ea typeface="微软雅黑" pitchFamily="34" charset="-122"/>
              </a:rPr>
              <a:t>框架完整，适用于计划总结汇报述职报告等</a:t>
            </a:r>
            <a:r>
              <a:rPr lang="en-US" altLang="zh-CN" sz="1400" dirty="0">
                <a:latin typeface="微软雅黑" pitchFamily="34" charset="-122"/>
                <a:ea typeface="微软雅黑" pitchFamily="34" charset="-122"/>
              </a:rPr>
              <a:t>—</a:t>
            </a:r>
            <a:endParaRPr lang="zh-CN" altLang="en-US" sz="1400" dirty="0">
              <a:latin typeface="微软雅黑" pitchFamily="34" charset="-122"/>
              <a:ea typeface="微软雅黑" pitchFamily="34" charset="-122"/>
            </a:endParaRPr>
          </a:p>
        </p:txBody>
      </p:sp>
      <p:cxnSp>
        <p:nvCxnSpPr>
          <p:cNvPr id="52" name="直接连接符 51"/>
          <p:cNvCxnSpPr/>
          <p:nvPr/>
        </p:nvCxnSpPr>
        <p:spPr>
          <a:xfrm>
            <a:off x="1886548" y="2828974"/>
            <a:ext cx="4896544"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53" name="TextBox 52"/>
          <p:cNvSpPr txBox="1"/>
          <p:nvPr/>
        </p:nvSpPr>
        <p:spPr>
          <a:xfrm>
            <a:off x="1840064" y="2244902"/>
            <a:ext cx="5256584" cy="523220"/>
          </a:xfrm>
          <a:prstGeom prst="rect">
            <a:avLst/>
          </a:prstGeom>
          <a:noFill/>
        </p:spPr>
        <p:txBody>
          <a:bodyPr wrap="square" rtlCol="0">
            <a:spAutoFit/>
          </a:bodyPr>
          <a:lstStyle/>
          <a:p>
            <a:pPr algn="ctr"/>
            <a:r>
              <a:rPr lang="zh-CN" altLang="en-US" sz="2800" b="1" dirty="0">
                <a:effectLst>
                  <a:outerShdw blurRad="38100" dist="38100" dir="2700000" algn="tl">
                    <a:srgbClr val="000000">
                      <a:alpha val="43137"/>
                    </a:srgbClr>
                  </a:outerShdw>
                </a:effectLst>
                <a:latin typeface="微软雅黑" pitchFamily="34" charset="-122"/>
                <a:ea typeface="微软雅黑" pitchFamily="34" charset="-122"/>
              </a:rPr>
              <a:t>幼儿夏令营活动</a:t>
            </a:r>
            <a:r>
              <a:rPr lang="en-US" altLang="zh-CN" sz="2800" b="1" dirty="0">
                <a:effectLst>
                  <a:outerShdw blurRad="38100" dist="38100" dir="2700000" algn="tl">
                    <a:srgbClr val="000000">
                      <a:alpha val="43137"/>
                    </a:srgbClr>
                  </a:outerShdw>
                </a:effectLst>
                <a:latin typeface="微软雅黑" pitchFamily="34" charset="-122"/>
                <a:ea typeface="微软雅黑" pitchFamily="34" charset="-122"/>
              </a:rPr>
              <a:t>PPT</a:t>
            </a:r>
            <a:r>
              <a:rPr lang="zh-CN" altLang="en-US" sz="2800" b="1" dirty="0">
                <a:effectLst>
                  <a:outerShdw blurRad="38100" dist="38100" dir="2700000" algn="tl">
                    <a:srgbClr val="000000">
                      <a:alpha val="43137"/>
                    </a:srgbClr>
                  </a:outerShdw>
                </a:effectLst>
                <a:latin typeface="微软雅黑" pitchFamily="34" charset="-122"/>
                <a:ea typeface="微软雅黑" pitchFamily="34" charset="-122"/>
              </a:rPr>
              <a:t>模板</a:t>
            </a:r>
          </a:p>
        </p:txBody>
      </p:sp>
      <p:grpSp>
        <p:nvGrpSpPr>
          <p:cNvPr id="54" name="组合 53"/>
          <p:cNvGrpSpPr/>
          <p:nvPr/>
        </p:nvGrpSpPr>
        <p:grpSpPr>
          <a:xfrm>
            <a:off x="2684605" y="1264860"/>
            <a:ext cx="1123266" cy="930984"/>
            <a:chOff x="1981213" y="908130"/>
            <a:chExt cx="657601" cy="545032"/>
          </a:xfrm>
        </p:grpSpPr>
        <p:grpSp>
          <p:nvGrpSpPr>
            <p:cNvPr id="55" name="组合 54"/>
            <p:cNvGrpSpPr/>
            <p:nvPr/>
          </p:nvGrpSpPr>
          <p:grpSpPr>
            <a:xfrm>
              <a:off x="2023848" y="908130"/>
              <a:ext cx="614966" cy="545032"/>
              <a:chOff x="3295850" y="2263221"/>
              <a:chExt cx="2643764" cy="2343151"/>
            </a:xfrm>
          </p:grpSpPr>
          <p:sp>
            <p:nvSpPr>
              <p:cNvPr id="57" name="Freeform 5"/>
              <p:cNvSpPr>
                <a:spLocks/>
              </p:cNvSpPr>
              <p:nvPr/>
            </p:nvSpPr>
            <p:spPr bwMode="auto">
              <a:xfrm rot="10800000">
                <a:off x="3295850" y="2263221"/>
                <a:ext cx="2643764"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prstTxWarp prst="textNoShape">
                  <a:avLst/>
                </a:prstTxWarp>
              </a:bodyPr>
              <a:lstStyle/>
              <a:p>
                <a:endParaRPr lang="zh-CN" altLang="en-US" sz="4400">
                  <a:solidFill>
                    <a:schemeClr val="accent1">
                      <a:lumMod val="50000"/>
                    </a:schemeClr>
                  </a:solidFill>
                </a:endParaRPr>
              </a:p>
            </p:txBody>
          </p:sp>
          <p:sp>
            <p:nvSpPr>
              <p:cNvPr id="58" name="Freeform 5"/>
              <p:cNvSpPr>
                <a:spLocks/>
              </p:cNvSpPr>
              <p:nvPr/>
            </p:nvSpPr>
            <p:spPr bwMode="auto">
              <a:xfrm rot="10800000">
                <a:off x="3589408" y="2523401"/>
                <a:ext cx="2056649" cy="182279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prstTxWarp prst="textNoShape">
                  <a:avLst/>
                </a:prstTxWarp>
              </a:bodyPr>
              <a:lstStyle/>
              <a:p>
                <a:endParaRPr lang="zh-CN" altLang="en-US" sz="4400">
                  <a:solidFill>
                    <a:schemeClr val="accent1">
                      <a:lumMod val="50000"/>
                    </a:schemeClr>
                  </a:solidFill>
                </a:endParaRPr>
              </a:p>
            </p:txBody>
          </p:sp>
        </p:grpSp>
        <p:sp>
          <p:nvSpPr>
            <p:cNvPr id="56" name="文本框 88"/>
            <p:cNvSpPr txBox="1"/>
            <p:nvPr/>
          </p:nvSpPr>
          <p:spPr>
            <a:xfrm>
              <a:off x="1981213" y="961839"/>
              <a:ext cx="657225" cy="450459"/>
            </a:xfrm>
            <a:prstGeom prst="rect">
              <a:avLst/>
            </a:prstGeom>
            <a:noFill/>
          </p:spPr>
          <p:txBody>
            <a:bodyPr wrap="square" rtlCol="0">
              <a:spAutoFit/>
            </a:bodyPr>
            <a:lstStyle/>
            <a:p>
              <a:pPr algn="ctr"/>
              <a:r>
                <a:rPr lang="zh-CN" altLang="en-US" sz="4400" b="1" dirty="0">
                  <a:solidFill>
                    <a:schemeClr val="accent1">
                      <a:lumMod val="50000"/>
                    </a:schemeClr>
                  </a:solidFill>
                  <a:latin typeface="微软雅黑" pitchFamily="34" charset="-122"/>
                  <a:ea typeface="微软雅黑" pitchFamily="34" charset="-122"/>
                </a:rPr>
                <a:t>外</a:t>
              </a:r>
            </a:p>
          </p:txBody>
        </p:sp>
      </p:grpSp>
      <p:grpSp>
        <p:nvGrpSpPr>
          <p:cNvPr id="59" name="组合 58"/>
          <p:cNvGrpSpPr/>
          <p:nvPr/>
        </p:nvGrpSpPr>
        <p:grpSpPr>
          <a:xfrm>
            <a:off x="3817230" y="1264860"/>
            <a:ext cx="1122623" cy="930984"/>
            <a:chOff x="1993584" y="908130"/>
            <a:chExt cx="657225" cy="545032"/>
          </a:xfrm>
        </p:grpSpPr>
        <p:grpSp>
          <p:nvGrpSpPr>
            <p:cNvPr id="60" name="组合 59"/>
            <p:cNvGrpSpPr/>
            <p:nvPr/>
          </p:nvGrpSpPr>
          <p:grpSpPr>
            <a:xfrm>
              <a:off x="2023848" y="908130"/>
              <a:ext cx="614966" cy="545032"/>
              <a:chOff x="3295850" y="2263221"/>
              <a:chExt cx="2643764" cy="2343151"/>
            </a:xfrm>
          </p:grpSpPr>
          <p:sp>
            <p:nvSpPr>
              <p:cNvPr id="62" name="Freeform 5"/>
              <p:cNvSpPr>
                <a:spLocks/>
              </p:cNvSpPr>
              <p:nvPr/>
            </p:nvSpPr>
            <p:spPr bwMode="auto">
              <a:xfrm rot="10800000">
                <a:off x="3295850" y="2263221"/>
                <a:ext cx="2643764"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prstTxWarp prst="textNoShape">
                  <a:avLst/>
                </a:prstTxWarp>
              </a:bodyPr>
              <a:lstStyle/>
              <a:p>
                <a:endParaRPr lang="zh-CN" altLang="en-US" sz="4400">
                  <a:solidFill>
                    <a:schemeClr val="accent1">
                      <a:lumMod val="50000"/>
                    </a:schemeClr>
                  </a:solidFill>
                </a:endParaRPr>
              </a:p>
            </p:txBody>
          </p:sp>
          <p:sp>
            <p:nvSpPr>
              <p:cNvPr id="63" name="Freeform 5"/>
              <p:cNvSpPr>
                <a:spLocks/>
              </p:cNvSpPr>
              <p:nvPr/>
            </p:nvSpPr>
            <p:spPr bwMode="auto">
              <a:xfrm rot="10800000">
                <a:off x="3589408" y="2523401"/>
                <a:ext cx="2056649" cy="182279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prstTxWarp prst="textNoShape">
                  <a:avLst/>
                </a:prstTxWarp>
              </a:bodyPr>
              <a:lstStyle/>
              <a:p>
                <a:endParaRPr lang="zh-CN" altLang="en-US" sz="4400">
                  <a:solidFill>
                    <a:schemeClr val="accent1">
                      <a:lumMod val="50000"/>
                    </a:schemeClr>
                  </a:solidFill>
                </a:endParaRPr>
              </a:p>
            </p:txBody>
          </p:sp>
        </p:grpSp>
        <p:sp>
          <p:nvSpPr>
            <p:cNvPr id="61" name="文本框 88"/>
            <p:cNvSpPr txBox="1"/>
            <p:nvPr/>
          </p:nvSpPr>
          <p:spPr>
            <a:xfrm>
              <a:off x="1993584" y="961839"/>
              <a:ext cx="657225" cy="450459"/>
            </a:xfrm>
            <a:prstGeom prst="rect">
              <a:avLst/>
            </a:prstGeom>
            <a:noFill/>
          </p:spPr>
          <p:txBody>
            <a:bodyPr wrap="square" rtlCol="0">
              <a:spAutoFit/>
            </a:bodyPr>
            <a:lstStyle/>
            <a:p>
              <a:pPr algn="ctr"/>
              <a:r>
                <a:rPr lang="zh-CN" altLang="en-US" sz="4400" b="1" dirty="0">
                  <a:solidFill>
                    <a:schemeClr val="accent1">
                      <a:lumMod val="50000"/>
                    </a:schemeClr>
                  </a:solidFill>
                  <a:latin typeface="微软雅黑" pitchFamily="34" charset="-122"/>
                  <a:ea typeface="微软雅黑" pitchFamily="34" charset="-122"/>
                </a:rPr>
                <a:t>夏</a:t>
              </a:r>
            </a:p>
          </p:txBody>
        </p:sp>
      </p:grpSp>
      <p:grpSp>
        <p:nvGrpSpPr>
          <p:cNvPr id="64" name="组合 63"/>
          <p:cNvGrpSpPr/>
          <p:nvPr/>
        </p:nvGrpSpPr>
        <p:grpSpPr>
          <a:xfrm>
            <a:off x="4897350" y="1264860"/>
            <a:ext cx="1122624" cy="930984"/>
            <a:chOff x="1985934" y="908130"/>
            <a:chExt cx="657225" cy="545032"/>
          </a:xfrm>
        </p:grpSpPr>
        <p:grpSp>
          <p:nvGrpSpPr>
            <p:cNvPr id="65" name="组合 64"/>
            <p:cNvGrpSpPr/>
            <p:nvPr/>
          </p:nvGrpSpPr>
          <p:grpSpPr>
            <a:xfrm>
              <a:off x="2023848" y="908130"/>
              <a:ext cx="614966" cy="545032"/>
              <a:chOff x="3295850" y="2263221"/>
              <a:chExt cx="2643764" cy="2343151"/>
            </a:xfrm>
          </p:grpSpPr>
          <p:sp>
            <p:nvSpPr>
              <p:cNvPr id="67" name="Freeform 5"/>
              <p:cNvSpPr>
                <a:spLocks/>
              </p:cNvSpPr>
              <p:nvPr/>
            </p:nvSpPr>
            <p:spPr bwMode="auto">
              <a:xfrm rot="10800000">
                <a:off x="3295850" y="2263221"/>
                <a:ext cx="2643764"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prstTxWarp prst="textNoShape">
                  <a:avLst/>
                </a:prstTxWarp>
              </a:bodyPr>
              <a:lstStyle/>
              <a:p>
                <a:endParaRPr lang="zh-CN" altLang="en-US" sz="4400" b="1">
                  <a:solidFill>
                    <a:schemeClr val="accent1">
                      <a:lumMod val="50000"/>
                    </a:schemeClr>
                  </a:solidFill>
                  <a:latin typeface="微软雅黑" pitchFamily="34" charset="-122"/>
                  <a:ea typeface="微软雅黑" pitchFamily="34" charset="-122"/>
                </a:endParaRPr>
              </a:p>
            </p:txBody>
          </p:sp>
          <p:sp>
            <p:nvSpPr>
              <p:cNvPr id="68" name="Freeform 5"/>
              <p:cNvSpPr>
                <a:spLocks/>
              </p:cNvSpPr>
              <p:nvPr/>
            </p:nvSpPr>
            <p:spPr bwMode="auto">
              <a:xfrm rot="10800000">
                <a:off x="3589408" y="2523401"/>
                <a:ext cx="2056649" cy="182279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prstTxWarp prst="textNoShape">
                  <a:avLst/>
                </a:prstTxWarp>
              </a:bodyPr>
              <a:lstStyle/>
              <a:p>
                <a:endParaRPr lang="zh-CN" altLang="en-US" sz="4400" b="1">
                  <a:solidFill>
                    <a:schemeClr val="accent1">
                      <a:lumMod val="50000"/>
                    </a:schemeClr>
                  </a:solidFill>
                  <a:latin typeface="微软雅黑" pitchFamily="34" charset="-122"/>
                  <a:ea typeface="微软雅黑" pitchFamily="34" charset="-122"/>
                </a:endParaRPr>
              </a:p>
            </p:txBody>
          </p:sp>
        </p:grpSp>
        <p:sp>
          <p:nvSpPr>
            <p:cNvPr id="66" name="文本框 88"/>
            <p:cNvSpPr txBox="1"/>
            <p:nvPr/>
          </p:nvSpPr>
          <p:spPr>
            <a:xfrm>
              <a:off x="1985934" y="961839"/>
              <a:ext cx="657225" cy="450459"/>
            </a:xfrm>
            <a:prstGeom prst="rect">
              <a:avLst/>
            </a:prstGeom>
            <a:noFill/>
          </p:spPr>
          <p:txBody>
            <a:bodyPr wrap="square" rtlCol="0">
              <a:spAutoFit/>
            </a:bodyPr>
            <a:lstStyle/>
            <a:p>
              <a:pPr algn="ctr"/>
              <a:r>
                <a:rPr lang="zh-CN" altLang="en-US" sz="4400" b="1" dirty="0">
                  <a:solidFill>
                    <a:schemeClr val="accent1">
                      <a:lumMod val="50000"/>
                    </a:schemeClr>
                  </a:solidFill>
                  <a:latin typeface="微软雅黑" pitchFamily="34" charset="-122"/>
                  <a:ea typeface="微软雅黑" pitchFamily="34" charset="-122"/>
                </a:rPr>
                <a:t>令</a:t>
              </a:r>
            </a:p>
          </p:txBody>
        </p:sp>
      </p:grpSp>
      <p:grpSp>
        <p:nvGrpSpPr>
          <p:cNvPr id="69" name="组合 68"/>
          <p:cNvGrpSpPr/>
          <p:nvPr/>
        </p:nvGrpSpPr>
        <p:grpSpPr>
          <a:xfrm>
            <a:off x="6040109" y="1264860"/>
            <a:ext cx="1122623" cy="930984"/>
            <a:chOff x="2012297" y="908130"/>
            <a:chExt cx="657225" cy="545032"/>
          </a:xfrm>
        </p:grpSpPr>
        <p:grpSp>
          <p:nvGrpSpPr>
            <p:cNvPr id="70" name="组合 69"/>
            <p:cNvGrpSpPr/>
            <p:nvPr/>
          </p:nvGrpSpPr>
          <p:grpSpPr>
            <a:xfrm>
              <a:off x="2023848" y="908130"/>
              <a:ext cx="614966" cy="545032"/>
              <a:chOff x="3295850" y="2263221"/>
              <a:chExt cx="2643764" cy="2343151"/>
            </a:xfrm>
          </p:grpSpPr>
          <p:sp>
            <p:nvSpPr>
              <p:cNvPr id="72" name="Freeform 5"/>
              <p:cNvSpPr>
                <a:spLocks/>
              </p:cNvSpPr>
              <p:nvPr/>
            </p:nvSpPr>
            <p:spPr bwMode="auto">
              <a:xfrm rot="10800000">
                <a:off x="3295850" y="2263221"/>
                <a:ext cx="2643764"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prstTxWarp prst="textNoShape">
                  <a:avLst/>
                </a:prstTxWarp>
              </a:bodyPr>
              <a:lstStyle/>
              <a:p>
                <a:endParaRPr lang="zh-CN" altLang="en-US" sz="4400" b="1">
                  <a:solidFill>
                    <a:schemeClr val="accent1">
                      <a:lumMod val="50000"/>
                    </a:schemeClr>
                  </a:solidFill>
                  <a:latin typeface="微软雅黑" pitchFamily="34" charset="-122"/>
                  <a:ea typeface="微软雅黑" pitchFamily="34" charset="-122"/>
                </a:endParaRPr>
              </a:p>
            </p:txBody>
          </p:sp>
          <p:sp>
            <p:nvSpPr>
              <p:cNvPr id="73" name="Freeform 5"/>
              <p:cNvSpPr>
                <a:spLocks/>
              </p:cNvSpPr>
              <p:nvPr/>
            </p:nvSpPr>
            <p:spPr bwMode="auto">
              <a:xfrm rot="10800000">
                <a:off x="3589408" y="2523401"/>
                <a:ext cx="2056649" cy="182279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prstTxWarp prst="textNoShape">
                  <a:avLst/>
                </a:prstTxWarp>
              </a:bodyPr>
              <a:lstStyle/>
              <a:p>
                <a:endParaRPr lang="zh-CN" altLang="en-US" sz="4400" b="1">
                  <a:solidFill>
                    <a:schemeClr val="accent1">
                      <a:lumMod val="50000"/>
                    </a:schemeClr>
                  </a:solidFill>
                  <a:latin typeface="微软雅黑" pitchFamily="34" charset="-122"/>
                  <a:ea typeface="微软雅黑" pitchFamily="34" charset="-122"/>
                </a:endParaRPr>
              </a:p>
            </p:txBody>
          </p:sp>
        </p:grpSp>
        <p:sp>
          <p:nvSpPr>
            <p:cNvPr id="71" name="文本框 88"/>
            <p:cNvSpPr txBox="1"/>
            <p:nvPr/>
          </p:nvSpPr>
          <p:spPr>
            <a:xfrm>
              <a:off x="2012297" y="961839"/>
              <a:ext cx="657225" cy="450459"/>
            </a:xfrm>
            <a:prstGeom prst="rect">
              <a:avLst/>
            </a:prstGeom>
            <a:noFill/>
          </p:spPr>
          <p:txBody>
            <a:bodyPr wrap="square" rtlCol="0">
              <a:spAutoFit/>
            </a:bodyPr>
            <a:lstStyle/>
            <a:p>
              <a:pPr algn="ctr"/>
              <a:r>
                <a:rPr lang="zh-CN" altLang="en-US" sz="4400" b="1" dirty="0">
                  <a:solidFill>
                    <a:schemeClr val="accent1">
                      <a:lumMod val="50000"/>
                    </a:schemeClr>
                  </a:solidFill>
                  <a:latin typeface="微软雅黑" pitchFamily="34" charset="-122"/>
                  <a:ea typeface="微软雅黑" pitchFamily="34" charset="-122"/>
                </a:rPr>
                <a:t>营</a:t>
              </a:r>
            </a:p>
          </p:txBody>
        </p:sp>
      </p:grpSp>
      <p:pic>
        <p:nvPicPr>
          <p:cNvPr id="74" name="图片 73"/>
          <p:cNvPicPr>
            <a:picLocks noChangeAspect="1"/>
          </p:cNvPicPr>
          <p:nvPr/>
        </p:nvPicPr>
        <p:blipFill rotWithShape="1">
          <a:blip r:embed="rId7">
            <a:extLst>
              <a:ext uri="{28A0092B-C50C-407E-A947-70E740481C1C}">
                <a14:useLocalDpi xmlns:a14="http://schemas.microsoft.com/office/drawing/2010/main" val="0"/>
              </a:ext>
            </a:extLst>
          </a:blip>
          <a:srcRect r="1112"/>
          <a:stretch/>
        </p:blipFill>
        <p:spPr>
          <a:xfrm>
            <a:off x="-25400" y="3232523"/>
            <a:ext cx="9169400" cy="1923678"/>
          </a:xfrm>
          <a:prstGeom prst="rect">
            <a:avLst/>
          </a:prstGeom>
        </p:spPr>
      </p:pic>
      <p:grpSp>
        <p:nvGrpSpPr>
          <p:cNvPr id="75" name="组合 74"/>
          <p:cNvGrpSpPr/>
          <p:nvPr/>
        </p:nvGrpSpPr>
        <p:grpSpPr>
          <a:xfrm>
            <a:off x="2550993" y="3321934"/>
            <a:ext cx="4078353" cy="1599121"/>
            <a:chOff x="1402352" y="2967139"/>
            <a:chExt cx="5586276" cy="2190377"/>
          </a:xfrm>
        </p:grpSpPr>
        <p:pic>
          <p:nvPicPr>
            <p:cNvPr id="76" name="图片 7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402352" y="2967139"/>
              <a:ext cx="1500505" cy="2190377"/>
            </a:xfrm>
            <a:prstGeom prst="rect">
              <a:avLst/>
            </a:prstGeom>
          </p:spPr>
        </p:pic>
        <p:pic>
          <p:nvPicPr>
            <p:cNvPr id="77" name="图片 7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445238" y="2967139"/>
              <a:ext cx="1500505" cy="2190377"/>
            </a:xfrm>
            <a:prstGeom prst="rect">
              <a:avLst/>
            </a:prstGeom>
          </p:spPr>
        </p:pic>
        <p:pic>
          <p:nvPicPr>
            <p:cNvPr id="78" name="图片 7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488123" y="2967139"/>
              <a:ext cx="1500505" cy="2190377"/>
            </a:xfrm>
            <a:prstGeom prst="rect">
              <a:avLst/>
            </a:prstGeom>
          </p:spPr>
        </p:pic>
      </p:grpSp>
      <p:pic>
        <p:nvPicPr>
          <p:cNvPr id="79" name="图片 78"/>
          <p:cNvPicPr>
            <a:picLocks noChangeAspect="1"/>
          </p:cNvPicPr>
          <p:nvPr/>
        </p:nvPicPr>
        <p:blipFill rotWithShape="1">
          <a:blip r:embed="rId9">
            <a:extLst>
              <a:ext uri="{28A0092B-C50C-407E-A947-70E740481C1C}">
                <a14:useLocalDpi xmlns:a14="http://schemas.microsoft.com/office/drawing/2010/main" val="0"/>
              </a:ext>
            </a:extLst>
          </a:blip>
          <a:srcRect r="26515"/>
          <a:stretch/>
        </p:blipFill>
        <p:spPr>
          <a:xfrm>
            <a:off x="7467524" y="496387"/>
            <a:ext cx="958846" cy="1093228"/>
          </a:xfrm>
          <a:prstGeom prst="rect">
            <a:avLst/>
          </a:prstGeom>
        </p:spPr>
      </p:pic>
      <p:grpSp>
        <p:nvGrpSpPr>
          <p:cNvPr id="80" name="组合 79"/>
          <p:cNvGrpSpPr/>
          <p:nvPr/>
        </p:nvGrpSpPr>
        <p:grpSpPr>
          <a:xfrm>
            <a:off x="1600278" y="1277774"/>
            <a:ext cx="1123266" cy="930984"/>
            <a:chOff x="1981213" y="908130"/>
            <a:chExt cx="657601" cy="545032"/>
          </a:xfrm>
        </p:grpSpPr>
        <p:grpSp>
          <p:nvGrpSpPr>
            <p:cNvPr id="81" name="组合 80"/>
            <p:cNvGrpSpPr/>
            <p:nvPr/>
          </p:nvGrpSpPr>
          <p:grpSpPr>
            <a:xfrm>
              <a:off x="2023848" y="908130"/>
              <a:ext cx="614966" cy="545032"/>
              <a:chOff x="3295850" y="2263221"/>
              <a:chExt cx="2643764" cy="2343151"/>
            </a:xfrm>
          </p:grpSpPr>
          <p:sp>
            <p:nvSpPr>
              <p:cNvPr id="83" name="Freeform 5"/>
              <p:cNvSpPr>
                <a:spLocks/>
              </p:cNvSpPr>
              <p:nvPr/>
            </p:nvSpPr>
            <p:spPr bwMode="auto">
              <a:xfrm rot="10800000">
                <a:off x="3295850" y="2263221"/>
                <a:ext cx="2643764"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prstTxWarp prst="textNoShape">
                  <a:avLst/>
                </a:prstTxWarp>
              </a:bodyPr>
              <a:lstStyle/>
              <a:p>
                <a:endParaRPr lang="zh-CN" altLang="en-US" sz="4400">
                  <a:solidFill>
                    <a:schemeClr val="accent1">
                      <a:lumMod val="50000"/>
                    </a:schemeClr>
                  </a:solidFill>
                </a:endParaRPr>
              </a:p>
            </p:txBody>
          </p:sp>
          <p:sp>
            <p:nvSpPr>
              <p:cNvPr id="84" name="Freeform 5"/>
              <p:cNvSpPr>
                <a:spLocks/>
              </p:cNvSpPr>
              <p:nvPr/>
            </p:nvSpPr>
            <p:spPr bwMode="auto">
              <a:xfrm rot="10800000">
                <a:off x="3589408" y="2523401"/>
                <a:ext cx="2056649" cy="182279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prstTxWarp prst="textNoShape">
                  <a:avLst/>
                </a:prstTxWarp>
              </a:bodyPr>
              <a:lstStyle/>
              <a:p>
                <a:endParaRPr lang="zh-CN" altLang="en-US" sz="4400">
                  <a:solidFill>
                    <a:schemeClr val="accent1">
                      <a:lumMod val="50000"/>
                    </a:schemeClr>
                  </a:solidFill>
                </a:endParaRPr>
              </a:p>
            </p:txBody>
          </p:sp>
        </p:grpSp>
        <p:sp>
          <p:nvSpPr>
            <p:cNvPr id="82" name="文本框 88"/>
            <p:cNvSpPr txBox="1"/>
            <p:nvPr/>
          </p:nvSpPr>
          <p:spPr>
            <a:xfrm>
              <a:off x="1981213" y="961839"/>
              <a:ext cx="657225" cy="450459"/>
            </a:xfrm>
            <a:prstGeom prst="rect">
              <a:avLst/>
            </a:prstGeom>
            <a:noFill/>
          </p:spPr>
          <p:txBody>
            <a:bodyPr wrap="square" rtlCol="0">
              <a:spAutoFit/>
            </a:bodyPr>
            <a:lstStyle/>
            <a:p>
              <a:pPr algn="ctr"/>
              <a:r>
                <a:rPr lang="zh-CN" altLang="en-US" sz="4400" b="1" dirty="0">
                  <a:solidFill>
                    <a:schemeClr val="accent1">
                      <a:lumMod val="50000"/>
                    </a:schemeClr>
                  </a:solidFill>
                  <a:latin typeface="微软雅黑" pitchFamily="34" charset="-122"/>
                  <a:ea typeface="微软雅黑" pitchFamily="34" charset="-122"/>
                </a:rPr>
                <a:t>野</a:t>
              </a:r>
            </a:p>
          </p:txBody>
        </p:sp>
      </p:grpSp>
      <p:pic>
        <p:nvPicPr>
          <p:cNvPr id="85" name="图片 84"/>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9869"/>
            <a:ext cx="3958730" cy="1314707"/>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50"/>
                                        </p:tgtEl>
                                      </p:cBhvr>
                                    </p:cmd>
                                  </p:childTnLst>
                                </p:cTn>
                              </p:par>
                              <p:par>
                                <p:cTn id="7" presetID="42" presetClass="entr" presetSubtype="0" fill="hold" nodeType="withEffect">
                                  <p:stCondLst>
                                    <p:cond delay="0"/>
                                  </p:stCondLst>
                                  <p:childTnLst>
                                    <p:set>
                                      <p:cBhvr>
                                        <p:cTn id="8" dur="1" fill="hold">
                                          <p:stCondLst>
                                            <p:cond delay="0"/>
                                          </p:stCondLst>
                                        </p:cTn>
                                        <p:tgtEl>
                                          <p:spTgt spid="74"/>
                                        </p:tgtEl>
                                        <p:attrNameLst>
                                          <p:attrName>style.visibility</p:attrName>
                                        </p:attrNameLst>
                                      </p:cBhvr>
                                      <p:to>
                                        <p:strVal val="visible"/>
                                      </p:to>
                                    </p:set>
                                    <p:animEffect transition="in" filter="fade">
                                      <p:cBhvr>
                                        <p:cTn id="9" dur="1000"/>
                                        <p:tgtEl>
                                          <p:spTgt spid="74"/>
                                        </p:tgtEl>
                                      </p:cBhvr>
                                    </p:animEffect>
                                    <p:anim calcmode="lin" valueType="num">
                                      <p:cBhvr>
                                        <p:cTn id="10" dur="1000" fill="hold"/>
                                        <p:tgtEl>
                                          <p:spTgt spid="74"/>
                                        </p:tgtEl>
                                        <p:attrNameLst>
                                          <p:attrName>ppt_x</p:attrName>
                                        </p:attrNameLst>
                                      </p:cBhvr>
                                      <p:tavLst>
                                        <p:tav tm="0">
                                          <p:val>
                                            <p:strVal val="#ppt_x"/>
                                          </p:val>
                                        </p:tav>
                                        <p:tav tm="100000">
                                          <p:val>
                                            <p:strVal val="#ppt_x"/>
                                          </p:val>
                                        </p:tav>
                                      </p:tavLst>
                                    </p:anim>
                                    <p:anim calcmode="lin" valueType="num">
                                      <p:cBhvr>
                                        <p:cTn id="11" dur="1000" fill="hold"/>
                                        <p:tgtEl>
                                          <p:spTgt spid="74"/>
                                        </p:tgtEl>
                                        <p:attrNameLst>
                                          <p:attrName>ppt_y</p:attrName>
                                        </p:attrNameLst>
                                      </p:cBhvr>
                                      <p:tavLst>
                                        <p:tav tm="0">
                                          <p:val>
                                            <p:strVal val="#ppt_y+.1"/>
                                          </p:val>
                                        </p:tav>
                                        <p:tav tm="100000">
                                          <p:val>
                                            <p:strVal val="#ppt_y"/>
                                          </p:val>
                                        </p:tav>
                                      </p:tavLst>
                                    </p:anim>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75"/>
                                        </p:tgtEl>
                                        <p:attrNameLst>
                                          <p:attrName>style.visibility</p:attrName>
                                        </p:attrNameLst>
                                      </p:cBhvr>
                                      <p:to>
                                        <p:strVal val="visible"/>
                                      </p:to>
                                    </p:set>
                                    <p:anim calcmode="lin" valueType="num">
                                      <p:cBhvr>
                                        <p:cTn id="15" dur="1000" fill="hold"/>
                                        <p:tgtEl>
                                          <p:spTgt spid="75"/>
                                        </p:tgtEl>
                                        <p:attrNameLst>
                                          <p:attrName>ppt_w</p:attrName>
                                        </p:attrNameLst>
                                      </p:cBhvr>
                                      <p:tavLst>
                                        <p:tav tm="0">
                                          <p:val>
                                            <p:fltVal val="0"/>
                                          </p:val>
                                        </p:tav>
                                        <p:tav tm="100000">
                                          <p:val>
                                            <p:strVal val="#ppt_w"/>
                                          </p:val>
                                        </p:tav>
                                      </p:tavLst>
                                    </p:anim>
                                    <p:anim calcmode="lin" valueType="num">
                                      <p:cBhvr>
                                        <p:cTn id="16" dur="1000" fill="hold"/>
                                        <p:tgtEl>
                                          <p:spTgt spid="75"/>
                                        </p:tgtEl>
                                        <p:attrNameLst>
                                          <p:attrName>ppt_h</p:attrName>
                                        </p:attrNameLst>
                                      </p:cBhvr>
                                      <p:tavLst>
                                        <p:tav tm="0">
                                          <p:val>
                                            <p:fltVal val="0"/>
                                          </p:val>
                                        </p:tav>
                                        <p:tav tm="100000">
                                          <p:val>
                                            <p:strVal val="#ppt_h"/>
                                          </p:val>
                                        </p:tav>
                                      </p:tavLst>
                                    </p:anim>
                                    <p:animEffect transition="in" filter="fade">
                                      <p:cBhvr>
                                        <p:cTn id="17" dur="1000"/>
                                        <p:tgtEl>
                                          <p:spTgt spid="75"/>
                                        </p:tgtEl>
                                      </p:cBhvr>
                                    </p:animEffect>
                                  </p:childTnLst>
                                </p:cTn>
                              </p:par>
                            </p:childTnLst>
                          </p:cTn>
                        </p:par>
                        <p:par>
                          <p:cTn id="18" fill="hold">
                            <p:stCondLst>
                              <p:cond delay="2000"/>
                            </p:stCondLst>
                            <p:childTnLst>
                              <p:par>
                                <p:cTn id="19" presetID="42" presetClass="entr" presetSubtype="0" fill="hold" nodeType="afterEffect">
                                  <p:stCondLst>
                                    <p:cond delay="0"/>
                                  </p:stCondLst>
                                  <p:childTnLst>
                                    <p:set>
                                      <p:cBhvr>
                                        <p:cTn id="20" dur="1" fill="hold">
                                          <p:stCondLst>
                                            <p:cond delay="0"/>
                                          </p:stCondLst>
                                        </p:cTn>
                                        <p:tgtEl>
                                          <p:spTgt spid="79"/>
                                        </p:tgtEl>
                                        <p:attrNameLst>
                                          <p:attrName>style.visibility</p:attrName>
                                        </p:attrNameLst>
                                      </p:cBhvr>
                                      <p:to>
                                        <p:strVal val="visible"/>
                                      </p:to>
                                    </p:set>
                                    <p:animEffect transition="in" filter="fade">
                                      <p:cBhvr>
                                        <p:cTn id="21" dur="1000"/>
                                        <p:tgtEl>
                                          <p:spTgt spid="79"/>
                                        </p:tgtEl>
                                      </p:cBhvr>
                                    </p:animEffect>
                                    <p:anim calcmode="lin" valueType="num">
                                      <p:cBhvr>
                                        <p:cTn id="22" dur="1000" fill="hold"/>
                                        <p:tgtEl>
                                          <p:spTgt spid="79"/>
                                        </p:tgtEl>
                                        <p:attrNameLst>
                                          <p:attrName>ppt_x</p:attrName>
                                        </p:attrNameLst>
                                      </p:cBhvr>
                                      <p:tavLst>
                                        <p:tav tm="0">
                                          <p:val>
                                            <p:strVal val="#ppt_x"/>
                                          </p:val>
                                        </p:tav>
                                        <p:tav tm="100000">
                                          <p:val>
                                            <p:strVal val="#ppt_x"/>
                                          </p:val>
                                        </p:tav>
                                      </p:tavLst>
                                    </p:anim>
                                    <p:anim calcmode="lin" valueType="num">
                                      <p:cBhvr>
                                        <p:cTn id="23" dur="1000" fill="hold"/>
                                        <p:tgtEl>
                                          <p:spTgt spid="79"/>
                                        </p:tgtEl>
                                        <p:attrNameLst>
                                          <p:attrName>ppt_y</p:attrName>
                                        </p:attrNameLst>
                                      </p:cBhvr>
                                      <p:tavLst>
                                        <p:tav tm="0">
                                          <p:val>
                                            <p:strVal val="#ppt_y+.1"/>
                                          </p:val>
                                        </p:tav>
                                        <p:tav tm="100000">
                                          <p:val>
                                            <p:strVal val="#ppt_y"/>
                                          </p:val>
                                        </p:tav>
                                      </p:tavLst>
                                    </p:anim>
                                  </p:childTnLst>
                                </p:cTn>
                              </p:par>
                            </p:childTnLst>
                          </p:cTn>
                        </p:par>
                        <p:par>
                          <p:cTn id="24" fill="hold">
                            <p:stCondLst>
                              <p:cond delay="3000"/>
                            </p:stCondLst>
                            <p:childTnLst>
                              <p:par>
                                <p:cTn id="25" presetID="47" presetClass="entr" presetSubtype="0" fill="hold" nodeType="afterEffect">
                                  <p:stCondLst>
                                    <p:cond delay="0"/>
                                  </p:stCondLst>
                                  <p:childTnLst>
                                    <p:set>
                                      <p:cBhvr>
                                        <p:cTn id="26" dur="1" fill="hold">
                                          <p:stCondLst>
                                            <p:cond delay="0"/>
                                          </p:stCondLst>
                                        </p:cTn>
                                        <p:tgtEl>
                                          <p:spTgt spid="85"/>
                                        </p:tgtEl>
                                        <p:attrNameLst>
                                          <p:attrName>style.visibility</p:attrName>
                                        </p:attrNameLst>
                                      </p:cBhvr>
                                      <p:to>
                                        <p:strVal val="visible"/>
                                      </p:to>
                                    </p:set>
                                    <p:animEffect transition="in" filter="fade">
                                      <p:cBhvr>
                                        <p:cTn id="27" dur="1000"/>
                                        <p:tgtEl>
                                          <p:spTgt spid="85"/>
                                        </p:tgtEl>
                                      </p:cBhvr>
                                    </p:animEffect>
                                    <p:anim calcmode="lin" valueType="num">
                                      <p:cBhvr>
                                        <p:cTn id="28" dur="1000" fill="hold"/>
                                        <p:tgtEl>
                                          <p:spTgt spid="85"/>
                                        </p:tgtEl>
                                        <p:attrNameLst>
                                          <p:attrName>ppt_x</p:attrName>
                                        </p:attrNameLst>
                                      </p:cBhvr>
                                      <p:tavLst>
                                        <p:tav tm="0">
                                          <p:val>
                                            <p:strVal val="#ppt_x"/>
                                          </p:val>
                                        </p:tav>
                                        <p:tav tm="100000">
                                          <p:val>
                                            <p:strVal val="#ppt_x"/>
                                          </p:val>
                                        </p:tav>
                                      </p:tavLst>
                                    </p:anim>
                                    <p:anim calcmode="lin" valueType="num">
                                      <p:cBhvr>
                                        <p:cTn id="29" dur="1000" fill="hold"/>
                                        <p:tgtEl>
                                          <p:spTgt spid="85"/>
                                        </p:tgtEl>
                                        <p:attrNameLst>
                                          <p:attrName>ppt_y</p:attrName>
                                        </p:attrNameLst>
                                      </p:cBhvr>
                                      <p:tavLst>
                                        <p:tav tm="0">
                                          <p:val>
                                            <p:strVal val="#ppt_y-.1"/>
                                          </p:val>
                                        </p:tav>
                                        <p:tav tm="100000">
                                          <p:val>
                                            <p:strVal val="#ppt_y"/>
                                          </p:val>
                                        </p:tav>
                                      </p:tavLst>
                                    </p:anim>
                                  </p:childTnLst>
                                </p:cTn>
                              </p:par>
                            </p:childTnLst>
                          </p:cTn>
                        </p:par>
                        <p:par>
                          <p:cTn id="30" fill="hold">
                            <p:stCondLst>
                              <p:cond delay="4000"/>
                            </p:stCondLst>
                            <p:childTnLst>
                              <p:par>
                                <p:cTn id="31" presetID="52" presetClass="entr" presetSubtype="0" fill="hold" nodeType="afterEffect">
                                  <p:stCondLst>
                                    <p:cond delay="0"/>
                                  </p:stCondLst>
                                  <p:childTnLst>
                                    <p:set>
                                      <p:cBhvr>
                                        <p:cTn id="32" dur="1" fill="hold">
                                          <p:stCondLst>
                                            <p:cond delay="0"/>
                                          </p:stCondLst>
                                        </p:cTn>
                                        <p:tgtEl>
                                          <p:spTgt spid="80"/>
                                        </p:tgtEl>
                                        <p:attrNameLst>
                                          <p:attrName>style.visibility</p:attrName>
                                        </p:attrNameLst>
                                      </p:cBhvr>
                                      <p:to>
                                        <p:strVal val="visible"/>
                                      </p:to>
                                    </p:set>
                                    <p:animScale>
                                      <p:cBhvr>
                                        <p:cTn id="33" dur="1000" decel="50000" fill="hold">
                                          <p:stCondLst>
                                            <p:cond delay="0"/>
                                          </p:stCondLst>
                                        </p:cTn>
                                        <p:tgtEl>
                                          <p:spTgt spid="8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1000" decel="50000" fill="hold">
                                          <p:stCondLst>
                                            <p:cond delay="0"/>
                                          </p:stCondLst>
                                        </p:cTn>
                                        <p:tgtEl>
                                          <p:spTgt spid="80"/>
                                        </p:tgtEl>
                                        <p:attrNameLst>
                                          <p:attrName>ppt_x</p:attrName>
                                          <p:attrName>ppt_y</p:attrName>
                                        </p:attrNameLst>
                                      </p:cBhvr>
                                    </p:animMotion>
                                    <p:animEffect transition="in" filter="fade">
                                      <p:cBhvr>
                                        <p:cTn id="35" dur="1000"/>
                                        <p:tgtEl>
                                          <p:spTgt spid="80"/>
                                        </p:tgtEl>
                                      </p:cBhvr>
                                    </p:animEffect>
                                  </p:childTnLst>
                                </p:cTn>
                              </p:par>
                            </p:childTnLst>
                          </p:cTn>
                        </p:par>
                        <p:par>
                          <p:cTn id="36" fill="hold">
                            <p:stCondLst>
                              <p:cond delay="5000"/>
                            </p:stCondLst>
                            <p:childTnLst>
                              <p:par>
                                <p:cTn id="37" presetID="52" presetClass="entr" presetSubtype="0" fill="hold" nodeType="afterEffect">
                                  <p:stCondLst>
                                    <p:cond delay="0"/>
                                  </p:stCondLst>
                                  <p:childTnLst>
                                    <p:set>
                                      <p:cBhvr>
                                        <p:cTn id="38" dur="1" fill="hold">
                                          <p:stCondLst>
                                            <p:cond delay="0"/>
                                          </p:stCondLst>
                                        </p:cTn>
                                        <p:tgtEl>
                                          <p:spTgt spid="54"/>
                                        </p:tgtEl>
                                        <p:attrNameLst>
                                          <p:attrName>style.visibility</p:attrName>
                                        </p:attrNameLst>
                                      </p:cBhvr>
                                      <p:to>
                                        <p:strVal val="visible"/>
                                      </p:to>
                                    </p:set>
                                    <p:animScale>
                                      <p:cBhvr>
                                        <p:cTn id="39" dur="1000" decel="50000" fill="hold">
                                          <p:stCondLst>
                                            <p:cond delay="0"/>
                                          </p:stCondLst>
                                        </p:cTn>
                                        <p:tgtEl>
                                          <p:spTgt spid="5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0" dur="1000" decel="50000" fill="hold">
                                          <p:stCondLst>
                                            <p:cond delay="0"/>
                                          </p:stCondLst>
                                        </p:cTn>
                                        <p:tgtEl>
                                          <p:spTgt spid="54"/>
                                        </p:tgtEl>
                                        <p:attrNameLst>
                                          <p:attrName>ppt_x</p:attrName>
                                          <p:attrName>ppt_y</p:attrName>
                                        </p:attrNameLst>
                                      </p:cBhvr>
                                    </p:animMotion>
                                    <p:animEffect transition="in" filter="fade">
                                      <p:cBhvr>
                                        <p:cTn id="41" dur="1000"/>
                                        <p:tgtEl>
                                          <p:spTgt spid="54"/>
                                        </p:tgtEl>
                                      </p:cBhvr>
                                    </p:animEffect>
                                  </p:childTnLst>
                                </p:cTn>
                              </p:par>
                            </p:childTnLst>
                          </p:cTn>
                        </p:par>
                        <p:par>
                          <p:cTn id="42" fill="hold">
                            <p:stCondLst>
                              <p:cond delay="6000"/>
                            </p:stCondLst>
                            <p:childTnLst>
                              <p:par>
                                <p:cTn id="43" presetID="52" presetClass="entr" presetSubtype="0" fill="hold" nodeType="afterEffect">
                                  <p:stCondLst>
                                    <p:cond delay="0"/>
                                  </p:stCondLst>
                                  <p:childTnLst>
                                    <p:set>
                                      <p:cBhvr>
                                        <p:cTn id="44" dur="1" fill="hold">
                                          <p:stCondLst>
                                            <p:cond delay="0"/>
                                          </p:stCondLst>
                                        </p:cTn>
                                        <p:tgtEl>
                                          <p:spTgt spid="59"/>
                                        </p:tgtEl>
                                        <p:attrNameLst>
                                          <p:attrName>style.visibility</p:attrName>
                                        </p:attrNameLst>
                                      </p:cBhvr>
                                      <p:to>
                                        <p:strVal val="visible"/>
                                      </p:to>
                                    </p:set>
                                    <p:animScale>
                                      <p:cBhvr>
                                        <p:cTn id="45" dur="1000" decel="50000" fill="hold">
                                          <p:stCondLst>
                                            <p:cond delay="0"/>
                                          </p:stCondLst>
                                        </p:cTn>
                                        <p:tgtEl>
                                          <p:spTgt spid="5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6" dur="1000" decel="50000" fill="hold">
                                          <p:stCondLst>
                                            <p:cond delay="0"/>
                                          </p:stCondLst>
                                        </p:cTn>
                                        <p:tgtEl>
                                          <p:spTgt spid="59"/>
                                        </p:tgtEl>
                                        <p:attrNameLst>
                                          <p:attrName>ppt_x</p:attrName>
                                          <p:attrName>ppt_y</p:attrName>
                                        </p:attrNameLst>
                                      </p:cBhvr>
                                    </p:animMotion>
                                    <p:animEffect transition="in" filter="fade">
                                      <p:cBhvr>
                                        <p:cTn id="47" dur="1000"/>
                                        <p:tgtEl>
                                          <p:spTgt spid="59"/>
                                        </p:tgtEl>
                                      </p:cBhvr>
                                    </p:animEffect>
                                  </p:childTnLst>
                                </p:cTn>
                              </p:par>
                            </p:childTnLst>
                          </p:cTn>
                        </p:par>
                        <p:par>
                          <p:cTn id="48" fill="hold">
                            <p:stCondLst>
                              <p:cond delay="7000"/>
                            </p:stCondLst>
                            <p:childTnLst>
                              <p:par>
                                <p:cTn id="49" presetID="52" presetClass="entr" presetSubtype="0" fill="hold" nodeType="afterEffect">
                                  <p:stCondLst>
                                    <p:cond delay="0"/>
                                  </p:stCondLst>
                                  <p:childTnLst>
                                    <p:set>
                                      <p:cBhvr>
                                        <p:cTn id="50" dur="1" fill="hold">
                                          <p:stCondLst>
                                            <p:cond delay="0"/>
                                          </p:stCondLst>
                                        </p:cTn>
                                        <p:tgtEl>
                                          <p:spTgt spid="64"/>
                                        </p:tgtEl>
                                        <p:attrNameLst>
                                          <p:attrName>style.visibility</p:attrName>
                                        </p:attrNameLst>
                                      </p:cBhvr>
                                      <p:to>
                                        <p:strVal val="visible"/>
                                      </p:to>
                                    </p:set>
                                    <p:animScale>
                                      <p:cBhvr>
                                        <p:cTn id="51" dur="1000" decel="50000" fill="hold">
                                          <p:stCondLst>
                                            <p:cond delay="0"/>
                                          </p:stCondLst>
                                        </p:cTn>
                                        <p:tgtEl>
                                          <p:spTgt spid="6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2" dur="1000" decel="50000" fill="hold">
                                          <p:stCondLst>
                                            <p:cond delay="0"/>
                                          </p:stCondLst>
                                        </p:cTn>
                                        <p:tgtEl>
                                          <p:spTgt spid="64"/>
                                        </p:tgtEl>
                                        <p:attrNameLst>
                                          <p:attrName>ppt_x</p:attrName>
                                          <p:attrName>ppt_y</p:attrName>
                                        </p:attrNameLst>
                                      </p:cBhvr>
                                    </p:animMotion>
                                    <p:animEffect transition="in" filter="fade">
                                      <p:cBhvr>
                                        <p:cTn id="53" dur="1000"/>
                                        <p:tgtEl>
                                          <p:spTgt spid="64"/>
                                        </p:tgtEl>
                                      </p:cBhvr>
                                    </p:animEffect>
                                  </p:childTnLst>
                                </p:cTn>
                              </p:par>
                            </p:childTnLst>
                          </p:cTn>
                        </p:par>
                        <p:par>
                          <p:cTn id="54" fill="hold">
                            <p:stCondLst>
                              <p:cond delay="8000"/>
                            </p:stCondLst>
                            <p:childTnLst>
                              <p:par>
                                <p:cTn id="55" presetID="52" presetClass="entr" presetSubtype="0" fill="hold" nodeType="afterEffect">
                                  <p:stCondLst>
                                    <p:cond delay="0"/>
                                  </p:stCondLst>
                                  <p:childTnLst>
                                    <p:set>
                                      <p:cBhvr>
                                        <p:cTn id="56" dur="1" fill="hold">
                                          <p:stCondLst>
                                            <p:cond delay="0"/>
                                          </p:stCondLst>
                                        </p:cTn>
                                        <p:tgtEl>
                                          <p:spTgt spid="69"/>
                                        </p:tgtEl>
                                        <p:attrNameLst>
                                          <p:attrName>style.visibility</p:attrName>
                                        </p:attrNameLst>
                                      </p:cBhvr>
                                      <p:to>
                                        <p:strVal val="visible"/>
                                      </p:to>
                                    </p:set>
                                    <p:animScale>
                                      <p:cBhvr>
                                        <p:cTn id="57" dur="1000" decel="50000" fill="hold">
                                          <p:stCondLst>
                                            <p:cond delay="0"/>
                                          </p:stCondLst>
                                        </p:cTn>
                                        <p:tgtEl>
                                          <p:spTgt spid="6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8" dur="1000" decel="50000" fill="hold">
                                          <p:stCondLst>
                                            <p:cond delay="0"/>
                                          </p:stCondLst>
                                        </p:cTn>
                                        <p:tgtEl>
                                          <p:spTgt spid="69"/>
                                        </p:tgtEl>
                                        <p:attrNameLst>
                                          <p:attrName>ppt_x</p:attrName>
                                          <p:attrName>ppt_y</p:attrName>
                                        </p:attrNameLst>
                                      </p:cBhvr>
                                    </p:animMotion>
                                    <p:animEffect transition="in" filter="fade">
                                      <p:cBhvr>
                                        <p:cTn id="59" dur="1000"/>
                                        <p:tgtEl>
                                          <p:spTgt spid="69"/>
                                        </p:tgtEl>
                                      </p:cBhvr>
                                    </p:animEffect>
                                  </p:childTnLst>
                                </p:cTn>
                              </p:par>
                            </p:childTnLst>
                          </p:cTn>
                        </p:par>
                        <p:par>
                          <p:cTn id="60" fill="hold">
                            <p:stCondLst>
                              <p:cond delay="9000"/>
                            </p:stCondLst>
                            <p:childTnLst>
                              <p:par>
                                <p:cTn id="61" presetID="56" presetClass="entr" presetSubtype="0" fill="hold" grpId="0" nodeType="afterEffect">
                                  <p:stCondLst>
                                    <p:cond delay="0"/>
                                  </p:stCondLst>
                                  <p:iterate type="lt">
                                    <p:tmPct val="10000"/>
                                  </p:iterate>
                                  <p:childTnLst>
                                    <p:set>
                                      <p:cBhvr>
                                        <p:cTn id="62" dur="1" fill="hold">
                                          <p:stCondLst>
                                            <p:cond delay="0"/>
                                          </p:stCondLst>
                                        </p:cTn>
                                        <p:tgtEl>
                                          <p:spTgt spid="53"/>
                                        </p:tgtEl>
                                        <p:attrNameLst>
                                          <p:attrName>style.visibility</p:attrName>
                                        </p:attrNameLst>
                                      </p:cBhvr>
                                      <p:to>
                                        <p:strVal val="visible"/>
                                      </p:to>
                                    </p:set>
                                    <p:anim by="(-#ppt_w*2)" calcmode="lin" valueType="num">
                                      <p:cBhvr rctx="PPT">
                                        <p:cTn id="63" dur="500" autoRev="1" fill="hold">
                                          <p:stCondLst>
                                            <p:cond delay="0"/>
                                          </p:stCondLst>
                                        </p:cTn>
                                        <p:tgtEl>
                                          <p:spTgt spid="53"/>
                                        </p:tgtEl>
                                        <p:attrNameLst>
                                          <p:attrName>ppt_w</p:attrName>
                                        </p:attrNameLst>
                                      </p:cBhvr>
                                    </p:anim>
                                    <p:anim by="(#ppt_w*0.50)" calcmode="lin" valueType="num">
                                      <p:cBhvr>
                                        <p:cTn id="64" dur="500" decel="50000" autoRev="1" fill="hold">
                                          <p:stCondLst>
                                            <p:cond delay="0"/>
                                          </p:stCondLst>
                                        </p:cTn>
                                        <p:tgtEl>
                                          <p:spTgt spid="53"/>
                                        </p:tgtEl>
                                        <p:attrNameLst>
                                          <p:attrName>ppt_x</p:attrName>
                                        </p:attrNameLst>
                                      </p:cBhvr>
                                    </p:anim>
                                    <p:anim from="(-#ppt_h/2)" to="(#ppt_y)" calcmode="lin" valueType="num">
                                      <p:cBhvr>
                                        <p:cTn id="65" dur="1000" fill="hold">
                                          <p:stCondLst>
                                            <p:cond delay="0"/>
                                          </p:stCondLst>
                                        </p:cTn>
                                        <p:tgtEl>
                                          <p:spTgt spid="53"/>
                                        </p:tgtEl>
                                        <p:attrNameLst>
                                          <p:attrName>ppt_y</p:attrName>
                                        </p:attrNameLst>
                                      </p:cBhvr>
                                    </p:anim>
                                    <p:animRot by="21600000">
                                      <p:cBhvr>
                                        <p:cTn id="66" dur="1000" fill="hold">
                                          <p:stCondLst>
                                            <p:cond delay="0"/>
                                          </p:stCondLst>
                                        </p:cTn>
                                        <p:tgtEl>
                                          <p:spTgt spid="53"/>
                                        </p:tgtEl>
                                        <p:attrNameLst>
                                          <p:attrName>r</p:attrName>
                                        </p:attrNameLst>
                                      </p:cBhvr>
                                    </p:animRot>
                                  </p:childTnLst>
                                </p:cTn>
                              </p:par>
                            </p:childTnLst>
                          </p:cTn>
                        </p:par>
                        <p:par>
                          <p:cTn id="67" fill="hold">
                            <p:stCondLst>
                              <p:cond delay="11100"/>
                            </p:stCondLst>
                            <p:childTnLst>
                              <p:par>
                                <p:cTn id="68" presetID="22" presetClass="entr" presetSubtype="8" fill="hold" nodeType="afterEffect">
                                  <p:stCondLst>
                                    <p:cond delay="0"/>
                                  </p:stCondLst>
                                  <p:childTnLst>
                                    <p:set>
                                      <p:cBhvr>
                                        <p:cTn id="69" dur="1" fill="hold">
                                          <p:stCondLst>
                                            <p:cond delay="0"/>
                                          </p:stCondLst>
                                        </p:cTn>
                                        <p:tgtEl>
                                          <p:spTgt spid="52"/>
                                        </p:tgtEl>
                                        <p:attrNameLst>
                                          <p:attrName>style.visibility</p:attrName>
                                        </p:attrNameLst>
                                      </p:cBhvr>
                                      <p:to>
                                        <p:strVal val="visible"/>
                                      </p:to>
                                    </p:set>
                                    <p:animEffect transition="in" filter="wipe(left)">
                                      <p:cBhvr>
                                        <p:cTn id="70" dur="1000"/>
                                        <p:tgtEl>
                                          <p:spTgt spid="52"/>
                                        </p:tgtEl>
                                      </p:cBhvr>
                                    </p:animEffect>
                                  </p:childTnLst>
                                </p:cTn>
                              </p:par>
                            </p:childTnLst>
                          </p:cTn>
                        </p:par>
                        <p:par>
                          <p:cTn id="71" fill="hold">
                            <p:stCondLst>
                              <p:cond delay="12100"/>
                            </p:stCondLst>
                            <p:childTnLst>
                              <p:par>
                                <p:cTn id="72" presetID="42" presetClass="entr" presetSubtype="0" fill="hold" grpId="0" nodeType="afterEffect">
                                  <p:stCondLst>
                                    <p:cond delay="0"/>
                                  </p:stCondLst>
                                  <p:childTnLst>
                                    <p:set>
                                      <p:cBhvr>
                                        <p:cTn id="73" dur="1" fill="hold">
                                          <p:stCondLst>
                                            <p:cond delay="0"/>
                                          </p:stCondLst>
                                        </p:cTn>
                                        <p:tgtEl>
                                          <p:spTgt spid="51"/>
                                        </p:tgtEl>
                                        <p:attrNameLst>
                                          <p:attrName>style.visibility</p:attrName>
                                        </p:attrNameLst>
                                      </p:cBhvr>
                                      <p:to>
                                        <p:strVal val="visible"/>
                                      </p:to>
                                    </p:set>
                                    <p:animEffect transition="in" filter="fade">
                                      <p:cBhvr>
                                        <p:cTn id="74" dur="1000"/>
                                        <p:tgtEl>
                                          <p:spTgt spid="51"/>
                                        </p:tgtEl>
                                      </p:cBhvr>
                                    </p:animEffect>
                                    <p:anim calcmode="lin" valueType="num">
                                      <p:cBhvr>
                                        <p:cTn id="75" dur="1000" fill="hold"/>
                                        <p:tgtEl>
                                          <p:spTgt spid="51"/>
                                        </p:tgtEl>
                                        <p:attrNameLst>
                                          <p:attrName>ppt_x</p:attrName>
                                        </p:attrNameLst>
                                      </p:cBhvr>
                                      <p:tavLst>
                                        <p:tav tm="0">
                                          <p:val>
                                            <p:strVal val="#ppt_x"/>
                                          </p:val>
                                        </p:tav>
                                        <p:tav tm="100000">
                                          <p:val>
                                            <p:strVal val="#ppt_x"/>
                                          </p:val>
                                        </p:tav>
                                      </p:tavLst>
                                    </p:anim>
                                    <p:anim calcmode="lin" valueType="num">
                                      <p:cBhvr>
                                        <p:cTn id="76"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7" repeatCount="indefinite" fill="hold" display="0">
                  <p:stCondLst>
                    <p:cond delay="indefinite"/>
                  </p:stCondLst>
                  <p:endCondLst>
                    <p:cond evt="onStopAudio" delay="0">
                      <p:tgtEl>
                        <p:sldTgt/>
                      </p:tgtEl>
                    </p:cond>
                  </p:endCondLst>
                </p:cTn>
                <p:tgtEl>
                  <p:spTgt spid="50"/>
                </p:tgtEl>
              </p:cMediaNode>
            </p:audio>
          </p:childTnLst>
        </p:cTn>
      </p:par>
    </p:tnLst>
    <p:bldLst>
      <p:bldP spid="51" grpId="0"/>
      <p:bldP spid="5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等腰三角形 28"/>
          <p:cNvSpPr>
            <a:spLocks noChangeArrowheads="1"/>
          </p:cNvSpPr>
          <p:nvPr/>
        </p:nvSpPr>
        <p:spPr bwMode="auto">
          <a:xfrm rot="9233090">
            <a:off x="8535591" y="738188"/>
            <a:ext cx="200025" cy="172641"/>
          </a:xfrm>
          <a:prstGeom prst="triangle">
            <a:avLst>
              <a:gd name="adj" fmla="val 50000"/>
            </a:avLst>
          </a:prstGeom>
          <a:solidFill>
            <a:srgbClr val="5EA45A"/>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C20F"/>
              </a:solidFill>
              <a:latin typeface="Calibri" pitchFamily="34" charset="0"/>
              <a:ea typeface="幼圆" pitchFamily="49" charset="-122"/>
            </a:endParaRPr>
          </a:p>
        </p:txBody>
      </p:sp>
      <p:sp>
        <p:nvSpPr>
          <p:cNvPr id="30" name="等腰三角形 29"/>
          <p:cNvSpPr>
            <a:spLocks noChangeArrowheads="1"/>
          </p:cNvSpPr>
          <p:nvPr/>
        </p:nvSpPr>
        <p:spPr bwMode="auto">
          <a:xfrm rot="-6030424">
            <a:off x="8271272" y="1244204"/>
            <a:ext cx="297656" cy="257175"/>
          </a:xfrm>
          <a:prstGeom prst="triangle">
            <a:avLst>
              <a:gd name="adj" fmla="val 50000"/>
            </a:avLst>
          </a:prstGeom>
          <a:solidFill>
            <a:srgbClr val="309030"/>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C20F"/>
              </a:solidFill>
              <a:latin typeface="Calibri" pitchFamily="34" charset="0"/>
              <a:ea typeface="幼圆" pitchFamily="49" charset="-122"/>
            </a:endParaRPr>
          </a:p>
        </p:txBody>
      </p:sp>
      <p:sp>
        <p:nvSpPr>
          <p:cNvPr id="31" name="等腰三角形 30"/>
          <p:cNvSpPr>
            <a:spLocks noChangeArrowheads="1"/>
          </p:cNvSpPr>
          <p:nvPr/>
        </p:nvSpPr>
        <p:spPr bwMode="auto">
          <a:xfrm rot="-228606">
            <a:off x="8172450" y="251223"/>
            <a:ext cx="200025" cy="172640"/>
          </a:xfrm>
          <a:prstGeom prst="triangle">
            <a:avLst>
              <a:gd name="adj" fmla="val 50000"/>
            </a:avLst>
          </a:prstGeom>
          <a:solidFill>
            <a:srgbClr val="2B7E2A"/>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C20F"/>
              </a:solidFill>
              <a:latin typeface="Calibri" pitchFamily="34" charset="0"/>
              <a:ea typeface="幼圆" pitchFamily="49" charset="-122"/>
            </a:endParaRPr>
          </a:p>
        </p:txBody>
      </p:sp>
      <p:sp>
        <p:nvSpPr>
          <p:cNvPr id="32" name="等腰三角形 31"/>
          <p:cNvSpPr>
            <a:spLocks noChangeArrowheads="1"/>
          </p:cNvSpPr>
          <p:nvPr/>
        </p:nvSpPr>
        <p:spPr bwMode="auto">
          <a:xfrm rot="-3389783">
            <a:off x="7865864" y="519708"/>
            <a:ext cx="95250" cy="82154"/>
          </a:xfrm>
          <a:prstGeom prst="triangle">
            <a:avLst>
              <a:gd name="adj" fmla="val 50000"/>
            </a:avLst>
          </a:prstGeom>
          <a:solidFill>
            <a:srgbClr val="5EA45A"/>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C20F"/>
              </a:solidFill>
              <a:latin typeface="Calibri" pitchFamily="34" charset="0"/>
              <a:ea typeface="幼圆" pitchFamily="49" charset="-122"/>
            </a:endParaRPr>
          </a:p>
        </p:txBody>
      </p:sp>
      <p:sp>
        <p:nvSpPr>
          <p:cNvPr id="33" name="等腰三角形 32"/>
          <p:cNvSpPr>
            <a:spLocks noChangeArrowheads="1"/>
          </p:cNvSpPr>
          <p:nvPr/>
        </p:nvSpPr>
        <p:spPr bwMode="auto">
          <a:xfrm rot="8748521">
            <a:off x="8134350" y="633412"/>
            <a:ext cx="96441" cy="82154"/>
          </a:xfrm>
          <a:prstGeom prst="triangle">
            <a:avLst>
              <a:gd name="adj" fmla="val 50000"/>
            </a:avLst>
          </a:prstGeom>
          <a:solidFill>
            <a:srgbClr val="559551"/>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C20F"/>
              </a:solidFill>
              <a:latin typeface="Calibri" pitchFamily="34" charset="0"/>
              <a:ea typeface="幼圆" pitchFamily="49" charset="-122"/>
            </a:endParaRPr>
          </a:p>
        </p:txBody>
      </p:sp>
      <p:sp>
        <p:nvSpPr>
          <p:cNvPr id="34" name="文本框 8"/>
          <p:cNvSpPr txBox="1">
            <a:spLocks noChangeArrowheads="1"/>
          </p:cNvSpPr>
          <p:nvPr/>
        </p:nvSpPr>
        <p:spPr bwMode="auto">
          <a:xfrm>
            <a:off x="5181600" y="1226344"/>
            <a:ext cx="3425429"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100" dirty="0">
                <a:solidFill>
                  <a:srgbClr val="197519"/>
                </a:solidFill>
              </a:rPr>
              <a:t>添加相关标题文字</a:t>
            </a:r>
          </a:p>
        </p:txBody>
      </p:sp>
      <p:grpSp>
        <p:nvGrpSpPr>
          <p:cNvPr id="35" name="组合 34"/>
          <p:cNvGrpSpPr>
            <a:grpSpLocks/>
          </p:cNvGrpSpPr>
          <p:nvPr/>
        </p:nvGrpSpPr>
        <p:grpSpPr bwMode="auto">
          <a:xfrm>
            <a:off x="4293394" y="1083469"/>
            <a:ext cx="641747" cy="585788"/>
            <a:chOff x="5338742" y="1329558"/>
            <a:chExt cx="855357" cy="780606"/>
          </a:xfrm>
        </p:grpSpPr>
        <p:grpSp>
          <p:nvGrpSpPr>
            <p:cNvPr id="36" name="组合 7"/>
            <p:cNvGrpSpPr>
              <a:grpSpLocks/>
            </p:cNvGrpSpPr>
            <p:nvPr/>
          </p:nvGrpSpPr>
          <p:grpSpPr bwMode="auto">
            <a:xfrm rot="789266">
              <a:off x="5338742" y="1329558"/>
              <a:ext cx="855357" cy="780606"/>
              <a:chOff x="13707721" y="2401221"/>
              <a:chExt cx="1435101" cy="1309686"/>
            </a:xfrm>
          </p:grpSpPr>
          <p:sp>
            <p:nvSpPr>
              <p:cNvPr id="38" name="等腰三角形 29"/>
              <p:cNvSpPr>
                <a:spLocks noChangeArrowheads="1"/>
              </p:cNvSpPr>
              <p:nvPr/>
            </p:nvSpPr>
            <p:spPr bwMode="auto">
              <a:xfrm rot="-8687839">
                <a:off x="13707721" y="2696495"/>
                <a:ext cx="1176337" cy="1014412"/>
              </a:xfrm>
              <a:prstGeom prst="triangle">
                <a:avLst>
                  <a:gd name="adj" fmla="val 50000"/>
                </a:avLst>
              </a:prstGeom>
              <a:noFill/>
              <a:ln w="12700">
                <a:solidFill>
                  <a:srgbClr val="197519"/>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lang="zh-CN" altLang="en-US">
                  <a:solidFill>
                    <a:srgbClr val="FFC20F"/>
                  </a:solidFill>
                  <a:latin typeface="Calibri" pitchFamily="34" charset="0"/>
                  <a:ea typeface="幼圆" pitchFamily="49" charset="-122"/>
                </a:endParaRPr>
              </a:p>
            </p:txBody>
          </p:sp>
          <p:grpSp>
            <p:nvGrpSpPr>
              <p:cNvPr id="39" name="组合 4"/>
              <p:cNvGrpSpPr>
                <a:grpSpLocks/>
              </p:cNvGrpSpPr>
              <p:nvPr/>
            </p:nvGrpSpPr>
            <p:grpSpPr bwMode="auto">
              <a:xfrm>
                <a:off x="13839485" y="2401221"/>
                <a:ext cx="1303337" cy="1279525"/>
                <a:chOff x="13839374" y="2401220"/>
                <a:chExt cx="1303336" cy="1279536"/>
              </a:xfrm>
            </p:grpSpPr>
            <p:sp>
              <p:nvSpPr>
                <p:cNvPr id="40" name="等腰三角形 28"/>
                <p:cNvSpPr>
                  <a:spLocks noChangeArrowheads="1"/>
                </p:cNvSpPr>
                <p:nvPr/>
              </p:nvSpPr>
              <p:spPr bwMode="auto">
                <a:xfrm rot="-8687839">
                  <a:off x="13839374" y="2756829"/>
                  <a:ext cx="944554" cy="815977"/>
                </a:xfrm>
                <a:prstGeom prst="triangle">
                  <a:avLst>
                    <a:gd name="adj" fmla="val 50000"/>
                  </a:avLst>
                </a:prstGeom>
                <a:solidFill>
                  <a:srgbClr val="197519"/>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C20F"/>
                    </a:solidFill>
                    <a:latin typeface="Calibri" pitchFamily="34" charset="0"/>
                    <a:ea typeface="幼圆" pitchFamily="49" charset="-122"/>
                  </a:endParaRPr>
                </a:p>
              </p:txBody>
            </p:sp>
            <p:sp>
              <p:nvSpPr>
                <p:cNvPr id="41" name="椭圆 30"/>
                <p:cNvSpPr>
                  <a:spLocks noChangeArrowheads="1"/>
                </p:cNvSpPr>
                <p:nvPr/>
              </p:nvSpPr>
              <p:spPr bwMode="auto">
                <a:xfrm rot="9110320">
                  <a:off x="15028410" y="3061629"/>
                  <a:ext cx="114300" cy="115888"/>
                </a:xfrm>
                <a:prstGeom prst="ellipse">
                  <a:avLst/>
                </a:prstGeom>
                <a:solidFill>
                  <a:srgbClr val="197519"/>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FFFF"/>
                    </a:solidFill>
                    <a:latin typeface="Calibri" pitchFamily="34" charset="0"/>
                    <a:ea typeface="幼圆" pitchFamily="49" charset="-122"/>
                  </a:endParaRPr>
                </a:p>
              </p:txBody>
            </p:sp>
            <p:sp>
              <p:nvSpPr>
                <p:cNvPr id="42" name="椭圆 31"/>
                <p:cNvSpPr>
                  <a:spLocks noChangeArrowheads="1"/>
                </p:cNvSpPr>
                <p:nvPr/>
              </p:nvSpPr>
              <p:spPr bwMode="auto">
                <a:xfrm rot="9110320">
                  <a:off x="13939439" y="3564868"/>
                  <a:ext cx="115887" cy="115888"/>
                </a:xfrm>
                <a:prstGeom prst="ellipse">
                  <a:avLst/>
                </a:prstGeom>
                <a:solidFill>
                  <a:srgbClr val="197519"/>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FFFF"/>
                    </a:solidFill>
                    <a:latin typeface="Calibri" pitchFamily="34" charset="0"/>
                    <a:ea typeface="幼圆" pitchFamily="49" charset="-122"/>
                  </a:endParaRPr>
                </a:p>
              </p:txBody>
            </p:sp>
            <p:sp>
              <p:nvSpPr>
                <p:cNvPr id="43" name="椭圆 32"/>
                <p:cNvSpPr>
                  <a:spLocks noChangeArrowheads="1"/>
                </p:cNvSpPr>
                <p:nvPr/>
              </p:nvSpPr>
              <p:spPr bwMode="auto">
                <a:xfrm rot="9110320">
                  <a:off x="14056973" y="2401220"/>
                  <a:ext cx="114300" cy="115888"/>
                </a:xfrm>
                <a:prstGeom prst="ellipse">
                  <a:avLst/>
                </a:prstGeom>
                <a:solidFill>
                  <a:srgbClr val="197519"/>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FFFF"/>
                    </a:solidFill>
                    <a:latin typeface="Calibri" pitchFamily="34" charset="0"/>
                    <a:ea typeface="幼圆" pitchFamily="49" charset="-122"/>
                  </a:endParaRPr>
                </a:p>
              </p:txBody>
            </p:sp>
          </p:grpSp>
        </p:grpSp>
        <p:sp>
          <p:nvSpPr>
            <p:cNvPr id="37" name="文本框 41"/>
            <p:cNvSpPr txBox="1">
              <a:spLocks noChangeArrowheads="1"/>
            </p:cNvSpPr>
            <p:nvPr/>
          </p:nvSpPr>
          <p:spPr bwMode="auto">
            <a:xfrm>
              <a:off x="5625036" y="1503538"/>
              <a:ext cx="230475" cy="4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a:solidFill>
                    <a:schemeClr val="bg1"/>
                  </a:solidFill>
                </a:rPr>
                <a:t>1</a:t>
              </a:r>
            </a:p>
          </p:txBody>
        </p:sp>
      </p:grpSp>
      <p:sp>
        <p:nvSpPr>
          <p:cNvPr id="44" name="文本框 18"/>
          <p:cNvSpPr txBox="1">
            <a:spLocks noChangeArrowheads="1"/>
          </p:cNvSpPr>
          <p:nvPr/>
        </p:nvSpPr>
        <p:spPr bwMode="auto">
          <a:xfrm>
            <a:off x="4616054" y="2058591"/>
            <a:ext cx="3425428"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100" dirty="0">
                <a:solidFill>
                  <a:srgbClr val="197519"/>
                </a:solidFill>
              </a:rPr>
              <a:t>添加相关标题文字</a:t>
            </a:r>
          </a:p>
        </p:txBody>
      </p:sp>
      <p:grpSp>
        <p:nvGrpSpPr>
          <p:cNvPr id="45" name="组合 44"/>
          <p:cNvGrpSpPr>
            <a:grpSpLocks/>
          </p:cNvGrpSpPr>
          <p:nvPr/>
        </p:nvGrpSpPr>
        <p:grpSpPr bwMode="auto">
          <a:xfrm rot="655813">
            <a:off x="3830241" y="1915716"/>
            <a:ext cx="641747" cy="585788"/>
            <a:chOff x="5338742" y="1329558"/>
            <a:chExt cx="855357" cy="780606"/>
          </a:xfrm>
        </p:grpSpPr>
        <p:grpSp>
          <p:nvGrpSpPr>
            <p:cNvPr id="46" name="组合 44"/>
            <p:cNvGrpSpPr>
              <a:grpSpLocks/>
            </p:cNvGrpSpPr>
            <p:nvPr/>
          </p:nvGrpSpPr>
          <p:grpSpPr bwMode="auto">
            <a:xfrm rot="789266">
              <a:off x="5338742" y="1329558"/>
              <a:ext cx="855357" cy="780606"/>
              <a:chOff x="13707721" y="2401221"/>
              <a:chExt cx="1435101" cy="1309686"/>
            </a:xfrm>
          </p:grpSpPr>
          <p:sp>
            <p:nvSpPr>
              <p:cNvPr id="48" name="等腰三角形 46"/>
              <p:cNvSpPr>
                <a:spLocks noChangeArrowheads="1"/>
              </p:cNvSpPr>
              <p:nvPr/>
            </p:nvSpPr>
            <p:spPr bwMode="auto">
              <a:xfrm rot="-8687839">
                <a:off x="13707721" y="2696495"/>
                <a:ext cx="1176337" cy="1014412"/>
              </a:xfrm>
              <a:prstGeom prst="triangle">
                <a:avLst>
                  <a:gd name="adj" fmla="val 50000"/>
                </a:avLst>
              </a:prstGeom>
              <a:noFill/>
              <a:ln w="12700">
                <a:solidFill>
                  <a:srgbClr val="197519"/>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lang="zh-CN" altLang="en-US">
                  <a:solidFill>
                    <a:srgbClr val="FFC20F"/>
                  </a:solidFill>
                  <a:latin typeface="Calibri" pitchFamily="34" charset="0"/>
                  <a:ea typeface="幼圆" pitchFamily="49" charset="-122"/>
                </a:endParaRPr>
              </a:p>
            </p:txBody>
          </p:sp>
          <p:grpSp>
            <p:nvGrpSpPr>
              <p:cNvPr id="49" name="组合 47"/>
              <p:cNvGrpSpPr>
                <a:grpSpLocks/>
              </p:cNvGrpSpPr>
              <p:nvPr/>
            </p:nvGrpSpPr>
            <p:grpSpPr bwMode="auto">
              <a:xfrm>
                <a:off x="13839485" y="2401221"/>
                <a:ext cx="1303337" cy="1279525"/>
                <a:chOff x="13839374" y="2401220"/>
                <a:chExt cx="1303336" cy="1279536"/>
              </a:xfrm>
            </p:grpSpPr>
            <p:sp>
              <p:nvSpPr>
                <p:cNvPr id="50" name="等腰三角形 48"/>
                <p:cNvSpPr>
                  <a:spLocks noChangeArrowheads="1"/>
                </p:cNvSpPr>
                <p:nvPr/>
              </p:nvSpPr>
              <p:spPr bwMode="auto">
                <a:xfrm rot="-8687839">
                  <a:off x="13839374" y="2756829"/>
                  <a:ext cx="944554" cy="815977"/>
                </a:xfrm>
                <a:prstGeom prst="triangle">
                  <a:avLst>
                    <a:gd name="adj" fmla="val 50000"/>
                  </a:avLst>
                </a:prstGeom>
                <a:solidFill>
                  <a:srgbClr val="197519"/>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C20F"/>
                    </a:solidFill>
                    <a:latin typeface="Calibri" pitchFamily="34" charset="0"/>
                    <a:ea typeface="幼圆" pitchFamily="49" charset="-122"/>
                  </a:endParaRPr>
                </a:p>
              </p:txBody>
            </p:sp>
            <p:sp>
              <p:nvSpPr>
                <p:cNvPr id="51" name="椭圆 49"/>
                <p:cNvSpPr>
                  <a:spLocks noChangeArrowheads="1"/>
                </p:cNvSpPr>
                <p:nvPr/>
              </p:nvSpPr>
              <p:spPr bwMode="auto">
                <a:xfrm rot="9110320">
                  <a:off x="15028410" y="3061629"/>
                  <a:ext cx="114300" cy="115888"/>
                </a:xfrm>
                <a:prstGeom prst="ellipse">
                  <a:avLst/>
                </a:prstGeom>
                <a:solidFill>
                  <a:srgbClr val="197519"/>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FFFF"/>
                    </a:solidFill>
                    <a:latin typeface="Calibri" pitchFamily="34" charset="0"/>
                    <a:ea typeface="幼圆" pitchFamily="49" charset="-122"/>
                  </a:endParaRPr>
                </a:p>
              </p:txBody>
            </p:sp>
            <p:sp>
              <p:nvSpPr>
                <p:cNvPr id="52" name="椭圆 50"/>
                <p:cNvSpPr>
                  <a:spLocks noChangeArrowheads="1"/>
                </p:cNvSpPr>
                <p:nvPr/>
              </p:nvSpPr>
              <p:spPr bwMode="auto">
                <a:xfrm rot="9110320">
                  <a:off x="13939439" y="3564868"/>
                  <a:ext cx="115887" cy="115888"/>
                </a:xfrm>
                <a:prstGeom prst="ellipse">
                  <a:avLst/>
                </a:prstGeom>
                <a:solidFill>
                  <a:srgbClr val="197519"/>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FFFF"/>
                    </a:solidFill>
                    <a:latin typeface="Calibri" pitchFamily="34" charset="0"/>
                    <a:ea typeface="幼圆" pitchFamily="49" charset="-122"/>
                  </a:endParaRPr>
                </a:p>
              </p:txBody>
            </p:sp>
            <p:sp>
              <p:nvSpPr>
                <p:cNvPr id="53" name="椭圆 51"/>
                <p:cNvSpPr>
                  <a:spLocks noChangeArrowheads="1"/>
                </p:cNvSpPr>
                <p:nvPr/>
              </p:nvSpPr>
              <p:spPr bwMode="auto">
                <a:xfrm rot="9110320">
                  <a:off x="14056973" y="2401220"/>
                  <a:ext cx="114300" cy="115888"/>
                </a:xfrm>
                <a:prstGeom prst="ellipse">
                  <a:avLst/>
                </a:prstGeom>
                <a:solidFill>
                  <a:srgbClr val="197519"/>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FFFF"/>
                    </a:solidFill>
                    <a:latin typeface="Calibri" pitchFamily="34" charset="0"/>
                    <a:ea typeface="幼圆" pitchFamily="49" charset="-122"/>
                  </a:endParaRPr>
                </a:p>
              </p:txBody>
            </p:sp>
          </p:grpSp>
        </p:grpSp>
        <p:sp>
          <p:nvSpPr>
            <p:cNvPr id="47" name="文本框 45"/>
            <p:cNvSpPr txBox="1">
              <a:spLocks noChangeArrowheads="1"/>
            </p:cNvSpPr>
            <p:nvPr/>
          </p:nvSpPr>
          <p:spPr bwMode="auto">
            <a:xfrm rot="20944187">
              <a:off x="5626419" y="1501338"/>
              <a:ext cx="230475" cy="4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a:solidFill>
                    <a:schemeClr val="bg1"/>
                  </a:solidFill>
                </a:rPr>
                <a:t>2</a:t>
              </a:r>
            </a:p>
          </p:txBody>
        </p:sp>
      </p:grpSp>
      <p:sp>
        <p:nvSpPr>
          <p:cNvPr id="54" name="文本框 28"/>
          <p:cNvSpPr txBox="1">
            <a:spLocks noChangeArrowheads="1"/>
          </p:cNvSpPr>
          <p:nvPr/>
        </p:nvSpPr>
        <p:spPr bwMode="auto">
          <a:xfrm>
            <a:off x="3915966" y="2890837"/>
            <a:ext cx="3425428"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100" dirty="0">
                <a:solidFill>
                  <a:srgbClr val="197519"/>
                </a:solidFill>
              </a:rPr>
              <a:t>添加相关标题文字</a:t>
            </a:r>
          </a:p>
        </p:txBody>
      </p:sp>
      <p:grpSp>
        <p:nvGrpSpPr>
          <p:cNvPr id="55" name="组合 54"/>
          <p:cNvGrpSpPr>
            <a:grpSpLocks/>
          </p:cNvGrpSpPr>
          <p:nvPr/>
        </p:nvGrpSpPr>
        <p:grpSpPr bwMode="auto">
          <a:xfrm rot="1311626">
            <a:off x="3177778" y="2747963"/>
            <a:ext cx="641747" cy="584597"/>
            <a:chOff x="5338742" y="1329558"/>
            <a:chExt cx="855357" cy="780606"/>
          </a:xfrm>
        </p:grpSpPr>
        <p:grpSp>
          <p:nvGrpSpPr>
            <p:cNvPr id="56" name="组合 53"/>
            <p:cNvGrpSpPr>
              <a:grpSpLocks/>
            </p:cNvGrpSpPr>
            <p:nvPr/>
          </p:nvGrpSpPr>
          <p:grpSpPr bwMode="auto">
            <a:xfrm rot="789266">
              <a:off x="5338742" y="1329558"/>
              <a:ext cx="855357" cy="780606"/>
              <a:chOff x="13707721" y="2401221"/>
              <a:chExt cx="1435101" cy="1309686"/>
            </a:xfrm>
          </p:grpSpPr>
          <p:sp>
            <p:nvSpPr>
              <p:cNvPr id="58" name="等腰三角形 55"/>
              <p:cNvSpPr>
                <a:spLocks noChangeArrowheads="1"/>
              </p:cNvSpPr>
              <p:nvPr/>
            </p:nvSpPr>
            <p:spPr bwMode="auto">
              <a:xfrm rot="-8687839">
                <a:off x="13707721" y="2696495"/>
                <a:ext cx="1176337" cy="1014412"/>
              </a:xfrm>
              <a:prstGeom prst="triangle">
                <a:avLst>
                  <a:gd name="adj" fmla="val 50000"/>
                </a:avLst>
              </a:prstGeom>
              <a:noFill/>
              <a:ln w="12700">
                <a:solidFill>
                  <a:srgbClr val="197519"/>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lang="zh-CN" altLang="en-US">
                  <a:solidFill>
                    <a:srgbClr val="FFC20F"/>
                  </a:solidFill>
                  <a:latin typeface="Calibri" pitchFamily="34" charset="0"/>
                  <a:ea typeface="幼圆" pitchFamily="49" charset="-122"/>
                </a:endParaRPr>
              </a:p>
            </p:txBody>
          </p:sp>
          <p:grpSp>
            <p:nvGrpSpPr>
              <p:cNvPr id="59" name="组合 56"/>
              <p:cNvGrpSpPr>
                <a:grpSpLocks/>
              </p:cNvGrpSpPr>
              <p:nvPr/>
            </p:nvGrpSpPr>
            <p:grpSpPr bwMode="auto">
              <a:xfrm>
                <a:off x="13839485" y="2401221"/>
                <a:ext cx="1303337" cy="1279525"/>
                <a:chOff x="13839374" y="2401220"/>
                <a:chExt cx="1303336" cy="1279536"/>
              </a:xfrm>
            </p:grpSpPr>
            <p:sp>
              <p:nvSpPr>
                <p:cNvPr id="60" name="等腰三角形 57"/>
                <p:cNvSpPr>
                  <a:spLocks noChangeArrowheads="1"/>
                </p:cNvSpPr>
                <p:nvPr/>
              </p:nvSpPr>
              <p:spPr bwMode="auto">
                <a:xfrm rot="-8687839">
                  <a:off x="13839374" y="2756829"/>
                  <a:ext cx="944554" cy="815977"/>
                </a:xfrm>
                <a:prstGeom prst="triangle">
                  <a:avLst>
                    <a:gd name="adj" fmla="val 50000"/>
                  </a:avLst>
                </a:prstGeom>
                <a:solidFill>
                  <a:srgbClr val="197519"/>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C20F"/>
                    </a:solidFill>
                    <a:latin typeface="Calibri" pitchFamily="34" charset="0"/>
                    <a:ea typeface="幼圆" pitchFamily="49" charset="-122"/>
                  </a:endParaRPr>
                </a:p>
              </p:txBody>
            </p:sp>
            <p:sp>
              <p:nvSpPr>
                <p:cNvPr id="61" name="椭圆 58"/>
                <p:cNvSpPr>
                  <a:spLocks noChangeArrowheads="1"/>
                </p:cNvSpPr>
                <p:nvPr/>
              </p:nvSpPr>
              <p:spPr bwMode="auto">
                <a:xfrm rot="9110320">
                  <a:off x="15028410" y="3061629"/>
                  <a:ext cx="114300" cy="115888"/>
                </a:xfrm>
                <a:prstGeom prst="ellipse">
                  <a:avLst/>
                </a:prstGeom>
                <a:solidFill>
                  <a:srgbClr val="197519"/>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FFFF"/>
                    </a:solidFill>
                    <a:latin typeface="Calibri" pitchFamily="34" charset="0"/>
                    <a:ea typeface="幼圆" pitchFamily="49" charset="-122"/>
                  </a:endParaRPr>
                </a:p>
              </p:txBody>
            </p:sp>
            <p:sp>
              <p:nvSpPr>
                <p:cNvPr id="62" name="椭圆 59"/>
                <p:cNvSpPr>
                  <a:spLocks noChangeArrowheads="1"/>
                </p:cNvSpPr>
                <p:nvPr/>
              </p:nvSpPr>
              <p:spPr bwMode="auto">
                <a:xfrm rot="9110320">
                  <a:off x="13939439" y="3564868"/>
                  <a:ext cx="115887" cy="115888"/>
                </a:xfrm>
                <a:prstGeom prst="ellipse">
                  <a:avLst/>
                </a:prstGeom>
                <a:solidFill>
                  <a:srgbClr val="197519"/>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FFFF"/>
                    </a:solidFill>
                    <a:latin typeface="Calibri" pitchFamily="34" charset="0"/>
                    <a:ea typeface="幼圆" pitchFamily="49" charset="-122"/>
                  </a:endParaRPr>
                </a:p>
              </p:txBody>
            </p:sp>
            <p:sp>
              <p:nvSpPr>
                <p:cNvPr id="63" name="椭圆 60"/>
                <p:cNvSpPr>
                  <a:spLocks noChangeArrowheads="1"/>
                </p:cNvSpPr>
                <p:nvPr/>
              </p:nvSpPr>
              <p:spPr bwMode="auto">
                <a:xfrm rot="9110320">
                  <a:off x="14056973" y="2401220"/>
                  <a:ext cx="114300" cy="115888"/>
                </a:xfrm>
                <a:prstGeom prst="ellipse">
                  <a:avLst/>
                </a:prstGeom>
                <a:solidFill>
                  <a:srgbClr val="197519"/>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FFFF"/>
                    </a:solidFill>
                    <a:latin typeface="Calibri" pitchFamily="34" charset="0"/>
                    <a:ea typeface="幼圆" pitchFamily="49" charset="-122"/>
                  </a:endParaRPr>
                </a:p>
              </p:txBody>
            </p:sp>
          </p:grpSp>
        </p:grpSp>
        <p:sp>
          <p:nvSpPr>
            <p:cNvPr id="57" name="文本框 54"/>
            <p:cNvSpPr txBox="1">
              <a:spLocks noChangeArrowheads="1"/>
            </p:cNvSpPr>
            <p:nvPr/>
          </p:nvSpPr>
          <p:spPr bwMode="auto">
            <a:xfrm rot="20069750">
              <a:off x="5620692" y="1460889"/>
              <a:ext cx="230475" cy="49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a:solidFill>
                    <a:schemeClr val="bg1"/>
                  </a:solidFill>
                </a:rPr>
                <a:t>3</a:t>
              </a:r>
            </a:p>
          </p:txBody>
        </p:sp>
      </p:grpSp>
      <p:sp>
        <p:nvSpPr>
          <p:cNvPr id="64" name="文本框 38"/>
          <p:cNvSpPr txBox="1">
            <a:spLocks noChangeArrowheads="1"/>
          </p:cNvSpPr>
          <p:nvPr/>
        </p:nvSpPr>
        <p:spPr bwMode="auto">
          <a:xfrm>
            <a:off x="3118248" y="3737372"/>
            <a:ext cx="3425428"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100" dirty="0">
                <a:solidFill>
                  <a:srgbClr val="197519"/>
                </a:solidFill>
              </a:rPr>
              <a:t>添加相关标题文字</a:t>
            </a:r>
          </a:p>
        </p:txBody>
      </p:sp>
      <p:grpSp>
        <p:nvGrpSpPr>
          <p:cNvPr id="65" name="组合 64"/>
          <p:cNvGrpSpPr>
            <a:grpSpLocks/>
          </p:cNvGrpSpPr>
          <p:nvPr/>
        </p:nvGrpSpPr>
        <p:grpSpPr bwMode="auto">
          <a:xfrm rot="2091577">
            <a:off x="2347913" y="3580210"/>
            <a:ext cx="640556" cy="584597"/>
            <a:chOff x="5338742" y="1329558"/>
            <a:chExt cx="855357" cy="780606"/>
          </a:xfrm>
        </p:grpSpPr>
        <p:grpSp>
          <p:nvGrpSpPr>
            <p:cNvPr id="66" name="组合 62"/>
            <p:cNvGrpSpPr>
              <a:grpSpLocks/>
            </p:cNvGrpSpPr>
            <p:nvPr/>
          </p:nvGrpSpPr>
          <p:grpSpPr bwMode="auto">
            <a:xfrm rot="789266">
              <a:off x="5338742" y="1329558"/>
              <a:ext cx="855357" cy="780606"/>
              <a:chOff x="13707721" y="2401221"/>
              <a:chExt cx="1435101" cy="1309686"/>
            </a:xfrm>
          </p:grpSpPr>
          <p:sp>
            <p:nvSpPr>
              <p:cNvPr id="68" name="等腰三角形 64"/>
              <p:cNvSpPr>
                <a:spLocks noChangeArrowheads="1"/>
              </p:cNvSpPr>
              <p:nvPr/>
            </p:nvSpPr>
            <p:spPr bwMode="auto">
              <a:xfrm rot="-8687839">
                <a:off x="13707721" y="2696495"/>
                <a:ext cx="1176337" cy="1014412"/>
              </a:xfrm>
              <a:prstGeom prst="triangle">
                <a:avLst>
                  <a:gd name="adj" fmla="val 50000"/>
                </a:avLst>
              </a:prstGeom>
              <a:noFill/>
              <a:ln w="12700">
                <a:solidFill>
                  <a:srgbClr val="197519"/>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lang="zh-CN" altLang="en-US">
                  <a:solidFill>
                    <a:srgbClr val="FFC20F"/>
                  </a:solidFill>
                  <a:latin typeface="Calibri" pitchFamily="34" charset="0"/>
                  <a:ea typeface="幼圆" pitchFamily="49" charset="-122"/>
                </a:endParaRPr>
              </a:p>
            </p:txBody>
          </p:sp>
          <p:grpSp>
            <p:nvGrpSpPr>
              <p:cNvPr id="69" name="组合 65"/>
              <p:cNvGrpSpPr>
                <a:grpSpLocks/>
              </p:cNvGrpSpPr>
              <p:nvPr/>
            </p:nvGrpSpPr>
            <p:grpSpPr bwMode="auto">
              <a:xfrm>
                <a:off x="13839485" y="2401221"/>
                <a:ext cx="1303337" cy="1279525"/>
                <a:chOff x="13839374" y="2401220"/>
                <a:chExt cx="1303336" cy="1279536"/>
              </a:xfrm>
            </p:grpSpPr>
            <p:sp>
              <p:nvSpPr>
                <p:cNvPr id="70" name="等腰三角形 66"/>
                <p:cNvSpPr>
                  <a:spLocks noChangeArrowheads="1"/>
                </p:cNvSpPr>
                <p:nvPr/>
              </p:nvSpPr>
              <p:spPr bwMode="auto">
                <a:xfrm rot="-8687839">
                  <a:off x="13839374" y="2756829"/>
                  <a:ext cx="944554" cy="815977"/>
                </a:xfrm>
                <a:prstGeom prst="triangle">
                  <a:avLst>
                    <a:gd name="adj" fmla="val 50000"/>
                  </a:avLst>
                </a:prstGeom>
                <a:solidFill>
                  <a:srgbClr val="197519"/>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C20F"/>
                    </a:solidFill>
                    <a:latin typeface="Calibri" pitchFamily="34" charset="0"/>
                    <a:ea typeface="幼圆" pitchFamily="49" charset="-122"/>
                  </a:endParaRPr>
                </a:p>
              </p:txBody>
            </p:sp>
            <p:sp>
              <p:nvSpPr>
                <p:cNvPr id="71" name="椭圆 67"/>
                <p:cNvSpPr>
                  <a:spLocks noChangeArrowheads="1"/>
                </p:cNvSpPr>
                <p:nvPr/>
              </p:nvSpPr>
              <p:spPr bwMode="auto">
                <a:xfrm rot="9110320">
                  <a:off x="15028410" y="3061629"/>
                  <a:ext cx="114300" cy="115888"/>
                </a:xfrm>
                <a:prstGeom prst="ellipse">
                  <a:avLst/>
                </a:prstGeom>
                <a:solidFill>
                  <a:srgbClr val="197519"/>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FFFF"/>
                    </a:solidFill>
                    <a:latin typeface="Calibri" pitchFamily="34" charset="0"/>
                    <a:ea typeface="幼圆" pitchFamily="49" charset="-122"/>
                  </a:endParaRPr>
                </a:p>
              </p:txBody>
            </p:sp>
            <p:sp>
              <p:nvSpPr>
                <p:cNvPr id="72" name="椭圆 68"/>
                <p:cNvSpPr>
                  <a:spLocks noChangeArrowheads="1"/>
                </p:cNvSpPr>
                <p:nvPr/>
              </p:nvSpPr>
              <p:spPr bwMode="auto">
                <a:xfrm rot="9110320">
                  <a:off x="13939439" y="3564868"/>
                  <a:ext cx="115887" cy="115888"/>
                </a:xfrm>
                <a:prstGeom prst="ellipse">
                  <a:avLst/>
                </a:prstGeom>
                <a:solidFill>
                  <a:srgbClr val="197519"/>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FFFF"/>
                    </a:solidFill>
                    <a:latin typeface="Calibri" pitchFamily="34" charset="0"/>
                    <a:ea typeface="幼圆" pitchFamily="49" charset="-122"/>
                  </a:endParaRPr>
                </a:p>
              </p:txBody>
            </p:sp>
            <p:sp>
              <p:nvSpPr>
                <p:cNvPr id="73" name="椭圆 69"/>
                <p:cNvSpPr>
                  <a:spLocks noChangeArrowheads="1"/>
                </p:cNvSpPr>
                <p:nvPr/>
              </p:nvSpPr>
              <p:spPr bwMode="auto">
                <a:xfrm rot="9110320">
                  <a:off x="14056973" y="2401220"/>
                  <a:ext cx="114300" cy="115888"/>
                </a:xfrm>
                <a:prstGeom prst="ellipse">
                  <a:avLst/>
                </a:prstGeom>
                <a:solidFill>
                  <a:srgbClr val="197519"/>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FFFF"/>
                    </a:solidFill>
                    <a:latin typeface="Calibri" pitchFamily="34" charset="0"/>
                    <a:ea typeface="幼圆" pitchFamily="49" charset="-122"/>
                  </a:endParaRPr>
                </a:p>
              </p:txBody>
            </p:sp>
          </p:grpSp>
        </p:grpSp>
        <p:sp>
          <p:nvSpPr>
            <p:cNvPr id="67" name="文本框 63"/>
            <p:cNvSpPr txBox="1">
              <a:spLocks noChangeArrowheads="1"/>
            </p:cNvSpPr>
            <p:nvPr/>
          </p:nvSpPr>
          <p:spPr bwMode="auto">
            <a:xfrm rot="19632561">
              <a:off x="5618386" y="1471795"/>
              <a:ext cx="230475" cy="49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a:solidFill>
                    <a:schemeClr val="bg1"/>
                  </a:solidFill>
                </a:rPr>
                <a:t>4</a:t>
              </a:r>
            </a:p>
          </p:txBody>
        </p:sp>
      </p:grpSp>
      <p:grpSp>
        <p:nvGrpSpPr>
          <p:cNvPr id="74" name="组合 73"/>
          <p:cNvGrpSpPr>
            <a:grpSpLocks/>
          </p:cNvGrpSpPr>
          <p:nvPr/>
        </p:nvGrpSpPr>
        <p:grpSpPr bwMode="auto">
          <a:xfrm>
            <a:off x="1" y="0"/>
            <a:ext cx="4089797" cy="4198144"/>
            <a:chOff x="1" y="0"/>
            <a:chExt cx="5453336" cy="5596974"/>
          </a:xfrm>
        </p:grpSpPr>
        <p:sp>
          <p:nvSpPr>
            <p:cNvPr id="75" name="任意多边形 74"/>
            <p:cNvSpPr/>
            <p:nvPr/>
          </p:nvSpPr>
          <p:spPr>
            <a:xfrm>
              <a:off x="1" y="0"/>
              <a:ext cx="5453336" cy="5596974"/>
            </a:xfrm>
            <a:custGeom>
              <a:avLst/>
              <a:gdLst>
                <a:gd name="connsiteX0" fmla="*/ 0 w 5453336"/>
                <a:gd name="connsiteY0" fmla="*/ 0 h 5596974"/>
                <a:gd name="connsiteX1" fmla="*/ 5453336 w 5453336"/>
                <a:gd name="connsiteY1" fmla="*/ 0 h 5596974"/>
                <a:gd name="connsiteX2" fmla="*/ 140848 w 5453336"/>
                <a:gd name="connsiteY2" fmla="*/ 5593412 h 5596974"/>
                <a:gd name="connsiteX3" fmla="*/ 0 w 5453336"/>
                <a:gd name="connsiteY3" fmla="*/ 5596974 h 5596974"/>
              </a:gdLst>
              <a:ahLst/>
              <a:cxnLst>
                <a:cxn ang="0">
                  <a:pos x="connsiteX0" y="connsiteY0"/>
                </a:cxn>
                <a:cxn ang="0">
                  <a:pos x="connsiteX1" y="connsiteY1"/>
                </a:cxn>
                <a:cxn ang="0">
                  <a:pos x="connsiteX2" y="connsiteY2"/>
                </a:cxn>
                <a:cxn ang="0">
                  <a:pos x="connsiteX3" y="connsiteY3"/>
                </a:cxn>
              </a:cxnLst>
              <a:rect l="l" t="t" r="r" b="b"/>
              <a:pathLst>
                <a:path w="5453336" h="5596974">
                  <a:moveTo>
                    <a:pt x="0" y="0"/>
                  </a:moveTo>
                  <a:lnTo>
                    <a:pt x="5453336" y="0"/>
                  </a:lnTo>
                  <a:cubicBezTo>
                    <a:pt x="5453336" y="2996519"/>
                    <a:pt x="3100088" y="5443408"/>
                    <a:pt x="140848" y="5593412"/>
                  </a:cubicBezTo>
                  <a:lnTo>
                    <a:pt x="0" y="5596974"/>
                  </a:lnTo>
                  <a:close/>
                </a:path>
              </a:pathLst>
            </a:custGeom>
            <a:solidFill>
              <a:srgbClr val="197519"/>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grpSp>
          <p:nvGrpSpPr>
            <p:cNvPr id="76" name="组合 78"/>
            <p:cNvGrpSpPr>
              <a:grpSpLocks/>
            </p:cNvGrpSpPr>
            <p:nvPr/>
          </p:nvGrpSpPr>
          <p:grpSpPr bwMode="auto">
            <a:xfrm>
              <a:off x="654256" y="1461442"/>
              <a:ext cx="3084134" cy="1790396"/>
              <a:chOff x="654256" y="1618167"/>
              <a:chExt cx="3084134" cy="1790396"/>
            </a:xfrm>
          </p:grpSpPr>
          <p:sp>
            <p:nvSpPr>
              <p:cNvPr id="77" name="文本框 75"/>
              <p:cNvSpPr txBox="1">
                <a:spLocks noChangeArrowheads="1"/>
              </p:cNvSpPr>
              <p:nvPr/>
            </p:nvSpPr>
            <p:spPr bwMode="auto">
              <a:xfrm>
                <a:off x="1139022" y="1618167"/>
                <a:ext cx="1899282" cy="954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dist"/>
                <a:r>
                  <a:rPr lang="zh-CN" altLang="en-US" sz="4050" dirty="0">
                    <a:solidFill>
                      <a:schemeClr val="bg1"/>
                    </a:solidFill>
                  </a:rPr>
                  <a:t>目录</a:t>
                </a:r>
              </a:p>
            </p:txBody>
          </p:sp>
          <p:sp>
            <p:nvSpPr>
              <p:cNvPr id="78" name="文本框 77"/>
              <p:cNvSpPr txBox="1">
                <a:spLocks noChangeArrowheads="1"/>
              </p:cNvSpPr>
              <p:nvPr/>
            </p:nvSpPr>
            <p:spPr bwMode="auto">
              <a:xfrm>
                <a:off x="654256" y="2669972"/>
                <a:ext cx="3084134" cy="738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dist"/>
                <a:r>
                  <a:rPr lang="en-US" altLang="zh-CN" sz="3000" dirty="0">
                    <a:solidFill>
                      <a:schemeClr val="bg1"/>
                    </a:solidFill>
                  </a:rPr>
                  <a:t>CONTENTS</a:t>
                </a:r>
                <a:endParaRPr lang="zh-CN" altLang="en-US" sz="3000" dirty="0">
                  <a:solidFill>
                    <a:schemeClr val="bg1"/>
                  </a:solidFill>
                </a:endParaRPr>
              </a:p>
            </p:txBody>
          </p:sp>
        </p:grpSp>
      </p:grpSp>
      <p:grpSp>
        <p:nvGrpSpPr>
          <p:cNvPr id="79" name="组合 78"/>
          <p:cNvGrpSpPr>
            <a:grpSpLocks/>
          </p:cNvGrpSpPr>
          <p:nvPr/>
        </p:nvGrpSpPr>
        <p:grpSpPr bwMode="auto">
          <a:xfrm>
            <a:off x="6346032" y="2315766"/>
            <a:ext cx="2797969" cy="2827734"/>
            <a:chOff x="8461714" y="3087044"/>
            <a:chExt cx="3730286" cy="3770956"/>
          </a:xfrm>
        </p:grpSpPr>
        <p:sp>
          <p:nvSpPr>
            <p:cNvPr id="80" name="任意多边形 79"/>
            <p:cNvSpPr/>
            <p:nvPr/>
          </p:nvSpPr>
          <p:spPr>
            <a:xfrm>
              <a:off x="8461714" y="3087044"/>
              <a:ext cx="3730286" cy="3770956"/>
            </a:xfrm>
            <a:custGeom>
              <a:avLst/>
              <a:gdLst>
                <a:gd name="connsiteX0" fmla="*/ 3598693 w 3730286"/>
                <a:gd name="connsiteY0" fmla="*/ 0 h 3770956"/>
                <a:gd name="connsiteX1" fmla="*/ 3730286 w 3730286"/>
                <a:gd name="connsiteY1" fmla="*/ 3091 h 3770956"/>
                <a:gd name="connsiteX2" fmla="*/ 3730286 w 3730286"/>
                <a:gd name="connsiteY2" fmla="*/ 3770956 h 3770956"/>
                <a:gd name="connsiteX3" fmla="*/ 32770 w 3730286"/>
                <a:gd name="connsiteY3" fmla="*/ 3770956 h 3770956"/>
                <a:gd name="connsiteX4" fmla="*/ 18580 w 3730286"/>
                <a:gd name="connsiteY4" fmla="*/ 3684585 h 3770956"/>
                <a:gd name="connsiteX5" fmla="*/ 0 w 3730286"/>
                <a:gd name="connsiteY5" fmla="*/ 3342803 h 3770956"/>
                <a:gd name="connsiteX6" fmla="*/ 3598693 w 3730286"/>
                <a:gd name="connsiteY6" fmla="*/ 0 h 3770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30286" h="3770956">
                  <a:moveTo>
                    <a:pt x="3598693" y="0"/>
                  </a:moveTo>
                  <a:lnTo>
                    <a:pt x="3730286" y="3091"/>
                  </a:lnTo>
                  <a:lnTo>
                    <a:pt x="3730286" y="3770956"/>
                  </a:lnTo>
                  <a:lnTo>
                    <a:pt x="32770" y="3770956"/>
                  </a:lnTo>
                  <a:lnTo>
                    <a:pt x="18580" y="3684585"/>
                  </a:lnTo>
                  <a:cubicBezTo>
                    <a:pt x="6294" y="3572210"/>
                    <a:pt x="0" y="3458189"/>
                    <a:pt x="0" y="3342803"/>
                  </a:cubicBezTo>
                  <a:cubicBezTo>
                    <a:pt x="0" y="1496624"/>
                    <a:pt x="1611190" y="0"/>
                    <a:pt x="3598693" y="0"/>
                  </a:cubicBezTo>
                  <a:close/>
                </a:path>
              </a:pathLst>
            </a:custGeom>
            <a:solidFill>
              <a:srgbClr val="197519"/>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81" name="Freeform 5"/>
            <p:cNvSpPr>
              <a:spLocks noEditPoints="1" noChangeArrowheads="1"/>
            </p:cNvSpPr>
            <p:nvPr/>
          </p:nvSpPr>
          <p:spPr bwMode="auto">
            <a:xfrm>
              <a:off x="9784709" y="4787634"/>
              <a:ext cx="1758950" cy="1637450"/>
            </a:xfrm>
            <a:custGeom>
              <a:avLst/>
              <a:gdLst>
                <a:gd name="T0" fmla="*/ 118 w 126"/>
                <a:gd name="T1" fmla="*/ 0 h 117"/>
                <a:gd name="T2" fmla="*/ 126 w 126"/>
                <a:gd name="T3" fmla="*/ 78 h 117"/>
                <a:gd name="T4" fmla="*/ 113 w 126"/>
                <a:gd name="T5" fmla="*/ 86 h 117"/>
                <a:gd name="T6" fmla="*/ 116 w 126"/>
                <a:gd name="T7" fmla="*/ 77 h 117"/>
                <a:gd name="T8" fmla="*/ 10 w 126"/>
                <a:gd name="T9" fmla="*/ 8 h 117"/>
                <a:gd name="T10" fmla="*/ 48 w 126"/>
                <a:gd name="T11" fmla="*/ 77 h 117"/>
                <a:gd name="T12" fmla="*/ 55 w 126"/>
                <a:gd name="T13" fmla="*/ 86 h 117"/>
                <a:gd name="T14" fmla="*/ 0 w 126"/>
                <a:gd name="T15" fmla="*/ 78 h 117"/>
                <a:gd name="T16" fmla="*/ 8 w 126"/>
                <a:gd name="T17" fmla="*/ 0 h 117"/>
                <a:gd name="T18" fmla="*/ 86 w 126"/>
                <a:gd name="T19" fmla="*/ 48 h 117"/>
                <a:gd name="T20" fmla="*/ 111 w 126"/>
                <a:gd name="T21" fmla="*/ 46 h 117"/>
                <a:gd name="T22" fmla="*/ 86 w 126"/>
                <a:gd name="T23" fmla="*/ 39 h 117"/>
                <a:gd name="T24" fmla="*/ 111 w 126"/>
                <a:gd name="T25" fmla="*/ 41 h 117"/>
                <a:gd name="T26" fmla="*/ 86 w 126"/>
                <a:gd name="T27" fmla="*/ 39 h 117"/>
                <a:gd name="T28" fmla="*/ 99 w 126"/>
                <a:gd name="T29" fmla="*/ 32 h 117"/>
                <a:gd name="T30" fmla="*/ 111 w 126"/>
                <a:gd name="T31" fmla="*/ 30 h 117"/>
                <a:gd name="T32" fmla="*/ 99 w 126"/>
                <a:gd name="T33" fmla="*/ 23 h 117"/>
                <a:gd name="T34" fmla="*/ 111 w 126"/>
                <a:gd name="T35" fmla="*/ 25 h 117"/>
                <a:gd name="T36" fmla="*/ 99 w 126"/>
                <a:gd name="T37" fmla="*/ 23 h 117"/>
                <a:gd name="T38" fmla="*/ 99 w 126"/>
                <a:gd name="T39" fmla="*/ 18 h 117"/>
                <a:gd name="T40" fmla="*/ 111 w 126"/>
                <a:gd name="T41" fmla="*/ 16 h 117"/>
                <a:gd name="T42" fmla="*/ 73 w 126"/>
                <a:gd name="T43" fmla="*/ 16 h 117"/>
                <a:gd name="T44" fmla="*/ 95 w 126"/>
                <a:gd name="T45" fmla="*/ 34 h 117"/>
                <a:gd name="T46" fmla="*/ 73 w 126"/>
                <a:gd name="T47" fmla="*/ 16 h 117"/>
                <a:gd name="T48" fmla="*/ 37 w 126"/>
                <a:gd name="T49" fmla="*/ 57 h 117"/>
                <a:gd name="T50" fmla="*/ 31 w 126"/>
                <a:gd name="T51" fmla="*/ 40 h 117"/>
                <a:gd name="T52" fmla="*/ 17 w 126"/>
                <a:gd name="T53" fmla="*/ 39 h 117"/>
                <a:gd name="T54" fmla="*/ 31 w 126"/>
                <a:gd name="T55" fmla="*/ 34 h 117"/>
                <a:gd name="T56" fmla="*/ 42 w 126"/>
                <a:gd name="T57" fmla="*/ 38 h 117"/>
                <a:gd name="T58" fmla="*/ 43 w 126"/>
                <a:gd name="T59" fmla="*/ 39 h 117"/>
                <a:gd name="T60" fmla="*/ 51 w 126"/>
                <a:gd name="T61" fmla="*/ 42 h 117"/>
                <a:gd name="T62" fmla="*/ 53 w 126"/>
                <a:gd name="T63" fmla="*/ 28 h 117"/>
                <a:gd name="T64" fmla="*/ 58 w 126"/>
                <a:gd name="T65" fmla="*/ 31 h 117"/>
                <a:gd name="T66" fmla="*/ 67 w 126"/>
                <a:gd name="T67" fmla="*/ 22 h 117"/>
                <a:gd name="T68" fmla="*/ 55 w 126"/>
                <a:gd name="T69" fmla="*/ 19 h 117"/>
                <a:gd name="T70" fmla="*/ 50 w 126"/>
                <a:gd name="T71" fmla="*/ 24 h 117"/>
                <a:gd name="T72" fmla="*/ 49 w 126"/>
                <a:gd name="T73" fmla="*/ 26 h 117"/>
                <a:gd name="T74" fmla="*/ 45 w 126"/>
                <a:gd name="T75" fmla="*/ 35 h 117"/>
                <a:gd name="T76" fmla="*/ 41 w 126"/>
                <a:gd name="T77" fmla="*/ 31 h 117"/>
                <a:gd name="T78" fmla="*/ 31 w 126"/>
                <a:gd name="T79" fmla="*/ 29 h 117"/>
                <a:gd name="T80" fmla="*/ 22 w 126"/>
                <a:gd name="T81" fmla="*/ 57 h 117"/>
                <a:gd name="T82" fmla="*/ 28 w 126"/>
                <a:gd name="T83" fmla="*/ 44 h 117"/>
                <a:gd name="T84" fmla="*/ 22 w 126"/>
                <a:gd name="T85" fmla="*/ 57 h 117"/>
                <a:gd name="T86" fmla="*/ 63 w 126"/>
                <a:gd name="T87" fmla="*/ 57 h 117"/>
                <a:gd name="T88" fmla="*/ 57 w 126"/>
                <a:gd name="T89" fmla="*/ 32 h 117"/>
                <a:gd name="T90" fmla="*/ 48 w 126"/>
                <a:gd name="T91" fmla="*/ 57 h 117"/>
                <a:gd name="T92" fmla="*/ 54 w 126"/>
                <a:gd name="T93" fmla="*/ 46 h 117"/>
                <a:gd name="T94" fmla="*/ 48 w 126"/>
                <a:gd name="T95" fmla="*/ 57 h 117"/>
                <a:gd name="T96" fmla="*/ 45 w 126"/>
                <a:gd name="T97" fmla="*/ 57 h 117"/>
                <a:gd name="T98" fmla="*/ 39 w 126"/>
                <a:gd name="T99" fmla="*/ 43 h 117"/>
                <a:gd name="T100" fmla="*/ 82 w 126"/>
                <a:gd name="T101" fmla="*/ 67 h 117"/>
                <a:gd name="T102" fmla="*/ 73 w 126"/>
                <a:gd name="T103" fmla="*/ 41 h 117"/>
                <a:gd name="T104" fmla="*/ 61 w 126"/>
                <a:gd name="T105" fmla="*/ 71 h 117"/>
                <a:gd name="T106" fmla="*/ 66 w 126"/>
                <a:gd name="T107" fmla="*/ 93 h 117"/>
                <a:gd name="T108" fmla="*/ 73 w 126"/>
                <a:gd name="T109" fmla="*/ 117 h 117"/>
                <a:gd name="T110" fmla="*/ 101 w 126"/>
                <a:gd name="T111" fmla="*/ 110 h 117"/>
                <a:gd name="T112" fmla="*/ 98 w 126"/>
                <a:gd name="T113" fmla="*/ 66 h 117"/>
                <a:gd name="T114" fmla="*/ 97 w 126"/>
                <a:gd name="T115" fmla="*/ 61 h 117"/>
                <a:gd name="T116" fmla="*/ 89 w 126"/>
                <a:gd name="T117" fmla="*/ 63 h 117"/>
                <a:gd name="T118" fmla="*/ 83 w 126"/>
                <a:gd name="T119" fmla="*/ 58 h 117"/>
                <a:gd name="T120" fmla="*/ 3 w 126"/>
                <a:gd name="T121" fmla="*/ 31 h 117"/>
                <a:gd name="T122" fmla="*/ 6 w 126"/>
                <a:gd name="T123" fmla="*/ 53 h 117"/>
                <a:gd name="T124" fmla="*/ 3 w 126"/>
                <a:gd name="T125" fmla="*/ 31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6" h="117">
                  <a:moveTo>
                    <a:pt x="8" y="0"/>
                  </a:moveTo>
                  <a:cubicBezTo>
                    <a:pt x="118" y="0"/>
                    <a:pt x="118" y="0"/>
                    <a:pt x="118" y="0"/>
                  </a:cubicBezTo>
                  <a:cubicBezTo>
                    <a:pt x="123" y="0"/>
                    <a:pt x="126" y="4"/>
                    <a:pt x="126" y="8"/>
                  </a:cubicBezTo>
                  <a:cubicBezTo>
                    <a:pt x="126" y="78"/>
                    <a:pt x="126" y="78"/>
                    <a:pt x="126" y="78"/>
                  </a:cubicBezTo>
                  <a:cubicBezTo>
                    <a:pt x="126" y="82"/>
                    <a:pt x="123" y="86"/>
                    <a:pt x="118" y="86"/>
                  </a:cubicBezTo>
                  <a:cubicBezTo>
                    <a:pt x="113" y="86"/>
                    <a:pt x="113" y="86"/>
                    <a:pt x="113" y="86"/>
                  </a:cubicBezTo>
                  <a:cubicBezTo>
                    <a:pt x="113" y="83"/>
                    <a:pt x="114" y="80"/>
                    <a:pt x="114" y="77"/>
                  </a:cubicBezTo>
                  <a:cubicBezTo>
                    <a:pt x="116" y="77"/>
                    <a:pt x="116" y="77"/>
                    <a:pt x="116" y="77"/>
                  </a:cubicBezTo>
                  <a:cubicBezTo>
                    <a:pt x="116" y="8"/>
                    <a:pt x="116" y="8"/>
                    <a:pt x="116" y="8"/>
                  </a:cubicBezTo>
                  <a:cubicBezTo>
                    <a:pt x="10" y="8"/>
                    <a:pt x="10" y="8"/>
                    <a:pt x="10" y="8"/>
                  </a:cubicBezTo>
                  <a:cubicBezTo>
                    <a:pt x="10" y="77"/>
                    <a:pt x="10" y="77"/>
                    <a:pt x="10" y="77"/>
                  </a:cubicBezTo>
                  <a:cubicBezTo>
                    <a:pt x="48" y="77"/>
                    <a:pt x="48" y="77"/>
                    <a:pt x="48" y="77"/>
                  </a:cubicBezTo>
                  <a:cubicBezTo>
                    <a:pt x="51" y="81"/>
                    <a:pt x="51" y="81"/>
                    <a:pt x="51" y="81"/>
                  </a:cubicBezTo>
                  <a:cubicBezTo>
                    <a:pt x="52" y="82"/>
                    <a:pt x="54" y="84"/>
                    <a:pt x="55" y="86"/>
                  </a:cubicBezTo>
                  <a:cubicBezTo>
                    <a:pt x="8" y="86"/>
                    <a:pt x="8" y="86"/>
                    <a:pt x="8" y="86"/>
                  </a:cubicBezTo>
                  <a:cubicBezTo>
                    <a:pt x="3" y="86"/>
                    <a:pt x="0" y="82"/>
                    <a:pt x="0" y="78"/>
                  </a:cubicBezTo>
                  <a:cubicBezTo>
                    <a:pt x="0" y="8"/>
                    <a:pt x="0" y="8"/>
                    <a:pt x="0" y="8"/>
                  </a:cubicBezTo>
                  <a:cubicBezTo>
                    <a:pt x="0" y="4"/>
                    <a:pt x="3" y="0"/>
                    <a:pt x="8" y="0"/>
                  </a:cubicBezTo>
                  <a:close/>
                  <a:moveTo>
                    <a:pt x="86" y="46"/>
                  </a:moveTo>
                  <a:cubicBezTo>
                    <a:pt x="86" y="48"/>
                    <a:pt x="86" y="48"/>
                    <a:pt x="86" y="48"/>
                  </a:cubicBezTo>
                  <a:cubicBezTo>
                    <a:pt x="111" y="48"/>
                    <a:pt x="111" y="48"/>
                    <a:pt x="111" y="48"/>
                  </a:cubicBezTo>
                  <a:cubicBezTo>
                    <a:pt x="111" y="46"/>
                    <a:pt x="111" y="46"/>
                    <a:pt x="111" y="46"/>
                  </a:cubicBezTo>
                  <a:cubicBezTo>
                    <a:pt x="86" y="46"/>
                    <a:pt x="86" y="46"/>
                    <a:pt x="86" y="46"/>
                  </a:cubicBezTo>
                  <a:close/>
                  <a:moveTo>
                    <a:pt x="86" y="39"/>
                  </a:moveTo>
                  <a:cubicBezTo>
                    <a:pt x="86" y="41"/>
                    <a:pt x="86" y="41"/>
                    <a:pt x="86" y="41"/>
                  </a:cubicBezTo>
                  <a:cubicBezTo>
                    <a:pt x="111" y="41"/>
                    <a:pt x="111" y="41"/>
                    <a:pt x="111" y="41"/>
                  </a:cubicBezTo>
                  <a:cubicBezTo>
                    <a:pt x="111" y="39"/>
                    <a:pt x="111" y="39"/>
                    <a:pt x="111" y="39"/>
                  </a:cubicBezTo>
                  <a:cubicBezTo>
                    <a:pt x="86" y="39"/>
                    <a:pt x="86" y="39"/>
                    <a:pt x="86" y="39"/>
                  </a:cubicBezTo>
                  <a:close/>
                  <a:moveTo>
                    <a:pt x="99" y="30"/>
                  </a:moveTo>
                  <a:cubicBezTo>
                    <a:pt x="99" y="32"/>
                    <a:pt x="99" y="32"/>
                    <a:pt x="99" y="32"/>
                  </a:cubicBezTo>
                  <a:cubicBezTo>
                    <a:pt x="111" y="32"/>
                    <a:pt x="111" y="32"/>
                    <a:pt x="111" y="32"/>
                  </a:cubicBezTo>
                  <a:cubicBezTo>
                    <a:pt x="111" y="30"/>
                    <a:pt x="111" y="30"/>
                    <a:pt x="111" y="30"/>
                  </a:cubicBezTo>
                  <a:cubicBezTo>
                    <a:pt x="99" y="30"/>
                    <a:pt x="99" y="30"/>
                    <a:pt x="99" y="30"/>
                  </a:cubicBezTo>
                  <a:close/>
                  <a:moveTo>
                    <a:pt x="99" y="23"/>
                  </a:moveTo>
                  <a:cubicBezTo>
                    <a:pt x="99" y="25"/>
                    <a:pt x="99" y="25"/>
                    <a:pt x="99" y="25"/>
                  </a:cubicBezTo>
                  <a:cubicBezTo>
                    <a:pt x="111" y="25"/>
                    <a:pt x="111" y="25"/>
                    <a:pt x="111" y="25"/>
                  </a:cubicBezTo>
                  <a:cubicBezTo>
                    <a:pt x="111" y="23"/>
                    <a:pt x="111" y="23"/>
                    <a:pt x="111" y="23"/>
                  </a:cubicBezTo>
                  <a:cubicBezTo>
                    <a:pt x="99" y="23"/>
                    <a:pt x="99" y="23"/>
                    <a:pt x="99" y="23"/>
                  </a:cubicBezTo>
                  <a:close/>
                  <a:moveTo>
                    <a:pt x="99" y="16"/>
                  </a:moveTo>
                  <a:cubicBezTo>
                    <a:pt x="99" y="18"/>
                    <a:pt x="99" y="18"/>
                    <a:pt x="99" y="18"/>
                  </a:cubicBezTo>
                  <a:cubicBezTo>
                    <a:pt x="111" y="18"/>
                    <a:pt x="111" y="18"/>
                    <a:pt x="111" y="18"/>
                  </a:cubicBezTo>
                  <a:cubicBezTo>
                    <a:pt x="111" y="16"/>
                    <a:pt x="111" y="16"/>
                    <a:pt x="111" y="16"/>
                  </a:cubicBezTo>
                  <a:cubicBezTo>
                    <a:pt x="99" y="16"/>
                    <a:pt x="99" y="16"/>
                    <a:pt x="99" y="16"/>
                  </a:cubicBezTo>
                  <a:close/>
                  <a:moveTo>
                    <a:pt x="73" y="16"/>
                  </a:moveTo>
                  <a:cubicBezTo>
                    <a:pt x="73" y="34"/>
                    <a:pt x="73" y="34"/>
                    <a:pt x="73" y="34"/>
                  </a:cubicBezTo>
                  <a:cubicBezTo>
                    <a:pt x="95" y="34"/>
                    <a:pt x="95" y="34"/>
                    <a:pt x="95" y="34"/>
                  </a:cubicBezTo>
                  <a:cubicBezTo>
                    <a:pt x="95" y="16"/>
                    <a:pt x="95" y="16"/>
                    <a:pt x="95" y="16"/>
                  </a:cubicBezTo>
                  <a:cubicBezTo>
                    <a:pt x="73" y="16"/>
                    <a:pt x="73" y="16"/>
                    <a:pt x="73" y="16"/>
                  </a:cubicBezTo>
                  <a:close/>
                  <a:moveTo>
                    <a:pt x="31" y="57"/>
                  </a:moveTo>
                  <a:cubicBezTo>
                    <a:pt x="37" y="57"/>
                    <a:pt x="37" y="57"/>
                    <a:pt x="37" y="57"/>
                  </a:cubicBezTo>
                  <a:cubicBezTo>
                    <a:pt x="37" y="40"/>
                    <a:pt x="37" y="40"/>
                    <a:pt x="37" y="40"/>
                  </a:cubicBezTo>
                  <a:cubicBezTo>
                    <a:pt x="31" y="40"/>
                    <a:pt x="31" y="40"/>
                    <a:pt x="31" y="40"/>
                  </a:cubicBezTo>
                  <a:cubicBezTo>
                    <a:pt x="31" y="57"/>
                    <a:pt x="31" y="57"/>
                    <a:pt x="31" y="57"/>
                  </a:cubicBezTo>
                  <a:close/>
                  <a:moveTo>
                    <a:pt x="17" y="39"/>
                  </a:moveTo>
                  <a:cubicBezTo>
                    <a:pt x="19" y="43"/>
                    <a:pt x="19" y="43"/>
                    <a:pt x="19" y="43"/>
                  </a:cubicBezTo>
                  <a:cubicBezTo>
                    <a:pt x="31" y="34"/>
                    <a:pt x="31" y="34"/>
                    <a:pt x="31" y="34"/>
                  </a:cubicBezTo>
                  <a:cubicBezTo>
                    <a:pt x="38" y="34"/>
                    <a:pt x="38" y="34"/>
                    <a:pt x="38" y="34"/>
                  </a:cubicBezTo>
                  <a:cubicBezTo>
                    <a:pt x="42" y="38"/>
                    <a:pt x="42" y="38"/>
                    <a:pt x="42" y="38"/>
                  </a:cubicBezTo>
                  <a:cubicBezTo>
                    <a:pt x="42" y="39"/>
                    <a:pt x="42" y="39"/>
                    <a:pt x="42" y="39"/>
                  </a:cubicBezTo>
                  <a:cubicBezTo>
                    <a:pt x="43" y="39"/>
                    <a:pt x="43" y="39"/>
                    <a:pt x="43" y="39"/>
                  </a:cubicBezTo>
                  <a:cubicBezTo>
                    <a:pt x="48" y="41"/>
                    <a:pt x="48" y="41"/>
                    <a:pt x="48" y="41"/>
                  </a:cubicBezTo>
                  <a:cubicBezTo>
                    <a:pt x="51" y="42"/>
                    <a:pt x="51" y="42"/>
                    <a:pt x="51" y="42"/>
                  </a:cubicBezTo>
                  <a:cubicBezTo>
                    <a:pt x="51" y="39"/>
                    <a:pt x="51" y="39"/>
                    <a:pt x="51" y="39"/>
                  </a:cubicBezTo>
                  <a:cubicBezTo>
                    <a:pt x="53" y="28"/>
                    <a:pt x="53" y="28"/>
                    <a:pt x="53" y="28"/>
                  </a:cubicBezTo>
                  <a:cubicBezTo>
                    <a:pt x="57" y="27"/>
                    <a:pt x="57" y="27"/>
                    <a:pt x="57" y="27"/>
                  </a:cubicBezTo>
                  <a:cubicBezTo>
                    <a:pt x="58" y="31"/>
                    <a:pt x="58" y="31"/>
                    <a:pt x="58" y="31"/>
                  </a:cubicBezTo>
                  <a:cubicBezTo>
                    <a:pt x="62" y="26"/>
                    <a:pt x="62" y="26"/>
                    <a:pt x="62" y="26"/>
                  </a:cubicBezTo>
                  <a:cubicBezTo>
                    <a:pt x="67" y="22"/>
                    <a:pt x="67" y="22"/>
                    <a:pt x="67" y="22"/>
                  </a:cubicBezTo>
                  <a:cubicBezTo>
                    <a:pt x="61" y="21"/>
                    <a:pt x="61" y="21"/>
                    <a:pt x="61" y="21"/>
                  </a:cubicBezTo>
                  <a:cubicBezTo>
                    <a:pt x="55" y="19"/>
                    <a:pt x="55" y="19"/>
                    <a:pt x="55" y="19"/>
                  </a:cubicBezTo>
                  <a:cubicBezTo>
                    <a:pt x="56" y="23"/>
                    <a:pt x="56" y="23"/>
                    <a:pt x="56" y="23"/>
                  </a:cubicBezTo>
                  <a:cubicBezTo>
                    <a:pt x="50" y="24"/>
                    <a:pt x="50" y="24"/>
                    <a:pt x="50" y="24"/>
                  </a:cubicBezTo>
                  <a:cubicBezTo>
                    <a:pt x="49" y="25"/>
                    <a:pt x="49" y="25"/>
                    <a:pt x="49" y="25"/>
                  </a:cubicBezTo>
                  <a:cubicBezTo>
                    <a:pt x="49" y="26"/>
                    <a:pt x="49" y="26"/>
                    <a:pt x="49" y="26"/>
                  </a:cubicBezTo>
                  <a:cubicBezTo>
                    <a:pt x="47" y="36"/>
                    <a:pt x="47" y="36"/>
                    <a:pt x="47" y="36"/>
                  </a:cubicBezTo>
                  <a:cubicBezTo>
                    <a:pt x="45" y="35"/>
                    <a:pt x="45" y="35"/>
                    <a:pt x="45" y="35"/>
                  </a:cubicBezTo>
                  <a:cubicBezTo>
                    <a:pt x="41" y="31"/>
                    <a:pt x="41" y="31"/>
                    <a:pt x="41" y="31"/>
                  </a:cubicBezTo>
                  <a:cubicBezTo>
                    <a:pt x="41" y="31"/>
                    <a:pt x="41" y="31"/>
                    <a:pt x="41" y="31"/>
                  </a:cubicBezTo>
                  <a:cubicBezTo>
                    <a:pt x="40" y="30"/>
                    <a:pt x="40" y="30"/>
                    <a:pt x="40" y="30"/>
                  </a:cubicBezTo>
                  <a:cubicBezTo>
                    <a:pt x="31" y="29"/>
                    <a:pt x="31" y="29"/>
                    <a:pt x="31" y="29"/>
                  </a:cubicBezTo>
                  <a:cubicBezTo>
                    <a:pt x="17" y="39"/>
                    <a:pt x="17" y="39"/>
                    <a:pt x="17" y="39"/>
                  </a:cubicBezTo>
                  <a:close/>
                  <a:moveTo>
                    <a:pt x="22" y="57"/>
                  </a:moveTo>
                  <a:cubicBezTo>
                    <a:pt x="28" y="57"/>
                    <a:pt x="28" y="57"/>
                    <a:pt x="28" y="57"/>
                  </a:cubicBezTo>
                  <a:cubicBezTo>
                    <a:pt x="28" y="44"/>
                    <a:pt x="28" y="44"/>
                    <a:pt x="28" y="44"/>
                  </a:cubicBezTo>
                  <a:cubicBezTo>
                    <a:pt x="22" y="44"/>
                    <a:pt x="22" y="44"/>
                    <a:pt x="22" y="44"/>
                  </a:cubicBezTo>
                  <a:cubicBezTo>
                    <a:pt x="22" y="57"/>
                    <a:pt x="22" y="57"/>
                    <a:pt x="22" y="57"/>
                  </a:cubicBezTo>
                  <a:close/>
                  <a:moveTo>
                    <a:pt x="57" y="57"/>
                  </a:moveTo>
                  <a:cubicBezTo>
                    <a:pt x="63" y="57"/>
                    <a:pt x="63" y="57"/>
                    <a:pt x="63" y="57"/>
                  </a:cubicBezTo>
                  <a:cubicBezTo>
                    <a:pt x="63" y="32"/>
                    <a:pt x="63" y="32"/>
                    <a:pt x="63" y="32"/>
                  </a:cubicBezTo>
                  <a:cubicBezTo>
                    <a:pt x="57" y="32"/>
                    <a:pt x="57" y="32"/>
                    <a:pt x="57" y="32"/>
                  </a:cubicBezTo>
                  <a:cubicBezTo>
                    <a:pt x="57" y="57"/>
                    <a:pt x="57" y="57"/>
                    <a:pt x="57" y="57"/>
                  </a:cubicBezTo>
                  <a:close/>
                  <a:moveTo>
                    <a:pt x="48" y="57"/>
                  </a:moveTo>
                  <a:cubicBezTo>
                    <a:pt x="54" y="57"/>
                    <a:pt x="54" y="57"/>
                    <a:pt x="54" y="57"/>
                  </a:cubicBezTo>
                  <a:cubicBezTo>
                    <a:pt x="54" y="46"/>
                    <a:pt x="54" y="46"/>
                    <a:pt x="54" y="46"/>
                  </a:cubicBezTo>
                  <a:cubicBezTo>
                    <a:pt x="48" y="46"/>
                    <a:pt x="48" y="46"/>
                    <a:pt x="48" y="46"/>
                  </a:cubicBezTo>
                  <a:cubicBezTo>
                    <a:pt x="48" y="57"/>
                    <a:pt x="48" y="57"/>
                    <a:pt x="48" y="57"/>
                  </a:cubicBezTo>
                  <a:close/>
                  <a:moveTo>
                    <a:pt x="39" y="57"/>
                  </a:moveTo>
                  <a:cubicBezTo>
                    <a:pt x="45" y="57"/>
                    <a:pt x="45" y="57"/>
                    <a:pt x="45" y="57"/>
                  </a:cubicBezTo>
                  <a:cubicBezTo>
                    <a:pt x="45" y="43"/>
                    <a:pt x="45" y="43"/>
                    <a:pt x="45" y="43"/>
                  </a:cubicBezTo>
                  <a:cubicBezTo>
                    <a:pt x="39" y="43"/>
                    <a:pt x="39" y="43"/>
                    <a:pt x="39" y="43"/>
                  </a:cubicBezTo>
                  <a:cubicBezTo>
                    <a:pt x="39" y="57"/>
                    <a:pt x="39" y="57"/>
                    <a:pt x="39" y="57"/>
                  </a:cubicBezTo>
                  <a:close/>
                  <a:moveTo>
                    <a:pt x="82" y="67"/>
                  </a:moveTo>
                  <a:cubicBezTo>
                    <a:pt x="82" y="59"/>
                    <a:pt x="81" y="50"/>
                    <a:pt x="80" y="42"/>
                  </a:cubicBezTo>
                  <a:cubicBezTo>
                    <a:pt x="78" y="41"/>
                    <a:pt x="75" y="41"/>
                    <a:pt x="73" y="41"/>
                  </a:cubicBezTo>
                  <a:cubicBezTo>
                    <a:pt x="72" y="55"/>
                    <a:pt x="73" y="68"/>
                    <a:pt x="72" y="82"/>
                  </a:cubicBezTo>
                  <a:cubicBezTo>
                    <a:pt x="70" y="77"/>
                    <a:pt x="68" y="73"/>
                    <a:pt x="61" y="71"/>
                  </a:cubicBezTo>
                  <a:cubicBezTo>
                    <a:pt x="60" y="73"/>
                    <a:pt x="59" y="73"/>
                    <a:pt x="58" y="75"/>
                  </a:cubicBezTo>
                  <a:cubicBezTo>
                    <a:pt x="62" y="80"/>
                    <a:pt x="65" y="87"/>
                    <a:pt x="66" y="93"/>
                  </a:cubicBezTo>
                  <a:cubicBezTo>
                    <a:pt x="68" y="107"/>
                    <a:pt x="68" y="107"/>
                    <a:pt x="68" y="107"/>
                  </a:cubicBezTo>
                  <a:cubicBezTo>
                    <a:pt x="69" y="110"/>
                    <a:pt x="71" y="114"/>
                    <a:pt x="73" y="117"/>
                  </a:cubicBezTo>
                  <a:cubicBezTo>
                    <a:pt x="82" y="116"/>
                    <a:pt x="89" y="116"/>
                    <a:pt x="99" y="116"/>
                  </a:cubicBezTo>
                  <a:cubicBezTo>
                    <a:pt x="99" y="114"/>
                    <a:pt x="100" y="112"/>
                    <a:pt x="101" y="110"/>
                  </a:cubicBezTo>
                  <a:cubicBezTo>
                    <a:pt x="103" y="99"/>
                    <a:pt x="105" y="78"/>
                    <a:pt x="105" y="67"/>
                  </a:cubicBezTo>
                  <a:cubicBezTo>
                    <a:pt x="102" y="67"/>
                    <a:pt x="101" y="66"/>
                    <a:pt x="98" y="66"/>
                  </a:cubicBezTo>
                  <a:cubicBezTo>
                    <a:pt x="98" y="67"/>
                    <a:pt x="97" y="72"/>
                    <a:pt x="97" y="73"/>
                  </a:cubicBezTo>
                  <a:cubicBezTo>
                    <a:pt x="97" y="69"/>
                    <a:pt x="97" y="65"/>
                    <a:pt x="97" y="61"/>
                  </a:cubicBezTo>
                  <a:cubicBezTo>
                    <a:pt x="94" y="61"/>
                    <a:pt x="92" y="61"/>
                    <a:pt x="90" y="60"/>
                  </a:cubicBezTo>
                  <a:cubicBezTo>
                    <a:pt x="90" y="61"/>
                    <a:pt x="90" y="62"/>
                    <a:pt x="89" y="63"/>
                  </a:cubicBezTo>
                  <a:cubicBezTo>
                    <a:pt x="89" y="62"/>
                    <a:pt x="89" y="60"/>
                    <a:pt x="89" y="58"/>
                  </a:cubicBezTo>
                  <a:cubicBezTo>
                    <a:pt x="87" y="58"/>
                    <a:pt x="85" y="58"/>
                    <a:pt x="83" y="58"/>
                  </a:cubicBezTo>
                  <a:cubicBezTo>
                    <a:pt x="83" y="61"/>
                    <a:pt x="83" y="64"/>
                    <a:pt x="82" y="67"/>
                  </a:cubicBezTo>
                  <a:close/>
                  <a:moveTo>
                    <a:pt x="3" y="31"/>
                  </a:moveTo>
                  <a:cubicBezTo>
                    <a:pt x="3" y="53"/>
                    <a:pt x="3" y="53"/>
                    <a:pt x="3" y="53"/>
                  </a:cubicBezTo>
                  <a:cubicBezTo>
                    <a:pt x="6" y="53"/>
                    <a:pt x="6" y="53"/>
                    <a:pt x="6" y="53"/>
                  </a:cubicBezTo>
                  <a:cubicBezTo>
                    <a:pt x="6" y="31"/>
                    <a:pt x="6" y="31"/>
                    <a:pt x="6" y="31"/>
                  </a:cubicBezTo>
                  <a:lnTo>
                    <a:pt x="3" y="3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Tree>
    <p:extLst>
      <p:ext uri="{BB962C8B-B14F-4D97-AF65-F5344CB8AC3E}">
        <p14:creationId xmlns:p14="http://schemas.microsoft.com/office/powerpoint/2010/main" val="2509548018"/>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1"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1250" fill="hold"/>
                                        <p:tgtEl>
                                          <p:spTgt spid="29"/>
                                        </p:tgtEl>
                                        <p:attrNameLst>
                                          <p:attrName>ppt_x</p:attrName>
                                        </p:attrNameLst>
                                      </p:cBhvr>
                                      <p:tavLst>
                                        <p:tav tm="0">
                                          <p:val>
                                            <p:strVal val="#ppt_x"/>
                                          </p:val>
                                        </p:tav>
                                        <p:tav tm="100000">
                                          <p:val>
                                            <p:strVal val="#ppt_x"/>
                                          </p:val>
                                        </p:tav>
                                      </p:tavLst>
                                    </p:anim>
                                    <p:anim calcmode="lin" valueType="num">
                                      <p:cBhvr>
                                        <p:cTn id="8" dur="1250" fill="hold"/>
                                        <p:tgtEl>
                                          <p:spTgt spid="29"/>
                                        </p:tgtEl>
                                        <p:attrNameLst>
                                          <p:attrName>ppt_y</p:attrName>
                                        </p:attrNameLst>
                                      </p:cBhvr>
                                      <p:tavLst>
                                        <p:tav tm="0">
                                          <p:val>
                                            <p:strVal val="0-#ppt_h/2"/>
                                          </p:val>
                                        </p:tav>
                                        <p:tav tm="100000">
                                          <p:val>
                                            <p:strVal val="#ppt_y"/>
                                          </p:val>
                                        </p:tav>
                                      </p:tavLst>
                                    </p:anim>
                                  </p:childTnLst>
                                </p:cTn>
                              </p:par>
                              <p:par>
                                <p:cTn id="9" presetID="2" presetClass="entr" presetSubtype="1" fill="hold" grpId="1"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p:cTn id="11" dur="1250" fill="hold"/>
                                        <p:tgtEl>
                                          <p:spTgt spid="30"/>
                                        </p:tgtEl>
                                        <p:attrNameLst>
                                          <p:attrName>ppt_x</p:attrName>
                                        </p:attrNameLst>
                                      </p:cBhvr>
                                      <p:tavLst>
                                        <p:tav tm="0">
                                          <p:val>
                                            <p:strVal val="#ppt_x"/>
                                          </p:val>
                                        </p:tav>
                                        <p:tav tm="100000">
                                          <p:val>
                                            <p:strVal val="#ppt_x"/>
                                          </p:val>
                                        </p:tav>
                                      </p:tavLst>
                                    </p:anim>
                                    <p:anim calcmode="lin" valueType="num">
                                      <p:cBhvr>
                                        <p:cTn id="12" dur="1250" fill="hold"/>
                                        <p:tgtEl>
                                          <p:spTgt spid="30"/>
                                        </p:tgtEl>
                                        <p:attrNameLst>
                                          <p:attrName>ppt_y</p:attrName>
                                        </p:attrNameLst>
                                      </p:cBhvr>
                                      <p:tavLst>
                                        <p:tav tm="0">
                                          <p:val>
                                            <p:strVal val="0-#ppt_h/2"/>
                                          </p:val>
                                        </p:tav>
                                        <p:tav tm="100000">
                                          <p:val>
                                            <p:strVal val="#ppt_y"/>
                                          </p:val>
                                        </p:tav>
                                      </p:tavLst>
                                    </p:anim>
                                  </p:childTnLst>
                                </p:cTn>
                              </p:par>
                              <p:par>
                                <p:cTn id="13" presetID="2" presetClass="entr" presetSubtype="1" fill="hold" grpId="1" nodeType="withEffect">
                                  <p:stCondLst>
                                    <p:cond delay="0"/>
                                  </p:stCondLst>
                                  <p:childTnLst>
                                    <p:set>
                                      <p:cBhvr>
                                        <p:cTn id="14" dur="1" fill="hold">
                                          <p:stCondLst>
                                            <p:cond delay="0"/>
                                          </p:stCondLst>
                                        </p:cTn>
                                        <p:tgtEl>
                                          <p:spTgt spid="31"/>
                                        </p:tgtEl>
                                        <p:attrNameLst>
                                          <p:attrName>style.visibility</p:attrName>
                                        </p:attrNameLst>
                                      </p:cBhvr>
                                      <p:to>
                                        <p:strVal val="visible"/>
                                      </p:to>
                                    </p:set>
                                    <p:anim calcmode="lin" valueType="num">
                                      <p:cBhvr>
                                        <p:cTn id="15" dur="1250" fill="hold"/>
                                        <p:tgtEl>
                                          <p:spTgt spid="31"/>
                                        </p:tgtEl>
                                        <p:attrNameLst>
                                          <p:attrName>ppt_x</p:attrName>
                                        </p:attrNameLst>
                                      </p:cBhvr>
                                      <p:tavLst>
                                        <p:tav tm="0">
                                          <p:val>
                                            <p:strVal val="#ppt_x"/>
                                          </p:val>
                                        </p:tav>
                                        <p:tav tm="100000">
                                          <p:val>
                                            <p:strVal val="#ppt_x"/>
                                          </p:val>
                                        </p:tav>
                                      </p:tavLst>
                                    </p:anim>
                                    <p:anim calcmode="lin" valueType="num">
                                      <p:cBhvr>
                                        <p:cTn id="16" dur="1250" fill="hold"/>
                                        <p:tgtEl>
                                          <p:spTgt spid="31"/>
                                        </p:tgtEl>
                                        <p:attrNameLst>
                                          <p:attrName>ppt_y</p:attrName>
                                        </p:attrNameLst>
                                      </p:cBhvr>
                                      <p:tavLst>
                                        <p:tav tm="0">
                                          <p:val>
                                            <p:strVal val="0-#ppt_h/2"/>
                                          </p:val>
                                        </p:tav>
                                        <p:tav tm="100000">
                                          <p:val>
                                            <p:strVal val="#ppt_y"/>
                                          </p:val>
                                        </p:tav>
                                      </p:tavLst>
                                    </p:anim>
                                  </p:childTnLst>
                                </p:cTn>
                              </p:par>
                              <p:par>
                                <p:cTn id="17" presetID="2" presetClass="entr" presetSubtype="1" fill="hold" grpId="1" nodeType="withEffect">
                                  <p:stCondLst>
                                    <p:cond delay="0"/>
                                  </p:stCondLst>
                                  <p:childTnLst>
                                    <p:set>
                                      <p:cBhvr>
                                        <p:cTn id="18" dur="1" fill="hold">
                                          <p:stCondLst>
                                            <p:cond delay="0"/>
                                          </p:stCondLst>
                                        </p:cTn>
                                        <p:tgtEl>
                                          <p:spTgt spid="32"/>
                                        </p:tgtEl>
                                        <p:attrNameLst>
                                          <p:attrName>style.visibility</p:attrName>
                                        </p:attrNameLst>
                                      </p:cBhvr>
                                      <p:to>
                                        <p:strVal val="visible"/>
                                      </p:to>
                                    </p:set>
                                    <p:anim calcmode="lin" valueType="num">
                                      <p:cBhvr>
                                        <p:cTn id="19" dur="1250" fill="hold"/>
                                        <p:tgtEl>
                                          <p:spTgt spid="32"/>
                                        </p:tgtEl>
                                        <p:attrNameLst>
                                          <p:attrName>ppt_x</p:attrName>
                                        </p:attrNameLst>
                                      </p:cBhvr>
                                      <p:tavLst>
                                        <p:tav tm="0">
                                          <p:val>
                                            <p:strVal val="#ppt_x"/>
                                          </p:val>
                                        </p:tav>
                                        <p:tav tm="100000">
                                          <p:val>
                                            <p:strVal val="#ppt_x"/>
                                          </p:val>
                                        </p:tav>
                                      </p:tavLst>
                                    </p:anim>
                                    <p:anim calcmode="lin" valueType="num">
                                      <p:cBhvr>
                                        <p:cTn id="20" dur="1250" fill="hold"/>
                                        <p:tgtEl>
                                          <p:spTgt spid="32"/>
                                        </p:tgtEl>
                                        <p:attrNameLst>
                                          <p:attrName>ppt_y</p:attrName>
                                        </p:attrNameLst>
                                      </p:cBhvr>
                                      <p:tavLst>
                                        <p:tav tm="0">
                                          <p:val>
                                            <p:strVal val="0-#ppt_h/2"/>
                                          </p:val>
                                        </p:tav>
                                        <p:tav tm="100000">
                                          <p:val>
                                            <p:strVal val="#ppt_y"/>
                                          </p:val>
                                        </p:tav>
                                      </p:tavLst>
                                    </p:anim>
                                  </p:childTnLst>
                                </p:cTn>
                              </p:par>
                              <p:par>
                                <p:cTn id="21" presetID="2" presetClass="entr" presetSubtype="1" fill="hold" grpId="1" nodeType="withEffect">
                                  <p:stCondLst>
                                    <p:cond delay="0"/>
                                  </p:stCondLst>
                                  <p:childTnLst>
                                    <p:set>
                                      <p:cBhvr>
                                        <p:cTn id="22" dur="1" fill="hold">
                                          <p:stCondLst>
                                            <p:cond delay="0"/>
                                          </p:stCondLst>
                                        </p:cTn>
                                        <p:tgtEl>
                                          <p:spTgt spid="33"/>
                                        </p:tgtEl>
                                        <p:attrNameLst>
                                          <p:attrName>style.visibility</p:attrName>
                                        </p:attrNameLst>
                                      </p:cBhvr>
                                      <p:to>
                                        <p:strVal val="visible"/>
                                      </p:to>
                                    </p:set>
                                    <p:anim calcmode="lin" valueType="num">
                                      <p:cBhvr>
                                        <p:cTn id="23" dur="1250" fill="hold"/>
                                        <p:tgtEl>
                                          <p:spTgt spid="33"/>
                                        </p:tgtEl>
                                        <p:attrNameLst>
                                          <p:attrName>ppt_x</p:attrName>
                                        </p:attrNameLst>
                                      </p:cBhvr>
                                      <p:tavLst>
                                        <p:tav tm="0">
                                          <p:val>
                                            <p:strVal val="#ppt_x"/>
                                          </p:val>
                                        </p:tav>
                                        <p:tav tm="100000">
                                          <p:val>
                                            <p:strVal val="#ppt_x"/>
                                          </p:val>
                                        </p:tav>
                                      </p:tavLst>
                                    </p:anim>
                                    <p:anim calcmode="lin" valueType="num">
                                      <p:cBhvr>
                                        <p:cTn id="24" dur="1250" fill="hold"/>
                                        <p:tgtEl>
                                          <p:spTgt spid="33"/>
                                        </p:tgtEl>
                                        <p:attrNameLst>
                                          <p:attrName>ppt_y</p:attrName>
                                        </p:attrNameLst>
                                      </p:cBhvr>
                                      <p:tavLst>
                                        <p:tav tm="0">
                                          <p:val>
                                            <p:strVal val="0-#ppt_h/2"/>
                                          </p:val>
                                        </p:tav>
                                        <p:tav tm="100000">
                                          <p:val>
                                            <p:strVal val="#ppt_y"/>
                                          </p:val>
                                        </p:tav>
                                      </p:tavLst>
                                    </p:anim>
                                  </p:childTnLst>
                                </p:cTn>
                              </p:par>
                              <p:par>
                                <p:cTn id="25" presetID="8" presetClass="emph" presetSubtype="0" fill="hold" grpId="0" nodeType="withEffect">
                                  <p:stCondLst>
                                    <p:cond delay="0"/>
                                  </p:stCondLst>
                                  <p:childTnLst>
                                    <p:animRot by="21600000">
                                      <p:cBhvr>
                                        <p:cTn id="26" dur="1250" fill="hold"/>
                                        <p:tgtEl>
                                          <p:spTgt spid="29"/>
                                        </p:tgtEl>
                                        <p:attrNameLst>
                                          <p:attrName>r</p:attrName>
                                        </p:attrNameLst>
                                      </p:cBhvr>
                                    </p:animRot>
                                  </p:childTnLst>
                                </p:cTn>
                              </p:par>
                              <p:par>
                                <p:cTn id="27" presetID="8" presetClass="emph" presetSubtype="0" fill="hold" grpId="0" nodeType="withEffect">
                                  <p:stCondLst>
                                    <p:cond delay="0"/>
                                  </p:stCondLst>
                                  <p:childTnLst>
                                    <p:animRot by="21600000">
                                      <p:cBhvr>
                                        <p:cTn id="28" dur="1250" fill="hold"/>
                                        <p:tgtEl>
                                          <p:spTgt spid="30"/>
                                        </p:tgtEl>
                                        <p:attrNameLst>
                                          <p:attrName>r</p:attrName>
                                        </p:attrNameLst>
                                      </p:cBhvr>
                                    </p:animRot>
                                  </p:childTnLst>
                                </p:cTn>
                              </p:par>
                              <p:par>
                                <p:cTn id="29" presetID="8" presetClass="emph" presetSubtype="0" fill="hold" grpId="0" nodeType="withEffect">
                                  <p:stCondLst>
                                    <p:cond delay="0"/>
                                  </p:stCondLst>
                                  <p:childTnLst>
                                    <p:animRot by="21600000">
                                      <p:cBhvr>
                                        <p:cTn id="30" dur="1250" fill="hold"/>
                                        <p:tgtEl>
                                          <p:spTgt spid="31"/>
                                        </p:tgtEl>
                                        <p:attrNameLst>
                                          <p:attrName>r</p:attrName>
                                        </p:attrNameLst>
                                      </p:cBhvr>
                                    </p:animRot>
                                  </p:childTnLst>
                                </p:cTn>
                              </p:par>
                              <p:par>
                                <p:cTn id="31" presetID="8" presetClass="emph" presetSubtype="0" fill="hold" grpId="0" nodeType="withEffect">
                                  <p:stCondLst>
                                    <p:cond delay="0"/>
                                  </p:stCondLst>
                                  <p:childTnLst>
                                    <p:animRot by="21600000">
                                      <p:cBhvr>
                                        <p:cTn id="32" dur="1250" fill="hold"/>
                                        <p:tgtEl>
                                          <p:spTgt spid="32"/>
                                        </p:tgtEl>
                                        <p:attrNameLst>
                                          <p:attrName>r</p:attrName>
                                        </p:attrNameLst>
                                      </p:cBhvr>
                                    </p:animRot>
                                  </p:childTnLst>
                                </p:cTn>
                              </p:par>
                              <p:par>
                                <p:cTn id="33" presetID="8" presetClass="emph" presetSubtype="0" fill="hold" grpId="0" nodeType="withEffect">
                                  <p:stCondLst>
                                    <p:cond delay="0"/>
                                  </p:stCondLst>
                                  <p:childTnLst>
                                    <p:animRot by="21600000">
                                      <p:cBhvr>
                                        <p:cTn id="34" dur="1250" fill="hold"/>
                                        <p:tgtEl>
                                          <p:spTgt spid="33"/>
                                        </p:tgtEl>
                                        <p:attrNameLst>
                                          <p:attrName>r</p:attrName>
                                        </p:attrNameLst>
                                      </p:cBhvr>
                                    </p:animRot>
                                  </p:childTnLst>
                                </p:cTn>
                              </p:par>
                              <p:par>
                                <p:cTn id="35" presetID="22" presetClass="entr" presetSubtype="2" fill="hold" nodeType="withEffect">
                                  <p:stCondLst>
                                    <p:cond delay="0"/>
                                  </p:stCondLst>
                                  <p:childTnLst>
                                    <p:set>
                                      <p:cBhvr>
                                        <p:cTn id="36" dur="1" fill="hold">
                                          <p:stCondLst>
                                            <p:cond delay="0"/>
                                          </p:stCondLst>
                                        </p:cTn>
                                        <p:tgtEl>
                                          <p:spTgt spid="79"/>
                                        </p:tgtEl>
                                        <p:attrNameLst>
                                          <p:attrName>style.visibility</p:attrName>
                                        </p:attrNameLst>
                                      </p:cBhvr>
                                      <p:to>
                                        <p:strVal val="visible"/>
                                      </p:to>
                                    </p:set>
                                    <p:animEffect transition="in" filter="wipe(right)">
                                      <p:cBhvr>
                                        <p:cTn id="37" dur="500"/>
                                        <p:tgtEl>
                                          <p:spTgt spid="79"/>
                                        </p:tgtEl>
                                      </p:cBhvr>
                                    </p:animEffect>
                                  </p:childTnLst>
                                </p:cTn>
                              </p:par>
                              <p:par>
                                <p:cTn id="38" presetID="22" presetClass="entr" presetSubtype="8" fill="hold" nodeType="withEffect">
                                  <p:stCondLst>
                                    <p:cond delay="0"/>
                                  </p:stCondLst>
                                  <p:childTnLst>
                                    <p:set>
                                      <p:cBhvr>
                                        <p:cTn id="39" dur="1" fill="hold">
                                          <p:stCondLst>
                                            <p:cond delay="0"/>
                                          </p:stCondLst>
                                        </p:cTn>
                                        <p:tgtEl>
                                          <p:spTgt spid="74"/>
                                        </p:tgtEl>
                                        <p:attrNameLst>
                                          <p:attrName>style.visibility</p:attrName>
                                        </p:attrNameLst>
                                      </p:cBhvr>
                                      <p:to>
                                        <p:strVal val="visible"/>
                                      </p:to>
                                    </p:set>
                                    <p:animEffect transition="in" filter="wipe(left)">
                                      <p:cBhvr>
                                        <p:cTn id="40" dur="500"/>
                                        <p:tgtEl>
                                          <p:spTgt spid="74"/>
                                        </p:tgtEl>
                                      </p:cBhvr>
                                    </p:animEffect>
                                  </p:childTnLst>
                                </p:cTn>
                              </p:par>
                              <p:par>
                                <p:cTn id="41" presetID="1" presetClass="entr" presetSubtype="0" fill="hold" nodeType="withEffect">
                                  <p:stCondLst>
                                    <p:cond delay="800"/>
                                  </p:stCondLst>
                                  <p:childTnLst>
                                    <p:set>
                                      <p:cBhvr>
                                        <p:cTn id="42" dur="1" fill="hold">
                                          <p:stCondLst>
                                            <p:cond delay="0"/>
                                          </p:stCondLst>
                                        </p:cTn>
                                        <p:tgtEl>
                                          <p:spTgt spid="35"/>
                                        </p:tgtEl>
                                        <p:attrNameLst>
                                          <p:attrName>style.visibility</p:attrName>
                                        </p:attrNameLst>
                                      </p:cBhvr>
                                      <p:to>
                                        <p:strVal val="visible"/>
                                      </p:to>
                                    </p:set>
                                  </p:childTnLst>
                                </p:cTn>
                              </p:par>
                              <p:par>
                                <p:cTn id="43" presetID="1" presetClass="entr" presetSubtype="0" fill="hold" nodeType="withEffect">
                                  <p:stCondLst>
                                    <p:cond delay="800"/>
                                  </p:stCondLst>
                                  <p:childTnLst>
                                    <p:set>
                                      <p:cBhvr>
                                        <p:cTn id="44" dur="1" fill="hold">
                                          <p:stCondLst>
                                            <p:cond delay="0"/>
                                          </p:stCondLst>
                                        </p:cTn>
                                        <p:tgtEl>
                                          <p:spTgt spid="45"/>
                                        </p:tgtEl>
                                        <p:attrNameLst>
                                          <p:attrName>style.visibility</p:attrName>
                                        </p:attrNameLst>
                                      </p:cBhvr>
                                      <p:to>
                                        <p:strVal val="visible"/>
                                      </p:to>
                                    </p:set>
                                  </p:childTnLst>
                                </p:cTn>
                              </p:par>
                              <p:par>
                                <p:cTn id="45" presetID="1" presetClass="entr" presetSubtype="0" fill="hold" nodeType="withEffect">
                                  <p:stCondLst>
                                    <p:cond delay="800"/>
                                  </p:stCondLst>
                                  <p:childTnLst>
                                    <p:set>
                                      <p:cBhvr>
                                        <p:cTn id="46" dur="1" fill="hold">
                                          <p:stCondLst>
                                            <p:cond delay="0"/>
                                          </p:stCondLst>
                                        </p:cTn>
                                        <p:tgtEl>
                                          <p:spTgt spid="55"/>
                                        </p:tgtEl>
                                        <p:attrNameLst>
                                          <p:attrName>style.visibility</p:attrName>
                                        </p:attrNameLst>
                                      </p:cBhvr>
                                      <p:to>
                                        <p:strVal val="visible"/>
                                      </p:to>
                                    </p:set>
                                  </p:childTnLst>
                                </p:cTn>
                              </p:par>
                              <p:par>
                                <p:cTn id="47" presetID="1" presetClass="entr" presetSubtype="0" fill="hold" nodeType="withEffect">
                                  <p:stCondLst>
                                    <p:cond delay="800"/>
                                  </p:stCondLst>
                                  <p:childTnLst>
                                    <p:set>
                                      <p:cBhvr>
                                        <p:cTn id="48" dur="1" fill="hold">
                                          <p:stCondLst>
                                            <p:cond delay="0"/>
                                          </p:stCondLst>
                                        </p:cTn>
                                        <p:tgtEl>
                                          <p:spTgt spid="65"/>
                                        </p:tgtEl>
                                        <p:attrNameLst>
                                          <p:attrName>style.visibility</p:attrName>
                                        </p:attrNameLst>
                                      </p:cBhvr>
                                      <p:to>
                                        <p:strVal val="visible"/>
                                      </p:to>
                                    </p:set>
                                  </p:childTnLst>
                                </p:cTn>
                              </p:par>
                              <p:par>
                                <p:cTn id="49" presetID="8" presetClass="emph" presetSubtype="0" fill="hold" nodeType="withEffect">
                                  <p:stCondLst>
                                    <p:cond delay="750"/>
                                  </p:stCondLst>
                                  <p:childTnLst>
                                    <p:animRot by="21600000">
                                      <p:cBhvr>
                                        <p:cTn id="50" dur="600" fill="hold"/>
                                        <p:tgtEl>
                                          <p:spTgt spid="35"/>
                                        </p:tgtEl>
                                        <p:attrNameLst>
                                          <p:attrName>r</p:attrName>
                                        </p:attrNameLst>
                                      </p:cBhvr>
                                    </p:animRot>
                                  </p:childTnLst>
                                </p:cTn>
                              </p:par>
                              <p:par>
                                <p:cTn id="51" presetID="8" presetClass="emph" presetSubtype="0" fill="hold" nodeType="withEffect">
                                  <p:stCondLst>
                                    <p:cond delay="750"/>
                                  </p:stCondLst>
                                  <p:childTnLst>
                                    <p:animRot by="21600000">
                                      <p:cBhvr>
                                        <p:cTn id="52" dur="600" fill="hold"/>
                                        <p:tgtEl>
                                          <p:spTgt spid="45"/>
                                        </p:tgtEl>
                                        <p:attrNameLst>
                                          <p:attrName>r</p:attrName>
                                        </p:attrNameLst>
                                      </p:cBhvr>
                                    </p:animRot>
                                  </p:childTnLst>
                                </p:cTn>
                              </p:par>
                              <p:par>
                                <p:cTn id="53" presetID="8" presetClass="emph" presetSubtype="0" fill="hold" nodeType="withEffect">
                                  <p:stCondLst>
                                    <p:cond delay="750"/>
                                  </p:stCondLst>
                                  <p:childTnLst>
                                    <p:animRot by="21600000">
                                      <p:cBhvr>
                                        <p:cTn id="54" dur="600" fill="hold"/>
                                        <p:tgtEl>
                                          <p:spTgt spid="55"/>
                                        </p:tgtEl>
                                        <p:attrNameLst>
                                          <p:attrName>r</p:attrName>
                                        </p:attrNameLst>
                                      </p:cBhvr>
                                    </p:animRot>
                                  </p:childTnLst>
                                </p:cTn>
                              </p:par>
                              <p:par>
                                <p:cTn id="55" presetID="8" presetClass="emph" presetSubtype="0" fill="hold" nodeType="withEffect">
                                  <p:stCondLst>
                                    <p:cond delay="750"/>
                                  </p:stCondLst>
                                  <p:childTnLst>
                                    <p:animRot by="21600000">
                                      <p:cBhvr>
                                        <p:cTn id="56" dur="600" fill="hold"/>
                                        <p:tgtEl>
                                          <p:spTgt spid="65"/>
                                        </p:tgtEl>
                                        <p:attrNameLst>
                                          <p:attrName>r</p:attrName>
                                        </p:attrNameLst>
                                      </p:cBhvr>
                                    </p:animRot>
                                  </p:childTnLst>
                                </p:cTn>
                              </p:par>
                              <p:par>
                                <p:cTn id="57" presetID="12" presetClass="entr" presetSubtype="8" fill="hold" grpId="0" nodeType="withEffect">
                                  <p:stCondLst>
                                    <p:cond delay="1050"/>
                                  </p:stCondLst>
                                  <p:childTnLst>
                                    <p:set>
                                      <p:cBhvr>
                                        <p:cTn id="58" dur="1" fill="hold">
                                          <p:stCondLst>
                                            <p:cond delay="0"/>
                                          </p:stCondLst>
                                        </p:cTn>
                                        <p:tgtEl>
                                          <p:spTgt spid="34"/>
                                        </p:tgtEl>
                                        <p:attrNameLst>
                                          <p:attrName>style.visibility</p:attrName>
                                        </p:attrNameLst>
                                      </p:cBhvr>
                                      <p:to>
                                        <p:strVal val="visible"/>
                                      </p:to>
                                    </p:set>
                                    <p:anim calcmode="lin" valueType="num">
                                      <p:cBhvr>
                                        <p:cTn id="59" dur="750"/>
                                        <p:tgtEl>
                                          <p:spTgt spid="34"/>
                                        </p:tgtEl>
                                        <p:attrNameLst>
                                          <p:attrName>ppt_x</p:attrName>
                                        </p:attrNameLst>
                                      </p:cBhvr>
                                      <p:tavLst>
                                        <p:tav tm="0">
                                          <p:val>
                                            <p:strVal val="#ppt_x-#ppt_w*1.125000"/>
                                          </p:val>
                                        </p:tav>
                                        <p:tav tm="100000">
                                          <p:val>
                                            <p:strVal val="#ppt_x"/>
                                          </p:val>
                                        </p:tav>
                                      </p:tavLst>
                                    </p:anim>
                                    <p:animEffect transition="in" filter="wipe(right)">
                                      <p:cBhvr>
                                        <p:cTn id="60" dur="750"/>
                                        <p:tgtEl>
                                          <p:spTgt spid="34"/>
                                        </p:tgtEl>
                                      </p:cBhvr>
                                    </p:animEffect>
                                  </p:childTnLst>
                                </p:cTn>
                              </p:par>
                              <p:par>
                                <p:cTn id="61" presetID="12" presetClass="entr" presetSubtype="8" fill="hold" grpId="0" nodeType="withEffect">
                                  <p:stCondLst>
                                    <p:cond delay="1050"/>
                                  </p:stCondLst>
                                  <p:childTnLst>
                                    <p:set>
                                      <p:cBhvr>
                                        <p:cTn id="62" dur="1" fill="hold">
                                          <p:stCondLst>
                                            <p:cond delay="0"/>
                                          </p:stCondLst>
                                        </p:cTn>
                                        <p:tgtEl>
                                          <p:spTgt spid="44"/>
                                        </p:tgtEl>
                                        <p:attrNameLst>
                                          <p:attrName>style.visibility</p:attrName>
                                        </p:attrNameLst>
                                      </p:cBhvr>
                                      <p:to>
                                        <p:strVal val="visible"/>
                                      </p:to>
                                    </p:set>
                                    <p:anim calcmode="lin" valueType="num">
                                      <p:cBhvr>
                                        <p:cTn id="63" dur="750"/>
                                        <p:tgtEl>
                                          <p:spTgt spid="44"/>
                                        </p:tgtEl>
                                        <p:attrNameLst>
                                          <p:attrName>ppt_x</p:attrName>
                                        </p:attrNameLst>
                                      </p:cBhvr>
                                      <p:tavLst>
                                        <p:tav tm="0">
                                          <p:val>
                                            <p:strVal val="#ppt_x-#ppt_w*1.125000"/>
                                          </p:val>
                                        </p:tav>
                                        <p:tav tm="100000">
                                          <p:val>
                                            <p:strVal val="#ppt_x"/>
                                          </p:val>
                                        </p:tav>
                                      </p:tavLst>
                                    </p:anim>
                                    <p:animEffect transition="in" filter="wipe(right)">
                                      <p:cBhvr>
                                        <p:cTn id="64" dur="750"/>
                                        <p:tgtEl>
                                          <p:spTgt spid="44"/>
                                        </p:tgtEl>
                                      </p:cBhvr>
                                    </p:animEffect>
                                  </p:childTnLst>
                                </p:cTn>
                              </p:par>
                              <p:par>
                                <p:cTn id="65" presetID="12" presetClass="entr" presetSubtype="8" fill="hold" grpId="0" nodeType="withEffect">
                                  <p:stCondLst>
                                    <p:cond delay="1050"/>
                                  </p:stCondLst>
                                  <p:childTnLst>
                                    <p:set>
                                      <p:cBhvr>
                                        <p:cTn id="66" dur="1" fill="hold">
                                          <p:stCondLst>
                                            <p:cond delay="0"/>
                                          </p:stCondLst>
                                        </p:cTn>
                                        <p:tgtEl>
                                          <p:spTgt spid="54"/>
                                        </p:tgtEl>
                                        <p:attrNameLst>
                                          <p:attrName>style.visibility</p:attrName>
                                        </p:attrNameLst>
                                      </p:cBhvr>
                                      <p:to>
                                        <p:strVal val="visible"/>
                                      </p:to>
                                    </p:set>
                                    <p:anim calcmode="lin" valueType="num">
                                      <p:cBhvr>
                                        <p:cTn id="67" dur="750"/>
                                        <p:tgtEl>
                                          <p:spTgt spid="54"/>
                                        </p:tgtEl>
                                        <p:attrNameLst>
                                          <p:attrName>ppt_x</p:attrName>
                                        </p:attrNameLst>
                                      </p:cBhvr>
                                      <p:tavLst>
                                        <p:tav tm="0">
                                          <p:val>
                                            <p:strVal val="#ppt_x-#ppt_w*1.125000"/>
                                          </p:val>
                                        </p:tav>
                                        <p:tav tm="100000">
                                          <p:val>
                                            <p:strVal val="#ppt_x"/>
                                          </p:val>
                                        </p:tav>
                                      </p:tavLst>
                                    </p:anim>
                                    <p:animEffect transition="in" filter="wipe(right)">
                                      <p:cBhvr>
                                        <p:cTn id="68" dur="750"/>
                                        <p:tgtEl>
                                          <p:spTgt spid="54"/>
                                        </p:tgtEl>
                                      </p:cBhvr>
                                    </p:animEffect>
                                  </p:childTnLst>
                                </p:cTn>
                              </p:par>
                              <p:par>
                                <p:cTn id="69" presetID="12" presetClass="entr" presetSubtype="8" fill="hold" grpId="0" nodeType="withEffect">
                                  <p:stCondLst>
                                    <p:cond delay="1050"/>
                                  </p:stCondLst>
                                  <p:childTnLst>
                                    <p:set>
                                      <p:cBhvr>
                                        <p:cTn id="70" dur="1" fill="hold">
                                          <p:stCondLst>
                                            <p:cond delay="0"/>
                                          </p:stCondLst>
                                        </p:cTn>
                                        <p:tgtEl>
                                          <p:spTgt spid="64"/>
                                        </p:tgtEl>
                                        <p:attrNameLst>
                                          <p:attrName>style.visibility</p:attrName>
                                        </p:attrNameLst>
                                      </p:cBhvr>
                                      <p:to>
                                        <p:strVal val="visible"/>
                                      </p:to>
                                    </p:set>
                                    <p:anim calcmode="lin" valueType="num">
                                      <p:cBhvr>
                                        <p:cTn id="71" dur="750"/>
                                        <p:tgtEl>
                                          <p:spTgt spid="64"/>
                                        </p:tgtEl>
                                        <p:attrNameLst>
                                          <p:attrName>ppt_x</p:attrName>
                                        </p:attrNameLst>
                                      </p:cBhvr>
                                      <p:tavLst>
                                        <p:tav tm="0">
                                          <p:val>
                                            <p:strVal val="#ppt_x-#ppt_w*1.125000"/>
                                          </p:val>
                                        </p:tav>
                                        <p:tav tm="100000">
                                          <p:val>
                                            <p:strVal val="#ppt_x"/>
                                          </p:val>
                                        </p:tav>
                                      </p:tavLst>
                                    </p:anim>
                                    <p:animEffect transition="in" filter="wipe(right)">
                                      <p:cBhvr>
                                        <p:cTn id="72" dur="75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29" grpId="1" animBg="1"/>
      <p:bldP spid="30" grpId="0" animBg="1"/>
      <p:bldP spid="30" grpId="1" animBg="1"/>
      <p:bldP spid="31" grpId="0" animBg="1"/>
      <p:bldP spid="31" grpId="1" animBg="1"/>
      <p:bldP spid="32" grpId="0" animBg="1"/>
      <p:bldP spid="32" grpId="1" animBg="1"/>
      <p:bldP spid="33" grpId="0" animBg="1"/>
      <p:bldP spid="33" grpId="1" animBg="1"/>
      <p:bldP spid="34" grpId="0"/>
      <p:bldP spid="44" grpId="0"/>
      <p:bldP spid="54" grpId="0"/>
      <p:bldP spid="64"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45" name="Text Placeholder 3"/>
          <p:cNvSpPr txBox="1">
            <a:spLocks noChangeArrowheads="1"/>
          </p:cNvSpPr>
          <p:nvPr/>
        </p:nvSpPr>
        <p:spPr bwMode="auto">
          <a:xfrm>
            <a:off x="1120379" y="1307460"/>
            <a:ext cx="1231106" cy="1177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a:defRPr>
                <a:solidFill>
                  <a:schemeClr val="tx1"/>
                </a:solidFill>
                <a:latin typeface="微软雅黑" pitchFamily="34" charset="-122"/>
                <a:ea typeface="微软雅黑" pitchFamily="34" charset="-122"/>
              </a:defRPr>
            </a:lvl1pPr>
            <a:lvl2pPr>
              <a:defRPr>
                <a:solidFill>
                  <a:schemeClr val="tx1"/>
                </a:solidFill>
                <a:latin typeface="微软雅黑" pitchFamily="34" charset="-122"/>
                <a:ea typeface="微软雅黑" pitchFamily="34" charset="-122"/>
              </a:defRPr>
            </a:lvl2pPr>
            <a:lvl3pPr>
              <a:defRPr>
                <a:solidFill>
                  <a:schemeClr val="tx1"/>
                </a:solidFill>
                <a:latin typeface="微软雅黑" pitchFamily="34" charset="-122"/>
                <a:ea typeface="微软雅黑" pitchFamily="34" charset="-122"/>
              </a:defRPr>
            </a:lvl3pPr>
            <a:lvl4pPr>
              <a:defRPr>
                <a:solidFill>
                  <a:schemeClr val="tx1"/>
                </a:solidFill>
                <a:latin typeface="微软雅黑" pitchFamily="34" charset="-122"/>
                <a:ea typeface="微软雅黑" pitchFamily="34" charset="-122"/>
              </a:defRPr>
            </a:lvl4pPr>
            <a:lvl5pPr>
              <a:defRPr>
                <a:solidFill>
                  <a:schemeClr val="tx1"/>
                </a:solidFill>
                <a:latin typeface="微软雅黑" pitchFamily="34" charset="-122"/>
                <a:ea typeface="微软雅黑" pitchFamily="34" charset="-122"/>
              </a:defRPr>
            </a:lvl5pPr>
            <a:lvl6pPr fontAlgn="base">
              <a:spcBef>
                <a:spcPct val="0"/>
              </a:spcBef>
              <a:spcAft>
                <a:spcPct val="0"/>
              </a:spcAft>
              <a:defRPr>
                <a:solidFill>
                  <a:schemeClr val="tx1"/>
                </a:solidFill>
                <a:latin typeface="微软雅黑" pitchFamily="34" charset="-122"/>
                <a:ea typeface="微软雅黑" pitchFamily="34" charset="-122"/>
              </a:defRPr>
            </a:lvl6pPr>
            <a:lvl7pPr fontAlgn="base">
              <a:spcBef>
                <a:spcPct val="0"/>
              </a:spcBef>
              <a:spcAft>
                <a:spcPct val="0"/>
              </a:spcAft>
              <a:defRPr>
                <a:solidFill>
                  <a:schemeClr val="tx1"/>
                </a:solidFill>
                <a:latin typeface="微软雅黑" pitchFamily="34" charset="-122"/>
                <a:ea typeface="微软雅黑" pitchFamily="34" charset="-122"/>
              </a:defRPr>
            </a:lvl7pPr>
            <a:lvl8pPr fontAlgn="base">
              <a:spcBef>
                <a:spcPct val="0"/>
              </a:spcBef>
              <a:spcAft>
                <a:spcPct val="0"/>
              </a:spcAft>
              <a:defRPr>
                <a:solidFill>
                  <a:schemeClr val="tx1"/>
                </a:solidFill>
                <a:latin typeface="微软雅黑" pitchFamily="34" charset="-122"/>
                <a:ea typeface="微软雅黑" pitchFamily="34" charset="-122"/>
              </a:defRPr>
            </a:lvl8pPr>
            <a:lvl9pPr fontAlgn="base">
              <a:spcBef>
                <a:spcPct val="0"/>
              </a:spcBef>
              <a:spcAft>
                <a:spcPct val="0"/>
              </a:spcAft>
              <a:defRPr>
                <a:solidFill>
                  <a:schemeClr val="tx1"/>
                </a:solidFill>
                <a:latin typeface="微软雅黑" pitchFamily="34" charset="-122"/>
                <a:ea typeface="微软雅黑" pitchFamily="34" charset="-122"/>
              </a:defRPr>
            </a:lvl9pPr>
          </a:lstStyle>
          <a:p>
            <a:pPr algn="ctr">
              <a:spcBef>
                <a:spcPct val="20000"/>
              </a:spcBef>
            </a:pPr>
            <a:r>
              <a:rPr lang="en-US" altLang="en-US" sz="8625" b="1" i="1">
                <a:solidFill>
                  <a:srgbClr val="197519"/>
                </a:solidFill>
              </a:rPr>
              <a:t>01</a:t>
            </a:r>
          </a:p>
        </p:txBody>
      </p:sp>
      <p:sp>
        <p:nvSpPr>
          <p:cNvPr id="46" name="文本框 4"/>
          <p:cNvSpPr txBox="1">
            <a:spLocks noChangeArrowheads="1"/>
          </p:cNvSpPr>
          <p:nvPr/>
        </p:nvSpPr>
        <p:spPr bwMode="auto">
          <a:xfrm>
            <a:off x="2749154" y="1906344"/>
            <a:ext cx="398025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400" b="1" dirty="0">
                <a:solidFill>
                  <a:srgbClr val="197519"/>
                </a:solidFill>
              </a:rPr>
              <a:t>请添加相关文字标题</a:t>
            </a:r>
          </a:p>
        </p:txBody>
      </p:sp>
      <p:sp>
        <p:nvSpPr>
          <p:cNvPr id="47" name="文本框 5"/>
          <p:cNvSpPr txBox="1">
            <a:spLocks noChangeArrowheads="1"/>
          </p:cNvSpPr>
          <p:nvPr/>
        </p:nvSpPr>
        <p:spPr bwMode="auto">
          <a:xfrm>
            <a:off x="2737247" y="1476529"/>
            <a:ext cx="154491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b="1" i="1">
                <a:solidFill>
                  <a:srgbClr val="197519"/>
                </a:solidFill>
              </a:rPr>
              <a:t>Part One</a:t>
            </a:r>
            <a:endParaRPr lang="zh-CN" altLang="en-US" sz="2400" b="1" i="1">
              <a:solidFill>
                <a:srgbClr val="197519"/>
              </a:solidFill>
              <a:ea typeface="Meiryo UI" pitchFamily="34" charset="-128"/>
              <a:cs typeface="Meiryo UI" pitchFamily="34" charset="-128"/>
            </a:endParaRPr>
          </a:p>
        </p:txBody>
      </p:sp>
      <p:sp>
        <p:nvSpPr>
          <p:cNvPr id="48" name="等腰三角形 47"/>
          <p:cNvSpPr>
            <a:spLocks noChangeArrowheads="1"/>
          </p:cNvSpPr>
          <p:nvPr/>
        </p:nvSpPr>
        <p:spPr bwMode="auto">
          <a:xfrm rot="9233090">
            <a:off x="7131844" y="1237212"/>
            <a:ext cx="200025" cy="172641"/>
          </a:xfrm>
          <a:prstGeom prst="triangle">
            <a:avLst>
              <a:gd name="adj" fmla="val 50000"/>
            </a:avLst>
          </a:prstGeom>
          <a:solidFill>
            <a:srgbClr val="5EA45A"/>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C20F"/>
              </a:solidFill>
              <a:latin typeface="Calibri" pitchFamily="34" charset="0"/>
              <a:ea typeface="幼圆" pitchFamily="49" charset="-122"/>
            </a:endParaRPr>
          </a:p>
        </p:txBody>
      </p:sp>
      <p:sp>
        <p:nvSpPr>
          <p:cNvPr id="49" name="等腰三角形 48"/>
          <p:cNvSpPr>
            <a:spLocks noChangeArrowheads="1"/>
          </p:cNvSpPr>
          <p:nvPr/>
        </p:nvSpPr>
        <p:spPr bwMode="auto">
          <a:xfrm rot="-6030424">
            <a:off x="6867526" y="1743228"/>
            <a:ext cx="297656" cy="257175"/>
          </a:xfrm>
          <a:prstGeom prst="triangle">
            <a:avLst>
              <a:gd name="adj" fmla="val 50000"/>
            </a:avLst>
          </a:prstGeom>
          <a:solidFill>
            <a:srgbClr val="309030"/>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C20F"/>
              </a:solidFill>
              <a:latin typeface="Calibri" pitchFamily="34" charset="0"/>
              <a:ea typeface="幼圆" pitchFamily="49" charset="-122"/>
            </a:endParaRPr>
          </a:p>
        </p:txBody>
      </p:sp>
      <p:sp>
        <p:nvSpPr>
          <p:cNvPr id="50" name="等腰三角形 49"/>
          <p:cNvSpPr>
            <a:spLocks noChangeArrowheads="1"/>
          </p:cNvSpPr>
          <p:nvPr/>
        </p:nvSpPr>
        <p:spPr bwMode="auto">
          <a:xfrm rot="-228606">
            <a:off x="6768704" y="750248"/>
            <a:ext cx="200025" cy="172640"/>
          </a:xfrm>
          <a:prstGeom prst="triangle">
            <a:avLst>
              <a:gd name="adj" fmla="val 50000"/>
            </a:avLst>
          </a:prstGeom>
          <a:solidFill>
            <a:srgbClr val="2B7E2A"/>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C20F"/>
              </a:solidFill>
              <a:latin typeface="Calibri" pitchFamily="34" charset="0"/>
              <a:ea typeface="幼圆" pitchFamily="49" charset="-122"/>
            </a:endParaRPr>
          </a:p>
        </p:txBody>
      </p:sp>
      <p:grpSp>
        <p:nvGrpSpPr>
          <p:cNvPr id="51" name="组合 50"/>
          <p:cNvGrpSpPr>
            <a:grpSpLocks/>
          </p:cNvGrpSpPr>
          <p:nvPr/>
        </p:nvGrpSpPr>
        <p:grpSpPr bwMode="auto">
          <a:xfrm>
            <a:off x="7450931" y="1745610"/>
            <a:ext cx="1076325" cy="982265"/>
            <a:chOff x="9933940" y="3132138"/>
            <a:chExt cx="1435100" cy="1309686"/>
          </a:xfrm>
        </p:grpSpPr>
        <p:sp>
          <p:nvSpPr>
            <p:cNvPr id="52" name="等腰三角形 22"/>
            <p:cNvSpPr>
              <a:spLocks noChangeArrowheads="1"/>
            </p:cNvSpPr>
            <p:nvPr/>
          </p:nvSpPr>
          <p:spPr bwMode="auto">
            <a:xfrm rot="-8687839">
              <a:off x="9933940" y="3427412"/>
              <a:ext cx="1176338" cy="1014412"/>
            </a:xfrm>
            <a:prstGeom prst="triangle">
              <a:avLst>
                <a:gd name="adj" fmla="val 50000"/>
              </a:avLst>
            </a:prstGeom>
            <a:noFill/>
            <a:ln w="12700">
              <a:solidFill>
                <a:srgbClr val="197519"/>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lang="zh-CN" altLang="en-US">
                <a:solidFill>
                  <a:srgbClr val="FFC20F"/>
                </a:solidFill>
                <a:latin typeface="Calibri" pitchFamily="34" charset="0"/>
                <a:ea typeface="幼圆" pitchFamily="49" charset="-122"/>
              </a:endParaRPr>
            </a:p>
          </p:txBody>
        </p:sp>
        <p:grpSp>
          <p:nvGrpSpPr>
            <p:cNvPr id="53" name="组合 2"/>
            <p:cNvGrpSpPr>
              <a:grpSpLocks/>
            </p:cNvGrpSpPr>
            <p:nvPr/>
          </p:nvGrpSpPr>
          <p:grpSpPr bwMode="auto">
            <a:xfrm>
              <a:off x="10065703" y="3132138"/>
              <a:ext cx="1303337" cy="1279524"/>
              <a:chOff x="10065703" y="3132138"/>
              <a:chExt cx="1303337" cy="1279524"/>
            </a:xfrm>
          </p:grpSpPr>
          <p:sp>
            <p:nvSpPr>
              <p:cNvPr id="54" name="等腰三角形 21"/>
              <p:cNvSpPr>
                <a:spLocks noChangeArrowheads="1"/>
              </p:cNvSpPr>
              <p:nvPr/>
            </p:nvSpPr>
            <p:spPr bwMode="auto">
              <a:xfrm rot="-8687839">
                <a:off x="10065703" y="3487738"/>
                <a:ext cx="944562" cy="815975"/>
              </a:xfrm>
              <a:prstGeom prst="triangle">
                <a:avLst>
                  <a:gd name="adj" fmla="val 50000"/>
                </a:avLst>
              </a:prstGeom>
              <a:solidFill>
                <a:srgbClr val="197519"/>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C20F"/>
                  </a:solidFill>
                  <a:latin typeface="Calibri" pitchFamily="34" charset="0"/>
                  <a:ea typeface="幼圆" pitchFamily="49" charset="-122"/>
                </a:endParaRPr>
              </a:p>
            </p:txBody>
          </p:sp>
          <p:grpSp>
            <p:nvGrpSpPr>
              <p:cNvPr id="55" name="组合 1"/>
              <p:cNvGrpSpPr>
                <a:grpSpLocks/>
              </p:cNvGrpSpPr>
              <p:nvPr/>
            </p:nvGrpSpPr>
            <p:grpSpPr bwMode="auto">
              <a:xfrm>
                <a:off x="10165715" y="3132138"/>
                <a:ext cx="1203325" cy="1279524"/>
                <a:chOff x="10165715" y="3132138"/>
                <a:chExt cx="1203325" cy="1279524"/>
              </a:xfrm>
            </p:grpSpPr>
            <p:sp>
              <p:nvSpPr>
                <p:cNvPr id="56" name="椭圆 23"/>
                <p:cNvSpPr>
                  <a:spLocks noChangeArrowheads="1"/>
                </p:cNvSpPr>
                <p:nvPr/>
              </p:nvSpPr>
              <p:spPr bwMode="auto">
                <a:xfrm rot="9110320">
                  <a:off x="11254740" y="3792538"/>
                  <a:ext cx="114300" cy="115887"/>
                </a:xfrm>
                <a:prstGeom prst="ellipse">
                  <a:avLst/>
                </a:prstGeom>
                <a:solidFill>
                  <a:srgbClr val="197519"/>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FFFF"/>
                    </a:solidFill>
                    <a:latin typeface="Calibri" pitchFamily="34" charset="0"/>
                    <a:ea typeface="幼圆" pitchFamily="49" charset="-122"/>
                  </a:endParaRPr>
                </a:p>
              </p:txBody>
            </p:sp>
            <p:sp>
              <p:nvSpPr>
                <p:cNvPr id="57" name="椭圆 24"/>
                <p:cNvSpPr>
                  <a:spLocks noChangeArrowheads="1"/>
                </p:cNvSpPr>
                <p:nvPr/>
              </p:nvSpPr>
              <p:spPr bwMode="auto">
                <a:xfrm rot="9110320">
                  <a:off x="10165715" y="4295774"/>
                  <a:ext cx="115888" cy="115888"/>
                </a:xfrm>
                <a:prstGeom prst="ellipse">
                  <a:avLst/>
                </a:prstGeom>
                <a:solidFill>
                  <a:srgbClr val="197519"/>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FFFF"/>
                    </a:solidFill>
                    <a:latin typeface="Calibri" pitchFamily="34" charset="0"/>
                    <a:ea typeface="幼圆" pitchFamily="49" charset="-122"/>
                  </a:endParaRPr>
                </a:p>
              </p:txBody>
            </p:sp>
            <p:sp>
              <p:nvSpPr>
                <p:cNvPr id="58" name="椭圆 25"/>
                <p:cNvSpPr>
                  <a:spLocks noChangeArrowheads="1"/>
                </p:cNvSpPr>
                <p:nvPr/>
              </p:nvSpPr>
              <p:spPr bwMode="auto">
                <a:xfrm rot="9110320">
                  <a:off x="10283190" y="3132138"/>
                  <a:ext cx="114300" cy="115887"/>
                </a:xfrm>
                <a:prstGeom prst="ellipse">
                  <a:avLst/>
                </a:prstGeom>
                <a:solidFill>
                  <a:srgbClr val="197519"/>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FFFF"/>
                    </a:solidFill>
                    <a:latin typeface="Calibri" pitchFamily="34" charset="0"/>
                    <a:ea typeface="幼圆" pitchFamily="49" charset="-122"/>
                  </a:endParaRPr>
                </a:p>
              </p:txBody>
            </p:sp>
          </p:grpSp>
        </p:grpSp>
      </p:grpSp>
      <p:sp>
        <p:nvSpPr>
          <p:cNvPr id="59" name="等腰三角形 58"/>
          <p:cNvSpPr>
            <a:spLocks noChangeArrowheads="1"/>
          </p:cNvSpPr>
          <p:nvPr/>
        </p:nvSpPr>
        <p:spPr bwMode="auto">
          <a:xfrm rot="-3389783">
            <a:off x="6462118" y="1018733"/>
            <a:ext cx="95250" cy="82153"/>
          </a:xfrm>
          <a:prstGeom prst="triangle">
            <a:avLst>
              <a:gd name="adj" fmla="val 50000"/>
            </a:avLst>
          </a:prstGeom>
          <a:solidFill>
            <a:srgbClr val="5EA45A"/>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C20F"/>
              </a:solidFill>
              <a:latin typeface="Calibri" pitchFamily="34" charset="0"/>
              <a:ea typeface="幼圆" pitchFamily="49" charset="-122"/>
            </a:endParaRPr>
          </a:p>
        </p:txBody>
      </p:sp>
      <p:sp>
        <p:nvSpPr>
          <p:cNvPr id="60" name="等腰三角形 59"/>
          <p:cNvSpPr>
            <a:spLocks noChangeArrowheads="1"/>
          </p:cNvSpPr>
          <p:nvPr/>
        </p:nvSpPr>
        <p:spPr bwMode="auto">
          <a:xfrm rot="8748521">
            <a:off x="6730604" y="1132437"/>
            <a:ext cx="96440" cy="82154"/>
          </a:xfrm>
          <a:prstGeom prst="triangle">
            <a:avLst>
              <a:gd name="adj" fmla="val 50000"/>
            </a:avLst>
          </a:prstGeom>
          <a:solidFill>
            <a:srgbClr val="559551"/>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C20F"/>
              </a:solidFill>
              <a:latin typeface="Calibri" pitchFamily="34" charset="0"/>
              <a:ea typeface="幼圆" pitchFamily="49" charset="-122"/>
            </a:endParaRPr>
          </a:p>
        </p:txBody>
      </p:sp>
      <p:cxnSp>
        <p:nvCxnSpPr>
          <p:cNvPr id="61" name="Straight Connector 13"/>
          <p:cNvCxnSpPr>
            <a:cxnSpLocks noChangeShapeType="1"/>
          </p:cNvCxnSpPr>
          <p:nvPr/>
        </p:nvCxnSpPr>
        <p:spPr bwMode="auto">
          <a:xfrm flipH="1">
            <a:off x="1063229" y="2479035"/>
            <a:ext cx="5406628" cy="0"/>
          </a:xfrm>
          <a:prstGeom prst="line">
            <a:avLst/>
          </a:prstGeom>
          <a:noFill/>
          <a:ln w="19050" cap="sq">
            <a:solidFill>
              <a:srgbClr val="197519"/>
            </a:solidFill>
            <a:miter lim="800000"/>
            <a:headEnd type="oval" w="med" len="med"/>
            <a:tailEnd/>
          </a:ln>
          <a:extLst>
            <a:ext uri="{909E8E84-426E-40DD-AFC4-6F175D3DCCD1}">
              <a14:hiddenFill xmlns:a14="http://schemas.microsoft.com/office/drawing/2010/main">
                <a:noFill/>
              </a14:hiddenFill>
            </a:ext>
          </a:extLst>
        </p:spPr>
      </p:cxnSp>
    </p:spTree>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withEffect">
                                  <p:stCondLst>
                                    <p:cond delay="0"/>
                                  </p:stCondLst>
                                  <p:childTnLst>
                                    <p:set>
                                      <p:cBhvr>
                                        <p:cTn id="6" dur="1" fill="hold">
                                          <p:stCondLst>
                                            <p:cond delay="0"/>
                                          </p:stCondLst>
                                        </p:cTn>
                                        <p:tgtEl>
                                          <p:spTgt spid="48"/>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49"/>
                                        </p:tgtEl>
                                        <p:attrNameLst>
                                          <p:attrName>style.visibility</p:attrName>
                                        </p:attrNameLst>
                                      </p:cBhvr>
                                      <p:to>
                                        <p:strVal val="visible"/>
                                      </p:to>
                                    </p:set>
                                  </p:childTnLst>
                                </p:cTn>
                              </p:par>
                              <p:par>
                                <p:cTn id="9" presetID="1" presetClass="entr" presetSubtype="0" fill="hold" grpId="1" nodeType="withEffect">
                                  <p:stCondLst>
                                    <p:cond delay="0"/>
                                  </p:stCondLst>
                                  <p:childTnLst>
                                    <p:set>
                                      <p:cBhvr>
                                        <p:cTn id="10" dur="1" fill="hold">
                                          <p:stCondLst>
                                            <p:cond delay="0"/>
                                          </p:stCondLst>
                                        </p:cTn>
                                        <p:tgtEl>
                                          <p:spTgt spid="50"/>
                                        </p:tgtEl>
                                        <p:attrNameLst>
                                          <p:attrName>style.visibility</p:attrName>
                                        </p:attrNameLst>
                                      </p:cBhvr>
                                      <p:to>
                                        <p:strVal val="visible"/>
                                      </p:to>
                                    </p:set>
                                  </p:childTnLst>
                                </p:cTn>
                              </p:par>
                              <p:par>
                                <p:cTn id="11" presetID="1" presetClass="entr" presetSubtype="0" fill="hold" grpId="1" nodeType="withEffect">
                                  <p:stCondLst>
                                    <p:cond delay="0"/>
                                  </p:stCondLst>
                                  <p:childTnLst>
                                    <p:set>
                                      <p:cBhvr>
                                        <p:cTn id="12" dur="1" fill="hold">
                                          <p:stCondLst>
                                            <p:cond delay="0"/>
                                          </p:stCondLst>
                                        </p:cTn>
                                        <p:tgtEl>
                                          <p:spTgt spid="59"/>
                                        </p:tgtEl>
                                        <p:attrNameLst>
                                          <p:attrName>style.visibility</p:attrName>
                                        </p:attrNameLst>
                                      </p:cBhvr>
                                      <p:to>
                                        <p:strVal val="visible"/>
                                      </p:to>
                                    </p:set>
                                  </p:childTnLst>
                                </p:cTn>
                              </p:par>
                              <p:par>
                                <p:cTn id="13" presetID="1" presetClass="entr" presetSubtype="0" fill="hold" grpId="1" nodeType="withEffect">
                                  <p:stCondLst>
                                    <p:cond delay="0"/>
                                  </p:stCondLst>
                                  <p:childTnLst>
                                    <p:set>
                                      <p:cBhvr>
                                        <p:cTn id="14" dur="1" fill="hold">
                                          <p:stCondLst>
                                            <p:cond delay="0"/>
                                          </p:stCondLst>
                                        </p:cTn>
                                        <p:tgtEl>
                                          <p:spTgt spid="6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1"/>
                                        </p:tgtEl>
                                        <p:attrNameLst>
                                          <p:attrName>style.visibility</p:attrName>
                                        </p:attrNameLst>
                                      </p:cBhvr>
                                      <p:to>
                                        <p:strVal val="visible"/>
                                      </p:to>
                                    </p:set>
                                  </p:childTnLst>
                                </p:cTn>
                              </p:par>
                              <p:par>
                                <p:cTn id="17" presetID="8" presetClass="emph" presetSubtype="0" fill="hold" grpId="0" nodeType="withEffect">
                                  <p:stCondLst>
                                    <p:cond delay="0"/>
                                  </p:stCondLst>
                                  <p:childTnLst>
                                    <p:animRot by="21600000">
                                      <p:cBhvr>
                                        <p:cTn id="18" dur="1000" fill="hold"/>
                                        <p:tgtEl>
                                          <p:spTgt spid="48"/>
                                        </p:tgtEl>
                                        <p:attrNameLst>
                                          <p:attrName>r</p:attrName>
                                        </p:attrNameLst>
                                      </p:cBhvr>
                                    </p:animRot>
                                  </p:childTnLst>
                                </p:cTn>
                              </p:par>
                              <p:par>
                                <p:cTn id="19" presetID="8" presetClass="emph" presetSubtype="0" fill="hold" grpId="0" nodeType="withEffect">
                                  <p:stCondLst>
                                    <p:cond delay="0"/>
                                  </p:stCondLst>
                                  <p:childTnLst>
                                    <p:animRot by="21600000">
                                      <p:cBhvr>
                                        <p:cTn id="20" dur="1000" fill="hold"/>
                                        <p:tgtEl>
                                          <p:spTgt spid="49"/>
                                        </p:tgtEl>
                                        <p:attrNameLst>
                                          <p:attrName>r</p:attrName>
                                        </p:attrNameLst>
                                      </p:cBhvr>
                                    </p:animRot>
                                  </p:childTnLst>
                                </p:cTn>
                              </p:par>
                              <p:par>
                                <p:cTn id="21" presetID="8" presetClass="emph" presetSubtype="0" fill="hold" grpId="0" nodeType="withEffect">
                                  <p:stCondLst>
                                    <p:cond delay="0"/>
                                  </p:stCondLst>
                                  <p:childTnLst>
                                    <p:animRot by="21600000">
                                      <p:cBhvr>
                                        <p:cTn id="22" dur="1000" fill="hold"/>
                                        <p:tgtEl>
                                          <p:spTgt spid="50"/>
                                        </p:tgtEl>
                                        <p:attrNameLst>
                                          <p:attrName>r</p:attrName>
                                        </p:attrNameLst>
                                      </p:cBhvr>
                                    </p:animRot>
                                  </p:childTnLst>
                                </p:cTn>
                              </p:par>
                              <p:par>
                                <p:cTn id="23" presetID="8" presetClass="emph" presetSubtype="0" fill="hold" grpId="0" nodeType="withEffect">
                                  <p:stCondLst>
                                    <p:cond delay="0"/>
                                  </p:stCondLst>
                                  <p:childTnLst>
                                    <p:animRot by="21600000">
                                      <p:cBhvr>
                                        <p:cTn id="24" dur="1000" fill="hold"/>
                                        <p:tgtEl>
                                          <p:spTgt spid="59"/>
                                        </p:tgtEl>
                                        <p:attrNameLst>
                                          <p:attrName>r</p:attrName>
                                        </p:attrNameLst>
                                      </p:cBhvr>
                                    </p:animRot>
                                  </p:childTnLst>
                                </p:cTn>
                              </p:par>
                              <p:par>
                                <p:cTn id="25" presetID="8" presetClass="emph" presetSubtype="0" fill="hold" grpId="0" nodeType="withEffect">
                                  <p:stCondLst>
                                    <p:cond delay="0"/>
                                  </p:stCondLst>
                                  <p:childTnLst>
                                    <p:animRot by="21600000">
                                      <p:cBhvr>
                                        <p:cTn id="26" dur="1000" fill="hold"/>
                                        <p:tgtEl>
                                          <p:spTgt spid="60"/>
                                        </p:tgtEl>
                                        <p:attrNameLst>
                                          <p:attrName>r</p:attrName>
                                        </p:attrNameLst>
                                      </p:cBhvr>
                                    </p:animRot>
                                  </p:childTnLst>
                                </p:cTn>
                              </p:par>
                              <p:par>
                                <p:cTn id="27" presetID="8" presetClass="emph" presetSubtype="0" fill="hold" nodeType="withEffect">
                                  <p:stCondLst>
                                    <p:cond delay="0"/>
                                  </p:stCondLst>
                                  <p:childTnLst>
                                    <p:animRot by="21600000">
                                      <p:cBhvr>
                                        <p:cTn id="28" dur="1000" fill="hold"/>
                                        <p:tgtEl>
                                          <p:spTgt spid="51"/>
                                        </p:tgtEl>
                                        <p:attrNameLst>
                                          <p:attrName>r</p:attrName>
                                        </p:attrNameLst>
                                      </p:cBhvr>
                                    </p:animRot>
                                  </p:childTnLst>
                                </p:cTn>
                              </p:par>
                              <p:par>
                                <p:cTn id="29" presetID="53" presetClass="entr" presetSubtype="16" fill="hold" grpId="0" nodeType="withEffect">
                                  <p:stCondLst>
                                    <p:cond delay="0"/>
                                  </p:stCondLst>
                                  <p:childTnLst>
                                    <p:set>
                                      <p:cBhvr>
                                        <p:cTn id="30" dur="1" fill="hold">
                                          <p:stCondLst>
                                            <p:cond delay="0"/>
                                          </p:stCondLst>
                                        </p:cTn>
                                        <p:tgtEl>
                                          <p:spTgt spid="45"/>
                                        </p:tgtEl>
                                        <p:attrNameLst>
                                          <p:attrName>style.visibility</p:attrName>
                                        </p:attrNameLst>
                                      </p:cBhvr>
                                      <p:to>
                                        <p:strVal val="visible"/>
                                      </p:to>
                                    </p:set>
                                    <p:anim calcmode="lin" valueType="num">
                                      <p:cBhvr>
                                        <p:cTn id="31" dur="500" fill="hold"/>
                                        <p:tgtEl>
                                          <p:spTgt spid="45"/>
                                        </p:tgtEl>
                                        <p:attrNameLst>
                                          <p:attrName>ppt_w</p:attrName>
                                        </p:attrNameLst>
                                      </p:cBhvr>
                                      <p:tavLst>
                                        <p:tav tm="0">
                                          <p:val>
                                            <p:fltVal val="0"/>
                                          </p:val>
                                        </p:tav>
                                        <p:tav tm="100000">
                                          <p:val>
                                            <p:strVal val="#ppt_w"/>
                                          </p:val>
                                        </p:tav>
                                      </p:tavLst>
                                    </p:anim>
                                    <p:anim calcmode="lin" valueType="num">
                                      <p:cBhvr>
                                        <p:cTn id="32" dur="500" fill="hold"/>
                                        <p:tgtEl>
                                          <p:spTgt spid="45"/>
                                        </p:tgtEl>
                                        <p:attrNameLst>
                                          <p:attrName>ppt_h</p:attrName>
                                        </p:attrNameLst>
                                      </p:cBhvr>
                                      <p:tavLst>
                                        <p:tav tm="0">
                                          <p:val>
                                            <p:fltVal val="0"/>
                                          </p:val>
                                        </p:tav>
                                        <p:tav tm="100000">
                                          <p:val>
                                            <p:strVal val="#ppt_h"/>
                                          </p:val>
                                        </p:tav>
                                      </p:tavLst>
                                    </p:anim>
                                    <p:animEffect transition="in" filter="fade">
                                      <p:cBhvr>
                                        <p:cTn id="33" dur="500"/>
                                        <p:tgtEl>
                                          <p:spTgt spid="45"/>
                                        </p:tgtEl>
                                      </p:cBhvr>
                                    </p:animEffect>
                                  </p:childTnLst>
                                </p:cTn>
                              </p:par>
                              <p:par>
                                <p:cTn id="34" presetID="41" presetClass="entr" presetSubtype="0" fill="hold" grpId="0" nodeType="withEffect">
                                  <p:stCondLst>
                                    <p:cond delay="200"/>
                                  </p:stCondLst>
                                  <p:iterate type="lt">
                                    <p:tmPct val="10000"/>
                                  </p:iterate>
                                  <p:childTnLst>
                                    <p:set>
                                      <p:cBhvr>
                                        <p:cTn id="35" dur="1" fill="hold">
                                          <p:stCondLst>
                                            <p:cond delay="0"/>
                                          </p:stCondLst>
                                        </p:cTn>
                                        <p:tgtEl>
                                          <p:spTgt spid="47"/>
                                        </p:tgtEl>
                                        <p:attrNameLst>
                                          <p:attrName>style.visibility</p:attrName>
                                        </p:attrNameLst>
                                      </p:cBhvr>
                                      <p:to>
                                        <p:strVal val="visible"/>
                                      </p:to>
                                    </p:set>
                                    <p:anim calcmode="lin" valueType="num">
                                      <p:cBhvr>
                                        <p:cTn id="36" dur="500" fill="hold"/>
                                        <p:tgtEl>
                                          <p:spTgt spid="47"/>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47"/>
                                        </p:tgtEl>
                                        <p:attrNameLst>
                                          <p:attrName>ppt_y</p:attrName>
                                        </p:attrNameLst>
                                      </p:cBhvr>
                                      <p:tavLst>
                                        <p:tav tm="0">
                                          <p:val>
                                            <p:strVal val="#ppt_y"/>
                                          </p:val>
                                        </p:tav>
                                        <p:tav tm="100000">
                                          <p:val>
                                            <p:strVal val="#ppt_y"/>
                                          </p:val>
                                        </p:tav>
                                      </p:tavLst>
                                    </p:anim>
                                    <p:anim calcmode="lin" valueType="num">
                                      <p:cBhvr>
                                        <p:cTn id="38" dur="500" fill="hold"/>
                                        <p:tgtEl>
                                          <p:spTgt spid="47"/>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47"/>
                                        </p:tgtEl>
                                        <p:attrNameLst>
                                          <p:attrName>ppt_w</p:attrName>
                                        </p:attrNameLst>
                                      </p:cBhvr>
                                      <p:tavLst>
                                        <p:tav tm="0">
                                          <p:val>
                                            <p:strVal val="#ppt_w/10"/>
                                          </p:val>
                                        </p:tav>
                                        <p:tav tm="50000">
                                          <p:val>
                                            <p:strVal val="#ppt_w+.01"/>
                                          </p:val>
                                        </p:tav>
                                        <p:tav tm="100000">
                                          <p:val>
                                            <p:strVal val="#ppt_w"/>
                                          </p:val>
                                        </p:tav>
                                      </p:tavLst>
                                    </p:anim>
                                    <p:animEffect transition="in" filter="fade">
                                      <p:cBhvr>
                                        <p:cTn id="40" dur="500" tmFilter="0,0; .5, 1; 1, 1"/>
                                        <p:tgtEl>
                                          <p:spTgt spid="47"/>
                                        </p:tgtEl>
                                      </p:cBhvr>
                                    </p:animEffect>
                                  </p:childTnLst>
                                </p:cTn>
                              </p:par>
                              <p:par>
                                <p:cTn id="41" presetID="22" presetClass="entr" presetSubtype="8" fill="hold" grpId="0" nodeType="withEffect">
                                  <p:stCondLst>
                                    <p:cond delay="400"/>
                                  </p:stCondLst>
                                  <p:childTnLst>
                                    <p:set>
                                      <p:cBhvr>
                                        <p:cTn id="42" dur="1" fill="hold">
                                          <p:stCondLst>
                                            <p:cond delay="0"/>
                                          </p:stCondLst>
                                        </p:cTn>
                                        <p:tgtEl>
                                          <p:spTgt spid="46"/>
                                        </p:tgtEl>
                                        <p:attrNameLst>
                                          <p:attrName>style.visibility</p:attrName>
                                        </p:attrNameLst>
                                      </p:cBhvr>
                                      <p:to>
                                        <p:strVal val="visible"/>
                                      </p:to>
                                    </p:set>
                                    <p:animEffect transition="in" filter="wipe(left)">
                                      <p:cBhvr>
                                        <p:cTn id="43" dur="500"/>
                                        <p:tgtEl>
                                          <p:spTgt spid="46"/>
                                        </p:tgtEl>
                                      </p:cBhvr>
                                    </p:animEffect>
                                  </p:childTnLst>
                                </p:cTn>
                              </p:par>
                              <p:par>
                                <p:cTn id="44" presetID="22" presetClass="entr" presetSubtype="8" fill="hold" nodeType="withEffect">
                                  <p:stCondLst>
                                    <p:cond delay="300"/>
                                  </p:stCondLst>
                                  <p:childTnLst>
                                    <p:set>
                                      <p:cBhvr>
                                        <p:cTn id="45" dur="1" fill="hold">
                                          <p:stCondLst>
                                            <p:cond delay="0"/>
                                          </p:stCondLst>
                                        </p:cTn>
                                        <p:tgtEl>
                                          <p:spTgt spid="61"/>
                                        </p:tgtEl>
                                        <p:attrNameLst>
                                          <p:attrName>style.visibility</p:attrName>
                                        </p:attrNameLst>
                                      </p:cBhvr>
                                      <p:to>
                                        <p:strVal val="visible"/>
                                      </p:to>
                                    </p:set>
                                    <p:animEffect transition="in" filter="wipe(left)">
                                      <p:cBhvr>
                                        <p:cTn id="46"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47" grpId="0"/>
      <p:bldP spid="48" grpId="0" animBg="1"/>
      <p:bldP spid="48" grpId="1" animBg="1"/>
      <p:bldP spid="49" grpId="0" animBg="1"/>
      <p:bldP spid="49" grpId="1" animBg="1"/>
      <p:bldP spid="50" grpId="0" animBg="1"/>
      <p:bldP spid="50" grpId="1" animBg="1"/>
      <p:bldP spid="59" grpId="0" animBg="1"/>
      <p:bldP spid="59" grpId="1" animBg="1"/>
      <p:bldP spid="60" grpId="0" animBg="1"/>
      <p:bldP spid="60"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Shape 987"/>
          <p:cNvSpPr/>
          <p:nvPr/>
        </p:nvSpPr>
        <p:spPr>
          <a:xfrm>
            <a:off x="4711928" y="1771706"/>
            <a:ext cx="513579" cy="513579"/>
          </a:xfrm>
          <a:prstGeom prst="rect">
            <a:avLst/>
          </a:prstGeom>
          <a:solidFill>
            <a:srgbClr val="009900"/>
          </a:solidFill>
          <a:ln w="12700" cap="flat">
            <a:noFill/>
            <a:miter lim="400000"/>
          </a:ln>
          <a:effectLst/>
        </p:spPr>
        <p:txBody>
          <a:bodyPr wrap="square" lIns="40315" tIns="40315" rIns="40315" bIns="40315"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200" name="Shape 988"/>
          <p:cNvSpPr/>
          <p:nvPr/>
        </p:nvSpPr>
        <p:spPr>
          <a:xfrm>
            <a:off x="4860886" y="1902256"/>
            <a:ext cx="283821" cy="252475"/>
          </a:xfrm>
          <a:custGeom>
            <a:avLst/>
            <a:gdLst/>
            <a:ahLst/>
            <a:cxnLst>
              <a:cxn ang="0">
                <a:pos x="wd2" y="hd2"/>
              </a:cxn>
              <a:cxn ang="5400000">
                <a:pos x="wd2" y="hd2"/>
              </a:cxn>
              <a:cxn ang="10800000">
                <a:pos x="wd2" y="hd2"/>
              </a:cxn>
              <a:cxn ang="16200000">
                <a:pos x="wd2" y="hd2"/>
              </a:cxn>
            </a:cxnLst>
            <a:rect l="0" t="0" r="r" b="b"/>
            <a:pathLst>
              <a:path w="21446" h="21471" extrusionOk="0">
                <a:moveTo>
                  <a:pt x="2906" y="19280"/>
                </a:moveTo>
                <a:cubicBezTo>
                  <a:pt x="2683" y="19534"/>
                  <a:pt x="2683" y="19946"/>
                  <a:pt x="2906" y="20200"/>
                </a:cubicBezTo>
                <a:lnTo>
                  <a:pt x="3930" y="21326"/>
                </a:lnTo>
                <a:cubicBezTo>
                  <a:pt x="4154" y="21580"/>
                  <a:pt x="4510" y="21473"/>
                  <a:pt x="4734" y="21220"/>
                </a:cubicBezTo>
                <a:lnTo>
                  <a:pt x="10017" y="15372"/>
                </a:lnTo>
                <a:lnTo>
                  <a:pt x="8398" y="13299"/>
                </a:lnTo>
                <a:cubicBezTo>
                  <a:pt x="8398" y="13299"/>
                  <a:pt x="2906" y="19280"/>
                  <a:pt x="2906" y="19280"/>
                </a:cubicBezTo>
                <a:close/>
                <a:moveTo>
                  <a:pt x="21387" y="2723"/>
                </a:moveTo>
                <a:cubicBezTo>
                  <a:pt x="21307" y="2125"/>
                  <a:pt x="21031" y="2252"/>
                  <a:pt x="20888" y="2505"/>
                </a:cubicBezTo>
                <a:cubicBezTo>
                  <a:pt x="20746" y="2758"/>
                  <a:pt x="20111" y="3840"/>
                  <a:pt x="19852" y="4329"/>
                </a:cubicBezTo>
                <a:cubicBezTo>
                  <a:pt x="19593" y="4815"/>
                  <a:pt x="18956" y="5772"/>
                  <a:pt x="17770" y="4826"/>
                </a:cubicBezTo>
                <a:cubicBezTo>
                  <a:pt x="16533" y="3843"/>
                  <a:pt x="16963" y="3157"/>
                  <a:pt x="17179" y="2694"/>
                </a:cubicBezTo>
                <a:cubicBezTo>
                  <a:pt x="17395" y="2232"/>
                  <a:pt x="18059" y="931"/>
                  <a:pt x="18155" y="768"/>
                </a:cubicBezTo>
                <a:cubicBezTo>
                  <a:pt x="18251" y="605"/>
                  <a:pt x="18139" y="129"/>
                  <a:pt x="17756" y="329"/>
                </a:cubicBezTo>
                <a:cubicBezTo>
                  <a:pt x="17372" y="527"/>
                  <a:pt x="15039" y="1572"/>
                  <a:pt x="14715" y="3066"/>
                </a:cubicBezTo>
                <a:cubicBezTo>
                  <a:pt x="14386" y="4590"/>
                  <a:pt x="14993" y="5950"/>
                  <a:pt x="13800" y="7301"/>
                </a:cubicBezTo>
                <a:lnTo>
                  <a:pt x="12355" y="8998"/>
                </a:lnTo>
                <a:lnTo>
                  <a:pt x="13806" y="10898"/>
                </a:lnTo>
                <a:lnTo>
                  <a:pt x="15589" y="8995"/>
                </a:lnTo>
                <a:cubicBezTo>
                  <a:pt x="16013" y="8514"/>
                  <a:pt x="16919" y="8048"/>
                  <a:pt x="17740" y="8257"/>
                </a:cubicBezTo>
                <a:cubicBezTo>
                  <a:pt x="19498" y="8705"/>
                  <a:pt x="20456" y="7962"/>
                  <a:pt x="21035" y="6733"/>
                </a:cubicBezTo>
                <a:cubicBezTo>
                  <a:pt x="21552" y="5635"/>
                  <a:pt x="21466" y="3322"/>
                  <a:pt x="21387" y="2723"/>
                </a:cubicBezTo>
                <a:close/>
                <a:moveTo>
                  <a:pt x="9478" y="7592"/>
                </a:moveTo>
                <a:cubicBezTo>
                  <a:pt x="9350" y="7424"/>
                  <a:pt x="9189" y="7421"/>
                  <a:pt x="9050" y="7558"/>
                </a:cubicBezTo>
                <a:lnTo>
                  <a:pt x="7506" y="9074"/>
                </a:lnTo>
                <a:cubicBezTo>
                  <a:pt x="7384" y="9194"/>
                  <a:pt x="7369" y="9419"/>
                  <a:pt x="7477" y="9559"/>
                </a:cubicBezTo>
                <a:lnTo>
                  <a:pt x="16408" y="20996"/>
                </a:lnTo>
                <a:cubicBezTo>
                  <a:pt x="16616" y="21268"/>
                  <a:pt x="16979" y="21295"/>
                  <a:pt x="17217" y="21061"/>
                </a:cubicBezTo>
                <a:lnTo>
                  <a:pt x="18263" y="20076"/>
                </a:lnTo>
                <a:cubicBezTo>
                  <a:pt x="18500" y="19839"/>
                  <a:pt x="18526" y="19429"/>
                  <a:pt x="18317" y="19158"/>
                </a:cubicBezTo>
                <a:cubicBezTo>
                  <a:pt x="18317" y="19158"/>
                  <a:pt x="9478" y="7592"/>
                  <a:pt x="9478" y="7592"/>
                </a:cubicBezTo>
                <a:close/>
                <a:moveTo>
                  <a:pt x="3331" y="6965"/>
                </a:moveTo>
                <a:cubicBezTo>
                  <a:pt x="4336" y="6088"/>
                  <a:pt x="5170" y="6693"/>
                  <a:pt x="6282" y="8142"/>
                </a:cubicBezTo>
                <a:cubicBezTo>
                  <a:pt x="6408" y="8304"/>
                  <a:pt x="6575" y="8114"/>
                  <a:pt x="6671" y="8021"/>
                </a:cubicBezTo>
                <a:cubicBezTo>
                  <a:pt x="6766" y="7926"/>
                  <a:pt x="8233" y="6440"/>
                  <a:pt x="8306" y="6370"/>
                </a:cubicBezTo>
                <a:cubicBezTo>
                  <a:pt x="8377" y="6300"/>
                  <a:pt x="8464" y="6167"/>
                  <a:pt x="8349" y="6018"/>
                </a:cubicBezTo>
                <a:cubicBezTo>
                  <a:pt x="8235" y="5868"/>
                  <a:pt x="7817" y="5261"/>
                  <a:pt x="7550" y="4867"/>
                </a:cubicBezTo>
                <a:cubicBezTo>
                  <a:pt x="5603" y="2001"/>
                  <a:pt x="12876" y="57"/>
                  <a:pt x="11758" y="25"/>
                </a:cubicBezTo>
                <a:cubicBezTo>
                  <a:pt x="11190" y="9"/>
                  <a:pt x="8909" y="-20"/>
                  <a:pt x="8569" y="21"/>
                </a:cubicBezTo>
                <a:cubicBezTo>
                  <a:pt x="7186" y="186"/>
                  <a:pt x="5452" y="1638"/>
                  <a:pt x="4578" y="2313"/>
                </a:cubicBezTo>
                <a:cubicBezTo>
                  <a:pt x="3437" y="3196"/>
                  <a:pt x="3011" y="3711"/>
                  <a:pt x="2939" y="3781"/>
                </a:cubicBezTo>
                <a:cubicBezTo>
                  <a:pt x="2617" y="4099"/>
                  <a:pt x="2887" y="4832"/>
                  <a:pt x="2303" y="5410"/>
                </a:cubicBezTo>
                <a:cubicBezTo>
                  <a:pt x="1683" y="6021"/>
                  <a:pt x="1297" y="5560"/>
                  <a:pt x="939" y="5913"/>
                </a:cubicBezTo>
                <a:cubicBezTo>
                  <a:pt x="761" y="6090"/>
                  <a:pt x="264" y="6509"/>
                  <a:pt x="122" y="6650"/>
                </a:cubicBezTo>
                <a:cubicBezTo>
                  <a:pt x="-22" y="6790"/>
                  <a:pt x="-48" y="7030"/>
                  <a:pt x="99" y="7219"/>
                </a:cubicBezTo>
                <a:cubicBezTo>
                  <a:pt x="99" y="7219"/>
                  <a:pt x="1459" y="8912"/>
                  <a:pt x="1574" y="9061"/>
                </a:cubicBezTo>
                <a:cubicBezTo>
                  <a:pt x="1688" y="9210"/>
                  <a:pt x="1994" y="9337"/>
                  <a:pt x="2185" y="9149"/>
                </a:cubicBezTo>
                <a:cubicBezTo>
                  <a:pt x="2375" y="8960"/>
                  <a:pt x="2864" y="8477"/>
                  <a:pt x="2947" y="8394"/>
                </a:cubicBezTo>
                <a:cubicBezTo>
                  <a:pt x="3031" y="8312"/>
                  <a:pt x="2893" y="7349"/>
                  <a:pt x="3331" y="6965"/>
                </a:cubicBezTo>
                <a:close/>
              </a:path>
            </a:pathLst>
          </a:custGeom>
          <a:solidFill>
            <a:srgbClr val="FFFFFF"/>
          </a:solidFill>
          <a:ln w="12700" cap="flat">
            <a:noFill/>
            <a:miter lim="400000"/>
          </a:ln>
          <a:effectLst/>
        </p:spPr>
        <p:txBody>
          <a:bodyPr wrap="square" lIns="30236" tIns="30236" rIns="30236" bIns="30236" numCol="1" anchor="ctr">
            <a:noAutofit/>
          </a:bodyPr>
          <a:lstStyle/>
          <a:p>
            <a:pPr>
              <a:defRPr sz="3100" b="1">
                <a:latin typeface="Kontrapunkt Bob Bold"/>
                <a:ea typeface="Kontrapunkt Bob Bold"/>
                <a:cs typeface="Kontrapunkt Bob Bold"/>
                <a:sym typeface="Kontrapunkt Bob Bold"/>
              </a:defRPr>
            </a:pPr>
            <a:endParaRPr sz="2460" b="1">
              <a:solidFill>
                <a:prstClr val="black"/>
              </a:solidFill>
              <a:latin typeface="微软雅黑"/>
              <a:ea typeface="Kontrapunkt Bob Bold"/>
              <a:cs typeface="Kontrapunkt Bob Bold"/>
              <a:sym typeface="Kontrapunkt Bob Bold"/>
            </a:endParaRPr>
          </a:p>
        </p:txBody>
      </p:sp>
      <p:sp>
        <p:nvSpPr>
          <p:cNvPr id="201" name="Shape 990"/>
          <p:cNvSpPr/>
          <p:nvPr/>
        </p:nvSpPr>
        <p:spPr>
          <a:xfrm>
            <a:off x="4711928" y="2458194"/>
            <a:ext cx="513579" cy="513579"/>
          </a:xfrm>
          <a:prstGeom prst="rect">
            <a:avLst/>
          </a:prstGeom>
          <a:solidFill>
            <a:srgbClr val="009900"/>
          </a:solidFill>
          <a:ln w="12700" cap="flat">
            <a:noFill/>
            <a:miter lim="400000"/>
          </a:ln>
          <a:effectLst/>
        </p:spPr>
        <p:txBody>
          <a:bodyPr wrap="square" lIns="40315" tIns="40315" rIns="40315" bIns="40315"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grpSp>
        <p:nvGrpSpPr>
          <p:cNvPr id="202" name="Group 996"/>
          <p:cNvGrpSpPr/>
          <p:nvPr/>
        </p:nvGrpSpPr>
        <p:grpSpPr>
          <a:xfrm>
            <a:off x="4884728" y="2588744"/>
            <a:ext cx="236137" cy="252475"/>
            <a:chOff x="48040" y="212183"/>
            <a:chExt cx="583929" cy="624331"/>
          </a:xfrm>
        </p:grpSpPr>
        <p:sp>
          <p:nvSpPr>
            <p:cNvPr id="203" name="Shape 991"/>
            <p:cNvSpPr/>
            <p:nvPr/>
          </p:nvSpPr>
          <p:spPr>
            <a:xfrm>
              <a:off x="48040" y="586966"/>
              <a:ext cx="101823" cy="249550"/>
            </a:xfrm>
            <a:prstGeom prst="rect">
              <a:avLst/>
            </a:prstGeom>
            <a:solidFill>
              <a:srgbClr val="FFFFFF"/>
            </a:solidFill>
            <a:ln w="12700" cap="flat">
              <a:noFill/>
              <a:miter lim="400000"/>
            </a:ln>
            <a:effectLst/>
          </p:spPr>
          <p:txBody>
            <a:bodyPr wrap="square" lIns="40315" tIns="40315" rIns="40315" bIns="40315" numCol="1" anchor="ctr">
              <a:noAutofit/>
            </a:bodyPr>
            <a:lstStyle/>
            <a:p>
              <a:pPr>
                <a:defRPr sz="3100" b="1">
                  <a:latin typeface="Kontrapunkt Bob Bold"/>
                  <a:ea typeface="Kontrapunkt Bob Bold"/>
                  <a:cs typeface="Kontrapunkt Bob Bold"/>
                  <a:sym typeface="Kontrapunkt Bob Bold"/>
                </a:defRPr>
              </a:pPr>
              <a:endParaRPr sz="2460" b="1">
                <a:solidFill>
                  <a:prstClr val="black"/>
                </a:solidFill>
                <a:latin typeface="微软雅黑"/>
                <a:ea typeface="Kontrapunkt Bob Bold"/>
                <a:cs typeface="Kontrapunkt Bob Bold"/>
                <a:sym typeface="Kontrapunkt Bob Bold"/>
              </a:endParaRPr>
            </a:p>
          </p:txBody>
        </p:sp>
        <p:sp>
          <p:nvSpPr>
            <p:cNvPr id="204" name="Shape 992"/>
            <p:cNvSpPr/>
            <p:nvPr/>
          </p:nvSpPr>
          <p:spPr>
            <a:xfrm>
              <a:off x="208742" y="480319"/>
              <a:ext cx="101824" cy="356197"/>
            </a:xfrm>
            <a:prstGeom prst="rect">
              <a:avLst/>
            </a:prstGeom>
            <a:solidFill>
              <a:srgbClr val="FFFFFF"/>
            </a:solidFill>
            <a:ln w="12700" cap="flat">
              <a:noFill/>
              <a:miter lim="400000"/>
            </a:ln>
            <a:effectLst/>
          </p:spPr>
          <p:txBody>
            <a:bodyPr wrap="square" lIns="40315" tIns="40315" rIns="40315" bIns="40315" numCol="1" anchor="ctr">
              <a:noAutofit/>
            </a:bodyPr>
            <a:lstStyle/>
            <a:p>
              <a:pPr>
                <a:defRPr sz="3100" b="1">
                  <a:latin typeface="Kontrapunkt Bob Bold"/>
                  <a:ea typeface="Kontrapunkt Bob Bold"/>
                  <a:cs typeface="Kontrapunkt Bob Bold"/>
                  <a:sym typeface="Kontrapunkt Bob Bold"/>
                </a:defRPr>
              </a:pPr>
              <a:endParaRPr sz="2460" b="1">
                <a:solidFill>
                  <a:prstClr val="black"/>
                </a:solidFill>
                <a:latin typeface="微软雅黑"/>
                <a:ea typeface="Kontrapunkt Bob Bold"/>
                <a:cs typeface="Kontrapunkt Bob Bold"/>
                <a:sym typeface="Kontrapunkt Bob Bold"/>
              </a:endParaRPr>
            </a:p>
          </p:txBody>
        </p:sp>
        <p:sp>
          <p:nvSpPr>
            <p:cNvPr id="205" name="Shape 993"/>
            <p:cNvSpPr/>
            <p:nvPr/>
          </p:nvSpPr>
          <p:spPr>
            <a:xfrm>
              <a:off x="369444" y="392344"/>
              <a:ext cx="101824" cy="444172"/>
            </a:xfrm>
            <a:prstGeom prst="rect">
              <a:avLst/>
            </a:prstGeom>
            <a:solidFill>
              <a:srgbClr val="FFFFFF"/>
            </a:solidFill>
            <a:ln w="12700" cap="flat">
              <a:noFill/>
              <a:miter lim="400000"/>
            </a:ln>
            <a:effectLst/>
          </p:spPr>
          <p:txBody>
            <a:bodyPr wrap="square" lIns="40315" tIns="40315" rIns="40315" bIns="40315" numCol="1" anchor="ctr">
              <a:noAutofit/>
            </a:bodyPr>
            <a:lstStyle/>
            <a:p>
              <a:pPr>
                <a:defRPr sz="3100" b="1">
                  <a:latin typeface="Kontrapunkt Bob Bold"/>
                  <a:ea typeface="Kontrapunkt Bob Bold"/>
                  <a:cs typeface="Kontrapunkt Bob Bold"/>
                  <a:sym typeface="Kontrapunkt Bob Bold"/>
                </a:defRPr>
              </a:pPr>
              <a:endParaRPr sz="2460" b="1">
                <a:solidFill>
                  <a:prstClr val="black"/>
                </a:solidFill>
                <a:latin typeface="微软雅黑"/>
                <a:ea typeface="Kontrapunkt Bob Bold"/>
                <a:cs typeface="Kontrapunkt Bob Bold"/>
                <a:sym typeface="Kontrapunkt Bob Bold"/>
              </a:endParaRPr>
            </a:p>
          </p:txBody>
        </p:sp>
        <p:sp>
          <p:nvSpPr>
            <p:cNvPr id="206" name="Shape 994"/>
            <p:cNvSpPr/>
            <p:nvPr/>
          </p:nvSpPr>
          <p:spPr>
            <a:xfrm>
              <a:off x="530147" y="337418"/>
              <a:ext cx="101824" cy="499098"/>
            </a:xfrm>
            <a:prstGeom prst="rect">
              <a:avLst/>
            </a:prstGeom>
            <a:solidFill>
              <a:srgbClr val="FFFFFF"/>
            </a:solidFill>
            <a:ln w="12700" cap="flat">
              <a:noFill/>
              <a:miter lim="400000"/>
            </a:ln>
            <a:effectLst/>
          </p:spPr>
          <p:txBody>
            <a:bodyPr wrap="square" lIns="40315" tIns="40315" rIns="40315" bIns="40315" numCol="1" anchor="ctr">
              <a:noAutofit/>
            </a:bodyPr>
            <a:lstStyle/>
            <a:p>
              <a:pPr>
                <a:defRPr sz="3100" b="1">
                  <a:latin typeface="Kontrapunkt Bob Bold"/>
                  <a:ea typeface="Kontrapunkt Bob Bold"/>
                  <a:cs typeface="Kontrapunkt Bob Bold"/>
                  <a:sym typeface="Kontrapunkt Bob Bold"/>
                </a:defRPr>
              </a:pPr>
              <a:endParaRPr sz="2460" b="1">
                <a:solidFill>
                  <a:prstClr val="black"/>
                </a:solidFill>
                <a:latin typeface="微软雅黑"/>
                <a:ea typeface="Kontrapunkt Bob Bold"/>
                <a:cs typeface="Kontrapunkt Bob Bold"/>
                <a:sym typeface="Kontrapunkt Bob Bold"/>
              </a:endParaRPr>
            </a:p>
          </p:txBody>
        </p:sp>
        <p:sp>
          <p:nvSpPr>
            <p:cNvPr id="207" name="Shape 1016"/>
            <p:cNvSpPr/>
            <p:nvPr/>
          </p:nvSpPr>
          <p:spPr>
            <a:xfrm>
              <a:off x="54152" y="212183"/>
              <a:ext cx="575923" cy="23371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4400" y="7200"/>
                    <a:pt x="7200" y="14400"/>
                    <a:pt x="0" y="21600"/>
                  </a:cubicBezTo>
                </a:path>
              </a:pathLst>
            </a:custGeom>
            <a:noFill/>
            <a:ln w="3175" cap="flat">
              <a:solidFill>
                <a:srgbClr val="FFFFFF"/>
              </a:solidFill>
              <a:prstDash val="solid"/>
              <a:miter lim="400000"/>
              <a:headEnd type="triangle" w="med" len="med"/>
            </a:ln>
            <a:effectLst/>
          </p:spPr>
          <p:txBody>
            <a:bodyPr/>
            <a:lstStyle/>
            <a:p>
              <a:endParaRPr sz="1133">
                <a:solidFill>
                  <a:prstClr val="black"/>
                </a:solidFill>
                <a:latin typeface="微软雅黑"/>
                <a:ea typeface="微软雅黑"/>
              </a:endParaRPr>
            </a:p>
          </p:txBody>
        </p:sp>
      </p:grpSp>
      <p:sp>
        <p:nvSpPr>
          <p:cNvPr id="208" name="Shape 998"/>
          <p:cNvSpPr/>
          <p:nvPr/>
        </p:nvSpPr>
        <p:spPr>
          <a:xfrm>
            <a:off x="4711928" y="3143211"/>
            <a:ext cx="513579" cy="513579"/>
          </a:xfrm>
          <a:prstGeom prst="rect">
            <a:avLst/>
          </a:prstGeom>
          <a:solidFill>
            <a:srgbClr val="009900"/>
          </a:solidFill>
          <a:ln w="12700" cap="flat">
            <a:noFill/>
            <a:miter lim="400000"/>
          </a:ln>
          <a:effectLst/>
        </p:spPr>
        <p:txBody>
          <a:bodyPr wrap="square" lIns="40315" tIns="40315" rIns="40315" bIns="40315"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209" name="Shape 999"/>
          <p:cNvSpPr/>
          <p:nvPr/>
        </p:nvSpPr>
        <p:spPr>
          <a:xfrm rot="2700000">
            <a:off x="4903781" y="3290197"/>
            <a:ext cx="223181" cy="223181"/>
          </a:xfrm>
          <a:custGeom>
            <a:avLst/>
            <a:gdLst/>
            <a:ahLst/>
            <a:cxnLst>
              <a:cxn ang="0">
                <a:pos x="wd2" y="hd2"/>
              </a:cxn>
              <a:cxn ang="5400000">
                <a:pos x="wd2" y="hd2"/>
              </a:cxn>
              <a:cxn ang="10800000">
                <a:pos x="wd2" y="hd2"/>
              </a:cxn>
              <a:cxn ang="16200000">
                <a:pos x="wd2" y="hd2"/>
              </a:cxn>
            </a:cxnLst>
            <a:rect l="0" t="0" r="r" b="b"/>
            <a:pathLst>
              <a:path w="20814" h="20814" extrusionOk="0">
                <a:moveTo>
                  <a:pt x="16063" y="4751"/>
                </a:moveTo>
                <a:cubicBezTo>
                  <a:pt x="14562" y="3251"/>
                  <a:pt x="14186" y="1270"/>
                  <a:pt x="14318" y="1137"/>
                </a:cubicBezTo>
                <a:cubicBezTo>
                  <a:pt x="14452" y="1003"/>
                  <a:pt x="16354" y="1458"/>
                  <a:pt x="17856" y="2959"/>
                </a:cubicBezTo>
                <a:cubicBezTo>
                  <a:pt x="19356" y="4460"/>
                  <a:pt x="19807" y="6366"/>
                  <a:pt x="19677" y="6496"/>
                </a:cubicBezTo>
                <a:cubicBezTo>
                  <a:pt x="19548" y="6625"/>
                  <a:pt x="17564" y="6252"/>
                  <a:pt x="16063" y="4751"/>
                </a:cubicBezTo>
                <a:close/>
                <a:moveTo>
                  <a:pt x="8257" y="11610"/>
                </a:moveTo>
                <a:cubicBezTo>
                  <a:pt x="7827" y="11179"/>
                  <a:pt x="7967" y="10342"/>
                  <a:pt x="8569" y="9739"/>
                </a:cubicBezTo>
                <a:cubicBezTo>
                  <a:pt x="9172" y="9137"/>
                  <a:pt x="10009" y="8997"/>
                  <a:pt x="10440" y="9428"/>
                </a:cubicBezTo>
                <a:cubicBezTo>
                  <a:pt x="10869" y="9858"/>
                  <a:pt x="10730" y="10696"/>
                  <a:pt x="10128" y="11298"/>
                </a:cubicBezTo>
                <a:cubicBezTo>
                  <a:pt x="9526" y="11900"/>
                  <a:pt x="8687" y="12040"/>
                  <a:pt x="8257" y="11610"/>
                </a:cubicBezTo>
                <a:close/>
                <a:moveTo>
                  <a:pt x="18634" y="2180"/>
                </a:moveTo>
                <a:cubicBezTo>
                  <a:pt x="16698" y="243"/>
                  <a:pt x="14265" y="-466"/>
                  <a:pt x="13491" y="308"/>
                </a:cubicBezTo>
                <a:lnTo>
                  <a:pt x="10372" y="3426"/>
                </a:lnTo>
                <a:cubicBezTo>
                  <a:pt x="9900" y="3899"/>
                  <a:pt x="9488" y="5482"/>
                  <a:pt x="9676" y="7085"/>
                </a:cubicBezTo>
                <a:lnTo>
                  <a:pt x="240" y="16521"/>
                </a:lnTo>
                <a:cubicBezTo>
                  <a:pt x="-320" y="17081"/>
                  <a:pt x="134" y="18442"/>
                  <a:pt x="1253" y="19561"/>
                </a:cubicBezTo>
                <a:cubicBezTo>
                  <a:pt x="2373" y="20681"/>
                  <a:pt x="3733" y="21134"/>
                  <a:pt x="4293" y="20574"/>
                </a:cubicBezTo>
                <a:lnTo>
                  <a:pt x="13729" y="11138"/>
                </a:lnTo>
                <a:cubicBezTo>
                  <a:pt x="15332" y="11327"/>
                  <a:pt x="16915" y="10914"/>
                  <a:pt x="17388" y="10442"/>
                </a:cubicBezTo>
                <a:lnTo>
                  <a:pt x="20506" y="7324"/>
                </a:lnTo>
                <a:cubicBezTo>
                  <a:pt x="21280" y="6549"/>
                  <a:pt x="20573" y="4116"/>
                  <a:pt x="18634" y="2180"/>
                </a:cubicBezTo>
                <a:close/>
              </a:path>
            </a:pathLst>
          </a:custGeom>
          <a:solidFill>
            <a:srgbClr val="FFFFFF"/>
          </a:solidFill>
          <a:ln w="12700" cap="flat">
            <a:noFill/>
            <a:miter lim="400000"/>
          </a:ln>
          <a:effectLst/>
        </p:spPr>
        <p:txBody>
          <a:bodyPr wrap="square" lIns="30236" tIns="30236" rIns="30236" bIns="30236" numCol="1" anchor="ctr">
            <a:noAutofit/>
          </a:bodyPr>
          <a:lstStyle/>
          <a:p>
            <a:pPr>
              <a:defRPr sz="3100" b="1">
                <a:latin typeface="Kontrapunkt Bob Bold"/>
                <a:ea typeface="Kontrapunkt Bob Bold"/>
                <a:cs typeface="Kontrapunkt Bob Bold"/>
                <a:sym typeface="Kontrapunkt Bob Bold"/>
              </a:defRPr>
            </a:pPr>
            <a:endParaRPr sz="2460" b="1">
              <a:solidFill>
                <a:prstClr val="black"/>
              </a:solidFill>
              <a:latin typeface="微软雅黑"/>
              <a:ea typeface="Kontrapunkt Bob Bold"/>
              <a:cs typeface="Kontrapunkt Bob Bold"/>
              <a:sym typeface="Kontrapunkt Bob Bold"/>
            </a:endParaRPr>
          </a:p>
        </p:txBody>
      </p:sp>
      <p:sp>
        <p:nvSpPr>
          <p:cNvPr id="210" name="Shape 1001"/>
          <p:cNvSpPr/>
          <p:nvPr/>
        </p:nvSpPr>
        <p:spPr>
          <a:xfrm>
            <a:off x="4714965" y="3772553"/>
            <a:ext cx="513579" cy="513579"/>
          </a:xfrm>
          <a:prstGeom prst="rect">
            <a:avLst/>
          </a:prstGeom>
          <a:solidFill>
            <a:srgbClr val="009900"/>
          </a:solidFill>
          <a:ln w="12700" cap="flat">
            <a:noFill/>
            <a:miter lim="400000"/>
          </a:ln>
          <a:effectLst/>
        </p:spPr>
        <p:txBody>
          <a:bodyPr wrap="square" lIns="40315" tIns="40315" rIns="40315" bIns="40315"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211" name="Shape 1002"/>
          <p:cNvSpPr/>
          <p:nvPr/>
        </p:nvSpPr>
        <p:spPr>
          <a:xfrm rot="21537488">
            <a:off x="4902737" y="3925176"/>
            <a:ext cx="130404" cy="237481"/>
          </a:xfrm>
          <a:custGeom>
            <a:avLst/>
            <a:gdLst/>
            <a:ahLst/>
            <a:cxnLst>
              <a:cxn ang="0">
                <a:pos x="wd2" y="hd2"/>
              </a:cxn>
              <a:cxn ang="5400000">
                <a:pos x="wd2" y="hd2"/>
              </a:cxn>
              <a:cxn ang="10800000">
                <a:pos x="wd2" y="hd2"/>
              </a:cxn>
              <a:cxn ang="16200000">
                <a:pos x="wd2" y="hd2"/>
              </a:cxn>
            </a:cxnLst>
            <a:rect l="0" t="0" r="r" b="b"/>
            <a:pathLst>
              <a:path w="21600" h="21600" extrusionOk="0">
                <a:moveTo>
                  <a:pt x="20407" y="3476"/>
                </a:moveTo>
                <a:cubicBezTo>
                  <a:pt x="16335" y="5612"/>
                  <a:pt x="16335" y="5612"/>
                  <a:pt x="16335" y="5612"/>
                </a:cubicBezTo>
                <a:cubicBezTo>
                  <a:pt x="14486" y="4583"/>
                  <a:pt x="12660" y="4068"/>
                  <a:pt x="10835" y="4068"/>
                </a:cubicBezTo>
                <a:cubicBezTo>
                  <a:pt x="9782" y="4068"/>
                  <a:pt x="8916" y="4222"/>
                  <a:pt x="8237" y="4531"/>
                </a:cubicBezTo>
                <a:cubicBezTo>
                  <a:pt x="7582" y="4827"/>
                  <a:pt x="7231" y="5188"/>
                  <a:pt x="7231" y="5587"/>
                </a:cubicBezTo>
                <a:cubicBezTo>
                  <a:pt x="7231" y="5921"/>
                  <a:pt x="7535" y="6256"/>
                  <a:pt x="8120" y="6591"/>
                </a:cubicBezTo>
                <a:cubicBezTo>
                  <a:pt x="8706" y="6938"/>
                  <a:pt x="9876" y="7299"/>
                  <a:pt x="11631" y="7685"/>
                </a:cubicBezTo>
                <a:cubicBezTo>
                  <a:pt x="14743" y="8380"/>
                  <a:pt x="16873" y="8972"/>
                  <a:pt x="18020" y="9461"/>
                </a:cubicBezTo>
                <a:cubicBezTo>
                  <a:pt x="19166" y="9950"/>
                  <a:pt x="20055" y="10530"/>
                  <a:pt x="20687" y="11225"/>
                </a:cubicBezTo>
                <a:cubicBezTo>
                  <a:pt x="21296" y="11907"/>
                  <a:pt x="21600" y="12679"/>
                  <a:pt x="21600" y="13529"/>
                </a:cubicBezTo>
                <a:cubicBezTo>
                  <a:pt x="21600" y="14379"/>
                  <a:pt x="21272" y="15177"/>
                  <a:pt x="20617" y="15897"/>
                </a:cubicBezTo>
                <a:cubicBezTo>
                  <a:pt x="19962" y="16618"/>
                  <a:pt x="19096" y="17198"/>
                  <a:pt x="18066" y="17622"/>
                </a:cubicBezTo>
                <a:cubicBezTo>
                  <a:pt x="17037" y="18034"/>
                  <a:pt x="15539" y="18356"/>
                  <a:pt x="13573" y="18575"/>
                </a:cubicBezTo>
                <a:cubicBezTo>
                  <a:pt x="13573" y="21600"/>
                  <a:pt x="13573" y="21600"/>
                  <a:pt x="13573" y="21600"/>
                </a:cubicBezTo>
                <a:cubicBezTo>
                  <a:pt x="9618" y="21600"/>
                  <a:pt x="9618" y="21600"/>
                  <a:pt x="9618" y="21600"/>
                </a:cubicBezTo>
                <a:cubicBezTo>
                  <a:pt x="9618" y="18652"/>
                  <a:pt x="9618" y="18652"/>
                  <a:pt x="9618" y="18652"/>
                </a:cubicBezTo>
                <a:cubicBezTo>
                  <a:pt x="7793" y="18536"/>
                  <a:pt x="6225" y="18292"/>
                  <a:pt x="4938" y="17906"/>
                </a:cubicBezTo>
                <a:cubicBezTo>
                  <a:pt x="3159" y="17378"/>
                  <a:pt x="1521" y="16670"/>
                  <a:pt x="0" y="15795"/>
                </a:cubicBezTo>
                <a:cubicBezTo>
                  <a:pt x="4002" y="13593"/>
                  <a:pt x="4002" y="13593"/>
                  <a:pt x="4002" y="13593"/>
                </a:cubicBezTo>
                <a:cubicBezTo>
                  <a:pt x="6576" y="15061"/>
                  <a:pt x="9057" y="15795"/>
                  <a:pt x="11444" y="15795"/>
                </a:cubicBezTo>
                <a:cubicBezTo>
                  <a:pt x="12684" y="15795"/>
                  <a:pt x="13714" y="15563"/>
                  <a:pt x="14603" y="15112"/>
                </a:cubicBezTo>
                <a:cubicBezTo>
                  <a:pt x="15469" y="14649"/>
                  <a:pt x="15913" y="14121"/>
                  <a:pt x="15913" y="13503"/>
                </a:cubicBezTo>
                <a:cubicBezTo>
                  <a:pt x="15913" y="12975"/>
                  <a:pt x="15633" y="12525"/>
                  <a:pt x="15071" y="12126"/>
                </a:cubicBezTo>
                <a:cubicBezTo>
                  <a:pt x="14509" y="11740"/>
                  <a:pt x="13386" y="11341"/>
                  <a:pt x="11748" y="10929"/>
                </a:cubicBezTo>
                <a:cubicBezTo>
                  <a:pt x="8401" y="10105"/>
                  <a:pt x="6155" y="9436"/>
                  <a:pt x="4961" y="8946"/>
                </a:cubicBezTo>
                <a:cubicBezTo>
                  <a:pt x="3791" y="8470"/>
                  <a:pt x="2902" y="7917"/>
                  <a:pt x="2317" y="7312"/>
                </a:cubicBezTo>
                <a:cubicBezTo>
                  <a:pt x="1732" y="6707"/>
                  <a:pt x="1451" y="6063"/>
                  <a:pt x="1451" y="5368"/>
                </a:cubicBezTo>
                <a:cubicBezTo>
                  <a:pt x="1451" y="4235"/>
                  <a:pt x="2223" y="3257"/>
                  <a:pt x="3768" y="2446"/>
                </a:cubicBezTo>
                <a:cubicBezTo>
                  <a:pt x="5312" y="1635"/>
                  <a:pt x="7255" y="1197"/>
                  <a:pt x="9618" y="1133"/>
                </a:cubicBezTo>
                <a:cubicBezTo>
                  <a:pt x="9618" y="0"/>
                  <a:pt x="9618" y="0"/>
                  <a:pt x="9618" y="0"/>
                </a:cubicBezTo>
                <a:cubicBezTo>
                  <a:pt x="13573" y="0"/>
                  <a:pt x="13573" y="0"/>
                  <a:pt x="13573" y="0"/>
                </a:cubicBezTo>
                <a:cubicBezTo>
                  <a:pt x="13573" y="1287"/>
                  <a:pt x="13573" y="1287"/>
                  <a:pt x="13573" y="1287"/>
                </a:cubicBezTo>
                <a:cubicBezTo>
                  <a:pt x="14954" y="1455"/>
                  <a:pt x="16101" y="1686"/>
                  <a:pt x="17037" y="1982"/>
                </a:cubicBezTo>
                <a:cubicBezTo>
                  <a:pt x="17996" y="2278"/>
                  <a:pt x="19119" y="2780"/>
                  <a:pt x="20407" y="3476"/>
                </a:cubicBezTo>
                <a:close/>
              </a:path>
            </a:pathLst>
          </a:custGeom>
          <a:solidFill>
            <a:srgbClr val="FFFFFF"/>
          </a:solidFill>
          <a:ln w="12700" cap="flat">
            <a:noFill/>
            <a:miter lim="400000"/>
          </a:ln>
          <a:effectLst/>
        </p:spPr>
        <p:txBody>
          <a:bodyPr wrap="square" lIns="0" tIns="0" rIns="0" bIns="0" numCol="1" anchor="t">
            <a:noAutofit/>
          </a:bodyPr>
          <a:lstStyle/>
          <a:p>
            <a:pPr>
              <a:defRPr sz="3100" b="1">
                <a:latin typeface="Kontrapunkt Bob Bold"/>
                <a:ea typeface="Kontrapunkt Bob Bold"/>
                <a:cs typeface="Kontrapunkt Bob Bold"/>
                <a:sym typeface="Kontrapunkt Bob Bold"/>
              </a:defRPr>
            </a:pPr>
            <a:endParaRPr sz="2460" b="1">
              <a:solidFill>
                <a:prstClr val="black"/>
              </a:solidFill>
              <a:latin typeface="微软雅黑"/>
              <a:ea typeface="Kontrapunkt Bob Bold"/>
              <a:cs typeface="Kontrapunkt Bob Bold"/>
              <a:sym typeface="Kontrapunkt Bob Bold"/>
            </a:endParaRPr>
          </a:p>
        </p:txBody>
      </p:sp>
      <p:sp>
        <p:nvSpPr>
          <p:cNvPr id="212" name="TextBox 211"/>
          <p:cNvSpPr txBox="1"/>
          <p:nvPr/>
        </p:nvSpPr>
        <p:spPr>
          <a:xfrm>
            <a:off x="5492112" y="1944795"/>
            <a:ext cx="2791114" cy="256352"/>
          </a:xfrm>
          <a:prstGeom prst="rect">
            <a:avLst/>
          </a:prstGeom>
          <a:noFill/>
        </p:spPr>
        <p:txBody>
          <a:bodyPr wrap="square" lIns="0" tIns="0" rIns="0" bIns="0" rtlCol="0">
            <a:spAutoFit/>
          </a:bodyPr>
          <a:lstStyle/>
          <a:p>
            <a:r>
              <a:rPr lang="zh-CN" altLang="en-US" sz="833" dirty="0">
                <a:solidFill>
                  <a:srgbClr val="474747"/>
                </a:solidFill>
                <a:latin typeface="微软雅黑"/>
                <a:ea typeface="微软雅黑"/>
              </a:rPr>
              <a:t>此处添加详细文本描述，建议与标题相关并符合整体语言风格，语言描述尽量简洁生动</a:t>
            </a:r>
            <a:endParaRPr lang="en-GB" altLang="zh-CN" sz="833" dirty="0">
              <a:solidFill>
                <a:srgbClr val="474747"/>
              </a:solidFill>
              <a:latin typeface="微软雅黑"/>
              <a:ea typeface="微软雅黑"/>
            </a:endParaRPr>
          </a:p>
        </p:txBody>
      </p:sp>
      <p:sp>
        <p:nvSpPr>
          <p:cNvPr id="213" name="TextBox 212"/>
          <p:cNvSpPr txBox="1"/>
          <p:nvPr/>
        </p:nvSpPr>
        <p:spPr>
          <a:xfrm>
            <a:off x="5492113" y="1771706"/>
            <a:ext cx="1916285" cy="146515"/>
          </a:xfrm>
          <a:prstGeom prst="rect">
            <a:avLst/>
          </a:prstGeom>
          <a:noFill/>
        </p:spPr>
        <p:txBody>
          <a:bodyPr wrap="square" lIns="0" tIns="0" rIns="0" bIns="0" rtlCol="0">
            <a:spAutoFit/>
          </a:bodyPr>
          <a:lstStyle/>
          <a:p>
            <a:pPr defTabSz="934007"/>
            <a:r>
              <a:rPr lang="zh-CN" altLang="en-US" sz="952" dirty="0">
                <a:solidFill>
                  <a:srgbClr val="008000"/>
                </a:solidFill>
                <a:latin typeface="微软雅黑"/>
                <a:ea typeface="微软雅黑"/>
              </a:rPr>
              <a:t>添加标题</a:t>
            </a:r>
            <a:endParaRPr lang="en-GB" altLang="zh-CN" sz="952" dirty="0">
              <a:solidFill>
                <a:srgbClr val="008000"/>
              </a:solidFill>
              <a:latin typeface="微软雅黑"/>
              <a:ea typeface="微软雅黑"/>
            </a:endParaRPr>
          </a:p>
        </p:txBody>
      </p:sp>
      <p:sp>
        <p:nvSpPr>
          <p:cNvPr id="214" name="TextBox 213"/>
          <p:cNvSpPr txBox="1"/>
          <p:nvPr/>
        </p:nvSpPr>
        <p:spPr>
          <a:xfrm>
            <a:off x="5492114" y="2605817"/>
            <a:ext cx="2791114" cy="256352"/>
          </a:xfrm>
          <a:prstGeom prst="rect">
            <a:avLst/>
          </a:prstGeom>
          <a:noFill/>
        </p:spPr>
        <p:txBody>
          <a:bodyPr wrap="square" lIns="0" tIns="0" rIns="0" bIns="0" rtlCol="0">
            <a:spAutoFit/>
          </a:bodyPr>
          <a:lstStyle/>
          <a:p>
            <a:r>
              <a:rPr lang="zh-CN" altLang="en-US" sz="833" dirty="0">
                <a:solidFill>
                  <a:srgbClr val="474747"/>
                </a:solidFill>
                <a:latin typeface="微软雅黑"/>
                <a:ea typeface="微软雅黑"/>
              </a:rPr>
              <a:t>此处添加详细文本描述，建议与标题相关并符合整体语言风格，语言描述尽量简洁生动</a:t>
            </a:r>
            <a:endParaRPr lang="en-GB" altLang="zh-CN" sz="833" dirty="0">
              <a:solidFill>
                <a:srgbClr val="474747"/>
              </a:solidFill>
              <a:latin typeface="微软雅黑"/>
              <a:ea typeface="微软雅黑"/>
            </a:endParaRPr>
          </a:p>
        </p:txBody>
      </p:sp>
      <p:sp>
        <p:nvSpPr>
          <p:cNvPr id="215" name="TextBox 214"/>
          <p:cNvSpPr txBox="1"/>
          <p:nvPr/>
        </p:nvSpPr>
        <p:spPr>
          <a:xfrm>
            <a:off x="5492114" y="2432728"/>
            <a:ext cx="1916285" cy="146515"/>
          </a:xfrm>
          <a:prstGeom prst="rect">
            <a:avLst/>
          </a:prstGeom>
          <a:noFill/>
        </p:spPr>
        <p:txBody>
          <a:bodyPr wrap="square" lIns="0" tIns="0" rIns="0" bIns="0" rtlCol="0">
            <a:spAutoFit/>
          </a:bodyPr>
          <a:lstStyle/>
          <a:p>
            <a:pPr defTabSz="934007"/>
            <a:r>
              <a:rPr lang="zh-CN" altLang="en-US" sz="952" dirty="0">
                <a:solidFill>
                  <a:srgbClr val="008000"/>
                </a:solidFill>
                <a:latin typeface="微软雅黑"/>
                <a:ea typeface="微软雅黑"/>
              </a:rPr>
              <a:t>添加标题</a:t>
            </a:r>
            <a:endParaRPr lang="en-GB" altLang="zh-CN" sz="952" dirty="0">
              <a:solidFill>
                <a:srgbClr val="008000"/>
              </a:solidFill>
              <a:latin typeface="微软雅黑"/>
              <a:ea typeface="微软雅黑"/>
            </a:endParaRPr>
          </a:p>
        </p:txBody>
      </p:sp>
      <p:sp>
        <p:nvSpPr>
          <p:cNvPr id="216" name="TextBox 215"/>
          <p:cNvSpPr txBox="1"/>
          <p:nvPr/>
        </p:nvSpPr>
        <p:spPr>
          <a:xfrm>
            <a:off x="5492113" y="3276918"/>
            <a:ext cx="2791114" cy="256352"/>
          </a:xfrm>
          <a:prstGeom prst="rect">
            <a:avLst/>
          </a:prstGeom>
          <a:noFill/>
        </p:spPr>
        <p:txBody>
          <a:bodyPr wrap="square" lIns="0" tIns="0" rIns="0" bIns="0" rtlCol="0">
            <a:spAutoFit/>
          </a:bodyPr>
          <a:lstStyle/>
          <a:p>
            <a:r>
              <a:rPr lang="zh-CN" altLang="en-US" sz="833" dirty="0">
                <a:solidFill>
                  <a:srgbClr val="474747"/>
                </a:solidFill>
                <a:latin typeface="微软雅黑"/>
                <a:ea typeface="微软雅黑"/>
              </a:rPr>
              <a:t>此处添加详细文本描述，建议与标题相关并符合整体语言风格，语言描述尽量简洁生动</a:t>
            </a:r>
            <a:endParaRPr lang="en-GB" altLang="zh-CN" sz="833" dirty="0">
              <a:solidFill>
                <a:srgbClr val="474747"/>
              </a:solidFill>
              <a:latin typeface="微软雅黑"/>
              <a:ea typeface="微软雅黑"/>
            </a:endParaRPr>
          </a:p>
        </p:txBody>
      </p:sp>
      <p:sp>
        <p:nvSpPr>
          <p:cNvPr id="217" name="TextBox 216"/>
          <p:cNvSpPr txBox="1"/>
          <p:nvPr/>
        </p:nvSpPr>
        <p:spPr>
          <a:xfrm>
            <a:off x="5492114" y="3103829"/>
            <a:ext cx="1916285" cy="146515"/>
          </a:xfrm>
          <a:prstGeom prst="rect">
            <a:avLst/>
          </a:prstGeom>
          <a:noFill/>
        </p:spPr>
        <p:txBody>
          <a:bodyPr wrap="square" lIns="0" tIns="0" rIns="0" bIns="0" rtlCol="0">
            <a:spAutoFit/>
          </a:bodyPr>
          <a:lstStyle/>
          <a:p>
            <a:pPr defTabSz="934007"/>
            <a:r>
              <a:rPr lang="zh-CN" altLang="en-US" sz="952" dirty="0">
                <a:solidFill>
                  <a:srgbClr val="008000"/>
                </a:solidFill>
                <a:latin typeface="微软雅黑"/>
                <a:ea typeface="微软雅黑"/>
              </a:rPr>
              <a:t>添加标题</a:t>
            </a:r>
            <a:endParaRPr lang="en-GB" altLang="zh-CN" sz="952" dirty="0">
              <a:solidFill>
                <a:srgbClr val="008000"/>
              </a:solidFill>
              <a:latin typeface="微软雅黑"/>
              <a:ea typeface="微软雅黑"/>
            </a:endParaRPr>
          </a:p>
        </p:txBody>
      </p:sp>
      <p:sp>
        <p:nvSpPr>
          <p:cNvPr id="218" name="TextBox 217"/>
          <p:cNvSpPr txBox="1"/>
          <p:nvPr/>
        </p:nvSpPr>
        <p:spPr>
          <a:xfrm>
            <a:off x="5492111" y="3924171"/>
            <a:ext cx="2851529" cy="256352"/>
          </a:xfrm>
          <a:prstGeom prst="rect">
            <a:avLst/>
          </a:prstGeom>
          <a:noFill/>
        </p:spPr>
        <p:txBody>
          <a:bodyPr wrap="square" lIns="0" tIns="0" rIns="0" bIns="0" rtlCol="0">
            <a:spAutoFit/>
          </a:bodyPr>
          <a:lstStyle/>
          <a:p>
            <a:r>
              <a:rPr lang="zh-CN" altLang="en-US" sz="833" dirty="0">
                <a:solidFill>
                  <a:srgbClr val="474747"/>
                </a:solidFill>
                <a:latin typeface="微软雅黑"/>
                <a:ea typeface="微软雅黑"/>
              </a:rPr>
              <a:t>此处添加详细文本描述，建议与标题相关并符合整体语言风格，语言描述尽量简洁生动</a:t>
            </a:r>
            <a:endParaRPr lang="en-GB" altLang="zh-CN" sz="833" dirty="0">
              <a:solidFill>
                <a:srgbClr val="474747"/>
              </a:solidFill>
              <a:latin typeface="微软雅黑"/>
              <a:ea typeface="微软雅黑"/>
            </a:endParaRPr>
          </a:p>
        </p:txBody>
      </p:sp>
      <p:sp>
        <p:nvSpPr>
          <p:cNvPr id="219" name="TextBox 218"/>
          <p:cNvSpPr txBox="1"/>
          <p:nvPr/>
        </p:nvSpPr>
        <p:spPr>
          <a:xfrm>
            <a:off x="5492112" y="3751082"/>
            <a:ext cx="1916285" cy="146515"/>
          </a:xfrm>
          <a:prstGeom prst="rect">
            <a:avLst/>
          </a:prstGeom>
          <a:noFill/>
        </p:spPr>
        <p:txBody>
          <a:bodyPr wrap="square" lIns="0" tIns="0" rIns="0" bIns="0" rtlCol="0">
            <a:spAutoFit/>
          </a:bodyPr>
          <a:lstStyle/>
          <a:p>
            <a:pPr defTabSz="934007"/>
            <a:r>
              <a:rPr lang="zh-CN" altLang="en-US" sz="952" dirty="0">
                <a:solidFill>
                  <a:srgbClr val="008000"/>
                </a:solidFill>
                <a:latin typeface="微软雅黑"/>
                <a:ea typeface="微软雅黑"/>
              </a:rPr>
              <a:t>添加标题</a:t>
            </a:r>
            <a:endParaRPr lang="en-GB" altLang="zh-CN" sz="952" dirty="0">
              <a:solidFill>
                <a:srgbClr val="008000"/>
              </a:solidFill>
              <a:latin typeface="微软雅黑"/>
              <a:ea typeface="微软雅黑"/>
            </a:endParaRPr>
          </a:p>
        </p:txBody>
      </p:sp>
      <p:sp>
        <p:nvSpPr>
          <p:cNvPr id="220" name="矩形 219"/>
          <p:cNvSpPr/>
          <p:nvPr/>
        </p:nvSpPr>
        <p:spPr>
          <a:xfrm>
            <a:off x="355073" y="1657413"/>
            <a:ext cx="4182566" cy="2804221"/>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34007"/>
            <a:endParaRPr lang="zh-CN" altLang="en-US" sz="1825">
              <a:solidFill>
                <a:srgbClr val="FFFFFF"/>
              </a:solidFill>
            </a:endParaRPr>
          </a:p>
        </p:txBody>
      </p:sp>
      <p:sp>
        <p:nvSpPr>
          <p:cNvPr id="221" name="矩形 220"/>
          <p:cNvSpPr>
            <a:spLocks noChangeArrowheads="1"/>
          </p:cNvSpPr>
          <p:nvPr/>
        </p:nvSpPr>
        <p:spPr bwMode="auto">
          <a:xfrm>
            <a:off x="758429" y="377196"/>
            <a:ext cx="20313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dirty="0">
                <a:solidFill>
                  <a:srgbClr val="197519"/>
                </a:solidFill>
              </a:rPr>
              <a:t>点击此处输入标题</a:t>
            </a:r>
          </a:p>
        </p:txBody>
      </p:sp>
      <p:sp>
        <p:nvSpPr>
          <p:cNvPr id="222" name="等腰三角形 221"/>
          <p:cNvSpPr>
            <a:spLocks noChangeArrowheads="1"/>
          </p:cNvSpPr>
          <p:nvPr/>
        </p:nvSpPr>
        <p:spPr bwMode="auto">
          <a:xfrm>
            <a:off x="147638" y="270273"/>
            <a:ext cx="422672" cy="364331"/>
          </a:xfrm>
          <a:prstGeom prst="triangle">
            <a:avLst>
              <a:gd name="adj" fmla="val 50000"/>
            </a:avLst>
          </a:prstGeom>
          <a:solidFill>
            <a:srgbClr val="19751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23" name="等腰三角形 222"/>
          <p:cNvSpPr>
            <a:spLocks noChangeArrowheads="1"/>
          </p:cNvSpPr>
          <p:nvPr/>
        </p:nvSpPr>
        <p:spPr bwMode="auto">
          <a:xfrm>
            <a:off x="570310" y="522685"/>
            <a:ext cx="198834" cy="171450"/>
          </a:xfrm>
          <a:prstGeom prst="triangle">
            <a:avLst>
              <a:gd name="adj" fmla="val 50000"/>
            </a:avLst>
          </a:prstGeom>
          <a:solidFill>
            <a:srgbClr val="197519">
              <a:alpha val="8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24" name="等腰三角形 223"/>
          <p:cNvSpPr>
            <a:spLocks noChangeArrowheads="1"/>
          </p:cNvSpPr>
          <p:nvPr/>
        </p:nvSpPr>
        <p:spPr bwMode="auto">
          <a:xfrm flipH="1">
            <a:off x="472679" y="352425"/>
            <a:ext cx="64294" cy="55960"/>
          </a:xfrm>
          <a:prstGeom prst="triangle">
            <a:avLst>
              <a:gd name="adj" fmla="val 50000"/>
            </a:avLst>
          </a:prstGeom>
          <a:solidFill>
            <a:srgbClr val="197519">
              <a:alpha val="46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25" name="等腰三角形 224"/>
          <p:cNvSpPr>
            <a:spLocks noChangeArrowheads="1"/>
          </p:cNvSpPr>
          <p:nvPr/>
        </p:nvSpPr>
        <p:spPr bwMode="auto">
          <a:xfrm>
            <a:off x="625079" y="367904"/>
            <a:ext cx="133350" cy="114300"/>
          </a:xfrm>
          <a:prstGeom prst="triangle">
            <a:avLst>
              <a:gd name="adj" fmla="val 50000"/>
            </a:avLst>
          </a:prstGeom>
          <a:solidFill>
            <a:srgbClr val="197519">
              <a:alpha val="71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22"/>
                                        </p:tgtEl>
                                        <p:attrNameLst>
                                          <p:attrName>style.visibility</p:attrName>
                                        </p:attrNameLst>
                                      </p:cBhvr>
                                      <p:to>
                                        <p:strVal val="visible"/>
                                      </p:to>
                                    </p:set>
                                    <p:anim calcmode="lin" valueType="num">
                                      <p:cBhvr>
                                        <p:cTn id="7" dur="500" fill="hold"/>
                                        <p:tgtEl>
                                          <p:spTgt spid="222"/>
                                        </p:tgtEl>
                                        <p:attrNameLst>
                                          <p:attrName>ppt_x</p:attrName>
                                        </p:attrNameLst>
                                      </p:cBhvr>
                                      <p:tavLst>
                                        <p:tav tm="0">
                                          <p:val>
                                            <p:strVal val="0-#ppt_w/2"/>
                                          </p:val>
                                        </p:tav>
                                        <p:tav tm="100000">
                                          <p:val>
                                            <p:strVal val="#ppt_x"/>
                                          </p:val>
                                        </p:tav>
                                      </p:tavLst>
                                    </p:anim>
                                    <p:anim calcmode="lin" valueType="num">
                                      <p:cBhvr>
                                        <p:cTn id="8" dur="500" fill="hold"/>
                                        <p:tgtEl>
                                          <p:spTgt spid="22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23"/>
                                        </p:tgtEl>
                                        <p:attrNameLst>
                                          <p:attrName>style.visibility</p:attrName>
                                        </p:attrNameLst>
                                      </p:cBhvr>
                                      <p:to>
                                        <p:strVal val="visible"/>
                                      </p:to>
                                    </p:set>
                                    <p:anim calcmode="lin" valueType="num">
                                      <p:cBhvr>
                                        <p:cTn id="11" dur="500" fill="hold"/>
                                        <p:tgtEl>
                                          <p:spTgt spid="223"/>
                                        </p:tgtEl>
                                        <p:attrNameLst>
                                          <p:attrName>ppt_x</p:attrName>
                                        </p:attrNameLst>
                                      </p:cBhvr>
                                      <p:tavLst>
                                        <p:tav tm="0">
                                          <p:val>
                                            <p:strVal val="0-#ppt_w/2"/>
                                          </p:val>
                                        </p:tav>
                                        <p:tav tm="100000">
                                          <p:val>
                                            <p:strVal val="#ppt_x"/>
                                          </p:val>
                                        </p:tav>
                                      </p:tavLst>
                                    </p:anim>
                                    <p:anim calcmode="lin" valueType="num">
                                      <p:cBhvr>
                                        <p:cTn id="12" dur="500" fill="hold"/>
                                        <p:tgtEl>
                                          <p:spTgt spid="22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224"/>
                                        </p:tgtEl>
                                        <p:attrNameLst>
                                          <p:attrName>style.visibility</p:attrName>
                                        </p:attrNameLst>
                                      </p:cBhvr>
                                      <p:to>
                                        <p:strVal val="visible"/>
                                      </p:to>
                                    </p:set>
                                    <p:anim calcmode="lin" valueType="num">
                                      <p:cBhvr>
                                        <p:cTn id="15" dur="500" fill="hold"/>
                                        <p:tgtEl>
                                          <p:spTgt spid="224"/>
                                        </p:tgtEl>
                                        <p:attrNameLst>
                                          <p:attrName>ppt_x</p:attrName>
                                        </p:attrNameLst>
                                      </p:cBhvr>
                                      <p:tavLst>
                                        <p:tav tm="0">
                                          <p:val>
                                            <p:strVal val="0-#ppt_w/2"/>
                                          </p:val>
                                        </p:tav>
                                        <p:tav tm="100000">
                                          <p:val>
                                            <p:strVal val="#ppt_x"/>
                                          </p:val>
                                        </p:tav>
                                      </p:tavLst>
                                    </p:anim>
                                    <p:anim calcmode="lin" valueType="num">
                                      <p:cBhvr>
                                        <p:cTn id="16" dur="500" fill="hold"/>
                                        <p:tgtEl>
                                          <p:spTgt spid="224"/>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225"/>
                                        </p:tgtEl>
                                        <p:attrNameLst>
                                          <p:attrName>style.visibility</p:attrName>
                                        </p:attrNameLst>
                                      </p:cBhvr>
                                      <p:to>
                                        <p:strVal val="visible"/>
                                      </p:to>
                                    </p:set>
                                    <p:anim calcmode="lin" valueType="num">
                                      <p:cBhvr>
                                        <p:cTn id="19" dur="500" fill="hold"/>
                                        <p:tgtEl>
                                          <p:spTgt spid="225"/>
                                        </p:tgtEl>
                                        <p:attrNameLst>
                                          <p:attrName>ppt_x</p:attrName>
                                        </p:attrNameLst>
                                      </p:cBhvr>
                                      <p:tavLst>
                                        <p:tav tm="0">
                                          <p:val>
                                            <p:strVal val="0-#ppt_w/2"/>
                                          </p:val>
                                        </p:tav>
                                        <p:tav tm="100000">
                                          <p:val>
                                            <p:strVal val="#ppt_x"/>
                                          </p:val>
                                        </p:tav>
                                      </p:tavLst>
                                    </p:anim>
                                    <p:anim calcmode="lin" valueType="num">
                                      <p:cBhvr>
                                        <p:cTn id="20" dur="500" fill="hold"/>
                                        <p:tgtEl>
                                          <p:spTgt spid="225"/>
                                        </p:tgtEl>
                                        <p:attrNameLst>
                                          <p:attrName>ppt_y</p:attrName>
                                        </p:attrNameLst>
                                      </p:cBhvr>
                                      <p:tavLst>
                                        <p:tav tm="0">
                                          <p:val>
                                            <p:strVal val="#ppt_y"/>
                                          </p:val>
                                        </p:tav>
                                        <p:tav tm="100000">
                                          <p:val>
                                            <p:strVal val="#ppt_y"/>
                                          </p:val>
                                        </p:tav>
                                      </p:tavLst>
                                    </p:anim>
                                  </p:childTnLst>
                                </p:cTn>
                              </p:par>
                              <p:par>
                                <p:cTn id="21" presetID="8" presetClass="emph" presetSubtype="0" fill="hold" grpId="1" nodeType="withEffect">
                                  <p:stCondLst>
                                    <p:cond delay="0"/>
                                  </p:stCondLst>
                                  <p:childTnLst>
                                    <p:animRot by="21600000">
                                      <p:cBhvr>
                                        <p:cTn id="22" dur="500" fill="hold"/>
                                        <p:tgtEl>
                                          <p:spTgt spid="222"/>
                                        </p:tgtEl>
                                        <p:attrNameLst>
                                          <p:attrName>r</p:attrName>
                                        </p:attrNameLst>
                                      </p:cBhvr>
                                    </p:animRot>
                                  </p:childTnLst>
                                </p:cTn>
                              </p:par>
                              <p:par>
                                <p:cTn id="23" presetID="8" presetClass="emph" presetSubtype="0" fill="hold" grpId="1" nodeType="withEffect">
                                  <p:stCondLst>
                                    <p:cond delay="0"/>
                                  </p:stCondLst>
                                  <p:childTnLst>
                                    <p:animRot by="21600000">
                                      <p:cBhvr>
                                        <p:cTn id="24" dur="500" fill="hold"/>
                                        <p:tgtEl>
                                          <p:spTgt spid="223"/>
                                        </p:tgtEl>
                                        <p:attrNameLst>
                                          <p:attrName>r</p:attrName>
                                        </p:attrNameLst>
                                      </p:cBhvr>
                                    </p:animRot>
                                  </p:childTnLst>
                                </p:cTn>
                              </p:par>
                              <p:par>
                                <p:cTn id="25" presetID="8" presetClass="emph" presetSubtype="0" fill="hold" grpId="1" nodeType="withEffect">
                                  <p:stCondLst>
                                    <p:cond delay="0"/>
                                  </p:stCondLst>
                                  <p:childTnLst>
                                    <p:animRot by="21600000">
                                      <p:cBhvr>
                                        <p:cTn id="26" dur="500" fill="hold"/>
                                        <p:tgtEl>
                                          <p:spTgt spid="224"/>
                                        </p:tgtEl>
                                        <p:attrNameLst>
                                          <p:attrName>r</p:attrName>
                                        </p:attrNameLst>
                                      </p:cBhvr>
                                    </p:animRot>
                                  </p:childTnLst>
                                </p:cTn>
                              </p:par>
                              <p:par>
                                <p:cTn id="27" presetID="8" presetClass="emph" presetSubtype="0" fill="hold" grpId="1" nodeType="withEffect">
                                  <p:stCondLst>
                                    <p:cond delay="0"/>
                                  </p:stCondLst>
                                  <p:childTnLst>
                                    <p:animRot by="21600000">
                                      <p:cBhvr>
                                        <p:cTn id="28" dur="500" fill="hold"/>
                                        <p:tgtEl>
                                          <p:spTgt spid="225"/>
                                        </p:tgtEl>
                                        <p:attrNameLst>
                                          <p:attrName>r</p:attrName>
                                        </p:attrNameLst>
                                      </p:cBhvr>
                                    </p:animRot>
                                  </p:childTnLst>
                                </p:cTn>
                              </p:par>
                              <p:par>
                                <p:cTn id="29" presetID="10" presetClass="entr" presetSubtype="0" fill="hold" grpId="0" nodeType="withEffect">
                                  <p:stCondLst>
                                    <p:cond delay="300"/>
                                  </p:stCondLst>
                                  <p:childTnLst>
                                    <p:set>
                                      <p:cBhvr>
                                        <p:cTn id="30" dur="1" fill="hold">
                                          <p:stCondLst>
                                            <p:cond delay="0"/>
                                          </p:stCondLst>
                                        </p:cTn>
                                        <p:tgtEl>
                                          <p:spTgt spid="221"/>
                                        </p:tgtEl>
                                        <p:attrNameLst>
                                          <p:attrName>style.visibility</p:attrName>
                                        </p:attrNameLst>
                                      </p:cBhvr>
                                      <p:to>
                                        <p:strVal val="visible"/>
                                      </p:to>
                                    </p:set>
                                    <p:animEffect transition="in" filter="fade">
                                      <p:cBhvr>
                                        <p:cTn id="31" dur="500"/>
                                        <p:tgtEl>
                                          <p:spTgt spid="221"/>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220"/>
                                        </p:tgtEl>
                                        <p:attrNameLst>
                                          <p:attrName>style.visibility</p:attrName>
                                        </p:attrNameLst>
                                      </p:cBhvr>
                                      <p:to>
                                        <p:strVal val="visible"/>
                                      </p:to>
                                    </p:set>
                                    <p:animEffect transition="in" filter="fade">
                                      <p:cBhvr>
                                        <p:cTn id="36" dur="500"/>
                                        <p:tgtEl>
                                          <p:spTgt spid="220"/>
                                        </p:tgtEl>
                                      </p:cBhvr>
                                    </p:animEffect>
                                  </p:childTnLst>
                                </p:cTn>
                              </p:par>
                            </p:childTnLst>
                          </p:cTn>
                        </p:par>
                        <p:par>
                          <p:cTn id="37" fill="hold">
                            <p:stCondLst>
                              <p:cond delay="500"/>
                            </p:stCondLst>
                            <p:childTnLst>
                              <p:par>
                                <p:cTn id="38" presetID="10" presetClass="entr" presetSubtype="0" fill="hold" grpId="0" nodeType="afterEffect">
                                  <p:stCondLst>
                                    <p:cond delay="0"/>
                                  </p:stCondLst>
                                  <p:childTnLst>
                                    <p:set>
                                      <p:cBhvr>
                                        <p:cTn id="39" dur="1" fill="hold">
                                          <p:stCondLst>
                                            <p:cond delay="0"/>
                                          </p:stCondLst>
                                        </p:cTn>
                                        <p:tgtEl>
                                          <p:spTgt spid="199"/>
                                        </p:tgtEl>
                                        <p:attrNameLst>
                                          <p:attrName>style.visibility</p:attrName>
                                        </p:attrNameLst>
                                      </p:cBhvr>
                                      <p:to>
                                        <p:strVal val="visible"/>
                                      </p:to>
                                    </p:set>
                                    <p:animEffect transition="in" filter="fade">
                                      <p:cBhvr>
                                        <p:cTn id="40" dur="200"/>
                                        <p:tgtEl>
                                          <p:spTgt spid="199"/>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00"/>
                                        </p:tgtEl>
                                        <p:attrNameLst>
                                          <p:attrName>style.visibility</p:attrName>
                                        </p:attrNameLst>
                                      </p:cBhvr>
                                      <p:to>
                                        <p:strVal val="visible"/>
                                      </p:to>
                                    </p:set>
                                    <p:animEffect transition="in" filter="fade">
                                      <p:cBhvr>
                                        <p:cTn id="43" dur="200"/>
                                        <p:tgtEl>
                                          <p:spTgt spid="200"/>
                                        </p:tgtEl>
                                      </p:cBhvr>
                                    </p:animEffect>
                                  </p:childTnLst>
                                </p:cTn>
                              </p:par>
                            </p:childTnLst>
                          </p:cTn>
                        </p:par>
                        <p:par>
                          <p:cTn id="44" fill="hold">
                            <p:stCondLst>
                              <p:cond delay="700"/>
                            </p:stCondLst>
                            <p:childTnLst>
                              <p:par>
                                <p:cTn id="45" presetID="1" presetClass="entr" presetSubtype="0" fill="hold" grpId="0" nodeType="afterEffect">
                                  <p:stCondLst>
                                    <p:cond delay="0"/>
                                  </p:stCondLst>
                                  <p:childTnLst>
                                    <p:set>
                                      <p:cBhvr>
                                        <p:cTn id="46" dur="1" fill="hold">
                                          <p:stCondLst>
                                            <p:cond delay="199"/>
                                          </p:stCondLst>
                                        </p:cTn>
                                        <p:tgtEl>
                                          <p:spTgt spid="213"/>
                                        </p:tgtEl>
                                        <p:attrNameLst>
                                          <p:attrName>style.visibility</p:attrName>
                                        </p:attrNameLst>
                                      </p:cBhvr>
                                      <p:to>
                                        <p:strVal val="visible"/>
                                      </p:to>
                                    </p:set>
                                  </p:childTnLst>
                                </p:cTn>
                              </p:par>
                              <p:par>
                                <p:cTn id="47" presetID="18" presetClass="entr" presetSubtype="6" fill="hold" grpId="0" nodeType="withEffect">
                                  <p:stCondLst>
                                    <p:cond delay="0"/>
                                  </p:stCondLst>
                                  <p:childTnLst>
                                    <p:set>
                                      <p:cBhvr>
                                        <p:cTn id="48" dur="1" fill="hold">
                                          <p:stCondLst>
                                            <p:cond delay="0"/>
                                          </p:stCondLst>
                                        </p:cTn>
                                        <p:tgtEl>
                                          <p:spTgt spid="212"/>
                                        </p:tgtEl>
                                        <p:attrNameLst>
                                          <p:attrName>style.visibility</p:attrName>
                                        </p:attrNameLst>
                                      </p:cBhvr>
                                      <p:to>
                                        <p:strVal val="visible"/>
                                      </p:to>
                                    </p:set>
                                    <p:animEffect transition="in" filter="strips(downRight)">
                                      <p:cBhvr>
                                        <p:cTn id="49" dur="200"/>
                                        <p:tgtEl>
                                          <p:spTgt spid="212"/>
                                        </p:tgtEl>
                                      </p:cBhvr>
                                    </p:animEffect>
                                  </p:childTnLst>
                                </p:cTn>
                              </p:par>
                            </p:childTnLst>
                          </p:cTn>
                        </p:par>
                        <p:par>
                          <p:cTn id="50" fill="hold">
                            <p:stCondLst>
                              <p:cond delay="900"/>
                            </p:stCondLst>
                            <p:childTnLst>
                              <p:par>
                                <p:cTn id="51" presetID="10" presetClass="entr" presetSubtype="0" fill="hold" grpId="0" nodeType="afterEffect">
                                  <p:stCondLst>
                                    <p:cond delay="0"/>
                                  </p:stCondLst>
                                  <p:childTnLst>
                                    <p:set>
                                      <p:cBhvr>
                                        <p:cTn id="52" dur="1" fill="hold">
                                          <p:stCondLst>
                                            <p:cond delay="0"/>
                                          </p:stCondLst>
                                        </p:cTn>
                                        <p:tgtEl>
                                          <p:spTgt spid="201"/>
                                        </p:tgtEl>
                                        <p:attrNameLst>
                                          <p:attrName>style.visibility</p:attrName>
                                        </p:attrNameLst>
                                      </p:cBhvr>
                                      <p:to>
                                        <p:strVal val="visible"/>
                                      </p:to>
                                    </p:set>
                                    <p:animEffect transition="in" filter="fade">
                                      <p:cBhvr>
                                        <p:cTn id="53" dur="200"/>
                                        <p:tgtEl>
                                          <p:spTgt spid="201"/>
                                        </p:tgtEl>
                                      </p:cBhvr>
                                    </p:animEffect>
                                  </p:childTnLst>
                                </p:cTn>
                              </p:par>
                              <p:par>
                                <p:cTn id="54" presetID="10" presetClass="entr" presetSubtype="0" fill="hold" nodeType="withEffect">
                                  <p:stCondLst>
                                    <p:cond delay="0"/>
                                  </p:stCondLst>
                                  <p:childTnLst>
                                    <p:set>
                                      <p:cBhvr>
                                        <p:cTn id="55" dur="1" fill="hold">
                                          <p:stCondLst>
                                            <p:cond delay="0"/>
                                          </p:stCondLst>
                                        </p:cTn>
                                        <p:tgtEl>
                                          <p:spTgt spid="202"/>
                                        </p:tgtEl>
                                        <p:attrNameLst>
                                          <p:attrName>style.visibility</p:attrName>
                                        </p:attrNameLst>
                                      </p:cBhvr>
                                      <p:to>
                                        <p:strVal val="visible"/>
                                      </p:to>
                                    </p:set>
                                    <p:animEffect transition="in" filter="fade">
                                      <p:cBhvr>
                                        <p:cTn id="56" dur="200"/>
                                        <p:tgtEl>
                                          <p:spTgt spid="202"/>
                                        </p:tgtEl>
                                      </p:cBhvr>
                                    </p:animEffect>
                                  </p:childTnLst>
                                </p:cTn>
                              </p:par>
                            </p:childTnLst>
                          </p:cTn>
                        </p:par>
                        <p:par>
                          <p:cTn id="57" fill="hold">
                            <p:stCondLst>
                              <p:cond delay="1100"/>
                            </p:stCondLst>
                            <p:childTnLst>
                              <p:par>
                                <p:cTn id="58" presetID="1" presetClass="entr" presetSubtype="0" fill="hold" grpId="0" nodeType="afterEffect">
                                  <p:stCondLst>
                                    <p:cond delay="0"/>
                                  </p:stCondLst>
                                  <p:childTnLst>
                                    <p:set>
                                      <p:cBhvr>
                                        <p:cTn id="59" dur="1" fill="hold">
                                          <p:stCondLst>
                                            <p:cond delay="199"/>
                                          </p:stCondLst>
                                        </p:cTn>
                                        <p:tgtEl>
                                          <p:spTgt spid="215"/>
                                        </p:tgtEl>
                                        <p:attrNameLst>
                                          <p:attrName>style.visibility</p:attrName>
                                        </p:attrNameLst>
                                      </p:cBhvr>
                                      <p:to>
                                        <p:strVal val="visible"/>
                                      </p:to>
                                    </p:set>
                                  </p:childTnLst>
                                </p:cTn>
                              </p:par>
                              <p:par>
                                <p:cTn id="60" presetID="18" presetClass="entr" presetSubtype="6" fill="hold" grpId="0" nodeType="withEffect">
                                  <p:stCondLst>
                                    <p:cond delay="0"/>
                                  </p:stCondLst>
                                  <p:childTnLst>
                                    <p:set>
                                      <p:cBhvr>
                                        <p:cTn id="61" dur="1" fill="hold">
                                          <p:stCondLst>
                                            <p:cond delay="0"/>
                                          </p:stCondLst>
                                        </p:cTn>
                                        <p:tgtEl>
                                          <p:spTgt spid="214"/>
                                        </p:tgtEl>
                                        <p:attrNameLst>
                                          <p:attrName>style.visibility</p:attrName>
                                        </p:attrNameLst>
                                      </p:cBhvr>
                                      <p:to>
                                        <p:strVal val="visible"/>
                                      </p:to>
                                    </p:set>
                                    <p:animEffect transition="in" filter="strips(downRight)">
                                      <p:cBhvr>
                                        <p:cTn id="62" dur="200"/>
                                        <p:tgtEl>
                                          <p:spTgt spid="214"/>
                                        </p:tgtEl>
                                      </p:cBhvr>
                                    </p:animEffect>
                                  </p:childTnLst>
                                </p:cTn>
                              </p:par>
                            </p:childTnLst>
                          </p:cTn>
                        </p:par>
                        <p:par>
                          <p:cTn id="63" fill="hold">
                            <p:stCondLst>
                              <p:cond delay="1300"/>
                            </p:stCondLst>
                            <p:childTnLst>
                              <p:par>
                                <p:cTn id="64" presetID="10" presetClass="entr" presetSubtype="0" fill="hold" grpId="0" nodeType="afterEffect">
                                  <p:stCondLst>
                                    <p:cond delay="0"/>
                                  </p:stCondLst>
                                  <p:childTnLst>
                                    <p:set>
                                      <p:cBhvr>
                                        <p:cTn id="65" dur="1" fill="hold">
                                          <p:stCondLst>
                                            <p:cond delay="0"/>
                                          </p:stCondLst>
                                        </p:cTn>
                                        <p:tgtEl>
                                          <p:spTgt spid="208"/>
                                        </p:tgtEl>
                                        <p:attrNameLst>
                                          <p:attrName>style.visibility</p:attrName>
                                        </p:attrNameLst>
                                      </p:cBhvr>
                                      <p:to>
                                        <p:strVal val="visible"/>
                                      </p:to>
                                    </p:set>
                                    <p:animEffect transition="in" filter="fade">
                                      <p:cBhvr>
                                        <p:cTn id="66" dur="200"/>
                                        <p:tgtEl>
                                          <p:spTgt spid="208"/>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209"/>
                                        </p:tgtEl>
                                        <p:attrNameLst>
                                          <p:attrName>style.visibility</p:attrName>
                                        </p:attrNameLst>
                                      </p:cBhvr>
                                      <p:to>
                                        <p:strVal val="visible"/>
                                      </p:to>
                                    </p:set>
                                    <p:animEffect transition="in" filter="fade">
                                      <p:cBhvr>
                                        <p:cTn id="69" dur="200"/>
                                        <p:tgtEl>
                                          <p:spTgt spid="209"/>
                                        </p:tgtEl>
                                      </p:cBhvr>
                                    </p:animEffect>
                                  </p:childTnLst>
                                </p:cTn>
                              </p:par>
                            </p:childTnLst>
                          </p:cTn>
                        </p:par>
                        <p:par>
                          <p:cTn id="70" fill="hold">
                            <p:stCondLst>
                              <p:cond delay="1500"/>
                            </p:stCondLst>
                            <p:childTnLst>
                              <p:par>
                                <p:cTn id="71" presetID="1" presetClass="entr" presetSubtype="0" fill="hold" grpId="0" nodeType="afterEffect">
                                  <p:stCondLst>
                                    <p:cond delay="0"/>
                                  </p:stCondLst>
                                  <p:childTnLst>
                                    <p:set>
                                      <p:cBhvr>
                                        <p:cTn id="72" dur="1" fill="hold">
                                          <p:stCondLst>
                                            <p:cond delay="199"/>
                                          </p:stCondLst>
                                        </p:cTn>
                                        <p:tgtEl>
                                          <p:spTgt spid="217"/>
                                        </p:tgtEl>
                                        <p:attrNameLst>
                                          <p:attrName>style.visibility</p:attrName>
                                        </p:attrNameLst>
                                      </p:cBhvr>
                                      <p:to>
                                        <p:strVal val="visible"/>
                                      </p:to>
                                    </p:set>
                                  </p:childTnLst>
                                </p:cTn>
                              </p:par>
                              <p:par>
                                <p:cTn id="73" presetID="18" presetClass="entr" presetSubtype="6" fill="hold" grpId="0" nodeType="withEffect">
                                  <p:stCondLst>
                                    <p:cond delay="0"/>
                                  </p:stCondLst>
                                  <p:childTnLst>
                                    <p:set>
                                      <p:cBhvr>
                                        <p:cTn id="74" dur="1" fill="hold">
                                          <p:stCondLst>
                                            <p:cond delay="0"/>
                                          </p:stCondLst>
                                        </p:cTn>
                                        <p:tgtEl>
                                          <p:spTgt spid="216"/>
                                        </p:tgtEl>
                                        <p:attrNameLst>
                                          <p:attrName>style.visibility</p:attrName>
                                        </p:attrNameLst>
                                      </p:cBhvr>
                                      <p:to>
                                        <p:strVal val="visible"/>
                                      </p:to>
                                    </p:set>
                                    <p:animEffect transition="in" filter="strips(downRight)">
                                      <p:cBhvr>
                                        <p:cTn id="75" dur="200"/>
                                        <p:tgtEl>
                                          <p:spTgt spid="216"/>
                                        </p:tgtEl>
                                      </p:cBhvr>
                                    </p:animEffect>
                                  </p:childTnLst>
                                </p:cTn>
                              </p:par>
                            </p:childTnLst>
                          </p:cTn>
                        </p:par>
                        <p:par>
                          <p:cTn id="76" fill="hold">
                            <p:stCondLst>
                              <p:cond delay="1700"/>
                            </p:stCondLst>
                            <p:childTnLst>
                              <p:par>
                                <p:cTn id="77" presetID="10" presetClass="entr" presetSubtype="0" fill="hold" grpId="0" nodeType="afterEffect">
                                  <p:stCondLst>
                                    <p:cond delay="0"/>
                                  </p:stCondLst>
                                  <p:childTnLst>
                                    <p:set>
                                      <p:cBhvr>
                                        <p:cTn id="78" dur="1" fill="hold">
                                          <p:stCondLst>
                                            <p:cond delay="0"/>
                                          </p:stCondLst>
                                        </p:cTn>
                                        <p:tgtEl>
                                          <p:spTgt spid="210"/>
                                        </p:tgtEl>
                                        <p:attrNameLst>
                                          <p:attrName>style.visibility</p:attrName>
                                        </p:attrNameLst>
                                      </p:cBhvr>
                                      <p:to>
                                        <p:strVal val="visible"/>
                                      </p:to>
                                    </p:set>
                                    <p:animEffect transition="in" filter="fade">
                                      <p:cBhvr>
                                        <p:cTn id="79" dur="200"/>
                                        <p:tgtEl>
                                          <p:spTgt spid="210"/>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211"/>
                                        </p:tgtEl>
                                        <p:attrNameLst>
                                          <p:attrName>style.visibility</p:attrName>
                                        </p:attrNameLst>
                                      </p:cBhvr>
                                      <p:to>
                                        <p:strVal val="visible"/>
                                      </p:to>
                                    </p:set>
                                    <p:animEffect transition="in" filter="fade">
                                      <p:cBhvr>
                                        <p:cTn id="82" dur="200"/>
                                        <p:tgtEl>
                                          <p:spTgt spid="211"/>
                                        </p:tgtEl>
                                      </p:cBhvr>
                                    </p:animEffect>
                                  </p:childTnLst>
                                </p:cTn>
                              </p:par>
                            </p:childTnLst>
                          </p:cTn>
                        </p:par>
                        <p:par>
                          <p:cTn id="83" fill="hold">
                            <p:stCondLst>
                              <p:cond delay="1900"/>
                            </p:stCondLst>
                            <p:childTnLst>
                              <p:par>
                                <p:cTn id="84" presetID="1" presetClass="entr" presetSubtype="0" fill="hold" grpId="0" nodeType="afterEffect">
                                  <p:stCondLst>
                                    <p:cond delay="0"/>
                                  </p:stCondLst>
                                  <p:childTnLst>
                                    <p:set>
                                      <p:cBhvr>
                                        <p:cTn id="85" dur="1" fill="hold">
                                          <p:stCondLst>
                                            <p:cond delay="199"/>
                                          </p:stCondLst>
                                        </p:cTn>
                                        <p:tgtEl>
                                          <p:spTgt spid="219"/>
                                        </p:tgtEl>
                                        <p:attrNameLst>
                                          <p:attrName>style.visibility</p:attrName>
                                        </p:attrNameLst>
                                      </p:cBhvr>
                                      <p:to>
                                        <p:strVal val="visible"/>
                                      </p:to>
                                    </p:set>
                                  </p:childTnLst>
                                </p:cTn>
                              </p:par>
                              <p:par>
                                <p:cTn id="86" presetID="18" presetClass="entr" presetSubtype="6" fill="hold" grpId="0" nodeType="withEffect">
                                  <p:stCondLst>
                                    <p:cond delay="0"/>
                                  </p:stCondLst>
                                  <p:childTnLst>
                                    <p:set>
                                      <p:cBhvr>
                                        <p:cTn id="87" dur="1" fill="hold">
                                          <p:stCondLst>
                                            <p:cond delay="0"/>
                                          </p:stCondLst>
                                        </p:cTn>
                                        <p:tgtEl>
                                          <p:spTgt spid="218"/>
                                        </p:tgtEl>
                                        <p:attrNameLst>
                                          <p:attrName>style.visibility</p:attrName>
                                        </p:attrNameLst>
                                      </p:cBhvr>
                                      <p:to>
                                        <p:strVal val="visible"/>
                                      </p:to>
                                    </p:set>
                                    <p:animEffect transition="in" filter="strips(downRight)">
                                      <p:cBhvr>
                                        <p:cTn id="88" dur="200"/>
                                        <p:tgtEl>
                                          <p:spTgt spid="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9" grpId="0" animBg="1"/>
      <p:bldP spid="200" grpId="0" animBg="1"/>
      <p:bldP spid="201" grpId="0" animBg="1"/>
      <p:bldP spid="208" grpId="0" animBg="1"/>
      <p:bldP spid="209" grpId="0" animBg="1"/>
      <p:bldP spid="210" grpId="0" animBg="1"/>
      <p:bldP spid="211" grpId="0" animBg="1"/>
      <p:bldP spid="212" grpId="0"/>
      <p:bldP spid="213" grpId="0"/>
      <p:bldP spid="214" grpId="0"/>
      <p:bldP spid="215" grpId="0"/>
      <p:bldP spid="216" grpId="0"/>
      <p:bldP spid="217" grpId="0"/>
      <p:bldP spid="218" grpId="0"/>
      <p:bldP spid="219" grpId="0"/>
      <p:bldP spid="220" grpId="0" animBg="1"/>
      <p:bldP spid="221" grpId="0"/>
      <p:bldP spid="222" grpId="0" animBg="1"/>
      <p:bldP spid="222" grpId="1" animBg="1"/>
      <p:bldP spid="223" grpId="0" animBg="1"/>
      <p:bldP spid="223" grpId="1" animBg="1"/>
      <p:bldP spid="224" grpId="0" animBg="1"/>
      <p:bldP spid="224" grpId="1" animBg="1"/>
      <p:bldP spid="225" grpId="0" animBg="1"/>
      <p:bldP spid="225"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矩形 51"/>
          <p:cNvSpPr>
            <a:spLocks noChangeArrowheads="1"/>
          </p:cNvSpPr>
          <p:nvPr/>
        </p:nvSpPr>
        <p:spPr bwMode="auto">
          <a:xfrm>
            <a:off x="728663" y="158455"/>
            <a:ext cx="20313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dirty="0">
                <a:solidFill>
                  <a:srgbClr val="197519"/>
                </a:solidFill>
              </a:rPr>
              <a:t>点击此处输入标题</a:t>
            </a:r>
          </a:p>
        </p:txBody>
      </p:sp>
      <p:sp>
        <p:nvSpPr>
          <p:cNvPr id="53" name="等腰三角形 52"/>
          <p:cNvSpPr>
            <a:spLocks noChangeArrowheads="1"/>
          </p:cNvSpPr>
          <p:nvPr/>
        </p:nvSpPr>
        <p:spPr bwMode="auto">
          <a:xfrm>
            <a:off x="147638" y="103925"/>
            <a:ext cx="422672" cy="364331"/>
          </a:xfrm>
          <a:prstGeom prst="triangle">
            <a:avLst>
              <a:gd name="adj" fmla="val 50000"/>
            </a:avLst>
          </a:prstGeom>
          <a:solidFill>
            <a:srgbClr val="19751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4" name="等腰三角形 53"/>
          <p:cNvSpPr>
            <a:spLocks noChangeArrowheads="1"/>
          </p:cNvSpPr>
          <p:nvPr/>
        </p:nvSpPr>
        <p:spPr bwMode="auto">
          <a:xfrm>
            <a:off x="570310" y="356337"/>
            <a:ext cx="198834" cy="171450"/>
          </a:xfrm>
          <a:prstGeom prst="triangle">
            <a:avLst>
              <a:gd name="adj" fmla="val 50000"/>
            </a:avLst>
          </a:prstGeom>
          <a:solidFill>
            <a:srgbClr val="197519">
              <a:alpha val="8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5" name="等腰三角形 54"/>
          <p:cNvSpPr>
            <a:spLocks noChangeArrowheads="1"/>
          </p:cNvSpPr>
          <p:nvPr/>
        </p:nvSpPr>
        <p:spPr bwMode="auto">
          <a:xfrm flipH="1">
            <a:off x="472679" y="186077"/>
            <a:ext cx="64294" cy="55960"/>
          </a:xfrm>
          <a:prstGeom prst="triangle">
            <a:avLst>
              <a:gd name="adj" fmla="val 50000"/>
            </a:avLst>
          </a:prstGeom>
          <a:solidFill>
            <a:srgbClr val="197519">
              <a:alpha val="46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6" name="等腰三角形 55"/>
          <p:cNvSpPr>
            <a:spLocks noChangeArrowheads="1"/>
          </p:cNvSpPr>
          <p:nvPr/>
        </p:nvSpPr>
        <p:spPr bwMode="auto">
          <a:xfrm>
            <a:off x="625079" y="201556"/>
            <a:ext cx="133350" cy="114300"/>
          </a:xfrm>
          <a:prstGeom prst="triangle">
            <a:avLst>
              <a:gd name="adj" fmla="val 50000"/>
            </a:avLst>
          </a:prstGeom>
          <a:solidFill>
            <a:srgbClr val="197519">
              <a:alpha val="71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9" name="等腰三角形 58"/>
          <p:cNvSpPr>
            <a:spLocks noChangeArrowheads="1"/>
          </p:cNvSpPr>
          <p:nvPr/>
        </p:nvSpPr>
        <p:spPr bwMode="auto">
          <a:xfrm rot="-6030424">
            <a:off x="8177809" y="4535361"/>
            <a:ext cx="135731" cy="117872"/>
          </a:xfrm>
          <a:prstGeom prst="triangle">
            <a:avLst>
              <a:gd name="adj" fmla="val 50000"/>
            </a:avLst>
          </a:prstGeom>
          <a:solidFill>
            <a:srgbClr val="197519"/>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197519"/>
              </a:solidFill>
              <a:latin typeface="Calibri" pitchFamily="34" charset="0"/>
              <a:ea typeface="幼圆" pitchFamily="49" charset="-122"/>
            </a:endParaRPr>
          </a:p>
        </p:txBody>
      </p:sp>
      <p:sp>
        <p:nvSpPr>
          <p:cNvPr id="61" name="等腰三角形 60"/>
          <p:cNvSpPr>
            <a:spLocks noChangeArrowheads="1"/>
          </p:cNvSpPr>
          <p:nvPr/>
        </p:nvSpPr>
        <p:spPr bwMode="auto">
          <a:xfrm rot="-3389783">
            <a:off x="8323660" y="4488331"/>
            <a:ext cx="44053" cy="36910"/>
          </a:xfrm>
          <a:prstGeom prst="triangle">
            <a:avLst>
              <a:gd name="adj" fmla="val 50000"/>
            </a:avLst>
          </a:prstGeom>
          <a:solidFill>
            <a:srgbClr val="197519"/>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197519"/>
              </a:solidFill>
              <a:latin typeface="Calibri" pitchFamily="34" charset="0"/>
              <a:ea typeface="幼圆" pitchFamily="49" charset="-122"/>
            </a:endParaRPr>
          </a:p>
        </p:txBody>
      </p:sp>
      <p:grpSp>
        <p:nvGrpSpPr>
          <p:cNvPr id="63" name="组合 62"/>
          <p:cNvGrpSpPr>
            <a:grpSpLocks/>
          </p:cNvGrpSpPr>
          <p:nvPr/>
        </p:nvGrpSpPr>
        <p:grpSpPr bwMode="auto">
          <a:xfrm>
            <a:off x="3492104" y="546172"/>
            <a:ext cx="2158603" cy="2159794"/>
            <a:chOff x="4656249" y="1455848"/>
            <a:chExt cx="2879504" cy="2879504"/>
          </a:xfrm>
        </p:grpSpPr>
        <p:sp>
          <p:nvSpPr>
            <p:cNvPr id="64" name="椭圆 27"/>
            <p:cNvSpPr>
              <a:spLocks noChangeArrowheads="1"/>
            </p:cNvSpPr>
            <p:nvPr/>
          </p:nvSpPr>
          <p:spPr bwMode="auto">
            <a:xfrm>
              <a:off x="4656249" y="1455848"/>
              <a:ext cx="2879504" cy="2879504"/>
            </a:xfrm>
            <a:prstGeom prst="ellipse">
              <a:avLst/>
            </a:prstGeom>
            <a:gradFill rotWithShape="1">
              <a:gsLst>
                <a:gs pos="0">
                  <a:srgbClr val="197519">
                    <a:alpha val="89999"/>
                  </a:srgbClr>
                </a:gs>
                <a:gs pos="100000">
                  <a:srgbClr val="197519">
                    <a:alpha val="79999"/>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5" name="Freeform 12"/>
            <p:cNvSpPr>
              <a:spLocks noChangeArrowheads="1"/>
            </p:cNvSpPr>
            <p:nvPr/>
          </p:nvSpPr>
          <p:spPr bwMode="auto">
            <a:xfrm>
              <a:off x="5437235" y="2270103"/>
              <a:ext cx="1317532" cy="1250994"/>
            </a:xfrm>
            <a:custGeom>
              <a:avLst/>
              <a:gdLst>
                <a:gd name="T0" fmla="*/ 164 w 165"/>
                <a:gd name="T1" fmla="*/ 131 h 156"/>
                <a:gd name="T2" fmla="*/ 145 w 165"/>
                <a:gd name="T3" fmla="*/ 119 h 156"/>
                <a:gd name="T4" fmla="*/ 119 w 165"/>
                <a:gd name="T5" fmla="*/ 108 h 156"/>
                <a:gd name="T6" fmla="*/ 112 w 165"/>
                <a:gd name="T7" fmla="*/ 106 h 156"/>
                <a:gd name="T8" fmla="*/ 105 w 165"/>
                <a:gd name="T9" fmla="*/ 94 h 156"/>
                <a:gd name="T10" fmla="*/ 101 w 165"/>
                <a:gd name="T11" fmla="*/ 94 h 156"/>
                <a:gd name="T12" fmla="*/ 105 w 165"/>
                <a:gd name="T13" fmla="*/ 85 h 156"/>
                <a:gd name="T14" fmla="*/ 107 w 165"/>
                <a:gd name="T15" fmla="*/ 74 h 156"/>
                <a:gd name="T16" fmla="*/ 112 w 165"/>
                <a:gd name="T17" fmla="*/ 70 h 156"/>
                <a:gd name="T18" fmla="*/ 114 w 165"/>
                <a:gd name="T19" fmla="*/ 63 h 156"/>
                <a:gd name="T20" fmla="*/ 114 w 165"/>
                <a:gd name="T21" fmla="*/ 51 h 156"/>
                <a:gd name="T22" fmla="*/ 112 w 165"/>
                <a:gd name="T23" fmla="*/ 46 h 156"/>
                <a:gd name="T24" fmla="*/ 113 w 165"/>
                <a:gd name="T25" fmla="*/ 30 h 156"/>
                <a:gd name="T26" fmla="*/ 111 w 165"/>
                <a:gd name="T27" fmla="*/ 19 h 156"/>
                <a:gd name="T28" fmla="*/ 107 w 165"/>
                <a:gd name="T29" fmla="*/ 12 h 156"/>
                <a:gd name="T30" fmla="*/ 102 w 165"/>
                <a:gd name="T31" fmla="*/ 11 h 156"/>
                <a:gd name="T32" fmla="*/ 99 w 165"/>
                <a:gd name="T33" fmla="*/ 8 h 156"/>
                <a:gd name="T34" fmla="*/ 64 w 165"/>
                <a:gd name="T35" fmla="*/ 9 h 156"/>
                <a:gd name="T36" fmla="*/ 51 w 165"/>
                <a:gd name="T37" fmla="*/ 46 h 156"/>
                <a:gd name="T38" fmla="*/ 49 w 165"/>
                <a:gd name="T39" fmla="*/ 53 h 156"/>
                <a:gd name="T40" fmla="*/ 54 w 165"/>
                <a:gd name="T41" fmla="*/ 72 h 156"/>
                <a:gd name="T42" fmla="*/ 58 w 165"/>
                <a:gd name="T43" fmla="*/ 73 h 156"/>
                <a:gd name="T44" fmla="*/ 59 w 165"/>
                <a:gd name="T45" fmla="*/ 86 h 156"/>
                <a:gd name="T46" fmla="*/ 63 w 165"/>
                <a:gd name="T47" fmla="*/ 94 h 156"/>
                <a:gd name="T48" fmla="*/ 60 w 165"/>
                <a:gd name="T49" fmla="*/ 94 h 156"/>
                <a:gd name="T50" fmla="*/ 53 w 165"/>
                <a:gd name="T51" fmla="*/ 106 h 156"/>
                <a:gd name="T52" fmla="*/ 46 w 165"/>
                <a:gd name="T53" fmla="*/ 108 h 156"/>
                <a:gd name="T54" fmla="*/ 20 w 165"/>
                <a:gd name="T55" fmla="*/ 119 h 156"/>
                <a:gd name="T56" fmla="*/ 1 w 165"/>
                <a:gd name="T57" fmla="*/ 131 h 156"/>
                <a:gd name="T58" fmla="*/ 0 w 165"/>
                <a:gd name="T59" fmla="*/ 156 h 156"/>
                <a:gd name="T60" fmla="*/ 72 w 165"/>
                <a:gd name="T61" fmla="*/ 156 h 156"/>
                <a:gd name="T62" fmla="*/ 78 w 165"/>
                <a:gd name="T63" fmla="*/ 120 h 156"/>
                <a:gd name="T64" fmla="*/ 73 w 165"/>
                <a:gd name="T65" fmla="*/ 111 h 156"/>
                <a:gd name="T66" fmla="*/ 83 w 165"/>
                <a:gd name="T67" fmla="*/ 106 h 156"/>
                <a:gd name="T68" fmla="*/ 92 w 165"/>
                <a:gd name="T69" fmla="*/ 111 h 156"/>
                <a:gd name="T70" fmla="*/ 87 w 165"/>
                <a:gd name="T71" fmla="*/ 120 h 156"/>
                <a:gd name="T72" fmla="*/ 96 w 165"/>
                <a:gd name="T73" fmla="*/ 156 h 156"/>
                <a:gd name="T74" fmla="*/ 164 w 165"/>
                <a:gd name="T75" fmla="*/ 156 h 156"/>
                <a:gd name="T76" fmla="*/ 164 w 165"/>
                <a:gd name="T77" fmla="*/ 13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66" name="组合 65"/>
          <p:cNvGrpSpPr>
            <a:grpSpLocks/>
          </p:cNvGrpSpPr>
          <p:nvPr/>
        </p:nvGrpSpPr>
        <p:grpSpPr bwMode="auto">
          <a:xfrm>
            <a:off x="640556" y="809299"/>
            <a:ext cx="1634729" cy="1633538"/>
            <a:chOff x="855043" y="1806122"/>
            <a:chExt cx="2178956" cy="2178956"/>
          </a:xfrm>
        </p:grpSpPr>
        <p:sp>
          <p:nvSpPr>
            <p:cNvPr id="67" name="椭圆 25"/>
            <p:cNvSpPr>
              <a:spLocks noChangeArrowheads="1"/>
            </p:cNvSpPr>
            <p:nvPr/>
          </p:nvSpPr>
          <p:spPr bwMode="auto">
            <a:xfrm>
              <a:off x="855043" y="1806122"/>
              <a:ext cx="2178956" cy="2178956"/>
            </a:xfrm>
            <a:prstGeom prst="ellipse">
              <a:avLst/>
            </a:prstGeom>
            <a:gradFill rotWithShape="1">
              <a:gsLst>
                <a:gs pos="0">
                  <a:srgbClr val="197519">
                    <a:alpha val="89999"/>
                  </a:srgbClr>
                </a:gs>
                <a:gs pos="100000">
                  <a:srgbClr val="197519">
                    <a:alpha val="79999"/>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a:endParaRPr lang="zh-CN" altLang="en-US"/>
            </a:p>
          </p:txBody>
        </p:sp>
        <p:sp>
          <p:nvSpPr>
            <p:cNvPr id="68" name="Freeform 16"/>
            <p:cNvSpPr>
              <a:spLocks noEditPoints="1" noChangeArrowheads="1"/>
            </p:cNvSpPr>
            <p:nvPr/>
          </p:nvSpPr>
          <p:spPr bwMode="auto">
            <a:xfrm>
              <a:off x="1650854" y="2522800"/>
              <a:ext cx="587334" cy="745600"/>
            </a:xfrm>
            <a:custGeom>
              <a:avLst/>
              <a:gdLst>
                <a:gd name="T0" fmla="*/ 84 w 138"/>
                <a:gd name="T1" fmla="*/ 71 h 176"/>
                <a:gd name="T2" fmla="*/ 69 w 138"/>
                <a:gd name="T3" fmla="*/ 69 h 176"/>
                <a:gd name="T4" fmla="*/ 54 w 138"/>
                <a:gd name="T5" fmla="*/ 71 h 176"/>
                <a:gd name="T6" fmla="*/ 54 w 138"/>
                <a:gd name="T7" fmla="*/ 26 h 176"/>
                <a:gd name="T8" fmla="*/ 15 w 138"/>
                <a:gd name="T9" fmla="*/ 26 h 176"/>
                <a:gd name="T10" fmla="*/ 15 w 138"/>
                <a:gd name="T11" fmla="*/ 48 h 176"/>
                <a:gd name="T12" fmla="*/ 34 w 138"/>
                <a:gd name="T13" fmla="*/ 82 h 176"/>
                <a:gd name="T14" fmla="*/ 16 w 138"/>
                <a:gd name="T15" fmla="*/ 122 h 176"/>
                <a:gd name="T16" fmla="*/ 69 w 138"/>
                <a:gd name="T17" fmla="*/ 176 h 176"/>
                <a:gd name="T18" fmla="*/ 122 w 138"/>
                <a:gd name="T19" fmla="*/ 122 h 176"/>
                <a:gd name="T20" fmla="*/ 101 w 138"/>
                <a:gd name="T21" fmla="*/ 80 h 176"/>
                <a:gd name="T22" fmla="*/ 123 w 138"/>
                <a:gd name="T23" fmla="*/ 49 h 176"/>
                <a:gd name="T24" fmla="*/ 123 w 138"/>
                <a:gd name="T25" fmla="*/ 26 h 176"/>
                <a:gd name="T26" fmla="*/ 84 w 138"/>
                <a:gd name="T27" fmla="*/ 26 h 176"/>
                <a:gd name="T28" fmla="*/ 84 w 138"/>
                <a:gd name="T29" fmla="*/ 71 h 176"/>
                <a:gd name="T30" fmla="*/ 103 w 138"/>
                <a:gd name="T31" fmla="*/ 122 h 176"/>
                <a:gd name="T32" fmla="*/ 69 w 138"/>
                <a:gd name="T33" fmla="*/ 157 h 176"/>
                <a:gd name="T34" fmla="*/ 35 w 138"/>
                <a:gd name="T35" fmla="*/ 122 h 176"/>
                <a:gd name="T36" fmla="*/ 69 w 138"/>
                <a:gd name="T37" fmla="*/ 88 h 176"/>
                <a:gd name="T38" fmla="*/ 103 w 138"/>
                <a:gd name="T39" fmla="*/ 122 h 176"/>
                <a:gd name="T40" fmla="*/ 0 w 138"/>
                <a:gd name="T41" fmla="*/ 0 h 176"/>
                <a:gd name="T42" fmla="*/ 0 w 138"/>
                <a:gd name="T43" fmla="*/ 16 h 176"/>
                <a:gd name="T44" fmla="*/ 138 w 138"/>
                <a:gd name="T45" fmla="*/ 16 h 176"/>
                <a:gd name="T46" fmla="*/ 138 w 138"/>
                <a:gd name="T47" fmla="*/ 0 h 176"/>
                <a:gd name="T48" fmla="*/ 0 w 138"/>
                <a:gd name="T49" fmla="*/ 0 h 176"/>
                <a:gd name="T50" fmla="*/ 68 w 138"/>
                <a:gd name="T51" fmla="*/ 91 h 176"/>
                <a:gd name="T52" fmla="*/ 61 w 138"/>
                <a:gd name="T53" fmla="*/ 111 h 176"/>
                <a:gd name="T54" fmla="*/ 39 w 138"/>
                <a:gd name="T55" fmla="*/ 111 h 176"/>
                <a:gd name="T56" fmla="*/ 38 w 138"/>
                <a:gd name="T57" fmla="*/ 112 h 176"/>
                <a:gd name="T58" fmla="*/ 38 w 138"/>
                <a:gd name="T59" fmla="*/ 114 h 176"/>
                <a:gd name="T60" fmla="*/ 56 w 138"/>
                <a:gd name="T61" fmla="*/ 127 h 176"/>
                <a:gd name="T62" fmla="*/ 49 w 138"/>
                <a:gd name="T63" fmla="*/ 148 h 176"/>
                <a:gd name="T64" fmla="*/ 50 w 138"/>
                <a:gd name="T65" fmla="*/ 149 h 176"/>
                <a:gd name="T66" fmla="*/ 51 w 138"/>
                <a:gd name="T67" fmla="*/ 149 h 176"/>
                <a:gd name="T68" fmla="*/ 69 w 138"/>
                <a:gd name="T69" fmla="*/ 136 h 176"/>
                <a:gd name="T70" fmla="*/ 87 w 138"/>
                <a:gd name="T71" fmla="*/ 149 h 176"/>
                <a:gd name="T72" fmla="*/ 88 w 138"/>
                <a:gd name="T73" fmla="*/ 149 h 176"/>
                <a:gd name="T74" fmla="*/ 88 w 138"/>
                <a:gd name="T75" fmla="*/ 149 h 176"/>
                <a:gd name="T76" fmla="*/ 89 w 138"/>
                <a:gd name="T77" fmla="*/ 148 h 176"/>
                <a:gd name="T78" fmla="*/ 82 w 138"/>
                <a:gd name="T79" fmla="*/ 127 h 176"/>
                <a:gd name="T80" fmla="*/ 100 w 138"/>
                <a:gd name="T81" fmla="*/ 114 h 176"/>
                <a:gd name="T82" fmla="*/ 100 w 138"/>
                <a:gd name="T83" fmla="*/ 112 h 176"/>
                <a:gd name="T84" fmla="*/ 99 w 138"/>
                <a:gd name="T85" fmla="*/ 111 h 176"/>
                <a:gd name="T86" fmla="*/ 77 w 138"/>
                <a:gd name="T87" fmla="*/ 111 h 176"/>
                <a:gd name="T88" fmla="*/ 70 w 138"/>
                <a:gd name="T89" fmla="*/ 91 h 176"/>
                <a:gd name="T90" fmla="*/ 69 w 138"/>
                <a:gd name="T91" fmla="*/ 90 h 176"/>
                <a:gd name="T92" fmla="*/ 68 w 138"/>
                <a:gd name="T93" fmla="*/ 91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8" h="176">
                  <a:moveTo>
                    <a:pt x="84" y="71"/>
                  </a:moveTo>
                  <a:cubicBezTo>
                    <a:pt x="79" y="70"/>
                    <a:pt x="74" y="69"/>
                    <a:pt x="69" y="69"/>
                  </a:cubicBezTo>
                  <a:cubicBezTo>
                    <a:pt x="64" y="69"/>
                    <a:pt x="59" y="70"/>
                    <a:pt x="54" y="71"/>
                  </a:cubicBezTo>
                  <a:cubicBezTo>
                    <a:pt x="54" y="26"/>
                    <a:pt x="54" y="26"/>
                    <a:pt x="54" y="26"/>
                  </a:cubicBezTo>
                  <a:cubicBezTo>
                    <a:pt x="15" y="26"/>
                    <a:pt x="15" y="26"/>
                    <a:pt x="15" y="26"/>
                  </a:cubicBezTo>
                  <a:cubicBezTo>
                    <a:pt x="15" y="48"/>
                    <a:pt x="15" y="48"/>
                    <a:pt x="15" y="48"/>
                  </a:cubicBezTo>
                  <a:cubicBezTo>
                    <a:pt x="34" y="82"/>
                    <a:pt x="34" y="82"/>
                    <a:pt x="34" y="82"/>
                  </a:cubicBezTo>
                  <a:cubicBezTo>
                    <a:pt x="23" y="92"/>
                    <a:pt x="16" y="106"/>
                    <a:pt x="16" y="122"/>
                  </a:cubicBezTo>
                  <a:cubicBezTo>
                    <a:pt x="16" y="152"/>
                    <a:pt x="40" y="176"/>
                    <a:pt x="69" y="176"/>
                  </a:cubicBezTo>
                  <a:cubicBezTo>
                    <a:pt x="98" y="176"/>
                    <a:pt x="122" y="152"/>
                    <a:pt x="122" y="122"/>
                  </a:cubicBezTo>
                  <a:cubicBezTo>
                    <a:pt x="122" y="105"/>
                    <a:pt x="114" y="90"/>
                    <a:pt x="101" y="80"/>
                  </a:cubicBezTo>
                  <a:cubicBezTo>
                    <a:pt x="123" y="49"/>
                    <a:pt x="123" y="49"/>
                    <a:pt x="123" y="49"/>
                  </a:cubicBezTo>
                  <a:cubicBezTo>
                    <a:pt x="123" y="26"/>
                    <a:pt x="123" y="26"/>
                    <a:pt x="123" y="26"/>
                  </a:cubicBezTo>
                  <a:cubicBezTo>
                    <a:pt x="84" y="26"/>
                    <a:pt x="84" y="26"/>
                    <a:pt x="84" y="26"/>
                  </a:cubicBezTo>
                  <a:lnTo>
                    <a:pt x="84" y="71"/>
                  </a:lnTo>
                  <a:close/>
                  <a:moveTo>
                    <a:pt x="103" y="122"/>
                  </a:moveTo>
                  <a:cubicBezTo>
                    <a:pt x="103" y="141"/>
                    <a:pt x="88" y="157"/>
                    <a:pt x="69" y="157"/>
                  </a:cubicBezTo>
                  <a:cubicBezTo>
                    <a:pt x="50" y="157"/>
                    <a:pt x="35" y="141"/>
                    <a:pt x="35" y="122"/>
                  </a:cubicBezTo>
                  <a:cubicBezTo>
                    <a:pt x="35" y="104"/>
                    <a:pt x="50" y="88"/>
                    <a:pt x="69" y="88"/>
                  </a:cubicBezTo>
                  <a:cubicBezTo>
                    <a:pt x="88" y="88"/>
                    <a:pt x="103" y="104"/>
                    <a:pt x="103" y="122"/>
                  </a:cubicBezTo>
                  <a:close/>
                  <a:moveTo>
                    <a:pt x="0" y="0"/>
                  </a:moveTo>
                  <a:cubicBezTo>
                    <a:pt x="0" y="16"/>
                    <a:pt x="0" y="16"/>
                    <a:pt x="0" y="16"/>
                  </a:cubicBezTo>
                  <a:cubicBezTo>
                    <a:pt x="138" y="16"/>
                    <a:pt x="138" y="16"/>
                    <a:pt x="138" y="16"/>
                  </a:cubicBezTo>
                  <a:cubicBezTo>
                    <a:pt x="138" y="0"/>
                    <a:pt x="138" y="0"/>
                    <a:pt x="138" y="0"/>
                  </a:cubicBezTo>
                  <a:lnTo>
                    <a:pt x="0" y="0"/>
                  </a:lnTo>
                  <a:close/>
                  <a:moveTo>
                    <a:pt x="68" y="91"/>
                  </a:moveTo>
                  <a:cubicBezTo>
                    <a:pt x="61" y="111"/>
                    <a:pt x="61" y="111"/>
                    <a:pt x="61" y="111"/>
                  </a:cubicBezTo>
                  <a:cubicBezTo>
                    <a:pt x="39" y="111"/>
                    <a:pt x="39" y="111"/>
                    <a:pt x="39" y="111"/>
                  </a:cubicBezTo>
                  <a:cubicBezTo>
                    <a:pt x="39" y="111"/>
                    <a:pt x="38" y="112"/>
                    <a:pt x="38" y="112"/>
                  </a:cubicBezTo>
                  <a:cubicBezTo>
                    <a:pt x="38" y="113"/>
                    <a:pt x="38" y="113"/>
                    <a:pt x="38" y="114"/>
                  </a:cubicBezTo>
                  <a:cubicBezTo>
                    <a:pt x="56" y="127"/>
                    <a:pt x="56" y="127"/>
                    <a:pt x="56" y="127"/>
                  </a:cubicBezTo>
                  <a:cubicBezTo>
                    <a:pt x="49" y="148"/>
                    <a:pt x="49" y="148"/>
                    <a:pt x="49" y="148"/>
                  </a:cubicBezTo>
                  <a:cubicBezTo>
                    <a:pt x="49" y="148"/>
                    <a:pt x="49" y="149"/>
                    <a:pt x="50" y="149"/>
                  </a:cubicBezTo>
                  <a:cubicBezTo>
                    <a:pt x="50" y="149"/>
                    <a:pt x="51" y="149"/>
                    <a:pt x="51" y="149"/>
                  </a:cubicBezTo>
                  <a:cubicBezTo>
                    <a:pt x="69" y="136"/>
                    <a:pt x="69" y="136"/>
                    <a:pt x="69" y="136"/>
                  </a:cubicBezTo>
                  <a:cubicBezTo>
                    <a:pt x="87" y="149"/>
                    <a:pt x="87" y="149"/>
                    <a:pt x="87" y="149"/>
                  </a:cubicBezTo>
                  <a:cubicBezTo>
                    <a:pt x="87" y="149"/>
                    <a:pt x="87" y="149"/>
                    <a:pt x="88" y="149"/>
                  </a:cubicBezTo>
                  <a:cubicBezTo>
                    <a:pt x="88" y="149"/>
                    <a:pt x="88" y="149"/>
                    <a:pt x="88" y="149"/>
                  </a:cubicBezTo>
                  <a:cubicBezTo>
                    <a:pt x="89" y="149"/>
                    <a:pt x="89" y="148"/>
                    <a:pt x="89" y="148"/>
                  </a:cubicBezTo>
                  <a:cubicBezTo>
                    <a:pt x="82" y="127"/>
                    <a:pt x="82" y="127"/>
                    <a:pt x="82" y="127"/>
                  </a:cubicBezTo>
                  <a:cubicBezTo>
                    <a:pt x="100" y="114"/>
                    <a:pt x="100" y="114"/>
                    <a:pt x="100" y="114"/>
                  </a:cubicBezTo>
                  <a:cubicBezTo>
                    <a:pt x="100" y="113"/>
                    <a:pt x="100" y="113"/>
                    <a:pt x="100" y="112"/>
                  </a:cubicBezTo>
                  <a:cubicBezTo>
                    <a:pt x="100" y="112"/>
                    <a:pt x="99" y="111"/>
                    <a:pt x="99" y="111"/>
                  </a:cubicBezTo>
                  <a:cubicBezTo>
                    <a:pt x="77" y="111"/>
                    <a:pt x="77" y="111"/>
                    <a:pt x="77" y="111"/>
                  </a:cubicBezTo>
                  <a:cubicBezTo>
                    <a:pt x="70" y="91"/>
                    <a:pt x="70" y="91"/>
                    <a:pt x="70" y="91"/>
                  </a:cubicBezTo>
                  <a:cubicBezTo>
                    <a:pt x="70" y="90"/>
                    <a:pt x="70" y="90"/>
                    <a:pt x="69" y="90"/>
                  </a:cubicBezTo>
                  <a:cubicBezTo>
                    <a:pt x="68" y="90"/>
                    <a:pt x="68" y="90"/>
                    <a:pt x="68" y="9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a:endParaRPr lang="zh-CN" altLang="en-US"/>
            </a:p>
          </p:txBody>
        </p:sp>
      </p:grpSp>
      <p:grpSp>
        <p:nvGrpSpPr>
          <p:cNvPr id="69" name="组合 68"/>
          <p:cNvGrpSpPr>
            <a:grpSpLocks/>
          </p:cNvGrpSpPr>
          <p:nvPr/>
        </p:nvGrpSpPr>
        <p:grpSpPr bwMode="auto">
          <a:xfrm>
            <a:off x="6883004" y="809299"/>
            <a:ext cx="1634728" cy="1633538"/>
            <a:chOff x="9158002" y="1806122"/>
            <a:chExt cx="2178956" cy="2178956"/>
          </a:xfrm>
        </p:grpSpPr>
        <p:sp>
          <p:nvSpPr>
            <p:cNvPr id="70" name="椭圆 22"/>
            <p:cNvSpPr>
              <a:spLocks noChangeArrowheads="1"/>
            </p:cNvSpPr>
            <p:nvPr/>
          </p:nvSpPr>
          <p:spPr bwMode="auto">
            <a:xfrm>
              <a:off x="9158002" y="1806122"/>
              <a:ext cx="2178956" cy="2178956"/>
            </a:xfrm>
            <a:prstGeom prst="ellipse">
              <a:avLst/>
            </a:prstGeom>
            <a:gradFill rotWithShape="1">
              <a:gsLst>
                <a:gs pos="0">
                  <a:srgbClr val="197519">
                    <a:alpha val="89999"/>
                  </a:srgbClr>
                </a:gs>
                <a:gs pos="100000">
                  <a:srgbClr val="197519">
                    <a:alpha val="79999"/>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1" name="Freeform 20"/>
            <p:cNvSpPr>
              <a:spLocks noEditPoints="1" noChangeArrowheads="1"/>
            </p:cNvSpPr>
            <p:nvPr/>
          </p:nvSpPr>
          <p:spPr bwMode="auto">
            <a:xfrm>
              <a:off x="9873043" y="2530484"/>
              <a:ext cx="748874" cy="730232"/>
            </a:xfrm>
            <a:custGeom>
              <a:avLst/>
              <a:gdLst>
                <a:gd name="T0" fmla="*/ 132 w 201"/>
                <a:gd name="T1" fmla="*/ 17 h 196"/>
                <a:gd name="T2" fmla="*/ 49 w 201"/>
                <a:gd name="T3" fmla="*/ 29 h 196"/>
                <a:gd name="T4" fmla="*/ 55 w 201"/>
                <a:gd name="T5" fmla="*/ 32 h 196"/>
                <a:gd name="T6" fmla="*/ 77 w 201"/>
                <a:gd name="T7" fmla="*/ 32 h 196"/>
                <a:gd name="T8" fmla="*/ 81 w 201"/>
                <a:gd name="T9" fmla="*/ 42 h 196"/>
                <a:gd name="T10" fmla="*/ 82 w 201"/>
                <a:gd name="T11" fmla="*/ 63 h 196"/>
                <a:gd name="T12" fmla="*/ 86 w 201"/>
                <a:gd name="T13" fmla="*/ 78 h 196"/>
                <a:gd name="T14" fmla="*/ 87 w 201"/>
                <a:gd name="T15" fmla="*/ 67 h 196"/>
                <a:gd name="T16" fmla="*/ 91 w 201"/>
                <a:gd name="T17" fmla="*/ 84 h 196"/>
                <a:gd name="T18" fmla="*/ 109 w 201"/>
                <a:gd name="T19" fmla="*/ 101 h 196"/>
                <a:gd name="T20" fmla="*/ 115 w 201"/>
                <a:gd name="T21" fmla="*/ 117 h 196"/>
                <a:gd name="T22" fmla="*/ 114 w 201"/>
                <a:gd name="T23" fmla="*/ 144 h 196"/>
                <a:gd name="T24" fmla="*/ 99 w 201"/>
                <a:gd name="T25" fmla="*/ 174 h 196"/>
                <a:gd name="T26" fmla="*/ 97 w 201"/>
                <a:gd name="T27" fmla="*/ 184 h 196"/>
                <a:gd name="T28" fmla="*/ 119 w 201"/>
                <a:gd name="T29" fmla="*/ 54 h 196"/>
                <a:gd name="T30" fmla="*/ 102 w 201"/>
                <a:gd name="T31" fmla="*/ 179 h 196"/>
                <a:gd name="T32" fmla="*/ 124 w 201"/>
                <a:gd name="T33" fmla="*/ 164 h 196"/>
                <a:gd name="T34" fmla="*/ 157 w 201"/>
                <a:gd name="T35" fmla="*/ 136 h 196"/>
                <a:gd name="T36" fmla="*/ 137 w 201"/>
                <a:gd name="T37" fmla="*/ 112 h 196"/>
                <a:gd name="T38" fmla="*/ 114 w 201"/>
                <a:gd name="T39" fmla="*/ 97 h 196"/>
                <a:gd name="T40" fmla="*/ 113 w 201"/>
                <a:gd name="T41" fmla="*/ 77 h 196"/>
                <a:gd name="T42" fmla="*/ 140 w 201"/>
                <a:gd name="T43" fmla="*/ 66 h 196"/>
                <a:gd name="T44" fmla="*/ 145 w 201"/>
                <a:gd name="T45" fmla="*/ 62 h 196"/>
                <a:gd name="T46" fmla="*/ 147 w 201"/>
                <a:gd name="T47" fmla="*/ 48 h 196"/>
                <a:gd name="T48" fmla="*/ 133 w 201"/>
                <a:gd name="T49" fmla="*/ 50 h 196"/>
                <a:gd name="T50" fmla="*/ 129 w 201"/>
                <a:gd name="T51" fmla="*/ 33 h 196"/>
                <a:gd name="T52" fmla="*/ 133 w 201"/>
                <a:gd name="T53" fmla="*/ 31 h 196"/>
                <a:gd name="T54" fmla="*/ 137 w 201"/>
                <a:gd name="T55" fmla="*/ 38 h 196"/>
                <a:gd name="T56" fmla="*/ 149 w 201"/>
                <a:gd name="T57" fmla="*/ 44 h 196"/>
                <a:gd name="T58" fmla="*/ 148 w 201"/>
                <a:gd name="T59" fmla="*/ 37 h 196"/>
                <a:gd name="T60" fmla="*/ 136 w 201"/>
                <a:gd name="T61" fmla="*/ 28 h 196"/>
                <a:gd name="T62" fmla="*/ 129 w 201"/>
                <a:gd name="T63" fmla="*/ 31 h 196"/>
                <a:gd name="T64" fmla="*/ 121 w 201"/>
                <a:gd name="T65" fmla="*/ 21 h 196"/>
                <a:gd name="T66" fmla="*/ 112 w 201"/>
                <a:gd name="T67" fmla="*/ 25 h 196"/>
                <a:gd name="T68" fmla="*/ 87 w 201"/>
                <a:gd name="T69" fmla="*/ 20 h 196"/>
                <a:gd name="T70" fmla="*/ 124 w 201"/>
                <a:gd name="T71" fmla="*/ 15 h 196"/>
                <a:gd name="T72" fmla="*/ 129 w 201"/>
                <a:gd name="T73" fmla="*/ 20 h 196"/>
                <a:gd name="T74" fmla="*/ 129 w 201"/>
                <a:gd name="T75" fmla="*/ 22 h 196"/>
                <a:gd name="T76" fmla="*/ 138 w 201"/>
                <a:gd name="T77" fmla="*/ 25 h 196"/>
                <a:gd name="T78" fmla="*/ 147 w 201"/>
                <a:gd name="T79" fmla="*/ 27 h 196"/>
                <a:gd name="T80" fmla="*/ 159 w 201"/>
                <a:gd name="T81" fmla="*/ 43 h 196"/>
                <a:gd name="T82" fmla="*/ 165 w 201"/>
                <a:gd name="T83" fmla="*/ 57 h 196"/>
                <a:gd name="T84" fmla="*/ 180 w 201"/>
                <a:gd name="T85" fmla="*/ 60 h 196"/>
                <a:gd name="T86" fmla="*/ 182 w 201"/>
                <a:gd name="T87" fmla="*/ 66 h 196"/>
                <a:gd name="T88" fmla="*/ 125 w 201"/>
                <a:gd name="T89" fmla="*/ 64 h 196"/>
                <a:gd name="T90" fmla="*/ 111 w 201"/>
                <a:gd name="T91" fmla="*/ 14 h 196"/>
                <a:gd name="T92" fmla="*/ 109 w 201"/>
                <a:gd name="T93" fmla="*/ 16 h 196"/>
                <a:gd name="T94" fmla="*/ 106 w 201"/>
                <a:gd name="T95" fmla="*/ 17 h 196"/>
                <a:gd name="T96" fmla="*/ 101 w 201"/>
                <a:gd name="T97" fmla="*/ 15 h 196"/>
                <a:gd name="T98" fmla="*/ 43 w 201"/>
                <a:gd name="T99" fmla="*/ 35 h 196"/>
                <a:gd name="T100" fmla="*/ 122 w 201"/>
                <a:gd name="T101" fmla="*/ 15 h 196"/>
                <a:gd name="T102" fmla="*/ 116 w 201"/>
                <a:gd name="T103" fmla="*/ 14 h 196"/>
                <a:gd name="T104" fmla="*/ 145 w 201"/>
                <a:gd name="T105" fmla="*/ 46 h 196"/>
                <a:gd name="T106" fmla="*/ 157 w 201"/>
                <a:gd name="T107" fmla="*/ 66 h 196"/>
                <a:gd name="T108" fmla="*/ 128 w 201"/>
                <a:gd name="T109" fmla="*/ 96 h 196"/>
                <a:gd name="T110" fmla="*/ 124 w 201"/>
                <a:gd name="T111" fmla="*/ 93 h 196"/>
                <a:gd name="T112" fmla="*/ 116 w 201"/>
                <a:gd name="T113" fmla="*/ 17 h 196"/>
                <a:gd name="T114" fmla="*/ 125 w 201"/>
                <a:gd name="T115" fmla="*/ 21 h 196"/>
                <a:gd name="T116" fmla="*/ 114 w 201"/>
                <a:gd name="T117" fmla="*/ 19 h 196"/>
                <a:gd name="T118" fmla="*/ 104 w 201"/>
                <a:gd name="T119" fmla="*/ 18 h 196"/>
                <a:gd name="T120" fmla="*/ 101 w 201"/>
                <a:gd name="T121" fmla="*/ 18 h 196"/>
                <a:gd name="T122" fmla="*/ 116 w 201"/>
                <a:gd name="T123" fmla="*/ 25 h 196"/>
                <a:gd name="T124" fmla="*/ 116 w 201"/>
                <a:gd name="T125" fmla="*/ 25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01" h="196">
                  <a:moveTo>
                    <a:pt x="190" y="124"/>
                  </a:moveTo>
                  <a:cubicBezTo>
                    <a:pt x="201" y="86"/>
                    <a:pt x="187" y="47"/>
                    <a:pt x="156" y="25"/>
                  </a:cubicBezTo>
                  <a:cubicBezTo>
                    <a:pt x="148" y="19"/>
                    <a:pt x="138" y="14"/>
                    <a:pt x="127" y="11"/>
                  </a:cubicBezTo>
                  <a:cubicBezTo>
                    <a:pt x="89" y="0"/>
                    <a:pt x="49" y="14"/>
                    <a:pt x="26" y="44"/>
                  </a:cubicBezTo>
                  <a:cubicBezTo>
                    <a:pt x="20" y="52"/>
                    <a:pt x="15" y="62"/>
                    <a:pt x="12" y="72"/>
                  </a:cubicBezTo>
                  <a:cubicBezTo>
                    <a:pt x="0" y="110"/>
                    <a:pt x="15" y="149"/>
                    <a:pt x="46" y="171"/>
                  </a:cubicBezTo>
                  <a:cubicBezTo>
                    <a:pt x="54" y="177"/>
                    <a:pt x="64" y="182"/>
                    <a:pt x="75" y="185"/>
                  </a:cubicBezTo>
                  <a:cubicBezTo>
                    <a:pt x="113" y="196"/>
                    <a:pt x="153" y="182"/>
                    <a:pt x="176" y="152"/>
                  </a:cubicBezTo>
                  <a:cubicBezTo>
                    <a:pt x="182" y="144"/>
                    <a:pt x="187" y="134"/>
                    <a:pt x="190" y="124"/>
                  </a:cubicBezTo>
                  <a:close/>
                  <a:moveTo>
                    <a:pt x="177" y="56"/>
                  </a:moveTo>
                  <a:cubicBezTo>
                    <a:pt x="177" y="57"/>
                    <a:pt x="178" y="57"/>
                    <a:pt x="178" y="57"/>
                  </a:cubicBezTo>
                  <a:cubicBezTo>
                    <a:pt x="178" y="57"/>
                    <a:pt x="178" y="57"/>
                    <a:pt x="178" y="57"/>
                  </a:cubicBezTo>
                  <a:cubicBezTo>
                    <a:pt x="178" y="57"/>
                    <a:pt x="178" y="57"/>
                    <a:pt x="178" y="57"/>
                  </a:cubicBezTo>
                  <a:cubicBezTo>
                    <a:pt x="179" y="58"/>
                    <a:pt x="179" y="58"/>
                    <a:pt x="179" y="58"/>
                  </a:cubicBezTo>
                  <a:cubicBezTo>
                    <a:pt x="179" y="59"/>
                    <a:pt x="179" y="59"/>
                    <a:pt x="179" y="59"/>
                  </a:cubicBezTo>
                  <a:cubicBezTo>
                    <a:pt x="179" y="59"/>
                    <a:pt x="180" y="59"/>
                    <a:pt x="180" y="59"/>
                  </a:cubicBezTo>
                  <a:cubicBezTo>
                    <a:pt x="179" y="59"/>
                    <a:pt x="179" y="59"/>
                    <a:pt x="179" y="59"/>
                  </a:cubicBezTo>
                  <a:cubicBezTo>
                    <a:pt x="179" y="58"/>
                    <a:pt x="179" y="58"/>
                    <a:pt x="178" y="58"/>
                  </a:cubicBezTo>
                  <a:cubicBezTo>
                    <a:pt x="178" y="57"/>
                    <a:pt x="178" y="57"/>
                    <a:pt x="177" y="57"/>
                  </a:cubicBezTo>
                  <a:cubicBezTo>
                    <a:pt x="177" y="57"/>
                    <a:pt x="177" y="57"/>
                    <a:pt x="177" y="56"/>
                  </a:cubicBezTo>
                  <a:cubicBezTo>
                    <a:pt x="177" y="56"/>
                    <a:pt x="177" y="56"/>
                    <a:pt x="177" y="56"/>
                  </a:cubicBezTo>
                  <a:close/>
                  <a:moveTo>
                    <a:pt x="132" y="17"/>
                  </a:moveTo>
                  <a:cubicBezTo>
                    <a:pt x="132" y="17"/>
                    <a:pt x="132" y="18"/>
                    <a:pt x="132" y="18"/>
                  </a:cubicBezTo>
                  <a:cubicBezTo>
                    <a:pt x="132" y="17"/>
                    <a:pt x="132" y="17"/>
                    <a:pt x="132" y="17"/>
                  </a:cubicBezTo>
                  <a:cubicBezTo>
                    <a:pt x="132" y="17"/>
                    <a:pt x="132" y="17"/>
                    <a:pt x="132" y="17"/>
                  </a:cubicBezTo>
                  <a:close/>
                  <a:moveTo>
                    <a:pt x="55" y="24"/>
                  </a:moveTo>
                  <a:cubicBezTo>
                    <a:pt x="55" y="24"/>
                    <a:pt x="55" y="24"/>
                    <a:pt x="55" y="24"/>
                  </a:cubicBezTo>
                  <a:cubicBezTo>
                    <a:pt x="55" y="24"/>
                    <a:pt x="57" y="24"/>
                    <a:pt x="57" y="25"/>
                  </a:cubicBezTo>
                  <a:cubicBezTo>
                    <a:pt x="56" y="25"/>
                    <a:pt x="56" y="25"/>
                    <a:pt x="56" y="25"/>
                  </a:cubicBezTo>
                  <a:cubicBezTo>
                    <a:pt x="55" y="25"/>
                    <a:pt x="55" y="25"/>
                    <a:pt x="55" y="25"/>
                  </a:cubicBezTo>
                  <a:cubicBezTo>
                    <a:pt x="55" y="25"/>
                    <a:pt x="55" y="25"/>
                    <a:pt x="55" y="25"/>
                  </a:cubicBezTo>
                  <a:cubicBezTo>
                    <a:pt x="55" y="25"/>
                    <a:pt x="55" y="25"/>
                    <a:pt x="54" y="25"/>
                  </a:cubicBezTo>
                  <a:cubicBezTo>
                    <a:pt x="55" y="25"/>
                    <a:pt x="55" y="25"/>
                    <a:pt x="55" y="24"/>
                  </a:cubicBezTo>
                  <a:close/>
                  <a:moveTo>
                    <a:pt x="76" y="181"/>
                  </a:moveTo>
                  <a:cubicBezTo>
                    <a:pt x="66" y="178"/>
                    <a:pt x="57" y="173"/>
                    <a:pt x="49" y="167"/>
                  </a:cubicBezTo>
                  <a:cubicBezTo>
                    <a:pt x="20" y="146"/>
                    <a:pt x="6" y="109"/>
                    <a:pt x="16" y="74"/>
                  </a:cubicBezTo>
                  <a:cubicBezTo>
                    <a:pt x="19" y="64"/>
                    <a:pt x="24" y="55"/>
                    <a:pt x="30" y="47"/>
                  </a:cubicBezTo>
                  <a:cubicBezTo>
                    <a:pt x="36" y="39"/>
                    <a:pt x="43" y="32"/>
                    <a:pt x="51" y="27"/>
                  </a:cubicBezTo>
                  <a:cubicBezTo>
                    <a:pt x="51" y="27"/>
                    <a:pt x="51" y="27"/>
                    <a:pt x="51" y="27"/>
                  </a:cubicBezTo>
                  <a:cubicBezTo>
                    <a:pt x="52" y="27"/>
                    <a:pt x="54" y="26"/>
                    <a:pt x="54" y="26"/>
                  </a:cubicBezTo>
                  <a:cubicBezTo>
                    <a:pt x="54" y="27"/>
                    <a:pt x="56" y="26"/>
                    <a:pt x="56" y="26"/>
                  </a:cubicBezTo>
                  <a:cubicBezTo>
                    <a:pt x="56" y="27"/>
                    <a:pt x="55" y="27"/>
                    <a:pt x="55" y="27"/>
                  </a:cubicBezTo>
                  <a:cubicBezTo>
                    <a:pt x="55" y="27"/>
                    <a:pt x="55" y="27"/>
                    <a:pt x="54" y="27"/>
                  </a:cubicBezTo>
                  <a:cubicBezTo>
                    <a:pt x="54" y="27"/>
                    <a:pt x="53" y="27"/>
                    <a:pt x="53" y="27"/>
                  </a:cubicBezTo>
                  <a:cubicBezTo>
                    <a:pt x="53" y="27"/>
                    <a:pt x="52" y="27"/>
                    <a:pt x="52" y="27"/>
                  </a:cubicBezTo>
                  <a:cubicBezTo>
                    <a:pt x="52" y="27"/>
                    <a:pt x="52" y="27"/>
                    <a:pt x="52" y="28"/>
                  </a:cubicBezTo>
                  <a:cubicBezTo>
                    <a:pt x="51" y="28"/>
                    <a:pt x="51" y="28"/>
                    <a:pt x="51" y="28"/>
                  </a:cubicBezTo>
                  <a:cubicBezTo>
                    <a:pt x="50" y="28"/>
                    <a:pt x="50" y="28"/>
                    <a:pt x="50" y="28"/>
                  </a:cubicBezTo>
                  <a:cubicBezTo>
                    <a:pt x="50" y="29"/>
                    <a:pt x="50" y="29"/>
                    <a:pt x="50" y="29"/>
                  </a:cubicBezTo>
                  <a:cubicBezTo>
                    <a:pt x="50" y="29"/>
                    <a:pt x="50" y="29"/>
                    <a:pt x="49" y="29"/>
                  </a:cubicBezTo>
                  <a:cubicBezTo>
                    <a:pt x="49" y="29"/>
                    <a:pt x="50" y="29"/>
                    <a:pt x="50" y="30"/>
                  </a:cubicBezTo>
                  <a:cubicBezTo>
                    <a:pt x="49" y="30"/>
                    <a:pt x="50" y="30"/>
                    <a:pt x="50" y="30"/>
                  </a:cubicBezTo>
                  <a:cubicBezTo>
                    <a:pt x="50" y="30"/>
                    <a:pt x="50" y="31"/>
                    <a:pt x="51" y="30"/>
                  </a:cubicBezTo>
                  <a:cubicBezTo>
                    <a:pt x="51" y="30"/>
                    <a:pt x="51" y="31"/>
                    <a:pt x="51" y="31"/>
                  </a:cubicBezTo>
                  <a:cubicBezTo>
                    <a:pt x="51" y="31"/>
                    <a:pt x="52" y="31"/>
                    <a:pt x="53" y="31"/>
                  </a:cubicBezTo>
                  <a:cubicBezTo>
                    <a:pt x="53" y="31"/>
                    <a:pt x="53" y="31"/>
                    <a:pt x="53" y="31"/>
                  </a:cubicBezTo>
                  <a:cubicBezTo>
                    <a:pt x="53" y="31"/>
                    <a:pt x="53" y="31"/>
                    <a:pt x="54" y="31"/>
                  </a:cubicBezTo>
                  <a:cubicBezTo>
                    <a:pt x="54" y="31"/>
                    <a:pt x="54" y="31"/>
                    <a:pt x="55" y="31"/>
                  </a:cubicBezTo>
                  <a:cubicBezTo>
                    <a:pt x="55" y="31"/>
                    <a:pt x="55" y="31"/>
                    <a:pt x="54" y="32"/>
                  </a:cubicBezTo>
                  <a:cubicBezTo>
                    <a:pt x="53" y="32"/>
                    <a:pt x="52" y="33"/>
                    <a:pt x="52" y="33"/>
                  </a:cubicBezTo>
                  <a:cubicBezTo>
                    <a:pt x="52" y="33"/>
                    <a:pt x="51" y="33"/>
                    <a:pt x="51" y="33"/>
                  </a:cubicBezTo>
                  <a:cubicBezTo>
                    <a:pt x="50" y="33"/>
                    <a:pt x="50" y="33"/>
                    <a:pt x="50" y="33"/>
                  </a:cubicBezTo>
                  <a:cubicBezTo>
                    <a:pt x="49" y="33"/>
                    <a:pt x="49" y="33"/>
                    <a:pt x="49" y="33"/>
                  </a:cubicBezTo>
                  <a:cubicBezTo>
                    <a:pt x="49" y="33"/>
                    <a:pt x="48" y="34"/>
                    <a:pt x="47" y="34"/>
                  </a:cubicBezTo>
                  <a:cubicBezTo>
                    <a:pt x="47" y="34"/>
                    <a:pt x="46" y="35"/>
                    <a:pt x="46" y="35"/>
                  </a:cubicBezTo>
                  <a:cubicBezTo>
                    <a:pt x="46" y="35"/>
                    <a:pt x="46" y="35"/>
                    <a:pt x="46" y="35"/>
                  </a:cubicBezTo>
                  <a:cubicBezTo>
                    <a:pt x="46" y="35"/>
                    <a:pt x="47" y="35"/>
                    <a:pt x="47" y="35"/>
                  </a:cubicBezTo>
                  <a:cubicBezTo>
                    <a:pt x="47" y="35"/>
                    <a:pt x="47" y="35"/>
                    <a:pt x="48" y="34"/>
                  </a:cubicBezTo>
                  <a:cubicBezTo>
                    <a:pt x="48" y="34"/>
                    <a:pt x="49" y="34"/>
                    <a:pt x="49" y="34"/>
                  </a:cubicBezTo>
                  <a:cubicBezTo>
                    <a:pt x="49" y="34"/>
                    <a:pt x="49" y="34"/>
                    <a:pt x="50" y="34"/>
                  </a:cubicBezTo>
                  <a:cubicBezTo>
                    <a:pt x="50" y="34"/>
                    <a:pt x="51" y="34"/>
                    <a:pt x="51" y="34"/>
                  </a:cubicBezTo>
                  <a:cubicBezTo>
                    <a:pt x="51" y="34"/>
                    <a:pt x="51" y="34"/>
                    <a:pt x="51" y="34"/>
                  </a:cubicBezTo>
                  <a:cubicBezTo>
                    <a:pt x="51" y="34"/>
                    <a:pt x="51" y="34"/>
                    <a:pt x="51" y="33"/>
                  </a:cubicBezTo>
                  <a:cubicBezTo>
                    <a:pt x="51" y="33"/>
                    <a:pt x="52" y="33"/>
                    <a:pt x="53" y="33"/>
                  </a:cubicBezTo>
                  <a:cubicBezTo>
                    <a:pt x="54" y="32"/>
                    <a:pt x="55" y="33"/>
                    <a:pt x="55" y="32"/>
                  </a:cubicBezTo>
                  <a:cubicBezTo>
                    <a:pt x="56" y="32"/>
                    <a:pt x="56" y="32"/>
                    <a:pt x="57" y="32"/>
                  </a:cubicBezTo>
                  <a:cubicBezTo>
                    <a:pt x="58" y="31"/>
                    <a:pt x="58" y="31"/>
                    <a:pt x="58" y="31"/>
                  </a:cubicBezTo>
                  <a:cubicBezTo>
                    <a:pt x="58" y="31"/>
                    <a:pt x="58" y="31"/>
                    <a:pt x="59" y="31"/>
                  </a:cubicBezTo>
                  <a:cubicBezTo>
                    <a:pt x="60" y="31"/>
                    <a:pt x="59" y="30"/>
                    <a:pt x="59" y="30"/>
                  </a:cubicBezTo>
                  <a:cubicBezTo>
                    <a:pt x="59" y="30"/>
                    <a:pt x="59" y="30"/>
                    <a:pt x="60" y="30"/>
                  </a:cubicBezTo>
                  <a:cubicBezTo>
                    <a:pt x="60" y="29"/>
                    <a:pt x="60" y="30"/>
                    <a:pt x="61" y="29"/>
                  </a:cubicBezTo>
                  <a:cubicBezTo>
                    <a:pt x="62" y="28"/>
                    <a:pt x="62" y="30"/>
                    <a:pt x="61" y="30"/>
                  </a:cubicBezTo>
                  <a:cubicBezTo>
                    <a:pt x="61" y="30"/>
                    <a:pt x="62" y="30"/>
                    <a:pt x="62" y="30"/>
                  </a:cubicBezTo>
                  <a:cubicBezTo>
                    <a:pt x="62" y="30"/>
                    <a:pt x="63" y="30"/>
                    <a:pt x="63" y="30"/>
                  </a:cubicBezTo>
                  <a:cubicBezTo>
                    <a:pt x="64" y="29"/>
                    <a:pt x="65" y="29"/>
                    <a:pt x="65" y="29"/>
                  </a:cubicBezTo>
                  <a:cubicBezTo>
                    <a:pt x="65" y="29"/>
                    <a:pt x="65" y="29"/>
                    <a:pt x="65" y="29"/>
                  </a:cubicBezTo>
                  <a:cubicBezTo>
                    <a:pt x="66" y="28"/>
                    <a:pt x="66" y="28"/>
                    <a:pt x="67" y="28"/>
                  </a:cubicBezTo>
                  <a:cubicBezTo>
                    <a:pt x="67" y="28"/>
                    <a:pt x="67" y="29"/>
                    <a:pt x="67" y="29"/>
                  </a:cubicBezTo>
                  <a:cubicBezTo>
                    <a:pt x="67" y="29"/>
                    <a:pt x="66" y="29"/>
                    <a:pt x="66" y="29"/>
                  </a:cubicBezTo>
                  <a:cubicBezTo>
                    <a:pt x="66" y="29"/>
                    <a:pt x="67" y="29"/>
                    <a:pt x="68" y="29"/>
                  </a:cubicBezTo>
                  <a:cubicBezTo>
                    <a:pt x="69" y="30"/>
                    <a:pt x="70" y="29"/>
                    <a:pt x="70" y="29"/>
                  </a:cubicBezTo>
                  <a:cubicBezTo>
                    <a:pt x="70" y="29"/>
                    <a:pt x="70" y="29"/>
                    <a:pt x="70" y="29"/>
                  </a:cubicBezTo>
                  <a:cubicBezTo>
                    <a:pt x="71" y="30"/>
                    <a:pt x="71" y="30"/>
                    <a:pt x="71" y="30"/>
                  </a:cubicBezTo>
                  <a:cubicBezTo>
                    <a:pt x="71" y="30"/>
                    <a:pt x="73" y="30"/>
                    <a:pt x="73" y="30"/>
                  </a:cubicBezTo>
                  <a:cubicBezTo>
                    <a:pt x="73" y="31"/>
                    <a:pt x="74" y="31"/>
                    <a:pt x="74" y="31"/>
                  </a:cubicBezTo>
                  <a:cubicBezTo>
                    <a:pt x="74" y="31"/>
                    <a:pt x="75" y="32"/>
                    <a:pt x="75" y="32"/>
                  </a:cubicBezTo>
                  <a:cubicBezTo>
                    <a:pt x="75" y="33"/>
                    <a:pt x="75" y="33"/>
                    <a:pt x="75" y="33"/>
                  </a:cubicBezTo>
                  <a:cubicBezTo>
                    <a:pt x="76" y="33"/>
                    <a:pt x="76" y="33"/>
                    <a:pt x="76" y="34"/>
                  </a:cubicBezTo>
                  <a:cubicBezTo>
                    <a:pt x="76" y="33"/>
                    <a:pt x="76" y="33"/>
                    <a:pt x="77" y="33"/>
                  </a:cubicBezTo>
                  <a:cubicBezTo>
                    <a:pt x="77" y="33"/>
                    <a:pt x="76" y="33"/>
                    <a:pt x="77" y="32"/>
                  </a:cubicBezTo>
                  <a:cubicBezTo>
                    <a:pt x="77" y="31"/>
                    <a:pt x="77" y="31"/>
                    <a:pt x="77" y="31"/>
                  </a:cubicBezTo>
                  <a:cubicBezTo>
                    <a:pt x="77" y="31"/>
                    <a:pt x="77" y="32"/>
                    <a:pt x="77" y="32"/>
                  </a:cubicBezTo>
                  <a:cubicBezTo>
                    <a:pt x="77" y="33"/>
                    <a:pt x="77" y="33"/>
                    <a:pt x="77" y="33"/>
                  </a:cubicBezTo>
                  <a:cubicBezTo>
                    <a:pt x="78" y="33"/>
                    <a:pt x="78" y="32"/>
                    <a:pt x="78" y="32"/>
                  </a:cubicBezTo>
                  <a:cubicBezTo>
                    <a:pt x="78" y="32"/>
                    <a:pt x="78" y="33"/>
                    <a:pt x="78" y="33"/>
                  </a:cubicBezTo>
                  <a:cubicBezTo>
                    <a:pt x="78" y="33"/>
                    <a:pt x="77" y="33"/>
                    <a:pt x="77" y="33"/>
                  </a:cubicBezTo>
                  <a:cubicBezTo>
                    <a:pt x="77" y="33"/>
                    <a:pt x="76" y="34"/>
                    <a:pt x="77" y="34"/>
                  </a:cubicBezTo>
                  <a:cubicBezTo>
                    <a:pt x="77" y="34"/>
                    <a:pt x="77" y="34"/>
                    <a:pt x="77" y="35"/>
                  </a:cubicBezTo>
                  <a:cubicBezTo>
                    <a:pt x="76" y="35"/>
                    <a:pt x="77" y="35"/>
                    <a:pt x="77" y="35"/>
                  </a:cubicBezTo>
                  <a:cubicBezTo>
                    <a:pt x="77" y="35"/>
                    <a:pt x="78" y="35"/>
                    <a:pt x="78" y="36"/>
                  </a:cubicBezTo>
                  <a:cubicBezTo>
                    <a:pt x="78" y="36"/>
                    <a:pt x="78" y="35"/>
                    <a:pt x="78" y="35"/>
                  </a:cubicBezTo>
                  <a:cubicBezTo>
                    <a:pt x="78" y="35"/>
                    <a:pt x="79" y="35"/>
                    <a:pt x="78" y="35"/>
                  </a:cubicBezTo>
                  <a:cubicBezTo>
                    <a:pt x="78" y="36"/>
                    <a:pt x="79" y="36"/>
                    <a:pt x="79" y="36"/>
                  </a:cubicBezTo>
                  <a:cubicBezTo>
                    <a:pt x="79" y="36"/>
                    <a:pt x="79" y="36"/>
                    <a:pt x="79" y="37"/>
                  </a:cubicBezTo>
                  <a:cubicBezTo>
                    <a:pt x="79" y="37"/>
                    <a:pt x="79" y="37"/>
                    <a:pt x="79" y="38"/>
                  </a:cubicBezTo>
                  <a:cubicBezTo>
                    <a:pt x="79" y="38"/>
                    <a:pt x="79" y="38"/>
                    <a:pt x="80" y="38"/>
                  </a:cubicBezTo>
                  <a:cubicBezTo>
                    <a:pt x="80" y="38"/>
                    <a:pt x="80" y="38"/>
                    <a:pt x="80" y="38"/>
                  </a:cubicBezTo>
                  <a:cubicBezTo>
                    <a:pt x="80" y="38"/>
                    <a:pt x="80" y="38"/>
                    <a:pt x="80" y="38"/>
                  </a:cubicBezTo>
                  <a:cubicBezTo>
                    <a:pt x="80" y="38"/>
                    <a:pt x="80" y="39"/>
                    <a:pt x="80" y="39"/>
                  </a:cubicBezTo>
                  <a:cubicBezTo>
                    <a:pt x="80" y="39"/>
                    <a:pt x="80" y="40"/>
                    <a:pt x="81" y="40"/>
                  </a:cubicBezTo>
                  <a:cubicBezTo>
                    <a:pt x="81" y="40"/>
                    <a:pt x="80" y="40"/>
                    <a:pt x="81" y="41"/>
                  </a:cubicBezTo>
                  <a:cubicBezTo>
                    <a:pt x="81" y="41"/>
                    <a:pt x="81" y="41"/>
                    <a:pt x="80" y="40"/>
                  </a:cubicBezTo>
                  <a:cubicBezTo>
                    <a:pt x="80" y="40"/>
                    <a:pt x="80" y="40"/>
                    <a:pt x="79" y="41"/>
                  </a:cubicBezTo>
                  <a:cubicBezTo>
                    <a:pt x="79" y="41"/>
                    <a:pt x="80" y="42"/>
                    <a:pt x="81" y="42"/>
                  </a:cubicBezTo>
                  <a:cubicBezTo>
                    <a:pt x="81" y="42"/>
                    <a:pt x="81" y="42"/>
                    <a:pt x="81" y="42"/>
                  </a:cubicBezTo>
                  <a:cubicBezTo>
                    <a:pt x="81" y="42"/>
                    <a:pt x="81" y="43"/>
                    <a:pt x="82" y="43"/>
                  </a:cubicBezTo>
                  <a:cubicBezTo>
                    <a:pt x="82" y="43"/>
                    <a:pt x="82" y="43"/>
                    <a:pt x="82" y="43"/>
                  </a:cubicBezTo>
                  <a:cubicBezTo>
                    <a:pt x="82" y="43"/>
                    <a:pt x="82" y="43"/>
                    <a:pt x="82" y="43"/>
                  </a:cubicBezTo>
                  <a:cubicBezTo>
                    <a:pt x="82" y="43"/>
                    <a:pt x="82" y="43"/>
                    <a:pt x="82" y="44"/>
                  </a:cubicBezTo>
                  <a:cubicBezTo>
                    <a:pt x="82" y="44"/>
                    <a:pt x="83" y="44"/>
                    <a:pt x="83" y="44"/>
                  </a:cubicBezTo>
                  <a:cubicBezTo>
                    <a:pt x="83" y="44"/>
                    <a:pt x="83" y="44"/>
                    <a:pt x="82" y="44"/>
                  </a:cubicBezTo>
                  <a:cubicBezTo>
                    <a:pt x="82" y="44"/>
                    <a:pt x="82" y="45"/>
                    <a:pt x="82" y="45"/>
                  </a:cubicBezTo>
                  <a:cubicBezTo>
                    <a:pt x="82" y="45"/>
                    <a:pt x="82" y="45"/>
                    <a:pt x="82" y="46"/>
                  </a:cubicBezTo>
                  <a:cubicBezTo>
                    <a:pt x="82" y="46"/>
                    <a:pt x="81" y="48"/>
                    <a:pt x="81" y="49"/>
                  </a:cubicBezTo>
                  <a:cubicBezTo>
                    <a:pt x="81" y="49"/>
                    <a:pt x="80" y="50"/>
                    <a:pt x="80" y="50"/>
                  </a:cubicBezTo>
                  <a:cubicBezTo>
                    <a:pt x="80" y="51"/>
                    <a:pt x="80" y="51"/>
                    <a:pt x="80" y="51"/>
                  </a:cubicBezTo>
                  <a:cubicBezTo>
                    <a:pt x="80" y="51"/>
                    <a:pt x="80" y="52"/>
                    <a:pt x="79" y="53"/>
                  </a:cubicBezTo>
                  <a:cubicBezTo>
                    <a:pt x="78" y="53"/>
                    <a:pt x="78" y="54"/>
                    <a:pt x="79" y="54"/>
                  </a:cubicBezTo>
                  <a:cubicBezTo>
                    <a:pt x="79" y="54"/>
                    <a:pt x="79" y="54"/>
                    <a:pt x="79" y="54"/>
                  </a:cubicBezTo>
                  <a:cubicBezTo>
                    <a:pt x="79" y="55"/>
                    <a:pt x="79" y="55"/>
                    <a:pt x="79" y="55"/>
                  </a:cubicBezTo>
                  <a:cubicBezTo>
                    <a:pt x="79" y="56"/>
                    <a:pt x="79" y="56"/>
                    <a:pt x="79" y="56"/>
                  </a:cubicBezTo>
                  <a:cubicBezTo>
                    <a:pt x="79" y="57"/>
                    <a:pt x="79" y="57"/>
                    <a:pt x="79" y="58"/>
                  </a:cubicBezTo>
                  <a:cubicBezTo>
                    <a:pt x="79" y="58"/>
                    <a:pt x="79" y="58"/>
                    <a:pt x="80" y="58"/>
                  </a:cubicBezTo>
                  <a:cubicBezTo>
                    <a:pt x="80" y="58"/>
                    <a:pt x="80" y="59"/>
                    <a:pt x="79" y="59"/>
                  </a:cubicBezTo>
                  <a:cubicBezTo>
                    <a:pt x="79" y="59"/>
                    <a:pt x="80" y="59"/>
                    <a:pt x="80" y="59"/>
                  </a:cubicBezTo>
                  <a:cubicBezTo>
                    <a:pt x="80" y="59"/>
                    <a:pt x="80" y="60"/>
                    <a:pt x="80" y="61"/>
                  </a:cubicBezTo>
                  <a:cubicBezTo>
                    <a:pt x="81" y="61"/>
                    <a:pt x="81" y="61"/>
                    <a:pt x="81" y="62"/>
                  </a:cubicBezTo>
                  <a:cubicBezTo>
                    <a:pt x="81" y="62"/>
                    <a:pt x="81" y="62"/>
                    <a:pt x="81" y="62"/>
                  </a:cubicBezTo>
                  <a:cubicBezTo>
                    <a:pt x="82" y="62"/>
                    <a:pt x="82" y="62"/>
                    <a:pt x="82" y="62"/>
                  </a:cubicBezTo>
                  <a:cubicBezTo>
                    <a:pt x="82" y="63"/>
                    <a:pt x="82" y="63"/>
                    <a:pt x="82" y="63"/>
                  </a:cubicBezTo>
                  <a:cubicBezTo>
                    <a:pt x="82" y="63"/>
                    <a:pt x="83" y="63"/>
                    <a:pt x="83" y="63"/>
                  </a:cubicBezTo>
                  <a:cubicBezTo>
                    <a:pt x="83" y="63"/>
                    <a:pt x="83" y="63"/>
                    <a:pt x="83" y="63"/>
                  </a:cubicBezTo>
                  <a:cubicBezTo>
                    <a:pt x="83" y="63"/>
                    <a:pt x="83" y="63"/>
                    <a:pt x="83" y="63"/>
                  </a:cubicBezTo>
                  <a:cubicBezTo>
                    <a:pt x="83" y="64"/>
                    <a:pt x="83" y="64"/>
                    <a:pt x="83" y="65"/>
                  </a:cubicBezTo>
                  <a:cubicBezTo>
                    <a:pt x="83" y="65"/>
                    <a:pt x="83" y="65"/>
                    <a:pt x="83" y="65"/>
                  </a:cubicBezTo>
                  <a:cubicBezTo>
                    <a:pt x="83" y="65"/>
                    <a:pt x="83" y="65"/>
                    <a:pt x="83" y="65"/>
                  </a:cubicBezTo>
                  <a:cubicBezTo>
                    <a:pt x="83" y="65"/>
                    <a:pt x="83" y="66"/>
                    <a:pt x="83" y="66"/>
                  </a:cubicBezTo>
                  <a:cubicBezTo>
                    <a:pt x="83" y="66"/>
                    <a:pt x="83" y="67"/>
                    <a:pt x="83" y="67"/>
                  </a:cubicBezTo>
                  <a:cubicBezTo>
                    <a:pt x="83" y="67"/>
                    <a:pt x="83" y="68"/>
                    <a:pt x="83" y="68"/>
                  </a:cubicBezTo>
                  <a:cubicBezTo>
                    <a:pt x="83" y="68"/>
                    <a:pt x="84" y="68"/>
                    <a:pt x="84" y="69"/>
                  </a:cubicBezTo>
                  <a:cubicBezTo>
                    <a:pt x="84" y="69"/>
                    <a:pt x="83" y="69"/>
                    <a:pt x="84" y="69"/>
                  </a:cubicBezTo>
                  <a:cubicBezTo>
                    <a:pt x="84" y="69"/>
                    <a:pt x="84" y="70"/>
                    <a:pt x="84" y="70"/>
                  </a:cubicBezTo>
                  <a:cubicBezTo>
                    <a:pt x="84" y="71"/>
                    <a:pt x="85" y="71"/>
                    <a:pt x="85" y="71"/>
                  </a:cubicBezTo>
                  <a:cubicBezTo>
                    <a:pt x="85" y="71"/>
                    <a:pt x="84" y="71"/>
                    <a:pt x="84" y="71"/>
                  </a:cubicBezTo>
                  <a:cubicBezTo>
                    <a:pt x="84" y="71"/>
                    <a:pt x="83" y="70"/>
                    <a:pt x="84" y="70"/>
                  </a:cubicBezTo>
                  <a:cubicBezTo>
                    <a:pt x="84" y="70"/>
                    <a:pt x="83" y="71"/>
                    <a:pt x="83" y="72"/>
                  </a:cubicBezTo>
                  <a:cubicBezTo>
                    <a:pt x="84" y="72"/>
                    <a:pt x="84" y="73"/>
                    <a:pt x="84" y="73"/>
                  </a:cubicBezTo>
                  <a:cubicBezTo>
                    <a:pt x="85" y="73"/>
                    <a:pt x="85" y="73"/>
                    <a:pt x="85" y="73"/>
                  </a:cubicBezTo>
                  <a:cubicBezTo>
                    <a:pt x="85" y="73"/>
                    <a:pt x="85" y="73"/>
                    <a:pt x="85" y="74"/>
                  </a:cubicBezTo>
                  <a:cubicBezTo>
                    <a:pt x="85" y="74"/>
                    <a:pt x="86" y="74"/>
                    <a:pt x="86" y="74"/>
                  </a:cubicBezTo>
                  <a:cubicBezTo>
                    <a:pt x="86" y="74"/>
                    <a:pt x="86" y="75"/>
                    <a:pt x="86" y="75"/>
                  </a:cubicBezTo>
                  <a:cubicBezTo>
                    <a:pt x="86" y="76"/>
                    <a:pt x="85" y="76"/>
                    <a:pt x="85" y="76"/>
                  </a:cubicBezTo>
                  <a:cubicBezTo>
                    <a:pt x="85" y="76"/>
                    <a:pt x="85" y="76"/>
                    <a:pt x="86" y="76"/>
                  </a:cubicBezTo>
                  <a:cubicBezTo>
                    <a:pt x="86" y="76"/>
                    <a:pt x="85" y="77"/>
                    <a:pt x="86" y="77"/>
                  </a:cubicBezTo>
                  <a:cubicBezTo>
                    <a:pt x="86" y="77"/>
                    <a:pt x="86" y="77"/>
                    <a:pt x="86" y="78"/>
                  </a:cubicBezTo>
                  <a:cubicBezTo>
                    <a:pt x="86" y="78"/>
                    <a:pt x="86" y="78"/>
                    <a:pt x="87" y="78"/>
                  </a:cubicBezTo>
                  <a:cubicBezTo>
                    <a:pt x="87" y="78"/>
                    <a:pt x="87" y="79"/>
                    <a:pt x="87" y="79"/>
                  </a:cubicBezTo>
                  <a:cubicBezTo>
                    <a:pt x="87" y="79"/>
                    <a:pt x="87" y="80"/>
                    <a:pt x="88" y="79"/>
                  </a:cubicBezTo>
                  <a:cubicBezTo>
                    <a:pt x="88" y="79"/>
                    <a:pt x="88" y="79"/>
                    <a:pt x="88" y="79"/>
                  </a:cubicBezTo>
                  <a:cubicBezTo>
                    <a:pt x="88" y="78"/>
                    <a:pt x="88" y="78"/>
                    <a:pt x="88" y="78"/>
                  </a:cubicBezTo>
                  <a:cubicBezTo>
                    <a:pt x="88" y="77"/>
                    <a:pt x="87" y="77"/>
                    <a:pt x="87" y="77"/>
                  </a:cubicBezTo>
                  <a:cubicBezTo>
                    <a:pt x="87" y="76"/>
                    <a:pt x="87" y="76"/>
                    <a:pt x="87" y="76"/>
                  </a:cubicBezTo>
                  <a:cubicBezTo>
                    <a:pt x="87" y="76"/>
                    <a:pt x="87" y="75"/>
                    <a:pt x="87" y="75"/>
                  </a:cubicBezTo>
                  <a:cubicBezTo>
                    <a:pt x="87" y="75"/>
                    <a:pt x="87" y="75"/>
                    <a:pt x="87" y="74"/>
                  </a:cubicBezTo>
                  <a:cubicBezTo>
                    <a:pt x="87" y="74"/>
                    <a:pt x="87" y="74"/>
                    <a:pt x="87" y="74"/>
                  </a:cubicBezTo>
                  <a:cubicBezTo>
                    <a:pt x="87" y="73"/>
                    <a:pt x="87" y="73"/>
                    <a:pt x="87" y="73"/>
                  </a:cubicBezTo>
                  <a:cubicBezTo>
                    <a:pt x="87" y="73"/>
                    <a:pt x="87" y="73"/>
                    <a:pt x="87" y="73"/>
                  </a:cubicBezTo>
                  <a:cubicBezTo>
                    <a:pt x="87" y="73"/>
                    <a:pt x="86" y="73"/>
                    <a:pt x="86" y="72"/>
                  </a:cubicBezTo>
                  <a:cubicBezTo>
                    <a:pt x="86" y="72"/>
                    <a:pt x="86" y="72"/>
                    <a:pt x="86" y="72"/>
                  </a:cubicBezTo>
                  <a:cubicBezTo>
                    <a:pt x="86" y="72"/>
                    <a:pt x="86" y="71"/>
                    <a:pt x="86" y="71"/>
                  </a:cubicBezTo>
                  <a:cubicBezTo>
                    <a:pt x="86" y="71"/>
                    <a:pt x="86" y="70"/>
                    <a:pt x="86" y="70"/>
                  </a:cubicBezTo>
                  <a:cubicBezTo>
                    <a:pt x="86" y="70"/>
                    <a:pt x="86" y="70"/>
                    <a:pt x="86" y="69"/>
                  </a:cubicBezTo>
                  <a:cubicBezTo>
                    <a:pt x="86" y="69"/>
                    <a:pt x="86" y="69"/>
                    <a:pt x="86" y="69"/>
                  </a:cubicBezTo>
                  <a:cubicBezTo>
                    <a:pt x="85" y="69"/>
                    <a:pt x="85" y="69"/>
                    <a:pt x="85" y="69"/>
                  </a:cubicBezTo>
                  <a:cubicBezTo>
                    <a:pt x="85" y="69"/>
                    <a:pt x="85" y="69"/>
                    <a:pt x="85" y="68"/>
                  </a:cubicBezTo>
                  <a:cubicBezTo>
                    <a:pt x="85" y="68"/>
                    <a:pt x="85" y="68"/>
                    <a:pt x="85" y="68"/>
                  </a:cubicBezTo>
                  <a:cubicBezTo>
                    <a:pt x="85" y="67"/>
                    <a:pt x="85" y="67"/>
                    <a:pt x="85" y="67"/>
                  </a:cubicBezTo>
                  <a:cubicBezTo>
                    <a:pt x="85" y="67"/>
                    <a:pt x="85" y="67"/>
                    <a:pt x="85" y="66"/>
                  </a:cubicBezTo>
                  <a:cubicBezTo>
                    <a:pt x="86" y="67"/>
                    <a:pt x="86" y="67"/>
                    <a:pt x="86" y="67"/>
                  </a:cubicBezTo>
                  <a:cubicBezTo>
                    <a:pt x="86" y="67"/>
                    <a:pt x="86" y="67"/>
                    <a:pt x="87" y="67"/>
                  </a:cubicBezTo>
                  <a:cubicBezTo>
                    <a:pt x="87" y="68"/>
                    <a:pt x="87" y="68"/>
                    <a:pt x="87" y="68"/>
                  </a:cubicBezTo>
                  <a:cubicBezTo>
                    <a:pt x="87" y="68"/>
                    <a:pt x="87" y="68"/>
                    <a:pt x="87" y="68"/>
                  </a:cubicBezTo>
                  <a:cubicBezTo>
                    <a:pt x="87" y="69"/>
                    <a:pt x="87" y="69"/>
                    <a:pt x="87" y="69"/>
                  </a:cubicBezTo>
                  <a:cubicBezTo>
                    <a:pt x="87" y="70"/>
                    <a:pt x="87" y="70"/>
                    <a:pt x="87" y="70"/>
                  </a:cubicBezTo>
                  <a:cubicBezTo>
                    <a:pt x="87" y="70"/>
                    <a:pt x="87" y="70"/>
                    <a:pt x="87" y="70"/>
                  </a:cubicBezTo>
                  <a:cubicBezTo>
                    <a:pt x="87" y="71"/>
                    <a:pt x="87" y="71"/>
                    <a:pt x="87" y="71"/>
                  </a:cubicBezTo>
                  <a:cubicBezTo>
                    <a:pt x="87" y="71"/>
                    <a:pt x="87" y="71"/>
                    <a:pt x="87" y="71"/>
                  </a:cubicBezTo>
                  <a:cubicBezTo>
                    <a:pt x="87" y="71"/>
                    <a:pt x="87" y="71"/>
                    <a:pt x="87" y="72"/>
                  </a:cubicBezTo>
                  <a:cubicBezTo>
                    <a:pt x="88" y="72"/>
                    <a:pt x="88" y="72"/>
                    <a:pt x="88" y="72"/>
                  </a:cubicBezTo>
                  <a:cubicBezTo>
                    <a:pt x="88" y="73"/>
                    <a:pt x="88" y="73"/>
                    <a:pt x="88" y="73"/>
                  </a:cubicBezTo>
                  <a:cubicBezTo>
                    <a:pt x="88" y="73"/>
                    <a:pt x="88" y="73"/>
                    <a:pt x="88" y="73"/>
                  </a:cubicBezTo>
                  <a:cubicBezTo>
                    <a:pt x="88" y="73"/>
                    <a:pt x="89" y="73"/>
                    <a:pt x="89" y="74"/>
                  </a:cubicBezTo>
                  <a:cubicBezTo>
                    <a:pt x="89" y="74"/>
                    <a:pt x="89" y="74"/>
                    <a:pt x="89" y="74"/>
                  </a:cubicBezTo>
                  <a:cubicBezTo>
                    <a:pt x="89" y="74"/>
                    <a:pt x="89" y="74"/>
                    <a:pt x="89" y="75"/>
                  </a:cubicBezTo>
                  <a:cubicBezTo>
                    <a:pt x="89" y="75"/>
                    <a:pt x="89" y="75"/>
                    <a:pt x="89" y="75"/>
                  </a:cubicBezTo>
                  <a:cubicBezTo>
                    <a:pt x="89" y="75"/>
                    <a:pt x="89" y="75"/>
                    <a:pt x="89" y="75"/>
                  </a:cubicBezTo>
                  <a:cubicBezTo>
                    <a:pt x="89" y="76"/>
                    <a:pt x="89" y="76"/>
                    <a:pt x="89" y="76"/>
                  </a:cubicBezTo>
                  <a:cubicBezTo>
                    <a:pt x="89" y="76"/>
                    <a:pt x="89" y="76"/>
                    <a:pt x="90" y="76"/>
                  </a:cubicBezTo>
                  <a:cubicBezTo>
                    <a:pt x="90" y="77"/>
                    <a:pt x="90" y="77"/>
                    <a:pt x="90" y="78"/>
                  </a:cubicBezTo>
                  <a:cubicBezTo>
                    <a:pt x="90" y="78"/>
                    <a:pt x="91" y="78"/>
                    <a:pt x="91" y="79"/>
                  </a:cubicBezTo>
                  <a:cubicBezTo>
                    <a:pt x="91" y="79"/>
                    <a:pt x="91" y="79"/>
                    <a:pt x="91" y="80"/>
                  </a:cubicBezTo>
                  <a:cubicBezTo>
                    <a:pt x="92" y="81"/>
                    <a:pt x="92" y="81"/>
                    <a:pt x="92" y="82"/>
                  </a:cubicBezTo>
                  <a:cubicBezTo>
                    <a:pt x="92" y="82"/>
                    <a:pt x="92" y="82"/>
                    <a:pt x="92" y="82"/>
                  </a:cubicBezTo>
                  <a:cubicBezTo>
                    <a:pt x="92" y="82"/>
                    <a:pt x="92" y="83"/>
                    <a:pt x="92" y="83"/>
                  </a:cubicBezTo>
                  <a:cubicBezTo>
                    <a:pt x="92" y="83"/>
                    <a:pt x="91" y="83"/>
                    <a:pt x="91" y="84"/>
                  </a:cubicBezTo>
                  <a:cubicBezTo>
                    <a:pt x="91" y="84"/>
                    <a:pt x="91" y="84"/>
                    <a:pt x="91" y="84"/>
                  </a:cubicBezTo>
                  <a:cubicBezTo>
                    <a:pt x="91" y="84"/>
                    <a:pt x="91" y="84"/>
                    <a:pt x="91" y="84"/>
                  </a:cubicBezTo>
                  <a:cubicBezTo>
                    <a:pt x="91" y="85"/>
                    <a:pt x="91" y="85"/>
                    <a:pt x="92" y="86"/>
                  </a:cubicBezTo>
                  <a:cubicBezTo>
                    <a:pt x="92" y="86"/>
                    <a:pt x="92" y="86"/>
                    <a:pt x="93" y="87"/>
                  </a:cubicBezTo>
                  <a:cubicBezTo>
                    <a:pt x="93" y="88"/>
                    <a:pt x="94" y="88"/>
                    <a:pt x="94" y="88"/>
                  </a:cubicBezTo>
                  <a:cubicBezTo>
                    <a:pt x="95" y="89"/>
                    <a:pt x="95" y="89"/>
                    <a:pt x="95" y="90"/>
                  </a:cubicBezTo>
                  <a:cubicBezTo>
                    <a:pt x="95" y="90"/>
                    <a:pt x="95" y="90"/>
                    <a:pt x="96" y="90"/>
                  </a:cubicBezTo>
                  <a:cubicBezTo>
                    <a:pt x="96" y="90"/>
                    <a:pt x="97" y="92"/>
                    <a:pt x="98" y="92"/>
                  </a:cubicBezTo>
                  <a:cubicBezTo>
                    <a:pt x="98" y="92"/>
                    <a:pt x="99" y="93"/>
                    <a:pt x="99" y="93"/>
                  </a:cubicBezTo>
                  <a:cubicBezTo>
                    <a:pt x="99" y="93"/>
                    <a:pt x="100" y="93"/>
                    <a:pt x="100" y="93"/>
                  </a:cubicBezTo>
                  <a:cubicBezTo>
                    <a:pt x="100" y="93"/>
                    <a:pt x="101" y="94"/>
                    <a:pt x="101" y="93"/>
                  </a:cubicBezTo>
                  <a:cubicBezTo>
                    <a:pt x="102" y="92"/>
                    <a:pt x="103" y="93"/>
                    <a:pt x="103" y="93"/>
                  </a:cubicBezTo>
                  <a:cubicBezTo>
                    <a:pt x="103" y="94"/>
                    <a:pt x="104" y="94"/>
                    <a:pt x="104" y="94"/>
                  </a:cubicBezTo>
                  <a:cubicBezTo>
                    <a:pt x="104" y="95"/>
                    <a:pt x="104" y="95"/>
                    <a:pt x="104" y="95"/>
                  </a:cubicBezTo>
                  <a:cubicBezTo>
                    <a:pt x="104" y="95"/>
                    <a:pt x="104" y="96"/>
                    <a:pt x="104" y="96"/>
                  </a:cubicBezTo>
                  <a:cubicBezTo>
                    <a:pt x="104" y="96"/>
                    <a:pt x="104" y="97"/>
                    <a:pt x="105" y="97"/>
                  </a:cubicBezTo>
                  <a:cubicBezTo>
                    <a:pt x="105" y="97"/>
                    <a:pt x="105" y="97"/>
                    <a:pt x="105" y="97"/>
                  </a:cubicBezTo>
                  <a:cubicBezTo>
                    <a:pt x="106" y="98"/>
                    <a:pt x="106" y="98"/>
                    <a:pt x="106" y="98"/>
                  </a:cubicBezTo>
                  <a:cubicBezTo>
                    <a:pt x="107" y="98"/>
                    <a:pt x="107" y="98"/>
                    <a:pt x="107" y="99"/>
                  </a:cubicBezTo>
                  <a:cubicBezTo>
                    <a:pt x="107" y="99"/>
                    <a:pt x="107" y="99"/>
                    <a:pt x="107" y="99"/>
                  </a:cubicBezTo>
                  <a:cubicBezTo>
                    <a:pt x="107" y="99"/>
                    <a:pt x="107" y="99"/>
                    <a:pt x="108" y="99"/>
                  </a:cubicBezTo>
                  <a:cubicBezTo>
                    <a:pt x="108" y="99"/>
                    <a:pt x="108" y="99"/>
                    <a:pt x="109" y="100"/>
                  </a:cubicBezTo>
                  <a:cubicBezTo>
                    <a:pt x="109" y="100"/>
                    <a:pt x="109" y="100"/>
                    <a:pt x="109" y="100"/>
                  </a:cubicBezTo>
                  <a:cubicBezTo>
                    <a:pt x="109" y="100"/>
                    <a:pt x="109" y="100"/>
                    <a:pt x="109" y="100"/>
                  </a:cubicBezTo>
                  <a:cubicBezTo>
                    <a:pt x="109" y="101"/>
                    <a:pt x="109" y="101"/>
                    <a:pt x="109" y="101"/>
                  </a:cubicBezTo>
                  <a:cubicBezTo>
                    <a:pt x="110" y="102"/>
                    <a:pt x="110" y="102"/>
                    <a:pt x="110" y="102"/>
                  </a:cubicBezTo>
                  <a:cubicBezTo>
                    <a:pt x="110" y="103"/>
                    <a:pt x="110" y="103"/>
                    <a:pt x="111" y="103"/>
                  </a:cubicBezTo>
                  <a:cubicBezTo>
                    <a:pt x="110" y="103"/>
                    <a:pt x="110" y="103"/>
                    <a:pt x="110" y="104"/>
                  </a:cubicBezTo>
                  <a:cubicBezTo>
                    <a:pt x="110" y="104"/>
                    <a:pt x="110" y="104"/>
                    <a:pt x="110" y="105"/>
                  </a:cubicBezTo>
                  <a:cubicBezTo>
                    <a:pt x="110" y="105"/>
                    <a:pt x="111" y="105"/>
                    <a:pt x="111" y="105"/>
                  </a:cubicBezTo>
                  <a:cubicBezTo>
                    <a:pt x="111" y="105"/>
                    <a:pt x="111" y="105"/>
                    <a:pt x="111" y="105"/>
                  </a:cubicBezTo>
                  <a:cubicBezTo>
                    <a:pt x="112" y="106"/>
                    <a:pt x="112" y="106"/>
                    <a:pt x="112" y="107"/>
                  </a:cubicBezTo>
                  <a:cubicBezTo>
                    <a:pt x="112" y="107"/>
                    <a:pt x="112" y="107"/>
                    <a:pt x="112" y="107"/>
                  </a:cubicBezTo>
                  <a:cubicBezTo>
                    <a:pt x="112" y="107"/>
                    <a:pt x="112" y="107"/>
                    <a:pt x="113" y="108"/>
                  </a:cubicBezTo>
                  <a:cubicBezTo>
                    <a:pt x="113" y="108"/>
                    <a:pt x="114" y="108"/>
                    <a:pt x="114" y="108"/>
                  </a:cubicBezTo>
                  <a:cubicBezTo>
                    <a:pt x="114" y="109"/>
                    <a:pt x="114" y="109"/>
                    <a:pt x="114" y="109"/>
                  </a:cubicBezTo>
                  <a:cubicBezTo>
                    <a:pt x="114" y="109"/>
                    <a:pt x="114" y="109"/>
                    <a:pt x="114" y="109"/>
                  </a:cubicBezTo>
                  <a:cubicBezTo>
                    <a:pt x="114" y="109"/>
                    <a:pt x="114" y="109"/>
                    <a:pt x="114" y="110"/>
                  </a:cubicBezTo>
                  <a:cubicBezTo>
                    <a:pt x="114" y="110"/>
                    <a:pt x="115" y="110"/>
                    <a:pt x="116" y="110"/>
                  </a:cubicBezTo>
                  <a:cubicBezTo>
                    <a:pt x="116" y="109"/>
                    <a:pt x="115" y="109"/>
                    <a:pt x="115" y="109"/>
                  </a:cubicBezTo>
                  <a:cubicBezTo>
                    <a:pt x="115" y="109"/>
                    <a:pt x="116" y="109"/>
                    <a:pt x="117" y="108"/>
                  </a:cubicBezTo>
                  <a:cubicBezTo>
                    <a:pt x="117" y="108"/>
                    <a:pt x="118" y="108"/>
                    <a:pt x="118" y="109"/>
                  </a:cubicBezTo>
                  <a:cubicBezTo>
                    <a:pt x="118" y="109"/>
                    <a:pt x="118" y="110"/>
                    <a:pt x="118" y="110"/>
                  </a:cubicBezTo>
                  <a:cubicBezTo>
                    <a:pt x="118" y="110"/>
                    <a:pt x="118" y="110"/>
                    <a:pt x="118" y="111"/>
                  </a:cubicBezTo>
                  <a:cubicBezTo>
                    <a:pt x="118" y="111"/>
                    <a:pt x="118" y="111"/>
                    <a:pt x="118" y="111"/>
                  </a:cubicBezTo>
                  <a:cubicBezTo>
                    <a:pt x="118" y="112"/>
                    <a:pt x="118" y="112"/>
                    <a:pt x="118" y="112"/>
                  </a:cubicBezTo>
                  <a:cubicBezTo>
                    <a:pt x="118" y="113"/>
                    <a:pt x="118" y="113"/>
                    <a:pt x="118" y="113"/>
                  </a:cubicBezTo>
                  <a:cubicBezTo>
                    <a:pt x="117" y="114"/>
                    <a:pt x="117" y="114"/>
                    <a:pt x="117" y="115"/>
                  </a:cubicBezTo>
                  <a:cubicBezTo>
                    <a:pt x="117" y="115"/>
                    <a:pt x="117" y="116"/>
                    <a:pt x="116" y="116"/>
                  </a:cubicBezTo>
                  <a:cubicBezTo>
                    <a:pt x="115" y="117"/>
                    <a:pt x="116" y="117"/>
                    <a:pt x="115" y="117"/>
                  </a:cubicBezTo>
                  <a:cubicBezTo>
                    <a:pt x="114" y="118"/>
                    <a:pt x="114" y="118"/>
                    <a:pt x="114" y="118"/>
                  </a:cubicBezTo>
                  <a:cubicBezTo>
                    <a:pt x="113" y="118"/>
                    <a:pt x="113" y="118"/>
                    <a:pt x="113" y="119"/>
                  </a:cubicBezTo>
                  <a:cubicBezTo>
                    <a:pt x="113" y="119"/>
                    <a:pt x="112" y="119"/>
                    <a:pt x="112" y="119"/>
                  </a:cubicBezTo>
                  <a:cubicBezTo>
                    <a:pt x="112" y="120"/>
                    <a:pt x="112" y="120"/>
                    <a:pt x="112" y="120"/>
                  </a:cubicBezTo>
                  <a:cubicBezTo>
                    <a:pt x="112" y="120"/>
                    <a:pt x="111" y="120"/>
                    <a:pt x="111" y="121"/>
                  </a:cubicBezTo>
                  <a:cubicBezTo>
                    <a:pt x="111" y="122"/>
                    <a:pt x="110" y="122"/>
                    <a:pt x="110" y="123"/>
                  </a:cubicBezTo>
                  <a:cubicBezTo>
                    <a:pt x="111" y="123"/>
                    <a:pt x="111" y="123"/>
                    <a:pt x="111" y="123"/>
                  </a:cubicBezTo>
                  <a:cubicBezTo>
                    <a:pt x="111" y="123"/>
                    <a:pt x="111" y="123"/>
                    <a:pt x="111" y="124"/>
                  </a:cubicBezTo>
                  <a:cubicBezTo>
                    <a:pt x="111" y="124"/>
                    <a:pt x="111" y="124"/>
                    <a:pt x="111" y="124"/>
                  </a:cubicBezTo>
                  <a:cubicBezTo>
                    <a:pt x="111" y="124"/>
                    <a:pt x="110" y="124"/>
                    <a:pt x="110" y="124"/>
                  </a:cubicBezTo>
                  <a:cubicBezTo>
                    <a:pt x="109" y="125"/>
                    <a:pt x="109" y="125"/>
                    <a:pt x="109" y="125"/>
                  </a:cubicBezTo>
                  <a:cubicBezTo>
                    <a:pt x="109" y="126"/>
                    <a:pt x="109" y="126"/>
                    <a:pt x="109" y="127"/>
                  </a:cubicBezTo>
                  <a:cubicBezTo>
                    <a:pt x="109" y="127"/>
                    <a:pt x="108" y="126"/>
                    <a:pt x="109" y="127"/>
                  </a:cubicBezTo>
                  <a:cubicBezTo>
                    <a:pt x="109" y="128"/>
                    <a:pt x="110" y="128"/>
                    <a:pt x="110" y="128"/>
                  </a:cubicBezTo>
                  <a:cubicBezTo>
                    <a:pt x="110" y="129"/>
                    <a:pt x="110" y="129"/>
                    <a:pt x="110" y="130"/>
                  </a:cubicBezTo>
                  <a:cubicBezTo>
                    <a:pt x="110" y="130"/>
                    <a:pt x="110" y="130"/>
                    <a:pt x="110" y="130"/>
                  </a:cubicBezTo>
                  <a:cubicBezTo>
                    <a:pt x="110" y="132"/>
                    <a:pt x="110" y="132"/>
                    <a:pt x="110" y="133"/>
                  </a:cubicBezTo>
                  <a:cubicBezTo>
                    <a:pt x="110" y="134"/>
                    <a:pt x="110" y="135"/>
                    <a:pt x="111" y="136"/>
                  </a:cubicBezTo>
                  <a:cubicBezTo>
                    <a:pt x="111" y="137"/>
                    <a:pt x="111" y="137"/>
                    <a:pt x="111" y="138"/>
                  </a:cubicBezTo>
                  <a:cubicBezTo>
                    <a:pt x="111" y="138"/>
                    <a:pt x="111" y="138"/>
                    <a:pt x="110" y="138"/>
                  </a:cubicBezTo>
                  <a:cubicBezTo>
                    <a:pt x="110" y="138"/>
                    <a:pt x="111" y="139"/>
                    <a:pt x="111" y="139"/>
                  </a:cubicBezTo>
                  <a:cubicBezTo>
                    <a:pt x="111" y="139"/>
                    <a:pt x="111" y="140"/>
                    <a:pt x="111" y="140"/>
                  </a:cubicBezTo>
                  <a:cubicBezTo>
                    <a:pt x="112" y="141"/>
                    <a:pt x="112" y="141"/>
                    <a:pt x="112" y="141"/>
                  </a:cubicBezTo>
                  <a:cubicBezTo>
                    <a:pt x="113" y="142"/>
                    <a:pt x="113" y="142"/>
                    <a:pt x="113" y="143"/>
                  </a:cubicBezTo>
                  <a:cubicBezTo>
                    <a:pt x="114" y="143"/>
                    <a:pt x="114" y="143"/>
                    <a:pt x="114" y="144"/>
                  </a:cubicBezTo>
                  <a:cubicBezTo>
                    <a:pt x="114" y="144"/>
                    <a:pt x="114" y="144"/>
                    <a:pt x="114" y="144"/>
                  </a:cubicBezTo>
                  <a:cubicBezTo>
                    <a:pt x="114" y="144"/>
                    <a:pt x="115" y="145"/>
                    <a:pt x="115" y="145"/>
                  </a:cubicBezTo>
                  <a:cubicBezTo>
                    <a:pt x="114" y="146"/>
                    <a:pt x="114" y="147"/>
                    <a:pt x="114" y="148"/>
                  </a:cubicBezTo>
                  <a:cubicBezTo>
                    <a:pt x="114" y="148"/>
                    <a:pt x="114" y="149"/>
                    <a:pt x="113" y="150"/>
                  </a:cubicBezTo>
                  <a:cubicBezTo>
                    <a:pt x="112" y="151"/>
                    <a:pt x="112" y="153"/>
                    <a:pt x="111" y="153"/>
                  </a:cubicBezTo>
                  <a:cubicBezTo>
                    <a:pt x="111" y="153"/>
                    <a:pt x="110" y="155"/>
                    <a:pt x="110" y="155"/>
                  </a:cubicBezTo>
                  <a:cubicBezTo>
                    <a:pt x="110" y="155"/>
                    <a:pt x="110" y="154"/>
                    <a:pt x="110" y="155"/>
                  </a:cubicBezTo>
                  <a:cubicBezTo>
                    <a:pt x="109" y="157"/>
                    <a:pt x="108" y="157"/>
                    <a:pt x="109" y="157"/>
                  </a:cubicBezTo>
                  <a:cubicBezTo>
                    <a:pt x="109" y="158"/>
                    <a:pt x="108" y="158"/>
                    <a:pt x="108" y="158"/>
                  </a:cubicBezTo>
                  <a:cubicBezTo>
                    <a:pt x="108" y="158"/>
                    <a:pt x="107" y="159"/>
                    <a:pt x="107" y="160"/>
                  </a:cubicBezTo>
                  <a:cubicBezTo>
                    <a:pt x="107" y="160"/>
                    <a:pt x="106" y="162"/>
                    <a:pt x="106" y="162"/>
                  </a:cubicBezTo>
                  <a:cubicBezTo>
                    <a:pt x="106" y="162"/>
                    <a:pt x="106" y="163"/>
                    <a:pt x="105" y="163"/>
                  </a:cubicBezTo>
                  <a:cubicBezTo>
                    <a:pt x="104" y="164"/>
                    <a:pt x="104" y="165"/>
                    <a:pt x="104" y="165"/>
                  </a:cubicBezTo>
                  <a:cubicBezTo>
                    <a:pt x="103" y="165"/>
                    <a:pt x="103" y="165"/>
                    <a:pt x="102" y="166"/>
                  </a:cubicBezTo>
                  <a:cubicBezTo>
                    <a:pt x="102" y="166"/>
                    <a:pt x="103" y="166"/>
                    <a:pt x="103" y="166"/>
                  </a:cubicBezTo>
                  <a:cubicBezTo>
                    <a:pt x="102" y="167"/>
                    <a:pt x="102" y="167"/>
                    <a:pt x="102" y="167"/>
                  </a:cubicBezTo>
                  <a:cubicBezTo>
                    <a:pt x="102" y="168"/>
                    <a:pt x="102" y="168"/>
                    <a:pt x="102" y="168"/>
                  </a:cubicBezTo>
                  <a:cubicBezTo>
                    <a:pt x="101" y="169"/>
                    <a:pt x="101" y="170"/>
                    <a:pt x="101" y="170"/>
                  </a:cubicBezTo>
                  <a:cubicBezTo>
                    <a:pt x="100" y="170"/>
                    <a:pt x="100" y="171"/>
                    <a:pt x="99" y="171"/>
                  </a:cubicBezTo>
                  <a:cubicBezTo>
                    <a:pt x="99" y="172"/>
                    <a:pt x="99" y="172"/>
                    <a:pt x="99" y="172"/>
                  </a:cubicBezTo>
                  <a:cubicBezTo>
                    <a:pt x="100" y="172"/>
                    <a:pt x="101" y="171"/>
                    <a:pt x="101" y="171"/>
                  </a:cubicBezTo>
                  <a:cubicBezTo>
                    <a:pt x="101" y="171"/>
                    <a:pt x="101" y="170"/>
                    <a:pt x="101" y="171"/>
                  </a:cubicBezTo>
                  <a:cubicBezTo>
                    <a:pt x="102" y="171"/>
                    <a:pt x="101" y="171"/>
                    <a:pt x="101" y="171"/>
                  </a:cubicBezTo>
                  <a:cubicBezTo>
                    <a:pt x="101" y="171"/>
                    <a:pt x="101" y="172"/>
                    <a:pt x="100" y="172"/>
                  </a:cubicBezTo>
                  <a:cubicBezTo>
                    <a:pt x="100" y="173"/>
                    <a:pt x="99" y="174"/>
                    <a:pt x="99" y="174"/>
                  </a:cubicBezTo>
                  <a:cubicBezTo>
                    <a:pt x="99" y="174"/>
                    <a:pt x="100" y="173"/>
                    <a:pt x="99" y="173"/>
                  </a:cubicBezTo>
                  <a:cubicBezTo>
                    <a:pt x="99" y="173"/>
                    <a:pt x="99" y="173"/>
                    <a:pt x="98" y="173"/>
                  </a:cubicBezTo>
                  <a:cubicBezTo>
                    <a:pt x="98" y="174"/>
                    <a:pt x="98" y="174"/>
                    <a:pt x="98" y="174"/>
                  </a:cubicBezTo>
                  <a:cubicBezTo>
                    <a:pt x="97" y="174"/>
                    <a:pt x="97" y="175"/>
                    <a:pt x="97" y="175"/>
                  </a:cubicBezTo>
                  <a:cubicBezTo>
                    <a:pt x="97" y="175"/>
                    <a:pt x="97" y="175"/>
                    <a:pt x="96" y="175"/>
                  </a:cubicBezTo>
                  <a:cubicBezTo>
                    <a:pt x="97" y="175"/>
                    <a:pt x="97" y="175"/>
                    <a:pt x="98" y="176"/>
                  </a:cubicBezTo>
                  <a:cubicBezTo>
                    <a:pt x="97" y="176"/>
                    <a:pt x="97" y="177"/>
                    <a:pt x="97" y="177"/>
                  </a:cubicBezTo>
                  <a:cubicBezTo>
                    <a:pt x="95" y="177"/>
                    <a:pt x="95" y="178"/>
                    <a:pt x="95" y="178"/>
                  </a:cubicBezTo>
                  <a:cubicBezTo>
                    <a:pt x="95" y="178"/>
                    <a:pt x="95" y="179"/>
                    <a:pt x="95" y="179"/>
                  </a:cubicBezTo>
                  <a:cubicBezTo>
                    <a:pt x="94" y="180"/>
                    <a:pt x="95" y="179"/>
                    <a:pt x="95" y="179"/>
                  </a:cubicBezTo>
                  <a:cubicBezTo>
                    <a:pt x="95" y="180"/>
                    <a:pt x="95" y="180"/>
                    <a:pt x="94" y="180"/>
                  </a:cubicBezTo>
                  <a:cubicBezTo>
                    <a:pt x="94" y="180"/>
                    <a:pt x="94" y="180"/>
                    <a:pt x="95" y="180"/>
                  </a:cubicBezTo>
                  <a:cubicBezTo>
                    <a:pt x="94" y="180"/>
                    <a:pt x="94" y="180"/>
                    <a:pt x="94" y="181"/>
                  </a:cubicBezTo>
                  <a:cubicBezTo>
                    <a:pt x="94" y="181"/>
                    <a:pt x="95" y="181"/>
                    <a:pt x="94" y="181"/>
                  </a:cubicBezTo>
                  <a:cubicBezTo>
                    <a:pt x="94" y="182"/>
                    <a:pt x="95" y="182"/>
                    <a:pt x="95" y="182"/>
                  </a:cubicBezTo>
                  <a:cubicBezTo>
                    <a:pt x="95" y="182"/>
                    <a:pt x="95" y="182"/>
                    <a:pt x="94" y="182"/>
                  </a:cubicBezTo>
                  <a:cubicBezTo>
                    <a:pt x="95" y="182"/>
                    <a:pt x="95" y="182"/>
                    <a:pt x="95" y="182"/>
                  </a:cubicBezTo>
                  <a:cubicBezTo>
                    <a:pt x="95" y="182"/>
                    <a:pt x="95" y="183"/>
                    <a:pt x="95" y="183"/>
                  </a:cubicBezTo>
                  <a:cubicBezTo>
                    <a:pt x="95" y="183"/>
                    <a:pt x="95" y="183"/>
                    <a:pt x="95" y="183"/>
                  </a:cubicBezTo>
                  <a:cubicBezTo>
                    <a:pt x="96" y="183"/>
                    <a:pt x="96" y="183"/>
                    <a:pt x="96" y="183"/>
                  </a:cubicBezTo>
                  <a:cubicBezTo>
                    <a:pt x="96" y="183"/>
                    <a:pt x="96" y="183"/>
                    <a:pt x="96" y="183"/>
                  </a:cubicBezTo>
                  <a:cubicBezTo>
                    <a:pt x="96" y="183"/>
                    <a:pt x="96" y="183"/>
                    <a:pt x="96" y="183"/>
                  </a:cubicBezTo>
                  <a:cubicBezTo>
                    <a:pt x="96" y="184"/>
                    <a:pt x="97" y="184"/>
                    <a:pt x="97" y="184"/>
                  </a:cubicBezTo>
                  <a:cubicBezTo>
                    <a:pt x="97" y="184"/>
                    <a:pt x="97" y="184"/>
                    <a:pt x="97" y="184"/>
                  </a:cubicBezTo>
                  <a:cubicBezTo>
                    <a:pt x="97" y="184"/>
                    <a:pt x="97" y="184"/>
                    <a:pt x="97" y="184"/>
                  </a:cubicBezTo>
                  <a:cubicBezTo>
                    <a:pt x="97" y="184"/>
                    <a:pt x="97" y="184"/>
                    <a:pt x="97" y="184"/>
                  </a:cubicBezTo>
                  <a:cubicBezTo>
                    <a:pt x="90" y="184"/>
                    <a:pt x="83" y="183"/>
                    <a:pt x="76" y="181"/>
                  </a:cubicBezTo>
                  <a:close/>
                  <a:moveTo>
                    <a:pt x="122" y="60"/>
                  </a:moveTo>
                  <a:cubicBezTo>
                    <a:pt x="122" y="62"/>
                    <a:pt x="121" y="62"/>
                    <a:pt x="121" y="62"/>
                  </a:cubicBezTo>
                  <a:cubicBezTo>
                    <a:pt x="121" y="62"/>
                    <a:pt x="120" y="62"/>
                    <a:pt x="120" y="62"/>
                  </a:cubicBezTo>
                  <a:cubicBezTo>
                    <a:pt x="120" y="61"/>
                    <a:pt x="120" y="61"/>
                    <a:pt x="120" y="61"/>
                  </a:cubicBezTo>
                  <a:cubicBezTo>
                    <a:pt x="121" y="60"/>
                    <a:pt x="121" y="60"/>
                    <a:pt x="121" y="59"/>
                  </a:cubicBezTo>
                  <a:cubicBezTo>
                    <a:pt x="121" y="59"/>
                    <a:pt x="121" y="58"/>
                    <a:pt x="122" y="58"/>
                  </a:cubicBezTo>
                  <a:cubicBezTo>
                    <a:pt x="121" y="58"/>
                    <a:pt x="121" y="58"/>
                    <a:pt x="121" y="58"/>
                  </a:cubicBezTo>
                  <a:cubicBezTo>
                    <a:pt x="121" y="58"/>
                    <a:pt x="121" y="57"/>
                    <a:pt x="122" y="57"/>
                  </a:cubicBezTo>
                  <a:cubicBezTo>
                    <a:pt x="122" y="57"/>
                    <a:pt x="122" y="57"/>
                    <a:pt x="123" y="57"/>
                  </a:cubicBezTo>
                  <a:cubicBezTo>
                    <a:pt x="123" y="57"/>
                    <a:pt x="124" y="57"/>
                    <a:pt x="124" y="57"/>
                  </a:cubicBezTo>
                  <a:cubicBezTo>
                    <a:pt x="124" y="58"/>
                    <a:pt x="124" y="58"/>
                    <a:pt x="123" y="58"/>
                  </a:cubicBezTo>
                  <a:cubicBezTo>
                    <a:pt x="123" y="58"/>
                    <a:pt x="122" y="59"/>
                    <a:pt x="122" y="60"/>
                  </a:cubicBezTo>
                  <a:close/>
                  <a:moveTo>
                    <a:pt x="125" y="56"/>
                  </a:moveTo>
                  <a:cubicBezTo>
                    <a:pt x="124" y="56"/>
                    <a:pt x="124" y="56"/>
                    <a:pt x="124" y="56"/>
                  </a:cubicBezTo>
                  <a:cubicBezTo>
                    <a:pt x="123" y="56"/>
                    <a:pt x="123" y="56"/>
                    <a:pt x="123" y="56"/>
                  </a:cubicBezTo>
                  <a:cubicBezTo>
                    <a:pt x="122" y="56"/>
                    <a:pt x="122" y="56"/>
                    <a:pt x="122" y="56"/>
                  </a:cubicBezTo>
                  <a:cubicBezTo>
                    <a:pt x="122" y="56"/>
                    <a:pt x="122" y="55"/>
                    <a:pt x="122" y="55"/>
                  </a:cubicBezTo>
                  <a:cubicBezTo>
                    <a:pt x="122" y="55"/>
                    <a:pt x="122" y="55"/>
                    <a:pt x="121" y="55"/>
                  </a:cubicBezTo>
                  <a:cubicBezTo>
                    <a:pt x="121" y="55"/>
                    <a:pt x="122" y="55"/>
                    <a:pt x="122" y="55"/>
                  </a:cubicBezTo>
                  <a:cubicBezTo>
                    <a:pt x="121" y="55"/>
                    <a:pt x="121" y="54"/>
                    <a:pt x="121" y="54"/>
                  </a:cubicBezTo>
                  <a:cubicBezTo>
                    <a:pt x="120" y="55"/>
                    <a:pt x="120" y="55"/>
                    <a:pt x="120" y="55"/>
                  </a:cubicBezTo>
                  <a:cubicBezTo>
                    <a:pt x="119" y="55"/>
                    <a:pt x="119" y="55"/>
                    <a:pt x="118" y="55"/>
                  </a:cubicBezTo>
                  <a:cubicBezTo>
                    <a:pt x="119" y="55"/>
                    <a:pt x="119" y="55"/>
                    <a:pt x="119" y="54"/>
                  </a:cubicBezTo>
                  <a:cubicBezTo>
                    <a:pt x="118" y="54"/>
                    <a:pt x="118" y="54"/>
                    <a:pt x="117" y="54"/>
                  </a:cubicBezTo>
                  <a:cubicBezTo>
                    <a:pt x="118" y="54"/>
                    <a:pt x="118" y="54"/>
                    <a:pt x="119" y="53"/>
                  </a:cubicBezTo>
                  <a:cubicBezTo>
                    <a:pt x="119" y="53"/>
                    <a:pt x="120" y="53"/>
                    <a:pt x="120" y="53"/>
                  </a:cubicBezTo>
                  <a:cubicBezTo>
                    <a:pt x="121" y="53"/>
                    <a:pt x="121" y="53"/>
                    <a:pt x="121" y="53"/>
                  </a:cubicBezTo>
                  <a:cubicBezTo>
                    <a:pt x="122" y="53"/>
                    <a:pt x="122" y="53"/>
                    <a:pt x="123" y="53"/>
                  </a:cubicBezTo>
                  <a:cubicBezTo>
                    <a:pt x="123" y="53"/>
                    <a:pt x="123" y="53"/>
                    <a:pt x="124" y="54"/>
                  </a:cubicBezTo>
                  <a:cubicBezTo>
                    <a:pt x="124" y="54"/>
                    <a:pt x="124" y="54"/>
                    <a:pt x="124" y="55"/>
                  </a:cubicBezTo>
                  <a:cubicBezTo>
                    <a:pt x="124" y="55"/>
                    <a:pt x="124" y="55"/>
                    <a:pt x="125" y="55"/>
                  </a:cubicBezTo>
                  <a:cubicBezTo>
                    <a:pt x="125" y="56"/>
                    <a:pt x="125" y="56"/>
                    <a:pt x="125" y="56"/>
                  </a:cubicBezTo>
                  <a:cubicBezTo>
                    <a:pt x="125" y="57"/>
                    <a:pt x="125" y="57"/>
                    <a:pt x="125" y="57"/>
                  </a:cubicBezTo>
                  <a:cubicBezTo>
                    <a:pt x="125" y="57"/>
                    <a:pt x="125" y="57"/>
                    <a:pt x="125" y="56"/>
                  </a:cubicBezTo>
                  <a:close/>
                  <a:moveTo>
                    <a:pt x="99" y="184"/>
                  </a:moveTo>
                  <a:cubicBezTo>
                    <a:pt x="100" y="184"/>
                    <a:pt x="100" y="184"/>
                    <a:pt x="100" y="184"/>
                  </a:cubicBezTo>
                  <a:cubicBezTo>
                    <a:pt x="101" y="184"/>
                    <a:pt x="102" y="184"/>
                    <a:pt x="102" y="184"/>
                  </a:cubicBezTo>
                  <a:cubicBezTo>
                    <a:pt x="101" y="184"/>
                    <a:pt x="101" y="183"/>
                    <a:pt x="101" y="183"/>
                  </a:cubicBezTo>
                  <a:cubicBezTo>
                    <a:pt x="100" y="183"/>
                    <a:pt x="100" y="183"/>
                    <a:pt x="100" y="183"/>
                  </a:cubicBezTo>
                  <a:cubicBezTo>
                    <a:pt x="100" y="182"/>
                    <a:pt x="100" y="182"/>
                    <a:pt x="100" y="182"/>
                  </a:cubicBezTo>
                  <a:cubicBezTo>
                    <a:pt x="100" y="182"/>
                    <a:pt x="100" y="182"/>
                    <a:pt x="100" y="182"/>
                  </a:cubicBezTo>
                  <a:cubicBezTo>
                    <a:pt x="100" y="181"/>
                    <a:pt x="100" y="181"/>
                    <a:pt x="100" y="181"/>
                  </a:cubicBezTo>
                  <a:cubicBezTo>
                    <a:pt x="100" y="181"/>
                    <a:pt x="100" y="181"/>
                    <a:pt x="100" y="181"/>
                  </a:cubicBezTo>
                  <a:cubicBezTo>
                    <a:pt x="100" y="181"/>
                    <a:pt x="100" y="181"/>
                    <a:pt x="101" y="180"/>
                  </a:cubicBezTo>
                  <a:cubicBezTo>
                    <a:pt x="100" y="180"/>
                    <a:pt x="100" y="180"/>
                    <a:pt x="100" y="180"/>
                  </a:cubicBezTo>
                  <a:cubicBezTo>
                    <a:pt x="100" y="180"/>
                    <a:pt x="101" y="180"/>
                    <a:pt x="101" y="180"/>
                  </a:cubicBezTo>
                  <a:cubicBezTo>
                    <a:pt x="101" y="180"/>
                    <a:pt x="101" y="180"/>
                    <a:pt x="101" y="180"/>
                  </a:cubicBezTo>
                  <a:cubicBezTo>
                    <a:pt x="102" y="179"/>
                    <a:pt x="102" y="179"/>
                    <a:pt x="102" y="179"/>
                  </a:cubicBezTo>
                  <a:cubicBezTo>
                    <a:pt x="102" y="179"/>
                    <a:pt x="102" y="179"/>
                    <a:pt x="103" y="178"/>
                  </a:cubicBezTo>
                  <a:cubicBezTo>
                    <a:pt x="103" y="178"/>
                    <a:pt x="103" y="178"/>
                    <a:pt x="103" y="178"/>
                  </a:cubicBezTo>
                  <a:cubicBezTo>
                    <a:pt x="104" y="178"/>
                    <a:pt x="104" y="178"/>
                    <a:pt x="104" y="178"/>
                  </a:cubicBezTo>
                  <a:cubicBezTo>
                    <a:pt x="105" y="177"/>
                    <a:pt x="105" y="177"/>
                    <a:pt x="105" y="177"/>
                  </a:cubicBezTo>
                  <a:cubicBezTo>
                    <a:pt x="105" y="177"/>
                    <a:pt x="105" y="177"/>
                    <a:pt x="105" y="176"/>
                  </a:cubicBezTo>
                  <a:cubicBezTo>
                    <a:pt x="105" y="176"/>
                    <a:pt x="105" y="176"/>
                    <a:pt x="104" y="176"/>
                  </a:cubicBezTo>
                  <a:cubicBezTo>
                    <a:pt x="104" y="176"/>
                    <a:pt x="104" y="176"/>
                    <a:pt x="104" y="175"/>
                  </a:cubicBezTo>
                  <a:cubicBezTo>
                    <a:pt x="105" y="175"/>
                    <a:pt x="105" y="175"/>
                    <a:pt x="105" y="175"/>
                  </a:cubicBezTo>
                  <a:cubicBezTo>
                    <a:pt x="105" y="175"/>
                    <a:pt x="106" y="174"/>
                    <a:pt x="106" y="174"/>
                  </a:cubicBezTo>
                  <a:cubicBezTo>
                    <a:pt x="106" y="174"/>
                    <a:pt x="107" y="174"/>
                    <a:pt x="108" y="173"/>
                  </a:cubicBezTo>
                  <a:cubicBezTo>
                    <a:pt x="108" y="173"/>
                    <a:pt x="109" y="172"/>
                    <a:pt x="109" y="172"/>
                  </a:cubicBezTo>
                  <a:cubicBezTo>
                    <a:pt x="110" y="172"/>
                    <a:pt x="110" y="172"/>
                    <a:pt x="110" y="172"/>
                  </a:cubicBezTo>
                  <a:cubicBezTo>
                    <a:pt x="110" y="172"/>
                    <a:pt x="110" y="172"/>
                    <a:pt x="110" y="172"/>
                  </a:cubicBezTo>
                  <a:cubicBezTo>
                    <a:pt x="110" y="172"/>
                    <a:pt x="109" y="172"/>
                    <a:pt x="109" y="172"/>
                  </a:cubicBezTo>
                  <a:cubicBezTo>
                    <a:pt x="109" y="172"/>
                    <a:pt x="109" y="172"/>
                    <a:pt x="109" y="172"/>
                  </a:cubicBezTo>
                  <a:cubicBezTo>
                    <a:pt x="109" y="171"/>
                    <a:pt x="109" y="171"/>
                    <a:pt x="109" y="170"/>
                  </a:cubicBezTo>
                  <a:cubicBezTo>
                    <a:pt x="109" y="170"/>
                    <a:pt x="111" y="171"/>
                    <a:pt x="112" y="171"/>
                  </a:cubicBezTo>
                  <a:cubicBezTo>
                    <a:pt x="113" y="170"/>
                    <a:pt x="113" y="169"/>
                    <a:pt x="113" y="169"/>
                  </a:cubicBezTo>
                  <a:cubicBezTo>
                    <a:pt x="114" y="169"/>
                    <a:pt x="114" y="169"/>
                    <a:pt x="114" y="169"/>
                  </a:cubicBezTo>
                  <a:cubicBezTo>
                    <a:pt x="115" y="169"/>
                    <a:pt x="116" y="168"/>
                    <a:pt x="116" y="168"/>
                  </a:cubicBezTo>
                  <a:cubicBezTo>
                    <a:pt x="116" y="168"/>
                    <a:pt x="117" y="169"/>
                    <a:pt x="118" y="168"/>
                  </a:cubicBezTo>
                  <a:cubicBezTo>
                    <a:pt x="119" y="167"/>
                    <a:pt x="120" y="167"/>
                    <a:pt x="120" y="167"/>
                  </a:cubicBezTo>
                  <a:cubicBezTo>
                    <a:pt x="120" y="166"/>
                    <a:pt x="120" y="166"/>
                    <a:pt x="120" y="166"/>
                  </a:cubicBezTo>
                  <a:cubicBezTo>
                    <a:pt x="120" y="166"/>
                    <a:pt x="121" y="165"/>
                    <a:pt x="122" y="165"/>
                  </a:cubicBezTo>
                  <a:cubicBezTo>
                    <a:pt x="123" y="165"/>
                    <a:pt x="123" y="165"/>
                    <a:pt x="124" y="164"/>
                  </a:cubicBezTo>
                  <a:cubicBezTo>
                    <a:pt x="124" y="164"/>
                    <a:pt x="125" y="164"/>
                    <a:pt x="125" y="164"/>
                  </a:cubicBezTo>
                  <a:cubicBezTo>
                    <a:pt x="125" y="164"/>
                    <a:pt x="126" y="162"/>
                    <a:pt x="126" y="162"/>
                  </a:cubicBezTo>
                  <a:cubicBezTo>
                    <a:pt x="127" y="162"/>
                    <a:pt x="128" y="162"/>
                    <a:pt x="128" y="162"/>
                  </a:cubicBezTo>
                  <a:cubicBezTo>
                    <a:pt x="128" y="162"/>
                    <a:pt x="129" y="161"/>
                    <a:pt x="130" y="161"/>
                  </a:cubicBezTo>
                  <a:cubicBezTo>
                    <a:pt x="130" y="160"/>
                    <a:pt x="131" y="159"/>
                    <a:pt x="131" y="159"/>
                  </a:cubicBezTo>
                  <a:cubicBezTo>
                    <a:pt x="131" y="159"/>
                    <a:pt x="133" y="158"/>
                    <a:pt x="133" y="158"/>
                  </a:cubicBezTo>
                  <a:cubicBezTo>
                    <a:pt x="133" y="157"/>
                    <a:pt x="134" y="156"/>
                    <a:pt x="134" y="156"/>
                  </a:cubicBezTo>
                  <a:cubicBezTo>
                    <a:pt x="134" y="156"/>
                    <a:pt x="135" y="156"/>
                    <a:pt x="136" y="155"/>
                  </a:cubicBezTo>
                  <a:cubicBezTo>
                    <a:pt x="136" y="155"/>
                    <a:pt x="138" y="154"/>
                    <a:pt x="138" y="154"/>
                  </a:cubicBezTo>
                  <a:cubicBezTo>
                    <a:pt x="139" y="154"/>
                    <a:pt x="139" y="154"/>
                    <a:pt x="139" y="154"/>
                  </a:cubicBezTo>
                  <a:cubicBezTo>
                    <a:pt x="140" y="154"/>
                    <a:pt x="141" y="154"/>
                    <a:pt x="142" y="154"/>
                  </a:cubicBezTo>
                  <a:cubicBezTo>
                    <a:pt x="142" y="154"/>
                    <a:pt x="142" y="154"/>
                    <a:pt x="142" y="153"/>
                  </a:cubicBezTo>
                  <a:cubicBezTo>
                    <a:pt x="143" y="153"/>
                    <a:pt x="143" y="154"/>
                    <a:pt x="143" y="153"/>
                  </a:cubicBezTo>
                  <a:cubicBezTo>
                    <a:pt x="144" y="153"/>
                    <a:pt x="144" y="152"/>
                    <a:pt x="145" y="152"/>
                  </a:cubicBezTo>
                  <a:cubicBezTo>
                    <a:pt x="145" y="151"/>
                    <a:pt x="146" y="150"/>
                    <a:pt x="146" y="150"/>
                  </a:cubicBezTo>
                  <a:cubicBezTo>
                    <a:pt x="146" y="150"/>
                    <a:pt x="147" y="149"/>
                    <a:pt x="148" y="149"/>
                  </a:cubicBezTo>
                  <a:cubicBezTo>
                    <a:pt x="149" y="149"/>
                    <a:pt x="148" y="148"/>
                    <a:pt x="148" y="148"/>
                  </a:cubicBezTo>
                  <a:cubicBezTo>
                    <a:pt x="148" y="148"/>
                    <a:pt x="149" y="147"/>
                    <a:pt x="149" y="146"/>
                  </a:cubicBezTo>
                  <a:cubicBezTo>
                    <a:pt x="149" y="146"/>
                    <a:pt x="151" y="144"/>
                    <a:pt x="151" y="144"/>
                  </a:cubicBezTo>
                  <a:cubicBezTo>
                    <a:pt x="152" y="144"/>
                    <a:pt x="154" y="142"/>
                    <a:pt x="154" y="142"/>
                  </a:cubicBezTo>
                  <a:cubicBezTo>
                    <a:pt x="154" y="142"/>
                    <a:pt x="154" y="141"/>
                    <a:pt x="155" y="141"/>
                  </a:cubicBezTo>
                  <a:cubicBezTo>
                    <a:pt x="157" y="141"/>
                    <a:pt x="157" y="139"/>
                    <a:pt x="157" y="139"/>
                  </a:cubicBezTo>
                  <a:cubicBezTo>
                    <a:pt x="158" y="138"/>
                    <a:pt x="157" y="138"/>
                    <a:pt x="158" y="137"/>
                  </a:cubicBezTo>
                  <a:cubicBezTo>
                    <a:pt x="158" y="136"/>
                    <a:pt x="158" y="136"/>
                    <a:pt x="158" y="136"/>
                  </a:cubicBezTo>
                  <a:cubicBezTo>
                    <a:pt x="158" y="136"/>
                    <a:pt x="157" y="136"/>
                    <a:pt x="157" y="136"/>
                  </a:cubicBezTo>
                  <a:cubicBezTo>
                    <a:pt x="156" y="136"/>
                    <a:pt x="155" y="134"/>
                    <a:pt x="155" y="134"/>
                  </a:cubicBezTo>
                  <a:cubicBezTo>
                    <a:pt x="155" y="134"/>
                    <a:pt x="155" y="133"/>
                    <a:pt x="155" y="133"/>
                  </a:cubicBezTo>
                  <a:cubicBezTo>
                    <a:pt x="155" y="133"/>
                    <a:pt x="155" y="133"/>
                    <a:pt x="155" y="132"/>
                  </a:cubicBezTo>
                  <a:cubicBezTo>
                    <a:pt x="154" y="132"/>
                    <a:pt x="153" y="132"/>
                    <a:pt x="152" y="132"/>
                  </a:cubicBezTo>
                  <a:cubicBezTo>
                    <a:pt x="152" y="132"/>
                    <a:pt x="152" y="132"/>
                    <a:pt x="151" y="132"/>
                  </a:cubicBezTo>
                  <a:cubicBezTo>
                    <a:pt x="151" y="131"/>
                    <a:pt x="151" y="132"/>
                    <a:pt x="151" y="132"/>
                  </a:cubicBezTo>
                  <a:cubicBezTo>
                    <a:pt x="151" y="132"/>
                    <a:pt x="150" y="131"/>
                    <a:pt x="150" y="130"/>
                  </a:cubicBezTo>
                  <a:cubicBezTo>
                    <a:pt x="150" y="129"/>
                    <a:pt x="148" y="128"/>
                    <a:pt x="148" y="128"/>
                  </a:cubicBezTo>
                  <a:cubicBezTo>
                    <a:pt x="147" y="128"/>
                    <a:pt x="147" y="125"/>
                    <a:pt x="147" y="125"/>
                  </a:cubicBezTo>
                  <a:cubicBezTo>
                    <a:pt x="147" y="125"/>
                    <a:pt x="146" y="125"/>
                    <a:pt x="146" y="124"/>
                  </a:cubicBezTo>
                  <a:cubicBezTo>
                    <a:pt x="146" y="124"/>
                    <a:pt x="146" y="122"/>
                    <a:pt x="146" y="122"/>
                  </a:cubicBezTo>
                  <a:cubicBezTo>
                    <a:pt x="146" y="122"/>
                    <a:pt x="145" y="122"/>
                    <a:pt x="145" y="121"/>
                  </a:cubicBezTo>
                  <a:cubicBezTo>
                    <a:pt x="145" y="120"/>
                    <a:pt x="144" y="119"/>
                    <a:pt x="144" y="119"/>
                  </a:cubicBezTo>
                  <a:cubicBezTo>
                    <a:pt x="144" y="119"/>
                    <a:pt x="144" y="119"/>
                    <a:pt x="143" y="119"/>
                  </a:cubicBezTo>
                  <a:cubicBezTo>
                    <a:pt x="142" y="118"/>
                    <a:pt x="141" y="119"/>
                    <a:pt x="141" y="119"/>
                  </a:cubicBezTo>
                  <a:cubicBezTo>
                    <a:pt x="141" y="119"/>
                    <a:pt x="140" y="118"/>
                    <a:pt x="140" y="117"/>
                  </a:cubicBezTo>
                  <a:cubicBezTo>
                    <a:pt x="140" y="117"/>
                    <a:pt x="140" y="116"/>
                    <a:pt x="140" y="116"/>
                  </a:cubicBezTo>
                  <a:cubicBezTo>
                    <a:pt x="139" y="116"/>
                    <a:pt x="139" y="115"/>
                    <a:pt x="139" y="115"/>
                  </a:cubicBezTo>
                  <a:cubicBezTo>
                    <a:pt x="139" y="114"/>
                    <a:pt x="138" y="114"/>
                    <a:pt x="138" y="113"/>
                  </a:cubicBezTo>
                  <a:cubicBezTo>
                    <a:pt x="138" y="113"/>
                    <a:pt x="138" y="113"/>
                    <a:pt x="137" y="112"/>
                  </a:cubicBezTo>
                  <a:cubicBezTo>
                    <a:pt x="138" y="112"/>
                    <a:pt x="138" y="112"/>
                    <a:pt x="138" y="112"/>
                  </a:cubicBezTo>
                  <a:cubicBezTo>
                    <a:pt x="138" y="111"/>
                    <a:pt x="138" y="111"/>
                    <a:pt x="138" y="111"/>
                  </a:cubicBezTo>
                  <a:cubicBezTo>
                    <a:pt x="138" y="111"/>
                    <a:pt x="138" y="111"/>
                    <a:pt x="137" y="111"/>
                  </a:cubicBezTo>
                  <a:cubicBezTo>
                    <a:pt x="137" y="111"/>
                    <a:pt x="137" y="112"/>
                    <a:pt x="137" y="112"/>
                  </a:cubicBezTo>
                  <a:cubicBezTo>
                    <a:pt x="137" y="112"/>
                    <a:pt x="137" y="112"/>
                    <a:pt x="137" y="112"/>
                  </a:cubicBezTo>
                  <a:cubicBezTo>
                    <a:pt x="137" y="111"/>
                    <a:pt x="137" y="111"/>
                    <a:pt x="137" y="111"/>
                  </a:cubicBezTo>
                  <a:cubicBezTo>
                    <a:pt x="136" y="111"/>
                    <a:pt x="136" y="111"/>
                    <a:pt x="135" y="110"/>
                  </a:cubicBezTo>
                  <a:cubicBezTo>
                    <a:pt x="135" y="110"/>
                    <a:pt x="135" y="110"/>
                    <a:pt x="135" y="110"/>
                  </a:cubicBezTo>
                  <a:cubicBezTo>
                    <a:pt x="135" y="110"/>
                    <a:pt x="134" y="111"/>
                    <a:pt x="133" y="111"/>
                  </a:cubicBezTo>
                  <a:cubicBezTo>
                    <a:pt x="132" y="111"/>
                    <a:pt x="133" y="109"/>
                    <a:pt x="132" y="110"/>
                  </a:cubicBezTo>
                  <a:cubicBezTo>
                    <a:pt x="132" y="110"/>
                    <a:pt x="130" y="109"/>
                    <a:pt x="130" y="109"/>
                  </a:cubicBezTo>
                  <a:cubicBezTo>
                    <a:pt x="131" y="108"/>
                    <a:pt x="129" y="108"/>
                    <a:pt x="129" y="108"/>
                  </a:cubicBezTo>
                  <a:cubicBezTo>
                    <a:pt x="129" y="107"/>
                    <a:pt x="129" y="107"/>
                    <a:pt x="129" y="107"/>
                  </a:cubicBezTo>
                  <a:cubicBezTo>
                    <a:pt x="128" y="107"/>
                    <a:pt x="128" y="107"/>
                    <a:pt x="128" y="108"/>
                  </a:cubicBezTo>
                  <a:cubicBezTo>
                    <a:pt x="127" y="108"/>
                    <a:pt x="127" y="108"/>
                    <a:pt x="127" y="108"/>
                  </a:cubicBezTo>
                  <a:cubicBezTo>
                    <a:pt x="127" y="108"/>
                    <a:pt x="127" y="107"/>
                    <a:pt x="128" y="106"/>
                  </a:cubicBezTo>
                  <a:cubicBezTo>
                    <a:pt x="128" y="106"/>
                    <a:pt x="127" y="105"/>
                    <a:pt x="126" y="106"/>
                  </a:cubicBezTo>
                  <a:cubicBezTo>
                    <a:pt x="124" y="108"/>
                    <a:pt x="124" y="106"/>
                    <a:pt x="123" y="107"/>
                  </a:cubicBezTo>
                  <a:cubicBezTo>
                    <a:pt x="121" y="107"/>
                    <a:pt x="121" y="109"/>
                    <a:pt x="121" y="109"/>
                  </a:cubicBezTo>
                  <a:cubicBezTo>
                    <a:pt x="120" y="108"/>
                    <a:pt x="119" y="109"/>
                    <a:pt x="119" y="109"/>
                  </a:cubicBezTo>
                  <a:cubicBezTo>
                    <a:pt x="119" y="109"/>
                    <a:pt x="118" y="107"/>
                    <a:pt x="117" y="107"/>
                  </a:cubicBezTo>
                  <a:cubicBezTo>
                    <a:pt x="116" y="107"/>
                    <a:pt x="116" y="108"/>
                    <a:pt x="114" y="107"/>
                  </a:cubicBezTo>
                  <a:cubicBezTo>
                    <a:pt x="113" y="107"/>
                    <a:pt x="113" y="104"/>
                    <a:pt x="113" y="104"/>
                  </a:cubicBezTo>
                  <a:cubicBezTo>
                    <a:pt x="113" y="103"/>
                    <a:pt x="113" y="103"/>
                    <a:pt x="113" y="103"/>
                  </a:cubicBezTo>
                  <a:cubicBezTo>
                    <a:pt x="114" y="102"/>
                    <a:pt x="114" y="102"/>
                    <a:pt x="114" y="102"/>
                  </a:cubicBezTo>
                  <a:cubicBezTo>
                    <a:pt x="114" y="101"/>
                    <a:pt x="114" y="101"/>
                    <a:pt x="114" y="100"/>
                  </a:cubicBezTo>
                  <a:cubicBezTo>
                    <a:pt x="114" y="100"/>
                    <a:pt x="115" y="100"/>
                    <a:pt x="115" y="100"/>
                  </a:cubicBezTo>
                  <a:cubicBezTo>
                    <a:pt x="115" y="99"/>
                    <a:pt x="115" y="99"/>
                    <a:pt x="115" y="98"/>
                  </a:cubicBezTo>
                  <a:cubicBezTo>
                    <a:pt x="115" y="98"/>
                    <a:pt x="115" y="98"/>
                    <a:pt x="114" y="98"/>
                  </a:cubicBezTo>
                  <a:cubicBezTo>
                    <a:pt x="114" y="97"/>
                    <a:pt x="114" y="97"/>
                    <a:pt x="114" y="97"/>
                  </a:cubicBezTo>
                  <a:cubicBezTo>
                    <a:pt x="113" y="97"/>
                    <a:pt x="113" y="97"/>
                    <a:pt x="112" y="96"/>
                  </a:cubicBezTo>
                  <a:cubicBezTo>
                    <a:pt x="112" y="96"/>
                    <a:pt x="110" y="96"/>
                    <a:pt x="109" y="96"/>
                  </a:cubicBezTo>
                  <a:cubicBezTo>
                    <a:pt x="109" y="96"/>
                    <a:pt x="109" y="95"/>
                    <a:pt x="110" y="95"/>
                  </a:cubicBezTo>
                  <a:cubicBezTo>
                    <a:pt x="111" y="95"/>
                    <a:pt x="111" y="93"/>
                    <a:pt x="111" y="93"/>
                  </a:cubicBezTo>
                  <a:cubicBezTo>
                    <a:pt x="111" y="92"/>
                    <a:pt x="111" y="92"/>
                    <a:pt x="112" y="92"/>
                  </a:cubicBezTo>
                  <a:cubicBezTo>
                    <a:pt x="112" y="92"/>
                    <a:pt x="112" y="90"/>
                    <a:pt x="112" y="90"/>
                  </a:cubicBezTo>
                  <a:cubicBezTo>
                    <a:pt x="113" y="90"/>
                    <a:pt x="113" y="89"/>
                    <a:pt x="113" y="89"/>
                  </a:cubicBezTo>
                  <a:cubicBezTo>
                    <a:pt x="113" y="89"/>
                    <a:pt x="113" y="89"/>
                    <a:pt x="113" y="88"/>
                  </a:cubicBezTo>
                  <a:cubicBezTo>
                    <a:pt x="112" y="88"/>
                    <a:pt x="112" y="88"/>
                    <a:pt x="111" y="88"/>
                  </a:cubicBezTo>
                  <a:cubicBezTo>
                    <a:pt x="111" y="88"/>
                    <a:pt x="110" y="88"/>
                    <a:pt x="110" y="88"/>
                  </a:cubicBezTo>
                  <a:cubicBezTo>
                    <a:pt x="110" y="88"/>
                    <a:pt x="110" y="88"/>
                    <a:pt x="109" y="88"/>
                  </a:cubicBezTo>
                  <a:cubicBezTo>
                    <a:pt x="109" y="88"/>
                    <a:pt x="109" y="88"/>
                    <a:pt x="109" y="88"/>
                  </a:cubicBezTo>
                  <a:cubicBezTo>
                    <a:pt x="108" y="88"/>
                    <a:pt x="108" y="89"/>
                    <a:pt x="108" y="89"/>
                  </a:cubicBezTo>
                  <a:cubicBezTo>
                    <a:pt x="108" y="89"/>
                    <a:pt x="108" y="90"/>
                    <a:pt x="107" y="90"/>
                  </a:cubicBezTo>
                  <a:cubicBezTo>
                    <a:pt x="106" y="90"/>
                    <a:pt x="105" y="91"/>
                    <a:pt x="105" y="91"/>
                  </a:cubicBezTo>
                  <a:cubicBezTo>
                    <a:pt x="105" y="91"/>
                    <a:pt x="104" y="90"/>
                    <a:pt x="104" y="90"/>
                  </a:cubicBezTo>
                  <a:cubicBezTo>
                    <a:pt x="104" y="90"/>
                    <a:pt x="103" y="89"/>
                    <a:pt x="102" y="89"/>
                  </a:cubicBezTo>
                  <a:cubicBezTo>
                    <a:pt x="102" y="89"/>
                    <a:pt x="102" y="87"/>
                    <a:pt x="102" y="87"/>
                  </a:cubicBezTo>
                  <a:cubicBezTo>
                    <a:pt x="101" y="86"/>
                    <a:pt x="101" y="85"/>
                    <a:pt x="101" y="85"/>
                  </a:cubicBezTo>
                  <a:cubicBezTo>
                    <a:pt x="101" y="85"/>
                    <a:pt x="100" y="84"/>
                    <a:pt x="102" y="83"/>
                  </a:cubicBezTo>
                  <a:cubicBezTo>
                    <a:pt x="103" y="81"/>
                    <a:pt x="102" y="81"/>
                    <a:pt x="103" y="80"/>
                  </a:cubicBezTo>
                  <a:cubicBezTo>
                    <a:pt x="104" y="79"/>
                    <a:pt x="102" y="77"/>
                    <a:pt x="104" y="77"/>
                  </a:cubicBezTo>
                  <a:cubicBezTo>
                    <a:pt x="106" y="76"/>
                    <a:pt x="108" y="75"/>
                    <a:pt x="108" y="75"/>
                  </a:cubicBezTo>
                  <a:cubicBezTo>
                    <a:pt x="108" y="75"/>
                    <a:pt x="109" y="75"/>
                    <a:pt x="110" y="76"/>
                  </a:cubicBezTo>
                  <a:cubicBezTo>
                    <a:pt x="111" y="77"/>
                    <a:pt x="113" y="78"/>
                    <a:pt x="113" y="77"/>
                  </a:cubicBezTo>
                  <a:cubicBezTo>
                    <a:pt x="113" y="77"/>
                    <a:pt x="113" y="78"/>
                    <a:pt x="114" y="78"/>
                  </a:cubicBezTo>
                  <a:cubicBezTo>
                    <a:pt x="114" y="78"/>
                    <a:pt x="114" y="76"/>
                    <a:pt x="114" y="76"/>
                  </a:cubicBezTo>
                  <a:cubicBezTo>
                    <a:pt x="114" y="76"/>
                    <a:pt x="115" y="77"/>
                    <a:pt x="117" y="77"/>
                  </a:cubicBezTo>
                  <a:cubicBezTo>
                    <a:pt x="118" y="77"/>
                    <a:pt x="118" y="78"/>
                    <a:pt x="118" y="78"/>
                  </a:cubicBezTo>
                  <a:cubicBezTo>
                    <a:pt x="118" y="78"/>
                    <a:pt x="119" y="79"/>
                    <a:pt x="120" y="79"/>
                  </a:cubicBezTo>
                  <a:cubicBezTo>
                    <a:pt x="120" y="78"/>
                    <a:pt x="121" y="80"/>
                    <a:pt x="120" y="81"/>
                  </a:cubicBezTo>
                  <a:cubicBezTo>
                    <a:pt x="120" y="82"/>
                    <a:pt x="121" y="82"/>
                    <a:pt x="121" y="83"/>
                  </a:cubicBezTo>
                  <a:cubicBezTo>
                    <a:pt x="121" y="84"/>
                    <a:pt x="121" y="84"/>
                    <a:pt x="121" y="85"/>
                  </a:cubicBezTo>
                  <a:cubicBezTo>
                    <a:pt x="121" y="87"/>
                    <a:pt x="122" y="87"/>
                    <a:pt x="123" y="85"/>
                  </a:cubicBezTo>
                  <a:cubicBezTo>
                    <a:pt x="123" y="83"/>
                    <a:pt x="124" y="83"/>
                    <a:pt x="123" y="82"/>
                  </a:cubicBezTo>
                  <a:cubicBezTo>
                    <a:pt x="123" y="82"/>
                    <a:pt x="124" y="81"/>
                    <a:pt x="123" y="80"/>
                  </a:cubicBezTo>
                  <a:cubicBezTo>
                    <a:pt x="123" y="79"/>
                    <a:pt x="123" y="77"/>
                    <a:pt x="124" y="77"/>
                  </a:cubicBezTo>
                  <a:cubicBezTo>
                    <a:pt x="125" y="77"/>
                    <a:pt x="126" y="76"/>
                    <a:pt x="127" y="76"/>
                  </a:cubicBezTo>
                  <a:cubicBezTo>
                    <a:pt x="127" y="76"/>
                    <a:pt x="127" y="75"/>
                    <a:pt x="129" y="75"/>
                  </a:cubicBezTo>
                  <a:cubicBezTo>
                    <a:pt x="130" y="75"/>
                    <a:pt x="132" y="74"/>
                    <a:pt x="131" y="73"/>
                  </a:cubicBezTo>
                  <a:cubicBezTo>
                    <a:pt x="131" y="72"/>
                    <a:pt x="132" y="71"/>
                    <a:pt x="132" y="71"/>
                  </a:cubicBezTo>
                  <a:cubicBezTo>
                    <a:pt x="132" y="71"/>
                    <a:pt x="133" y="71"/>
                    <a:pt x="133" y="70"/>
                  </a:cubicBezTo>
                  <a:cubicBezTo>
                    <a:pt x="133" y="70"/>
                    <a:pt x="134" y="70"/>
                    <a:pt x="134" y="68"/>
                  </a:cubicBezTo>
                  <a:cubicBezTo>
                    <a:pt x="134" y="68"/>
                    <a:pt x="136" y="69"/>
                    <a:pt x="137" y="68"/>
                  </a:cubicBezTo>
                  <a:cubicBezTo>
                    <a:pt x="137" y="68"/>
                    <a:pt x="138" y="68"/>
                    <a:pt x="138" y="69"/>
                  </a:cubicBezTo>
                  <a:cubicBezTo>
                    <a:pt x="138" y="69"/>
                    <a:pt x="139" y="69"/>
                    <a:pt x="139" y="68"/>
                  </a:cubicBezTo>
                  <a:cubicBezTo>
                    <a:pt x="139" y="68"/>
                    <a:pt x="139" y="68"/>
                    <a:pt x="138" y="68"/>
                  </a:cubicBezTo>
                  <a:cubicBezTo>
                    <a:pt x="138" y="68"/>
                    <a:pt x="138" y="68"/>
                    <a:pt x="138" y="67"/>
                  </a:cubicBezTo>
                  <a:cubicBezTo>
                    <a:pt x="138" y="67"/>
                    <a:pt x="138" y="67"/>
                    <a:pt x="139" y="66"/>
                  </a:cubicBezTo>
                  <a:cubicBezTo>
                    <a:pt x="139" y="66"/>
                    <a:pt x="140" y="66"/>
                    <a:pt x="140" y="66"/>
                  </a:cubicBezTo>
                  <a:cubicBezTo>
                    <a:pt x="140" y="66"/>
                    <a:pt x="141" y="66"/>
                    <a:pt x="141" y="66"/>
                  </a:cubicBezTo>
                  <a:cubicBezTo>
                    <a:pt x="141" y="66"/>
                    <a:pt x="142" y="66"/>
                    <a:pt x="142" y="66"/>
                  </a:cubicBezTo>
                  <a:cubicBezTo>
                    <a:pt x="143" y="66"/>
                    <a:pt x="143" y="65"/>
                    <a:pt x="143" y="65"/>
                  </a:cubicBezTo>
                  <a:cubicBezTo>
                    <a:pt x="144" y="66"/>
                    <a:pt x="144" y="65"/>
                    <a:pt x="145" y="66"/>
                  </a:cubicBezTo>
                  <a:cubicBezTo>
                    <a:pt x="145" y="66"/>
                    <a:pt x="144" y="66"/>
                    <a:pt x="144" y="66"/>
                  </a:cubicBezTo>
                  <a:cubicBezTo>
                    <a:pt x="143" y="67"/>
                    <a:pt x="143" y="67"/>
                    <a:pt x="144" y="68"/>
                  </a:cubicBezTo>
                  <a:cubicBezTo>
                    <a:pt x="144" y="68"/>
                    <a:pt x="145" y="68"/>
                    <a:pt x="145" y="67"/>
                  </a:cubicBezTo>
                  <a:cubicBezTo>
                    <a:pt x="146" y="67"/>
                    <a:pt x="146" y="68"/>
                    <a:pt x="147" y="67"/>
                  </a:cubicBezTo>
                  <a:cubicBezTo>
                    <a:pt x="147" y="67"/>
                    <a:pt x="148" y="68"/>
                    <a:pt x="148" y="67"/>
                  </a:cubicBezTo>
                  <a:cubicBezTo>
                    <a:pt x="148" y="67"/>
                    <a:pt x="149" y="68"/>
                    <a:pt x="149" y="67"/>
                  </a:cubicBezTo>
                  <a:cubicBezTo>
                    <a:pt x="149" y="67"/>
                    <a:pt x="150" y="68"/>
                    <a:pt x="150" y="67"/>
                  </a:cubicBezTo>
                  <a:cubicBezTo>
                    <a:pt x="150" y="67"/>
                    <a:pt x="150" y="66"/>
                    <a:pt x="150" y="66"/>
                  </a:cubicBezTo>
                  <a:cubicBezTo>
                    <a:pt x="150" y="66"/>
                    <a:pt x="150" y="66"/>
                    <a:pt x="150" y="66"/>
                  </a:cubicBezTo>
                  <a:cubicBezTo>
                    <a:pt x="149" y="65"/>
                    <a:pt x="149" y="66"/>
                    <a:pt x="149" y="66"/>
                  </a:cubicBezTo>
                  <a:cubicBezTo>
                    <a:pt x="149" y="66"/>
                    <a:pt x="148" y="66"/>
                    <a:pt x="148" y="67"/>
                  </a:cubicBezTo>
                  <a:cubicBezTo>
                    <a:pt x="148" y="67"/>
                    <a:pt x="148" y="66"/>
                    <a:pt x="147" y="66"/>
                  </a:cubicBezTo>
                  <a:cubicBezTo>
                    <a:pt x="147" y="66"/>
                    <a:pt x="148" y="66"/>
                    <a:pt x="148" y="66"/>
                  </a:cubicBezTo>
                  <a:cubicBezTo>
                    <a:pt x="148" y="65"/>
                    <a:pt x="147" y="65"/>
                    <a:pt x="147" y="65"/>
                  </a:cubicBezTo>
                  <a:cubicBezTo>
                    <a:pt x="147" y="65"/>
                    <a:pt x="147" y="65"/>
                    <a:pt x="146" y="65"/>
                  </a:cubicBezTo>
                  <a:cubicBezTo>
                    <a:pt x="146" y="64"/>
                    <a:pt x="146" y="64"/>
                    <a:pt x="146" y="64"/>
                  </a:cubicBezTo>
                  <a:cubicBezTo>
                    <a:pt x="146" y="64"/>
                    <a:pt x="146" y="64"/>
                    <a:pt x="146" y="64"/>
                  </a:cubicBezTo>
                  <a:cubicBezTo>
                    <a:pt x="146" y="64"/>
                    <a:pt x="146" y="64"/>
                    <a:pt x="146" y="65"/>
                  </a:cubicBezTo>
                  <a:cubicBezTo>
                    <a:pt x="146" y="64"/>
                    <a:pt x="146" y="64"/>
                    <a:pt x="146" y="64"/>
                  </a:cubicBezTo>
                  <a:cubicBezTo>
                    <a:pt x="146" y="64"/>
                    <a:pt x="145" y="63"/>
                    <a:pt x="146" y="63"/>
                  </a:cubicBezTo>
                  <a:cubicBezTo>
                    <a:pt x="146" y="63"/>
                    <a:pt x="145" y="63"/>
                    <a:pt x="145" y="62"/>
                  </a:cubicBezTo>
                  <a:cubicBezTo>
                    <a:pt x="145" y="62"/>
                    <a:pt x="145" y="63"/>
                    <a:pt x="146" y="62"/>
                  </a:cubicBezTo>
                  <a:cubicBezTo>
                    <a:pt x="146" y="62"/>
                    <a:pt x="146" y="63"/>
                    <a:pt x="146" y="62"/>
                  </a:cubicBezTo>
                  <a:cubicBezTo>
                    <a:pt x="147" y="61"/>
                    <a:pt x="145" y="61"/>
                    <a:pt x="145" y="61"/>
                  </a:cubicBezTo>
                  <a:cubicBezTo>
                    <a:pt x="145" y="61"/>
                    <a:pt x="145" y="61"/>
                    <a:pt x="144" y="60"/>
                  </a:cubicBezTo>
                  <a:cubicBezTo>
                    <a:pt x="144" y="60"/>
                    <a:pt x="142" y="60"/>
                    <a:pt x="141" y="61"/>
                  </a:cubicBezTo>
                  <a:cubicBezTo>
                    <a:pt x="141" y="61"/>
                    <a:pt x="142" y="59"/>
                    <a:pt x="143" y="60"/>
                  </a:cubicBezTo>
                  <a:cubicBezTo>
                    <a:pt x="143" y="60"/>
                    <a:pt x="144" y="59"/>
                    <a:pt x="145" y="59"/>
                  </a:cubicBezTo>
                  <a:cubicBezTo>
                    <a:pt x="145" y="59"/>
                    <a:pt x="148" y="60"/>
                    <a:pt x="149" y="61"/>
                  </a:cubicBezTo>
                  <a:cubicBezTo>
                    <a:pt x="150" y="62"/>
                    <a:pt x="151" y="62"/>
                    <a:pt x="151" y="62"/>
                  </a:cubicBezTo>
                  <a:cubicBezTo>
                    <a:pt x="151" y="62"/>
                    <a:pt x="153" y="61"/>
                    <a:pt x="154" y="62"/>
                  </a:cubicBezTo>
                  <a:cubicBezTo>
                    <a:pt x="154" y="62"/>
                    <a:pt x="155" y="61"/>
                    <a:pt x="155" y="61"/>
                  </a:cubicBezTo>
                  <a:cubicBezTo>
                    <a:pt x="155" y="61"/>
                    <a:pt x="155" y="60"/>
                    <a:pt x="155" y="60"/>
                  </a:cubicBezTo>
                  <a:cubicBezTo>
                    <a:pt x="155" y="59"/>
                    <a:pt x="155" y="59"/>
                    <a:pt x="154" y="59"/>
                  </a:cubicBezTo>
                  <a:cubicBezTo>
                    <a:pt x="154" y="59"/>
                    <a:pt x="154" y="58"/>
                    <a:pt x="154" y="58"/>
                  </a:cubicBezTo>
                  <a:cubicBezTo>
                    <a:pt x="154" y="58"/>
                    <a:pt x="154" y="58"/>
                    <a:pt x="154" y="58"/>
                  </a:cubicBezTo>
                  <a:cubicBezTo>
                    <a:pt x="153" y="57"/>
                    <a:pt x="153" y="57"/>
                    <a:pt x="153" y="57"/>
                  </a:cubicBezTo>
                  <a:cubicBezTo>
                    <a:pt x="153" y="57"/>
                    <a:pt x="153" y="57"/>
                    <a:pt x="153" y="56"/>
                  </a:cubicBezTo>
                  <a:cubicBezTo>
                    <a:pt x="152" y="56"/>
                    <a:pt x="152" y="56"/>
                    <a:pt x="152" y="56"/>
                  </a:cubicBezTo>
                  <a:cubicBezTo>
                    <a:pt x="151" y="55"/>
                    <a:pt x="151" y="55"/>
                    <a:pt x="151" y="55"/>
                  </a:cubicBezTo>
                  <a:cubicBezTo>
                    <a:pt x="151" y="55"/>
                    <a:pt x="151" y="55"/>
                    <a:pt x="151" y="55"/>
                  </a:cubicBezTo>
                  <a:cubicBezTo>
                    <a:pt x="151" y="55"/>
                    <a:pt x="151" y="54"/>
                    <a:pt x="151" y="53"/>
                  </a:cubicBezTo>
                  <a:cubicBezTo>
                    <a:pt x="151" y="52"/>
                    <a:pt x="150" y="52"/>
                    <a:pt x="150" y="52"/>
                  </a:cubicBezTo>
                  <a:cubicBezTo>
                    <a:pt x="150" y="52"/>
                    <a:pt x="150" y="50"/>
                    <a:pt x="149" y="50"/>
                  </a:cubicBezTo>
                  <a:cubicBezTo>
                    <a:pt x="149" y="49"/>
                    <a:pt x="148" y="47"/>
                    <a:pt x="148" y="47"/>
                  </a:cubicBezTo>
                  <a:cubicBezTo>
                    <a:pt x="148" y="47"/>
                    <a:pt x="148" y="48"/>
                    <a:pt x="147" y="48"/>
                  </a:cubicBezTo>
                  <a:cubicBezTo>
                    <a:pt x="147" y="48"/>
                    <a:pt x="147" y="48"/>
                    <a:pt x="147" y="49"/>
                  </a:cubicBezTo>
                  <a:cubicBezTo>
                    <a:pt x="147" y="49"/>
                    <a:pt x="146" y="49"/>
                    <a:pt x="146" y="49"/>
                  </a:cubicBezTo>
                  <a:cubicBezTo>
                    <a:pt x="145" y="49"/>
                    <a:pt x="145" y="48"/>
                    <a:pt x="144" y="48"/>
                  </a:cubicBezTo>
                  <a:cubicBezTo>
                    <a:pt x="144" y="48"/>
                    <a:pt x="143" y="47"/>
                    <a:pt x="144" y="46"/>
                  </a:cubicBezTo>
                  <a:cubicBezTo>
                    <a:pt x="144" y="46"/>
                    <a:pt x="144" y="46"/>
                    <a:pt x="144" y="45"/>
                  </a:cubicBezTo>
                  <a:cubicBezTo>
                    <a:pt x="144" y="45"/>
                    <a:pt x="143" y="45"/>
                    <a:pt x="143" y="45"/>
                  </a:cubicBezTo>
                  <a:cubicBezTo>
                    <a:pt x="143" y="45"/>
                    <a:pt x="143" y="45"/>
                    <a:pt x="142" y="44"/>
                  </a:cubicBezTo>
                  <a:cubicBezTo>
                    <a:pt x="142" y="44"/>
                    <a:pt x="142" y="44"/>
                    <a:pt x="142" y="43"/>
                  </a:cubicBezTo>
                  <a:cubicBezTo>
                    <a:pt x="141" y="43"/>
                    <a:pt x="141" y="42"/>
                    <a:pt x="141" y="42"/>
                  </a:cubicBezTo>
                  <a:cubicBezTo>
                    <a:pt x="141" y="42"/>
                    <a:pt x="140" y="41"/>
                    <a:pt x="140" y="41"/>
                  </a:cubicBezTo>
                  <a:cubicBezTo>
                    <a:pt x="139" y="41"/>
                    <a:pt x="139" y="41"/>
                    <a:pt x="138" y="41"/>
                  </a:cubicBezTo>
                  <a:cubicBezTo>
                    <a:pt x="138" y="41"/>
                    <a:pt x="138" y="40"/>
                    <a:pt x="137" y="40"/>
                  </a:cubicBezTo>
                  <a:cubicBezTo>
                    <a:pt x="136" y="40"/>
                    <a:pt x="135" y="39"/>
                    <a:pt x="136" y="41"/>
                  </a:cubicBezTo>
                  <a:cubicBezTo>
                    <a:pt x="136" y="42"/>
                    <a:pt x="135" y="42"/>
                    <a:pt x="135" y="42"/>
                  </a:cubicBezTo>
                  <a:cubicBezTo>
                    <a:pt x="135" y="42"/>
                    <a:pt x="136" y="42"/>
                    <a:pt x="136" y="43"/>
                  </a:cubicBezTo>
                  <a:cubicBezTo>
                    <a:pt x="136" y="43"/>
                    <a:pt x="136" y="43"/>
                    <a:pt x="135" y="43"/>
                  </a:cubicBezTo>
                  <a:cubicBezTo>
                    <a:pt x="135" y="44"/>
                    <a:pt x="135" y="44"/>
                    <a:pt x="135" y="44"/>
                  </a:cubicBezTo>
                  <a:cubicBezTo>
                    <a:pt x="135" y="44"/>
                    <a:pt x="135" y="44"/>
                    <a:pt x="135" y="44"/>
                  </a:cubicBezTo>
                  <a:cubicBezTo>
                    <a:pt x="135" y="44"/>
                    <a:pt x="135" y="44"/>
                    <a:pt x="134" y="44"/>
                  </a:cubicBezTo>
                  <a:cubicBezTo>
                    <a:pt x="135" y="45"/>
                    <a:pt x="135" y="45"/>
                    <a:pt x="136" y="45"/>
                  </a:cubicBezTo>
                  <a:cubicBezTo>
                    <a:pt x="136" y="45"/>
                    <a:pt x="136" y="46"/>
                    <a:pt x="136" y="47"/>
                  </a:cubicBezTo>
                  <a:cubicBezTo>
                    <a:pt x="136" y="48"/>
                    <a:pt x="134" y="49"/>
                    <a:pt x="134" y="49"/>
                  </a:cubicBezTo>
                  <a:cubicBezTo>
                    <a:pt x="134" y="48"/>
                    <a:pt x="133" y="48"/>
                    <a:pt x="132" y="48"/>
                  </a:cubicBezTo>
                  <a:cubicBezTo>
                    <a:pt x="132" y="49"/>
                    <a:pt x="132" y="49"/>
                    <a:pt x="132" y="49"/>
                  </a:cubicBezTo>
                  <a:cubicBezTo>
                    <a:pt x="133" y="49"/>
                    <a:pt x="133" y="50"/>
                    <a:pt x="133" y="50"/>
                  </a:cubicBezTo>
                  <a:cubicBezTo>
                    <a:pt x="133" y="50"/>
                    <a:pt x="133" y="51"/>
                    <a:pt x="133" y="51"/>
                  </a:cubicBezTo>
                  <a:cubicBezTo>
                    <a:pt x="133" y="51"/>
                    <a:pt x="133" y="52"/>
                    <a:pt x="132" y="52"/>
                  </a:cubicBezTo>
                  <a:cubicBezTo>
                    <a:pt x="132" y="52"/>
                    <a:pt x="132" y="52"/>
                    <a:pt x="132" y="52"/>
                  </a:cubicBezTo>
                  <a:cubicBezTo>
                    <a:pt x="132" y="52"/>
                    <a:pt x="131" y="52"/>
                    <a:pt x="131" y="52"/>
                  </a:cubicBezTo>
                  <a:cubicBezTo>
                    <a:pt x="131" y="52"/>
                    <a:pt x="131" y="52"/>
                    <a:pt x="131" y="52"/>
                  </a:cubicBezTo>
                  <a:cubicBezTo>
                    <a:pt x="131" y="51"/>
                    <a:pt x="130" y="51"/>
                    <a:pt x="130" y="51"/>
                  </a:cubicBezTo>
                  <a:cubicBezTo>
                    <a:pt x="131" y="51"/>
                    <a:pt x="131" y="51"/>
                    <a:pt x="131" y="51"/>
                  </a:cubicBezTo>
                  <a:cubicBezTo>
                    <a:pt x="131" y="51"/>
                    <a:pt x="131" y="50"/>
                    <a:pt x="131" y="50"/>
                  </a:cubicBezTo>
                  <a:cubicBezTo>
                    <a:pt x="131" y="50"/>
                    <a:pt x="130" y="50"/>
                    <a:pt x="130" y="49"/>
                  </a:cubicBezTo>
                  <a:cubicBezTo>
                    <a:pt x="130" y="49"/>
                    <a:pt x="130" y="49"/>
                    <a:pt x="130" y="49"/>
                  </a:cubicBezTo>
                  <a:cubicBezTo>
                    <a:pt x="130" y="49"/>
                    <a:pt x="130" y="48"/>
                    <a:pt x="130" y="48"/>
                  </a:cubicBezTo>
                  <a:cubicBezTo>
                    <a:pt x="131" y="47"/>
                    <a:pt x="129" y="46"/>
                    <a:pt x="129" y="46"/>
                  </a:cubicBezTo>
                  <a:cubicBezTo>
                    <a:pt x="129" y="46"/>
                    <a:pt x="127" y="46"/>
                    <a:pt x="127" y="45"/>
                  </a:cubicBezTo>
                  <a:cubicBezTo>
                    <a:pt x="126" y="45"/>
                    <a:pt x="125" y="45"/>
                    <a:pt x="124" y="43"/>
                  </a:cubicBezTo>
                  <a:cubicBezTo>
                    <a:pt x="124" y="42"/>
                    <a:pt x="123" y="42"/>
                    <a:pt x="123" y="42"/>
                  </a:cubicBezTo>
                  <a:cubicBezTo>
                    <a:pt x="123" y="42"/>
                    <a:pt x="122" y="42"/>
                    <a:pt x="121" y="41"/>
                  </a:cubicBezTo>
                  <a:cubicBezTo>
                    <a:pt x="120" y="41"/>
                    <a:pt x="120" y="39"/>
                    <a:pt x="120" y="39"/>
                  </a:cubicBezTo>
                  <a:cubicBezTo>
                    <a:pt x="119" y="39"/>
                    <a:pt x="119" y="39"/>
                    <a:pt x="118" y="39"/>
                  </a:cubicBezTo>
                  <a:cubicBezTo>
                    <a:pt x="118" y="39"/>
                    <a:pt x="118" y="37"/>
                    <a:pt x="120" y="36"/>
                  </a:cubicBezTo>
                  <a:cubicBezTo>
                    <a:pt x="121" y="36"/>
                    <a:pt x="123" y="35"/>
                    <a:pt x="124" y="35"/>
                  </a:cubicBezTo>
                  <a:cubicBezTo>
                    <a:pt x="124" y="35"/>
                    <a:pt x="124" y="35"/>
                    <a:pt x="124" y="34"/>
                  </a:cubicBezTo>
                  <a:cubicBezTo>
                    <a:pt x="124" y="34"/>
                    <a:pt x="125" y="35"/>
                    <a:pt x="125" y="34"/>
                  </a:cubicBezTo>
                  <a:cubicBezTo>
                    <a:pt x="125" y="34"/>
                    <a:pt x="126" y="35"/>
                    <a:pt x="127" y="34"/>
                  </a:cubicBezTo>
                  <a:cubicBezTo>
                    <a:pt x="127" y="34"/>
                    <a:pt x="128" y="34"/>
                    <a:pt x="128" y="33"/>
                  </a:cubicBezTo>
                  <a:cubicBezTo>
                    <a:pt x="128" y="33"/>
                    <a:pt x="129" y="33"/>
                    <a:pt x="129" y="33"/>
                  </a:cubicBezTo>
                  <a:cubicBezTo>
                    <a:pt x="130" y="32"/>
                    <a:pt x="129" y="32"/>
                    <a:pt x="129" y="32"/>
                  </a:cubicBezTo>
                  <a:cubicBezTo>
                    <a:pt x="129" y="32"/>
                    <a:pt x="130" y="32"/>
                    <a:pt x="130" y="33"/>
                  </a:cubicBezTo>
                  <a:cubicBezTo>
                    <a:pt x="130" y="33"/>
                    <a:pt x="130" y="33"/>
                    <a:pt x="130" y="33"/>
                  </a:cubicBezTo>
                  <a:cubicBezTo>
                    <a:pt x="130" y="34"/>
                    <a:pt x="130" y="33"/>
                    <a:pt x="129" y="33"/>
                  </a:cubicBezTo>
                  <a:cubicBezTo>
                    <a:pt x="129" y="34"/>
                    <a:pt x="128" y="35"/>
                    <a:pt x="128" y="35"/>
                  </a:cubicBezTo>
                  <a:cubicBezTo>
                    <a:pt x="128" y="35"/>
                    <a:pt x="128" y="35"/>
                    <a:pt x="127" y="35"/>
                  </a:cubicBezTo>
                  <a:cubicBezTo>
                    <a:pt x="127" y="35"/>
                    <a:pt x="128" y="36"/>
                    <a:pt x="129" y="36"/>
                  </a:cubicBezTo>
                  <a:cubicBezTo>
                    <a:pt x="129" y="36"/>
                    <a:pt x="129" y="36"/>
                    <a:pt x="129" y="37"/>
                  </a:cubicBezTo>
                  <a:cubicBezTo>
                    <a:pt x="129" y="37"/>
                    <a:pt x="130" y="36"/>
                    <a:pt x="130" y="36"/>
                  </a:cubicBezTo>
                  <a:cubicBezTo>
                    <a:pt x="130" y="36"/>
                    <a:pt x="131" y="37"/>
                    <a:pt x="131" y="36"/>
                  </a:cubicBezTo>
                  <a:cubicBezTo>
                    <a:pt x="131" y="36"/>
                    <a:pt x="131" y="36"/>
                    <a:pt x="132" y="37"/>
                  </a:cubicBezTo>
                  <a:cubicBezTo>
                    <a:pt x="132" y="37"/>
                    <a:pt x="133" y="37"/>
                    <a:pt x="133" y="37"/>
                  </a:cubicBezTo>
                  <a:cubicBezTo>
                    <a:pt x="133" y="37"/>
                    <a:pt x="133" y="38"/>
                    <a:pt x="134" y="38"/>
                  </a:cubicBezTo>
                  <a:cubicBezTo>
                    <a:pt x="134" y="38"/>
                    <a:pt x="135" y="38"/>
                    <a:pt x="135" y="38"/>
                  </a:cubicBezTo>
                  <a:cubicBezTo>
                    <a:pt x="135" y="38"/>
                    <a:pt x="134" y="37"/>
                    <a:pt x="133" y="37"/>
                  </a:cubicBezTo>
                  <a:cubicBezTo>
                    <a:pt x="133" y="37"/>
                    <a:pt x="133" y="36"/>
                    <a:pt x="132" y="35"/>
                  </a:cubicBezTo>
                  <a:cubicBezTo>
                    <a:pt x="132" y="35"/>
                    <a:pt x="132" y="35"/>
                    <a:pt x="132" y="35"/>
                  </a:cubicBezTo>
                  <a:cubicBezTo>
                    <a:pt x="132" y="35"/>
                    <a:pt x="131" y="35"/>
                    <a:pt x="131" y="34"/>
                  </a:cubicBezTo>
                  <a:cubicBezTo>
                    <a:pt x="131" y="34"/>
                    <a:pt x="131" y="35"/>
                    <a:pt x="132" y="35"/>
                  </a:cubicBezTo>
                  <a:cubicBezTo>
                    <a:pt x="132" y="35"/>
                    <a:pt x="132" y="33"/>
                    <a:pt x="131" y="33"/>
                  </a:cubicBezTo>
                  <a:cubicBezTo>
                    <a:pt x="131" y="33"/>
                    <a:pt x="132" y="33"/>
                    <a:pt x="132" y="34"/>
                  </a:cubicBezTo>
                  <a:cubicBezTo>
                    <a:pt x="132" y="34"/>
                    <a:pt x="132" y="34"/>
                    <a:pt x="132" y="33"/>
                  </a:cubicBezTo>
                  <a:cubicBezTo>
                    <a:pt x="132" y="33"/>
                    <a:pt x="133" y="34"/>
                    <a:pt x="134" y="34"/>
                  </a:cubicBezTo>
                  <a:cubicBezTo>
                    <a:pt x="134" y="34"/>
                    <a:pt x="135" y="33"/>
                    <a:pt x="134" y="33"/>
                  </a:cubicBezTo>
                  <a:cubicBezTo>
                    <a:pt x="133" y="32"/>
                    <a:pt x="133" y="31"/>
                    <a:pt x="133" y="31"/>
                  </a:cubicBezTo>
                  <a:cubicBezTo>
                    <a:pt x="133" y="31"/>
                    <a:pt x="134" y="32"/>
                    <a:pt x="135" y="32"/>
                  </a:cubicBezTo>
                  <a:cubicBezTo>
                    <a:pt x="135" y="32"/>
                    <a:pt x="135" y="31"/>
                    <a:pt x="134" y="31"/>
                  </a:cubicBezTo>
                  <a:cubicBezTo>
                    <a:pt x="134" y="31"/>
                    <a:pt x="134" y="30"/>
                    <a:pt x="134" y="30"/>
                  </a:cubicBezTo>
                  <a:cubicBezTo>
                    <a:pt x="134" y="30"/>
                    <a:pt x="134" y="30"/>
                    <a:pt x="135" y="30"/>
                  </a:cubicBezTo>
                  <a:cubicBezTo>
                    <a:pt x="135" y="30"/>
                    <a:pt x="135" y="31"/>
                    <a:pt x="135" y="31"/>
                  </a:cubicBezTo>
                  <a:cubicBezTo>
                    <a:pt x="136" y="31"/>
                    <a:pt x="136" y="31"/>
                    <a:pt x="136" y="31"/>
                  </a:cubicBezTo>
                  <a:cubicBezTo>
                    <a:pt x="136" y="31"/>
                    <a:pt x="136" y="31"/>
                    <a:pt x="137" y="31"/>
                  </a:cubicBezTo>
                  <a:cubicBezTo>
                    <a:pt x="137" y="31"/>
                    <a:pt x="137" y="31"/>
                    <a:pt x="137" y="31"/>
                  </a:cubicBezTo>
                  <a:cubicBezTo>
                    <a:pt x="138" y="31"/>
                    <a:pt x="138" y="31"/>
                    <a:pt x="138" y="31"/>
                  </a:cubicBezTo>
                  <a:cubicBezTo>
                    <a:pt x="138" y="32"/>
                    <a:pt x="138" y="32"/>
                    <a:pt x="139" y="32"/>
                  </a:cubicBezTo>
                  <a:cubicBezTo>
                    <a:pt x="139" y="33"/>
                    <a:pt x="139" y="33"/>
                    <a:pt x="140" y="33"/>
                  </a:cubicBezTo>
                  <a:cubicBezTo>
                    <a:pt x="140" y="33"/>
                    <a:pt x="140" y="34"/>
                    <a:pt x="140" y="34"/>
                  </a:cubicBezTo>
                  <a:cubicBezTo>
                    <a:pt x="140" y="34"/>
                    <a:pt x="140" y="34"/>
                    <a:pt x="141" y="34"/>
                  </a:cubicBezTo>
                  <a:cubicBezTo>
                    <a:pt x="141" y="35"/>
                    <a:pt x="141" y="35"/>
                    <a:pt x="141" y="36"/>
                  </a:cubicBezTo>
                  <a:cubicBezTo>
                    <a:pt x="141" y="35"/>
                    <a:pt x="141" y="35"/>
                    <a:pt x="142" y="35"/>
                  </a:cubicBezTo>
                  <a:cubicBezTo>
                    <a:pt x="142" y="36"/>
                    <a:pt x="142" y="36"/>
                    <a:pt x="142" y="36"/>
                  </a:cubicBezTo>
                  <a:cubicBezTo>
                    <a:pt x="142" y="36"/>
                    <a:pt x="142" y="36"/>
                    <a:pt x="142" y="37"/>
                  </a:cubicBezTo>
                  <a:cubicBezTo>
                    <a:pt x="142" y="37"/>
                    <a:pt x="141" y="37"/>
                    <a:pt x="141" y="37"/>
                  </a:cubicBezTo>
                  <a:cubicBezTo>
                    <a:pt x="141" y="37"/>
                    <a:pt x="140" y="37"/>
                    <a:pt x="140" y="37"/>
                  </a:cubicBezTo>
                  <a:cubicBezTo>
                    <a:pt x="140" y="38"/>
                    <a:pt x="140" y="38"/>
                    <a:pt x="140" y="38"/>
                  </a:cubicBezTo>
                  <a:cubicBezTo>
                    <a:pt x="140" y="38"/>
                    <a:pt x="139" y="38"/>
                    <a:pt x="139" y="37"/>
                  </a:cubicBezTo>
                  <a:cubicBezTo>
                    <a:pt x="138" y="37"/>
                    <a:pt x="138" y="37"/>
                    <a:pt x="137" y="37"/>
                  </a:cubicBezTo>
                  <a:cubicBezTo>
                    <a:pt x="137" y="37"/>
                    <a:pt x="137" y="37"/>
                    <a:pt x="137" y="37"/>
                  </a:cubicBezTo>
                  <a:cubicBezTo>
                    <a:pt x="136" y="37"/>
                    <a:pt x="136" y="37"/>
                    <a:pt x="136" y="38"/>
                  </a:cubicBezTo>
                  <a:cubicBezTo>
                    <a:pt x="137" y="38"/>
                    <a:pt x="137" y="38"/>
                    <a:pt x="137" y="38"/>
                  </a:cubicBezTo>
                  <a:cubicBezTo>
                    <a:pt x="138" y="38"/>
                    <a:pt x="138" y="39"/>
                    <a:pt x="138" y="39"/>
                  </a:cubicBezTo>
                  <a:cubicBezTo>
                    <a:pt x="138" y="39"/>
                    <a:pt x="138" y="39"/>
                    <a:pt x="139" y="39"/>
                  </a:cubicBezTo>
                  <a:cubicBezTo>
                    <a:pt x="139" y="39"/>
                    <a:pt x="140" y="39"/>
                    <a:pt x="140" y="39"/>
                  </a:cubicBezTo>
                  <a:cubicBezTo>
                    <a:pt x="140" y="40"/>
                    <a:pt x="141" y="40"/>
                    <a:pt x="141" y="40"/>
                  </a:cubicBezTo>
                  <a:cubicBezTo>
                    <a:pt x="141" y="41"/>
                    <a:pt x="142" y="41"/>
                    <a:pt x="142" y="41"/>
                  </a:cubicBezTo>
                  <a:cubicBezTo>
                    <a:pt x="142" y="41"/>
                    <a:pt x="142" y="42"/>
                    <a:pt x="142" y="42"/>
                  </a:cubicBezTo>
                  <a:cubicBezTo>
                    <a:pt x="142" y="42"/>
                    <a:pt x="142" y="42"/>
                    <a:pt x="142" y="42"/>
                  </a:cubicBezTo>
                  <a:cubicBezTo>
                    <a:pt x="143" y="42"/>
                    <a:pt x="143" y="42"/>
                    <a:pt x="143" y="43"/>
                  </a:cubicBezTo>
                  <a:cubicBezTo>
                    <a:pt x="143" y="43"/>
                    <a:pt x="143" y="43"/>
                    <a:pt x="143" y="43"/>
                  </a:cubicBezTo>
                  <a:cubicBezTo>
                    <a:pt x="144" y="43"/>
                    <a:pt x="144" y="43"/>
                    <a:pt x="144" y="43"/>
                  </a:cubicBezTo>
                  <a:cubicBezTo>
                    <a:pt x="144" y="43"/>
                    <a:pt x="144" y="44"/>
                    <a:pt x="145" y="44"/>
                  </a:cubicBezTo>
                  <a:cubicBezTo>
                    <a:pt x="145" y="44"/>
                    <a:pt x="146" y="45"/>
                    <a:pt x="146" y="45"/>
                  </a:cubicBezTo>
                  <a:cubicBezTo>
                    <a:pt x="147" y="45"/>
                    <a:pt x="147" y="45"/>
                    <a:pt x="147" y="45"/>
                  </a:cubicBezTo>
                  <a:cubicBezTo>
                    <a:pt x="147" y="45"/>
                    <a:pt x="147" y="45"/>
                    <a:pt x="147" y="45"/>
                  </a:cubicBezTo>
                  <a:cubicBezTo>
                    <a:pt x="146" y="44"/>
                    <a:pt x="146" y="44"/>
                    <a:pt x="146" y="44"/>
                  </a:cubicBezTo>
                  <a:cubicBezTo>
                    <a:pt x="146" y="43"/>
                    <a:pt x="146" y="43"/>
                    <a:pt x="145" y="43"/>
                  </a:cubicBezTo>
                  <a:cubicBezTo>
                    <a:pt x="146" y="43"/>
                    <a:pt x="146" y="43"/>
                    <a:pt x="146" y="43"/>
                  </a:cubicBezTo>
                  <a:cubicBezTo>
                    <a:pt x="147" y="44"/>
                    <a:pt x="147" y="44"/>
                    <a:pt x="147" y="44"/>
                  </a:cubicBezTo>
                  <a:cubicBezTo>
                    <a:pt x="147" y="44"/>
                    <a:pt x="147" y="44"/>
                    <a:pt x="148" y="45"/>
                  </a:cubicBezTo>
                  <a:cubicBezTo>
                    <a:pt x="148" y="45"/>
                    <a:pt x="148" y="45"/>
                    <a:pt x="148" y="45"/>
                  </a:cubicBezTo>
                  <a:cubicBezTo>
                    <a:pt x="148" y="45"/>
                    <a:pt x="148" y="46"/>
                    <a:pt x="149" y="46"/>
                  </a:cubicBezTo>
                  <a:cubicBezTo>
                    <a:pt x="149" y="45"/>
                    <a:pt x="148" y="45"/>
                    <a:pt x="148" y="45"/>
                  </a:cubicBezTo>
                  <a:cubicBezTo>
                    <a:pt x="148" y="45"/>
                    <a:pt x="148" y="45"/>
                    <a:pt x="148" y="44"/>
                  </a:cubicBezTo>
                  <a:cubicBezTo>
                    <a:pt x="149" y="44"/>
                    <a:pt x="149" y="44"/>
                    <a:pt x="149" y="44"/>
                  </a:cubicBezTo>
                  <a:cubicBezTo>
                    <a:pt x="149" y="44"/>
                    <a:pt x="149" y="44"/>
                    <a:pt x="149" y="44"/>
                  </a:cubicBezTo>
                  <a:cubicBezTo>
                    <a:pt x="149" y="44"/>
                    <a:pt x="149" y="44"/>
                    <a:pt x="149" y="44"/>
                  </a:cubicBezTo>
                  <a:cubicBezTo>
                    <a:pt x="149" y="43"/>
                    <a:pt x="149" y="43"/>
                    <a:pt x="149" y="43"/>
                  </a:cubicBezTo>
                  <a:cubicBezTo>
                    <a:pt x="148" y="43"/>
                    <a:pt x="148" y="43"/>
                    <a:pt x="148" y="43"/>
                  </a:cubicBezTo>
                  <a:cubicBezTo>
                    <a:pt x="148" y="43"/>
                    <a:pt x="148" y="43"/>
                    <a:pt x="148" y="42"/>
                  </a:cubicBezTo>
                  <a:cubicBezTo>
                    <a:pt x="148" y="42"/>
                    <a:pt x="148" y="42"/>
                    <a:pt x="147" y="42"/>
                  </a:cubicBezTo>
                  <a:cubicBezTo>
                    <a:pt x="147" y="42"/>
                    <a:pt x="147" y="41"/>
                    <a:pt x="147" y="41"/>
                  </a:cubicBezTo>
                  <a:cubicBezTo>
                    <a:pt x="147" y="41"/>
                    <a:pt x="147" y="41"/>
                    <a:pt x="147" y="40"/>
                  </a:cubicBezTo>
                  <a:cubicBezTo>
                    <a:pt x="147" y="40"/>
                    <a:pt x="147" y="40"/>
                    <a:pt x="147" y="40"/>
                  </a:cubicBezTo>
                  <a:cubicBezTo>
                    <a:pt x="147" y="40"/>
                    <a:pt x="147" y="40"/>
                    <a:pt x="147" y="40"/>
                  </a:cubicBezTo>
                  <a:cubicBezTo>
                    <a:pt x="148" y="40"/>
                    <a:pt x="148" y="41"/>
                    <a:pt x="148" y="41"/>
                  </a:cubicBezTo>
                  <a:cubicBezTo>
                    <a:pt x="148" y="41"/>
                    <a:pt x="148" y="41"/>
                    <a:pt x="148" y="41"/>
                  </a:cubicBezTo>
                  <a:cubicBezTo>
                    <a:pt x="148" y="42"/>
                    <a:pt x="148" y="42"/>
                    <a:pt x="148" y="42"/>
                  </a:cubicBezTo>
                  <a:cubicBezTo>
                    <a:pt x="149" y="42"/>
                    <a:pt x="149" y="42"/>
                    <a:pt x="149" y="42"/>
                  </a:cubicBezTo>
                  <a:cubicBezTo>
                    <a:pt x="149" y="43"/>
                    <a:pt x="149" y="43"/>
                    <a:pt x="149" y="43"/>
                  </a:cubicBezTo>
                  <a:cubicBezTo>
                    <a:pt x="149" y="43"/>
                    <a:pt x="150" y="43"/>
                    <a:pt x="150" y="43"/>
                  </a:cubicBezTo>
                  <a:cubicBezTo>
                    <a:pt x="150" y="43"/>
                    <a:pt x="150" y="43"/>
                    <a:pt x="150" y="42"/>
                  </a:cubicBezTo>
                  <a:cubicBezTo>
                    <a:pt x="150" y="43"/>
                    <a:pt x="150" y="43"/>
                    <a:pt x="151" y="43"/>
                  </a:cubicBezTo>
                  <a:cubicBezTo>
                    <a:pt x="151" y="43"/>
                    <a:pt x="151" y="43"/>
                    <a:pt x="151" y="42"/>
                  </a:cubicBezTo>
                  <a:cubicBezTo>
                    <a:pt x="151" y="42"/>
                    <a:pt x="152" y="42"/>
                    <a:pt x="152" y="42"/>
                  </a:cubicBezTo>
                  <a:cubicBezTo>
                    <a:pt x="152" y="42"/>
                    <a:pt x="151" y="41"/>
                    <a:pt x="150" y="41"/>
                  </a:cubicBezTo>
                  <a:cubicBezTo>
                    <a:pt x="150" y="41"/>
                    <a:pt x="150" y="40"/>
                    <a:pt x="150" y="40"/>
                  </a:cubicBezTo>
                  <a:cubicBezTo>
                    <a:pt x="150" y="40"/>
                    <a:pt x="150" y="40"/>
                    <a:pt x="149" y="39"/>
                  </a:cubicBezTo>
                  <a:cubicBezTo>
                    <a:pt x="149" y="39"/>
                    <a:pt x="149" y="39"/>
                    <a:pt x="148" y="38"/>
                  </a:cubicBezTo>
                  <a:cubicBezTo>
                    <a:pt x="147" y="38"/>
                    <a:pt x="147" y="37"/>
                    <a:pt x="147" y="37"/>
                  </a:cubicBezTo>
                  <a:cubicBezTo>
                    <a:pt x="147" y="37"/>
                    <a:pt x="147" y="37"/>
                    <a:pt x="148" y="37"/>
                  </a:cubicBezTo>
                  <a:cubicBezTo>
                    <a:pt x="147" y="37"/>
                    <a:pt x="147" y="37"/>
                    <a:pt x="147" y="36"/>
                  </a:cubicBezTo>
                  <a:cubicBezTo>
                    <a:pt x="147" y="36"/>
                    <a:pt x="147" y="36"/>
                    <a:pt x="147" y="36"/>
                  </a:cubicBezTo>
                  <a:cubicBezTo>
                    <a:pt x="147" y="35"/>
                    <a:pt x="147" y="35"/>
                    <a:pt x="146" y="35"/>
                  </a:cubicBezTo>
                  <a:cubicBezTo>
                    <a:pt x="146" y="35"/>
                    <a:pt x="146" y="35"/>
                    <a:pt x="146" y="34"/>
                  </a:cubicBezTo>
                  <a:cubicBezTo>
                    <a:pt x="146" y="34"/>
                    <a:pt x="146" y="34"/>
                    <a:pt x="146" y="34"/>
                  </a:cubicBezTo>
                  <a:cubicBezTo>
                    <a:pt x="145" y="34"/>
                    <a:pt x="145" y="34"/>
                    <a:pt x="145" y="33"/>
                  </a:cubicBezTo>
                  <a:cubicBezTo>
                    <a:pt x="145" y="33"/>
                    <a:pt x="145" y="33"/>
                    <a:pt x="144" y="33"/>
                  </a:cubicBezTo>
                  <a:cubicBezTo>
                    <a:pt x="144" y="33"/>
                    <a:pt x="144" y="33"/>
                    <a:pt x="144" y="32"/>
                  </a:cubicBezTo>
                  <a:cubicBezTo>
                    <a:pt x="144" y="32"/>
                    <a:pt x="142" y="31"/>
                    <a:pt x="142" y="31"/>
                  </a:cubicBezTo>
                  <a:cubicBezTo>
                    <a:pt x="142" y="31"/>
                    <a:pt x="142" y="31"/>
                    <a:pt x="142" y="31"/>
                  </a:cubicBezTo>
                  <a:cubicBezTo>
                    <a:pt x="141" y="30"/>
                    <a:pt x="141" y="30"/>
                    <a:pt x="141" y="30"/>
                  </a:cubicBezTo>
                  <a:cubicBezTo>
                    <a:pt x="141" y="30"/>
                    <a:pt x="141" y="30"/>
                    <a:pt x="141" y="29"/>
                  </a:cubicBezTo>
                  <a:cubicBezTo>
                    <a:pt x="140" y="29"/>
                    <a:pt x="140" y="29"/>
                    <a:pt x="140" y="29"/>
                  </a:cubicBezTo>
                  <a:cubicBezTo>
                    <a:pt x="140" y="29"/>
                    <a:pt x="140" y="29"/>
                    <a:pt x="140" y="29"/>
                  </a:cubicBezTo>
                  <a:cubicBezTo>
                    <a:pt x="140" y="29"/>
                    <a:pt x="140" y="29"/>
                    <a:pt x="140" y="29"/>
                  </a:cubicBezTo>
                  <a:cubicBezTo>
                    <a:pt x="140" y="28"/>
                    <a:pt x="139" y="28"/>
                    <a:pt x="139" y="28"/>
                  </a:cubicBezTo>
                  <a:cubicBezTo>
                    <a:pt x="139" y="27"/>
                    <a:pt x="139" y="27"/>
                    <a:pt x="138" y="27"/>
                  </a:cubicBezTo>
                  <a:cubicBezTo>
                    <a:pt x="138" y="27"/>
                    <a:pt x="138" y="27"/>
                    <a:pt x="137" y="27"/>
                  </a:cubicBezTo>
                  <a:cubicBezTo>
                    <a:pt x="137" y="26"/>
                    <a:pt x="136" y="26"/>
                    <a:pt x="136" y="26"/>
                  </a:cubicBezTo>
                  <a:cubicBezTo>
                    <a:pt x="136" y="26"/>
                    <a:pt x="136" y="26"/>
                    <a:pt x="136" y="26"/>
                  </a:cubicBezTo>
                  <a:cubicBezTo>
                    <a:pt x="136" y="27"/>
                    <a:pt x="136" y="27"/>
                    <a:pt x="137" y="27"/>
                  </a:cubicBezTo>
                  <a:cubicBezTo>
                    <a:pt x="137" y="27"/>
                    <a:pt x="137" y="28"/>
                    <a:pt x="137" y="28"/>
                  </a:cubicBezTo>
                  <a:cubicBezTo>
                    <a:pt x="138" y="28"/>
                    <a:pt x="138" y="28"/>
                    <a:pt x="138" y="28"/>
                  </a:cubicBezTo>
                  <a:cubicBezTo>
                    <a:pt x="138" y="28"/>
                    <a:pt x="138" y="28"/>
                    <a:pt x="137" y="28"/>
                  </a:cubicBezTo>
                  <a:cubicBezTo>
                    <a:pt x="137" y="28"/>
                    <a:pt x="137" y="28"/>
                    <a:pt x="136" y="28"/>
                  </a:cubicBezTo>
                  <a:cubicBezTo>
                    <a:pt x="136" y="28"/>
                    <a:pt x="136" y="28"/>
                    <a:pt x="135" y="28"/>
                  </a:cubicBezTo>
                  <a:cubicBezTo>
                    <a:pt x="135" y="28"/>
                    <a:pt x="136" y="28"/>
                    <a:pt x="136" y="27"/>
                  </a:cubicBezTo>
                  <a:cubicBezTo>
                    <a:pt x="136" y="27"/>
                    <a:pt x="136" y="26"/>
                    <a:pt x="136" y="26"/>
                  </a:cubicBezTo>
                  <a:cubicBezTo>
                    <a:pt x="135" y="26"/>
                    <a:pt x="135" y="25"/>
                    <a:pt x="134" y="25"/>
                  </a:cubicBezTo>
                  <a:cubicBezTo>
                    <a:pt x="134" y="25"/>
                    <a:pt x="134" y="25"/>
                    <a:pt x="133" y="25"/>
                  </a:cubicBezTo>
                  <a:cubicBezTo>
                    <a:pt x="133" y="25"/>
                    <a:pt x="133" y="25"/>
                    <a:pt x="132" y="25"/>
                  </a:cubicBezTo>
                  <a:cubicBezTo>
                    <a:pt x="132" y="25"/>
                    <a:pt x="132" y="25"/>
                    <a:pt x="132" y="25"/>
                  </a:cubicBezTo>
                  <a:cubicBezTo>
                    <a:pt x="131" y="25"/>
                    <a:pt x="131" y="26"/>
                    <a:pt x="131" y="26"/>
                  </a:cubicBezTo>
                  <a:cubicBezTo>
                    <a:pt x="132" y="26"/>
                    <a:pt x="132" y="26"/>
                    <a:pt x="132" y="26"/>
                  </a:cubicBezTo>
                  <a:cubicBezTo>
                    <a:pt x="132" y="26"/>
                    <a:pt x="131" y="26"/>
                    <a:pt x="131" y="26"/>
                  </a:cubicBezTo>
                  <a:cubicBezTo>
                    <a:pt x="131" y="26"/>
                    <a:pt x="131" y="27"/>
                    <a:pt x="132" y="27"/>
                  </a:cubicBezTo>
                  <a:cubicBezTo>
                    <a:pt x="132" y="27"/>
                    <a:pt x="130" y="27"/>
                    <a:pt x="131" y="26"/>
                  </a:cubicBezTo>
                  <a:cubicBezTo>
                    <a:pt x="131" y="25"/>
                    <a:pt x="131" y="25"/>
                    <a:pt x="131" y="25"/>
                  </a:cubicBezTo>
                  <a:cubicBezTo>
                    <a:pt x="131" y="25"/>
                    <a:pt x="132" y="24"/>
                    <a:pt x="132" y="24"/>
                  </a:cubicBezTo>
                  <a:cubicBezTo>
                    <a:pt x="132" y="24"/>
                    <a:pt x="131" y="24"/>
                    <a:pt x="130" y="24"/>
                  </a:cubicBezTo>
                  <a:cubicBezTo>
                    <a:pt x="130" y="24"/>
                    <a:pt x="129" y="24"/>
                    <a:pt x="128" y="24"/>
                  </a:cubicBezTo>
                  <a:cubicBezTo>
                    <a:pt x="127" y="25"/>
                    <a:pt x="127" y="26"/>
                    <a:pt x="127" y="26"/>
                  </a:cubicBezTo>
                  <a:cubicBezTo>
                    <a:pt x="128" y="26"/>
                    <a:pt x="128" y="26"/>
                    <a:pt x="129" y="26"/>
                  </a:cubicBezTo>
                  <a:cubicBezTo>
                    <a:pt x="128" y="26"/>
                    <a:pt x="128" y="26"/>
                    <a:pt x="127" y="26"/>
                  </a:cubicBezTo>
                  <a:cubicBezTo>
                    <a:pt x="127" y="26"/>
                    <a:pt x="128" y="27"/>
                    <a:pt x="129" y="27"/>
                  </a:cubicBezTo>
                  <a:cubicBezTo>
                    <a:pt x="129" y="27"/>
                    <a:pt x="129" y="28"/>
                    <a:pt x="130" y="28"/>
                  </a:cubicBezTo>
                  <a:cubicBezTo>
                    <a:pt x="130" y="28"/>
                    <a:pt x="130" y="28"/>
                    <a:pt x="131" y="29"/>
                  </a:cubicBezTo>
                  <a:cubicBezTo>
                    <a:pt x="131" y="29"/>
                    <a:pt x="130" y="31"/>
                    <a:pt x="130" y="31"/>
                  </a:cubicBezTo>
                  <a:cubicBezTo>
                    <a:pt x="130" y="31"/>
                    <a:pt x="130" y="30"/>
                    <a:pt x="129" y="30"/>
                  </a:cubicBezTo>
                  <a:cubicBezTo>
                    <a:pt x="129" y="30"/>
                    <a:pt x="129" y="31"/>
                    <a:pt x="129" y="31"/>
                  </a:cubicBezTo>
                  <a:cubicBezTo>
                    <a:pt x="129" y="31"/>
                    <a:pt x="128" y="31"/>
                    <a:pt x="128" y="30"/>
                  </a:cubicBezTo>
                  <a:cubicBezTo>
                    <a:pt x="128" y="29"/>
                    <a:pt x="129" y="30"/>
                    <a:pt x="128" y="29"/>
                  </a:cubicBezTo>
                  <a:cubicBezTo>
                    <a:pt x="128" y="29"/>
                    <a:pt x="128" y="29"/>
                    <a:pt x="127" y="28"/>
                  </a:cubicBezTo>
                  <a:cubicBezTo>
                    <a:pt x="127" y="28"/>
                    <a:pt x="126" y="28"/>
                    <a:pt x="126" y="29"/>
                  </a:cubicBezTo>
                  <a:cubicBezTo>
                    <a:pt x="126" y="29"/>
                    <a:pt x="125" y="29"/>
                    <a:pt x="126" y="28"/>
                  </a:cubicBezTo>
                  <a:cubicBezTo>
                    <a:pt x="127" y="27"/>
                    <a:pt x="126" y="27"/>
                    <a:pt x="126" y="27"/>
                  </a:cubicBezTo>
                  <a:cubicBezTo>
                    <a:pt x="125" y="27"/>
                    <a:pt x="125" y="27"/>
                    <a:pt x="125" y="27"/>
                  </a:cubicBezTo>
                  <a:cubicBezTo>
                    <a:pt x="125" y="27"/>
                    <a:pt x="125" y="27"/>
                    <a:pt x="124" y="27"/>
                  </a:cubicBezTo>
                  <a:cubicBezTo>
                    <a:pt x="124" y="26"/>
                    <a:pt x="125" y="26"/>
                    <a:pt x="125" y="26"/>
                  </a:cubicBezTo>
                  <a:cubicBezTo>
                    <a:pt x="125" y="26"/>
                    <a:pt x="125" y="26"/>
                    <a:pt x="124" y="25"/>
                  </a:cubicBezTo>
                  <a:cubicBezTo>
                    <a:pt x="124" y="25"/>
                    <a:pt x="124" y="25"/>
                    <a:pt x="123" y="24"/>
                  </a:cubicBezTo>
                  <a:cubicBezTo>
                    <a:pt x="123" y="24"/>
                    <a:pt x="124" y="24"/>
                    <a:pt x="124" y="23"/>
                  </a:cubicBezTo>
                  <a:cubicBezTo>
                    <a:pt x="124" y="23"/>
                    <a:pt x="125" y="23"/>
                    <a:pt x="125" y="23"/>
                  </a:cubicBezTo>
                  <a:cubicBezTo>
                    <a:pt x="125" y="23"/>
                    <a:pt x="125" y="23"/>
                    <a:pt x="126" y="23"/>
                  </a:cubicBezTo>
                  <a:cubicBezTo>
                    <a:pt x="126" y="23"/>
                    <a:pt x="127" y="23"/>
                    <a:pt x="128" y="23"/>
                  </a:cubicBezTo>
                  <a:cubicBezTo>
                    <a:pt x="128" y="23"/>
                    <a:pt x="128" y="22"/>
                    <a:pt x="127" y="22"/>
                  </a:cubicBezTo>
                  <a:cubicBezTo>
                    <a:pt x="126" y="23"/>
                    <a:pt x="126" y="22"/>
                    <a:pt x="126" y="22"/>
                  </a:cubicBezTo>
                  <a:cubicBezTo>
                    <a:pt x="126" y="22"/>
                    <a:pt x="123" y="21"/>
                    <a:pt x="123" y="21"/>
                  </a:cubicBezTo>
                  <a:cubicBezTo>
                    <a:pt x="122" y="21"/>
                    <a:pt x="122" y="22"/>
                    <a:pt x="122" y="22"/>
                  </a:cubicBezTo>
                  <a:cubicBezTo>
                    <a:pt x="122" y="22"/>
                    <a:pt x="122" y="22"/>
                    <a:pt x="122" y="23"/>
                  </a:cubicBezTo>
                  <a:cubicBezTo>
                    <a:pt x="122" y="23"/>
                    <a:pt x="122" y="23"/>
                    <a:pt x="122" y="23"/>
                  </a:cubicBezTo>
                  <a:cubicBezTo>
                    <a:pt x="122" y="23"/>
                    <a:pt x="122" y="23"/>
                    <a:pt x="121" y="24"/>
                  </a:cubicBezTo>
                  <a:cubicBezTo>
                    <a:pt x="121" y="23"/>
                    <a:pt x="121" y="23"/>
                    <a:pt x="121" y="23"/>
                  </a:cubicBezTo>
                  <a:cubicBezTo>
                    <a:pt x="121" y="23"/>
                    <a:pt x="121" y="23"/>
                    <a:pt x="121" y="23"/>
                  </a:cubicBezTo>
                  <a:cubicBezTo>
                    <a:pt x="121" y="22"/>
                    <a:pt x="121" y="22"/>
                    <a:pt x="121" y="21"/>
                  </a:cubicBezTo>
                  <a:cubicBezTo>
                    <a:pt x="121" y="21"/>
                    <a:pt x="121" y="21"/>
                    <a:pt x="120" y="21"/>
                  </a:cubicBezTo>
                  <a:cubicBezTo>
                    <a:pt x="120" y="20"/>
                    <a:pt x="120" y="20"/>
                    <a:pt x="120" y="20"/>
                  </a:cubicBezTo>
                  <a:cubicBezTo>
                    <a:pt x="120" y="20"/>
                    <a:pt x="119" y="20"/>
                    <a:pt x="119" y="20"/>
                  </a:cubicBezTo>
                  <a:cubicBezTo>
                    <a:pt x="118" y="20"/>
                    <a:pt x="118" y="20"/>
                    <a:pt x="118" y="20"/>
                  </a:cubicBezTo>
                  <a:cubicBezTo>
                    <a:pt x="117" y="20"/>
                    <a:pt x="117" y="20"/>
                    <a:pt x="117" y="20"/>
                  </a:cubicBezTo>
                  <a:cubicBezTo>
                    <a:pt x="117" y="20"/>
                    <a:pt x="117" y="20"/>
                    <a:pt x="117" y="21"/>
                  </a:cubicBezTo>
                  <a:cubicBezTo>
                    <a:pt x="117" y="21"/>
                    <a:pt x="117" y="21"/>
                    <a:pt x="117" y="21"/>
                  </a:cubicBezTo>
                  <a:cubicBezTo>
                    <a:pt x="117" y="21"/>
                    <a:pt x="117" y="21"/>
                    <a:pt x="116" y="20"/>
                  </a:cubicBezTo>
                  <a:cubicBezTo>
                    <a:pt x="116" y="20"/>
                    <a:pt x="116" y="20"/>
                    <a:pt x="116" y="21"/>
                  </a:cubicBezTo>
                  <a:cubicBezTo>
                    <a:pt x="115" y="21"/>
                    <a:pt x="115" y="21"/>
                    <a:pt x="115" y="21"/>
                  </a:cubicBezTo>
                  <a:cubicBezTo>
                    <a:pt x="116" y="21"/>
                    <a:pt x="116" y="21"/>
                    <a:pt x="116" y="22"/>
                  </a:cubicBezTo>
                  <a:cubicBezTo>
                    <a:pt x="117" y="22"/>
                    <a:pt x="117" y="22"/>
                    <a:pt x="117" y="22"/>
                  </a:cubicBezTo>
                  <a:cubicBezTo>
                    <a:pt x="118" y="22"/>
                    <a:pt x="118" y="23"/>
                    <a:pt x="118" y="23"/>
                  </a:cubicBezTo>
                  <a:cubicBezTo>
                    <a:pt x="118" y="23"/>
                    <a:pt x="119" y="23"/>
                    <a:pt x="119" y="23"/>
                  </a:cubicBezTo>
                  <a:cubicBezTo>
                    <a:pt x="119" y="23"/>
                    <a:pt x="120" y="23"/>
                    <a:pt x="120" y="23"/>
                  </a:cubicBezTo>
                  <a:cubicBezTo>
                    <a:pt x="120" y="24"/>
                    <a:pt x="120" y="24"/>
                    <a:pt x="121" y="24"/>
                  </a:cubicBezTo>
                  <a:cubicBezTo>
                    <a:pt x="121" y="24"/>
                    <a:pt x="120" y="24"/>
                    <a:pt x="120" y="25"/>
                  </a:cubicBezTo>
                  <a:cubicBezTo>
                    <a:pt x="120" y="25"/>
                    <a:pt x="121" y="25"/>
                    <a:pt x="120" y="26"/>
                  </a:cubicBezTo>
                  <a:cubicBezTo>
                    <a:pt x="120" y="26"/>
                    <a:pt x="120" y="25"/>
                    <a:pt x="120" y="25"/>
                  </a:cubicBezTo>
                  <a:cubicBezTo>
                    <a:pt x="120" y="25"/>
                    <a:pt x="119" y="25"/>
                    <a:pt x="119" y="25"/>
                  </a:cubicBezTo>
                  <a:cubicBezTo>
                    <a:pt x="118" y="25"/>
                    <a:pt x="118" y="26"/>
                    <a:pt x="118" y="26"/>
                  </a:cubicBezTo>
                  <a:cubicBezTo>
                    <a:pt x="118" y="26"/>
                    <a:pt x="118" y="26"/>
                    <a:pt x="118" y="26"/>
                  </a:cubicBezTo>
                  <a:cubicBezTo>
                    <a:pt x="118" y="26"/>
                    <a:pt x="118" y="26"/>
                    <a:pt x="117" y="27"/>
                  </a:cubicBezTo>
                  <a:cubicBezTo>
                    <a:pt x="117" y="27"/>
                    <a:pt x="116" y="27"/>
                    <a:pt x="115" y="27"/>
                  </a:cubicBezTo>
                  <a:cubicBezTo>
                    <a:pt x="114" y="26"/>
                    <a:pt x="112" y="25"/>
                    <a:pt x="112" y="25"/>
                  </a:cubicBezTo>
                  <a:cubicBezTo>
                    <a:pt x="111" y="24"/>
                    <a:pt x="110" y="24"/>
                    <a:pt x="109" y="24"/>
                  </a:cubicBezTo>
                  <a:cubicBezTo>
                    <a:pt x="109" y="24"/>
                    <a:pt x="108" y="24"/>
                    <a:pt x="108" y="24"/>
                  </a:cubicBezTo>
                  <a:cubicBezTo>
                    <a:pt x="107" y="25"/>
                    <a:pt x="109" y="25"/>
                    <a:pt x="108" y="27"/>
                  </a:cubicBezTo>
                  <a:cubicBezTo>
                    <a:pt x="108" y="27"/>
                    <a:pt x="109" y="25"/>
                    <a:pt x="107" y="25"/>
                  </a:cubicBezTo>
                  <a:cubicBezTo>
                    <a:pt x="107" y="25"/>
                    <a:pt x="107" y="25"/>
                    <a:pt x="106" y="25"/>
                  </a:cubicBezTo>
                  <a:cubicBezTo>
                    <a:pt x="106" y="25"/>
                    <a:pt x="107" y="24"/>
                    <a:pt x="106" y="24"/>
                  </a:cubicBezTo>
                  <a:cubicBezTo>
                    <a:pt x="106" y="24"/>
                    <a:pt x="105" y="25"/>
                    <a:pt x="104" y="25"/>
                  </a:cubicBezTo>
                  <a:cubicBezTo>
                    <a:pt x="102" y="24"/>
                    <a:pt x="101" y="24"/>
                    <a:pt x="101" y="24"/>
                  </a:cubicBezTo>
                  <a:cubicBezTo>
                    <a:pt x="102" y="24"/>
                    <a:pt x="102" y="24"/>
                    <a:pt x="103" y="23"/>
                  </a:cubicBezTo>
                  <a:cubicBezTo>
                    <a:pt x="103" y="23"/>
                    <a:pt x="103" y="23"/>
                    <a:pt x="101" y="22"/>
                  </a:cubicBezTo>
                  <a:cubicBezTo>
                    <a:pt x="100" y="22"/>
                    <a:pt x="99" y="22"/>
                    <a:pt x="99" y="22"/>
                  </a:cubicBezTo>
                  <a:cubicBezTo>
                    <a:pt x="99" y="22"/>
                    <a:pt x="99" y="22"/>
                    <a:pt x="98" y="22"/>
                  </a:cubicBezTo>
                  <a:cubicBezTo>
                    <a:pt x="97" y="21"/>
                    <a:pt x="97" y="21"/>
                    <a:pt x="97" y="21"/>
                  </a:cubicBezTo>
                  <a:cubicBezTo>
                    <a:pt x="96" y="21"/>
                    <a:pt x="96" y="21"/>
                    <a:pt x="96" y="21"/>
                  </a:cubicBezTo>
                  <a:cubicBezTo>
                    <a:pt x="96" y="21"/>
                    <a:pt x="94" y="20"/>
                    <a:pt x="94" y="21"/>
                  </a:cubicBezTo>
                  <a:cubicBezTo>
                    <a:pt x="94" y="21"/>
                    <a:pt x="94" y="21"/>
                    <a:pt x="93" y="21"/>
                  </a:cubicBezTo>
                  <a:cubicBezTo>
                    <a:pt x="93" y="21"/>
                    <a:pt x="94" y="21"/>
                    <a:pt x="94" y="20"/>
                  </a:cubicBezTo>
                  <a:cubicBezTo>
                    <a:pt x="93" y="20"/>
                    <a:pt x="93" y="20"/>
                    <a:pt x="93" y="20"/>
                  </a:cubicBezTo>
                  <a:cubicBezTo>
                    <a:pt x="93" y="20"/>
                    <a:pt x="93" y="20"/>
                    <a:pt x="93" y="20"/>
                  </a:cubicBezTo>
                  <a:cubicBezTo>
                    <a:pt x="93" y="20"/>
                    <a:pt x="92" y="21"/>
                    <a:pt x="92" y="21"/>
                  </a:cubicBezTo>
                  <a:cubicBezTo>
                    <a:pt x="91" y="21"/>
                    <a:pt x="91" y="20"/>
                    <a:pt x="91" y="20"/>
                  </a:cubicBezTo>
                  <a:cubicBezTo>
                    <a:pt x="91" y="20"/>
                    <a:pt x="90" y="19"/>
                    <a:pt x="90" y="20"/>
                  </a:cubicBezTo>
                  <a:cubicBezTo>
                    <a:pt x="89" y="20"/>
                    <a:pt x="89" y="20"/>
                    <a:pt x="89" y="20"/>
                  </a:cubicBezTo>
                  <a:cubicBezTo>
                    <a:pt x="89" y="20"/>
                    <a:pt x="89" y="20"/>
                    <a:pt x="89" y="20"/>
                  </a:cubicBezTo>
                  <a:cubicBezTo>
                    <a:pt x="88" y="20"/>
                    <a:pt x="88" y="20"/>
                    <a:pt x="87" y="20"/>
                  </a:cubicBezTo>
                  <a:cubicBezTo>
                    <a:pt x="87" y="20"/>
                    <a:pt x="87" y="20"/>
                    <a:pt x="87" y="20"/>
                  </a:cubicBezTo>
                  <a:cubicBezTo>
                    <a:pt x="86" y="20"/>
                    <a:pt x="86" y="20"/>
                    <a:pt x="86" y="20"/>
                  </a:cubicBezTo>
                  <a:cubicBezTo>
                    <a:pt x="85" y="20"/>
                    <a:pt x="85" y="20"/>
                    <a:pt x="85" y="20"/>
                  </a:cubicBezTo>
                  <a:cubicBezTo>
                    <a:pt x="85" y="20"/>
                    <a:pt x="84" y="20"/>
                    <a:pt x="84" y="20"/>
                  </a:cubicBezTo>
                  <a:cubicBezTo>
                    <a:pt x="84" y="20"/>
                    <a:pt x="83" y="20"/>
                    <a:pt x="82" y="20"/>
                  </a:cubicBezTo>
                  <a:cubicBezTo>
                    <a:pt x="81" y="20"/>
                    <a:pt x="80" y="21"/>
                    <a:pt x="80" y="21"/>
                  </a:cubicBezTo>
                  <a:cubicBezTo>
                    <a:pt x="80" y="21"/>
                    <a:pt x="80" y="21"/>
                    <a:pt x="80" y="20"/>
                  </a:cubicBezTo>
                  <a:cubicBezTo>
                    <a:pt x="80" y="20"/>
                    <a:pt x="79" y="20"/>
                    <a:pt x="79" y="20"/>
                  </a:cubicBezTo>
                  <a:cubicBezTo>
                    <a:pt x="79" y="20"/>
                    <a:pt x="78" y="20"/>
                    <a:pt x="78" y="20"/>
                  </a:cubicBezTo>
                  <a:cubicBezTo>
                    <a:pt x="78" y="20"/>
                    <a:pt x="77" y="20"/>
                    <a:pt x="77" y="20"/>
                  </a:cubicBezTo>
                  <a:cubicBezTo>
                    <a:pt x="76" y="20"/>
                    <a:pt x="76" y="20"/>
                    <a:pt x="75" y="20"/>
                  </a:cubicBezTo>
                  <a:cubicBezTo>
                    <a:pt x="74" y="20"/>
                    <a:pt x="73" y="20"/>
                    <a:pt x="73" y="20"/>
                  </a:cubicBezTo>
                  <a:cubicBezTo>
                    <a:pt x="73" y="20"/>
                    <a:pt x="73" y="20"/>
                    <a:pt x="72" y="20"/>
                  </a:cubicBezTo>
                  <a:cubicBezTo>
                    <a:pt x="72" y="20"/>
                    <a:pt x="68" y="20"/>
                    <a:pt x="68" y="20"/>
                  </a:cubicBezTo>
                  <a:cubicBezTo>
                    <a:pt x="68" y="20"/>
                    <a:pt x="68" y="20"/>
                    <a:pt x="68" y="20"/>
                  </a:cubicBezTo>
                  <a:cubicBezTo>
                    <a:pt x="67" y="20"/>
                    <a:pt x="67" y="20"/>
                    <a:pt x="66" y="20"/>
                  </a:cubicBezTo>
                  <a:cubicBezTo>
                    <a:pt x="66" y="20"/>
                    <a:pt x="66" y="20"/>
                    <a:pt x="66" y="20"/>
                  </a:cubicBezTo>
                  <a:cubicBezTo>
                    <a:pt x="65" y="20"/>
                    <a:pt x="65" y="20"/>
                    <a:pt x="64" y="20"/>
                  </a:cubicBezTo>
                  <a:cubicBezTo>
                    <a:pt x="64" y="20"/>
                    <a:pt x="64" y="20"/>
                    <a:pt x="64" y="21"/>
                  </a:cubicBezTo>
                  <a:cubicBezTo>
                    <a:pt x="63" y="21"/>
                    <a:pt x="63" y="21"/>
                    <a:pt x="62" y="21"/>
                  </a:cubicBezTo>
                  <a:cubicBezTo>
                    <a:pt x="62" y="21"/>
                    <a:pt x="62" y="21"/>
                    <a:pt x="61" y="21"/>
                  </a:cubicBezTo>
                  <a:cubicBezTo>
                    <a:pt x="61" y="21"/>
                    <a:pt x="61" y="21"/>
                    <a:pt x="60" y="22"/>
                  </a:cubicBezTo>
                  <a:cubicBezTo>
                    <a:pt x="60" y="22"/>
                    <a:pt x="60" y="22"/>
                    <a:pt x="60" y="22"/>
                  </a:cubicBezTo>
                  <a:cubicBezTo>
                    <a:pt x="79" y="12"/>
                    <a:pt x="102" y="9"/>
                    <a:pt x="124" y="15"/>
                  </a:cubicBezTo>
                  <a:cubicBezTo>
                    <a:pt x="124" y="15"/>
                    <a:pt x="124" y="15"/>
                    <a:pt x="124" y="15"/>
                  </a:cubicBezTo>
                  <a:cubicBezTo>
                    <a:pt x="124" y="15"/>
                    <a:pt x="124" y="15"/>
                    <a:pt x="124" y="15"/>
                  </a:cubicBezTo>
                  <a:cubicBezTo>
                    <a:pt x="124" y="15"/>
                    <a:pt x="124" y="15"/>
                    <a:pt x="124" y="15"/>
                  </a:cubicBezTo>
                  <a:cubicBezTo>
                    <a:pt x="125" y="16"/>
                    <a:pt x="125" y="16"/>
                    <a:pt x="125" y="16"/>
                  </a:cubicBezTo>
                  <a:cubicBezTo>
                    <a:pt x="125" y="16"/>
                    <a:pt x="125" y="16"/>
                    <a:pt x="125" y="16"/>
                  </a:cubicBezTo>
                  <a:cubicBezTo>
                    <a:pt x="125" y="16"/>
                    <a:pt x="125" y="16"/>
                    <a:pt x="126" y="16"/>
                  </a:cubicBezTo>
                  <a:cubicBezTo>
                    <a:pt x="126" y="17"/>
                    <a:pt x="126" y="17"/>
                    <a:pt x="126" y="17"/>
                  </a:cubicBezTo>
                  <a:cubicBezTo>
                    <a:pt x="127" y="17"/>
                    <a:pt x="127" y="18"/>
                    <a:pt x="127" y="18"/>
                  </a:cubicBezTo>
                  <a:cubicBezTo>
                    <a:pt x="128" y="18"/>
                    <a:pt x="128" y="18"/>
                    <a:pt x="128" y="18"/>
                  </a:cubicBezTo>
                  <a:cubicBezTo>
                    <a:pt x="129" y="18"/>
                    <a:pt x="129" y="18"/>
                    <a:pt x="129" y="18"/>
                  </a:cubicBezTo>
                  <a:cubicBezTo>
                    <a:pt x="130" y="18"/>
                    <a:pt x="130" y="19"/>
                    <a:pt x="130" y="19"/>
                  </a:cubicBezTo>
                  <a:cubicBezTo>
                    <a:pt x="130" y="19"/>
                    <a:pt x="130" y="19"/>
                    <a:pt x="131" y="19"/>
                  </a:cubicBezTo>
                  <a:cubicBezTo>
                    <a:pt x="131" y="19"/>
                    <a:pt x="131" y="18"/>
                    <a:pt x="132" y="18"/>
                  </a:cubicBezTo>
                  <a:cubicBezTo>
                    <a:pt x="132" y="18"/>
                    <a:pt x="131" y="18"/>
                    <a:pt x="131" y="19"/>
                  </a:cubicBezTo>
                  <a:cubicBezTo>
                    <a:pt x="131" y="19"/>
                    <a:pt x="131" y="19"/>
                    <a:pt x="132" y="19"/>
                  </a:cubicBezTo>
                  <a:cubicBezTo>
                    <a:pt x="132" y="19"/>
                    <a:pt x="132" y="20"/>
                    <a:pt x="133" y="20"/>
                  </a:cubicBezTo>
                  <a:cubicBezTo>
                    <a:pt x="133" y="20"/>
                    <a:pt x="133" y="20"/>
                    <a:pt x="133" y="21"/>
                  </a:cubicBezTo>
                  <a:cubicBezTo>
                    <a:pt x="133" y="20"/>
                    <a:pt x="133" y="20"/>
                    <a:pt x="133" y="20"/>
                  </a:cubicBezTo>
                  <a:cubicBezTo>
                    <a:pt x="132" y="20"/>
                    <a:pt x="132" y="20"/>
                    <a:pt x="132" y="20"/>
                  </a:cubicBezTo>
                  <a:cubicBezTo>
                    <a:pt x="132" y="19"/>
                    <a:pt x="131" y="19"/>
                    <a:pt x="131" y="19"/>
                  </a:cubicBezTo>
                  <a:cubicBezTo>
                    <a:pt x="131" y="19"/>
                    <a:pt x="131" y="19"/>
                    <a:pt x="130" y="19"/>
                  </a:cubicBezTo>
                  <a:cubicBezTo>
                    <a:pt x="131" y="19"/>
                    <a:pt x="131" y="19"/>
                    <a:pt x="131" y="19"/>
                  </a:cubicBezTo>
                  <a:cubicBezTo>
                    <a:pt x="131" y="20"/>
                    <a:pt x="131" y="20"/>
                    <a:pt x="131" y="20"/>
                  </a:cubicBezTo>
                  <a:cubicBezTo>
                    <a:pt x="131" y="20"/>
                    <a:pt x="131" y="20"/>
                    <a:pt x="131" y="20"/>
                  </a:cubicBezTo>
                  <a:cubicBezTo>
                    <a:pt x="131" y="20"/>
                    <a:pt x="130" y="20"/>
                    <a:pt x="130" y="20"/>
                  </a:cubicBezTo>
                  <a:cubicBezTo>
                    <a:pt x="130" y="20"/>
                    <a:pt x="129" y="20"/>
                    <a:pt x="129" y="20"/>
                  </a:cubicBezTo>
                  <a:cubicBezTo>
                    <a:pt x="129" y="19"/>
                    <a:pt x="129" y="20"/>
                    <a:pt x="129" y="20"/>
                  </a:cubicBezTo>
                  <a:cubicBezTo>
                    <a:pt x="129" y="20"/>
                    <a:pt x="128" y="19"/>
                    <a:pt x="128" y="20"/>
                  </a:cubicBezTo>
                  <a:cubicBezTo>
                    <a:pt x="128" y="20"/>
                    <a:pt x="128" y="20"/>
                    <a:pt x="128" y="20"/>
                  </a:cubicBezTo>
                  <a:cubicBezTo>
                    <a:pt x="128" y="20"/>
                    <a:pt x="128" y="20"/>
                    <a:pt x="127" y="19"/>
                  </a:cubicBezTo>
                  <a:cubicBezTo>
                    <a:pt x="127" y="19"/>
                    <a:pt x="127" y="19"/>
                    <a:pt x="127" y="19"/>
                  </a:cubicBezTo>
                  <a:cubicBezTo>
                    <a:pt x="126" y="19"/>
                    <a:pt x="126" y="19"/>
                    <a:pt x="126" y="19"/>
                  </a:cubicBezTo>
                  <a:cubicBezTo>
                    <a:pt x="126" y="19"/>
                    <a:pt x="126" y="19"/>
                    <a:pt x="126" y="19"/>
                  </a:cubicBezTo>
                  <a:cubicBezTo>
                    <a:pt x="126" y="19"/>
                    <a:pt x="126" y="18"/>
                    <a:pt x="125" y="18"/>
                  </a:cubicBezTo>
                  <a:cubicBezTo>
                    <a:pt x="125" y="18"/>
                    <a:pt x="125" y="18"/>
                    <a:pt x="124" y="18"/>
                  </a:cubicBezTo>
                  <a:cubicBezTo>
                    <a:pt x="124" y="18"/>
                    <a:pt x="124" y="18"/>
                    <a:pt x="123" y="18"/>
                  </a:cubicBezTo>
                  <a:cubicBezTo>
                    <a:pt x="123" y="18"/>
                    <a:pt x="123" y="18"/>
                    <a:pt x="122" y="17"/>
                  </a:cubicBezTo>
                  <a:cubicBezTo>
                    <a:pt x="122" y="17"/>
                    <a:pt x="122" y="17"/>
                    <a:pt x="122" y="17"/>
                  </a:cubicBezTo>
                  <a:cubicBezTo>
                    <a:pt x="122" y="17"/>
                    <a:pt x="123" y="18"/>
                    <a:pt x="123" y="18"/>
                  </a:cubicBezTo>
                  <a:cubicBezTo>
                    <a:pt x="123" y="19"/>
                    <a:pt x="124" y="19"/>
                    <a:pt x="124" y="19"/>
                  </a:cubicBezTo>
                  <a:cubicBezTo>
                    <a:pt x="124" y="19"/>
                    <a:pt x="124" y="19"/>
                    <a:pt x="125" y="19"/>
                  </a:cubicBezTo>
                  <a:cubicBezTo>
                    <a:pt x="125" y="19"/>
                    <a:pt x="125" y="19"/>
                    <a:pt x="126" y="19"/>
                  </a:cubicBezTo>
                  <a:cubicBezTo>
                    <a:pt x="126" y="20"/>
                    <a:pt x="126" y="20"/>
                    <a:pt x="126" y="20"/>
                  </a:cubicBezTo>
                  <a:cubicBezTo>
                    <a:pt x="126" y="20"/>
                    <a:pt x="126" y="20"/>
                    <a:pt x="126" y="20"/>
                  </a:cubicBezTo>
                  <a:cubicBezTo>
                    <a:pt x="126" y="20"/>
                    <a:pt x="126" y="20"/>
                    <a:pt x="126" y="20"/>
                  </a:cubicBezTo>
                  <a:cubicBezTo>
                    <a:pt x="126" y="21"/>
                    <a:pt x="126" y="21"/>
                    <a:pt x="126" y="21"/>
                  </a:cubicBezTo>
                  <a:cubicBezTo>
                    <a:pt x="126" y="21"/>
                    <a:pt x="126" y="21"/>
                    <a:pt x="126" y="21"/>
                  </a:cubicBezTo>
                  <a:cubicBezTo>
                    <a:pt x="127" y="21"/>
                    <a:pt x="127" y="22"/>
                    <a:pt x="127" y="22"/>
                  </a:cubicBezTo>
                  <a:cubicBezTo>
                    <a:pt x="127" y="22"/>
                    <a:pt x="127" y="22"/>
                    <a:pt x="128" y="22"/>
                  </a:cubicBezTo>
                  <a:cubicBezTo>
                    <a:pt x="128" y="22"/>
                    <a:pt x="128" y="22"/>
                    <a:pt x="129" y="22"/>
                  </a:cubicBezTo>
                  <a:cubicBezTo>
                    <a:pt x="129" y="22"/>
                    <a:pt x="129" y="22"/>
                    <a:pt x="129" y="22"/>
                  </a:cubicBezTo>
                  <a:cubicBezTo>
                    <a:pt x="130" y="23"/>
                    <a:pt x="130" y="23"/>
                    <a:pt x="131" y="23"/>
                  </a:cubicBezTo>
                  <a:cubicBezTo>
                    <a:pt x="132" y="24"/>
                    <a:pt x="133" y="24"/>
                    <a:pt x="134" y="24"/>
                  </a:cubicBezTo>
                  <a:cubicBezTo>
                    <a:pt x="134" y="24"/>
                    <a:pt x="135" y="25"/>
                    <a:pt x="135" y="25"/>
                  </a:cubicBezTo>
                  <a:cubicBezTo>
                    <a:pt x="135" y="25"/>
                    <a:pt x="135" y="25"/>
                    <a:pt x="136" y="25"/>
                  </a:cubicBezTo>
                  <a:cubicBezTo>
                    <a:pt x="136" y="25"/>
                    <a:pt x="136" y="25"/>
                    <a:pt x="137" y="25"/>
                  </a:cubicBezTo>
                  <a:cubicBezTo>
                    <a:pt x="137" y="25"/>
                    <a:pt x="137" y="25"/>
                    <a:pt x="137" y="25"/>
                  </a:cubicBezTo>
                  <a:cubicBezTo>
                    <a:pt x="137" y="25"/>
                    <a:pt x="137" y="25"/>
                    <a:pt x="137" y="25"/>
                  </a:cubicBezTo>
                  <a:cubicBezTo>
                    <a:pt x="137" y="24"/>
                    <a:pt x="137" y="24"/>
                    <a:pt x="137" y="24"/>
                  </a:cubicBezTo>
                  <a:cubicBezTo>
                    <a:pt x="136" y="24"/>
                    <a:pt x="136" y="24"/>
                    <a:pt x="136" y="23"/>
                  </a:cubicBezTo>
                  <a:cubicBezTo>
                    <a:pt x="135" y="23"/>
                    <a:pt x="135" y="23"/>
                    <a:pt x="134" y="23"/>
                  </a:cubicBezTo>
                  <a:cubicBezTo>
                    <a:pt x="133" y="23"/>
                    <a:pt x="133" y="23"/>
                    <a:pt x="132" y="22"/>
                  </a:cubicBezTo>
                  <a:cubicBezTo>
                    <a:pt x="132" y="22"/>
                    <a:pt x="131" y="23"/>
                    <a:pt x="131" y="22"/>
                  </a:cubicBezTo>
                  <a:cubicBezTo>
                    <a:pt x="130" y="21"/>
                    <a:pt x="129" y="21"/>
                    <a:pt x="129" y="21"/>
                  </a:cubicBezTo>
                  <a:cubicBezTo>
                    <a:pt x="129" y="21"/>
                    <a:pt x="129" y="21"/>
                    <a:pt x="128" y="20"/>
                  </a:cubicBezTo>
                  <a:cubicBezTo>
                    <a:pt x="128" y="20"/>
                    <a:pt x="129" y="20"/>
                    <a:pt x="129" y="21"/>
                  </a:cubicBezTo>
                  <a:cubicBezTo>
                    <a:pt x="129" y="21"/>
                    <a:pt x="129" y="21"/>
                    <a:pt x="130" y="20"/>
                  </a:cubicBezTo>
                  <a:cubicBezTo>
                    <a:pt x="130" y="21"/>
                    <a:pt x="130" y="21"/>
                    <a:pt x="131" y="21"/>
                  </a:cubicBezTo>
                  <a:cubicBezTo>
                    <a:pt x="132" y="21"/>
                    <a:pt x="132" y="21"/>
                    <a:pt x="132" y="22"/>
                  </a:cubicBezTo>
                  <a:cubicBezTo>
                    <a:pt x="133" y="22"/>
                    <a:pt x="133" y="22"/>
                    <a:pt x="133" y="22"/>
                  </a:cubicBezTo>
                  <a:cubicBezTo>
                    <a:pt x="133" y="22"/>
                    <a:pt x="134" y="22"/>
                    <a:pt x="134" y="22"/>
                  </a:cubicBezTo>
                  <a:cubicBezTo>
                    <a:pt x="134" y="22"/>
                    <a:pt x="135" y="22"/>
                    <a:pt x="135" y="22"/>
                  </a:cubicBezTo>
                  <a:cubicBezTo>
                    <a:pt x="136" y="23"/>
                    <a:pt x="136" y="23"/>
                    <a:pt x="136" y="23"/>
                  </a:cubicBezTo>
                  <a:cubicBezTo>
                    <a:pt x="136" y="23"/>
                    <a:pt x="136" y="23"/>
                    <a:pt x="136" y="23"/>
                  </a:cubicBezTo>
                  <a:cubicBezTo>
                    <a:pt x="137" y="24"/>
                    <a:pt x="137" y="24"/>
                    <a:pt x="137" y="24"/>
                  </a:cubicBezTo>
                  <a:cubicBezTo>
                    <a:pt x="137" y="24"/>
                    <a:pt x="138" y="24"/>
                    <a:pt x="138" y="25"/>
                  </a:cubicBezTo>
                  <a:cubicBezTo>
                    <a:pt x="138" y="24"/>
                    <a:pt x="138" y="24"/>
                    <a:pt x="138" y="24"/>
                  </a:cubicBezTo>
                  <a:cubicBezTo>
                    <a:pt x="139" y="24"/>
                    <a:pt x="139" y="24"/>
                    <a:pt x="139" y="24"/>
                  </a:cubicBezTo>
                  <a:cubicBezTo>
                    <a:pt x="139" y="24"/>
                    <a:pt x="139" y="24"/>
                    <a:pt x="139" y="23"/>
                  </a:cubicBezTo>
                  <a:cubicBezTo>
                    <a:pt x="139" y="23"/>
                    <a:pt x="139" y="23"/>
                    <a:pt x="139" y="23"/>
                  </a:cubicBezTo>
                  <a:cubicBezTo>
                    <a:pt x="139" y="23"/>
                    <a:pt x="139" y="23"/>
                    <a:pt x="139" y="23"/>
                  </a:cubicBezTo>
                  <a:cubicBezTo>
                    <a:pt x="140" y="23"/>
                    <a:pt x="140" y="23"/>
                    <a:pt x="141" y="23"/>
                  </a:cubicBezTo>
                  <a:cubicBezTo>
                    <a:pt x="141" y="23"/>
                    <a:pt x="141" y="23"/>
                    <a:pt x="141" y="23"/>
                  </a:cubicBezTo>
                  <a:cubicBezTo>
                    <a:pt x="142" y="23"/>
                    <a:pt x="142" y="23"/>
                    <a:pt x="142" y="23"/>
                  </a:cubicBezTo>
                  <a:cubicBezTo>
                    <a:pt x="142" y="23"/>
                    <a:pt x="142" y="23"/>
                    <a:pt x="143" y="23"/>
                  </a:cubicBezTo>
                  <a:cubicBezTo>
                    <a:pt x="142" y="23"/>
                    <a:pt x="142" y="23"/>
                    <a:pt x="142" y="22"/>
                  </a:cubicBezTo>
                  <a:cubicBezTo>
                    <a:pt x="142" y="22"/>
                    <a:pt x="143" y="22"/>
                    <a:pt x="143" y="22"/>
                  </a:cubicBezTo>
                  <a:cubicBezTo>
                    <a:pt x="143" y="22"/>
                    <a:pt x="143" y="22"/>
                    <a:pt x="143" y="22"/>
                  </a:cubicBezTo>
                  <a:cubicBezTo>
                    <a:pt x="143" y="22"/>
                    <a:pt x="143" y="23"/>
                    <a:pt x="143" y="23"/>
                  </a:cubicBezTo>
                  <a:cubicBezTo>
                    <a:pt x="144" y="23"/>
                    <a:pt x="144" y="23"/>
                    <a:pt x="144" y="23"/>
                  </a:cubicBezTo>
                  <a:cubicBezTo>
                    <a:pt x="144" y="23"/>
                    <a:pt x="144" y="23"/>
                    <a:pt x="144" y="23"/>
                  </a:cubicBezTo>
                  <a:cubicBezTo>
                    <a:pt x="146" y="24"/>
                    <a:pt x="148" y="25"/>
                    <a:pt x="150" y="26"/>
                  </a:cubicBezTo>
                  <a:cubicBezTo>
                    <a:pt x="150" y="27"/>
                    <a:pt x="150" y="27"/>
                    <a:pt x="150" y="27"/>
                  </a:cubicBezTo>
                  <a:cubicBezTo>
                    <a:pt x="150" y="26"/>
                    <a:pt x="149" y="26"/>
                    <a:pt x="149" y="26"/>
                  </a:cubicBezTo>
                  <a:cubicBezTo>
                    <a:pt x="148" y="25"/>
                    <a:pt x="147" y="25"/>
                    <a:pt x="147" y="25"/>
                  </a:cubicBezTo>
                  <a:cubicBezTo>
                    <a:pt x="146" y="25"/>
                    <a:pt x="146" y="25"/>
                    <a:pt x="146" y="25"/>
                  </a:cubicBezTo>
                  <a:cubicBezTo>
                    <a:pt x="145" y="24"/>
                    <a:pt x="145" y="24"/>
                    <a:pt x="144" y="24"/>
                  </a:cubicBezTo>
                  <a:cubicBezTo>
                    <a:pt x="144" y="24"/>
                    <a:pt x="144" y="24"/>
                    <a:pt x="143" y="24"/>
                  </a:cubicBezTo>
                  <a:cubicBezTo>
                    <a:pt x="144" y="25"/>
                    <a:pt x="144" y="25"/>
                    <a:pt x="145" y="25"/>
                  </a:cubicBezTo>
                  <a:cubicBezTo>
                    <a:pt x="145" y="26"/>
                    <a:pt x="145" y="26"/>
                    <a:pt x="146" y="26"/>
                  </a:cubicBezTo>
                  <a:cubicBezTo>
                    <a:pt x="146" y="26"/>
                    <a:pt x="146" y="26"/>
                    <a:pt x="147" y="27"/>
                  </a:cubicBezTo>
                  <a:cubicBezTo>
                    <a:pt x="146" y="26"/>
                    <a:pt x="146" y="26"/>
                    <a:pt x="145" y="26"/>
                  </a:cubicBezTo>
                  <a:cubicBezTo>
                    <a:pt x="145" y="26"/>
                    <a:pt x="145" y="26"/>
                    <a:pt x="145" y="26"/>
                  </a:cubicBezTo>
                  <a:cubicBezTo>
                    <a:pt x="145" y="27"/>
                    <a:pt x="145" y="27"/>
                    <a:pt x="146" y="27"/>
                  </a:cubicBezTo>
                  <a:cubicBezTo>
                    <a:pt x="146" y="27"/>
                    <a:pt x="146" y="27"/>
                    <a:pt x="146" y="28"/>
                  </a:cubicBezTo>
                  <a:cubicBezTo>
                    <a:pt x="146" y="28"/>
                    <a:pt x="146" y="28"/>
                    <a:pt x="147" y="28"/>
                  </a:cubicBezTo>
                  <a:cubicBezTo>
                    <a:pt x="147" y="29"/>
                    <a:pt x="147" y="29"/>
                    <a:pt x="148" y="29"/>
                  </a:cubicBezTo>
                  <a:cubicBezTo>
                    <a:pt x="148" y="29"/>
                    <a:pt x="149" y="29"/>
                    <a:pt x="149" y="29"/>
                  </a:cubicBezTo>
                  <a:cubicBezTo>
                    <a:pt x="150" y="30"/>
                    <a:pt x="150" y="30"/>
                    <a:pt x="150" y="30"/>
                  </a:cubicBezTo>
                  <a:cubicBezTo>
                    <a:pt x="150" y="30"/>
                    <a:pt x="151" y="30"/>
                    <a:pt x="151" y="31"/>
                  </a:cubicBezTo>
                  <a:cubicBezTo>
                    <a:pt x="152" y="31"/>
                    <a:pt x="152" y="31"/>
                    <a:pt x="153" y="32"/>
                  </a:cubicBezTo>
                  <a:cubicBezTo>
                    <a:pt x="153" y="32"/>
                    <a:pt x="153" y="32"/>
                    <a:pt x="153" y="33"/>
                  </a:cubicBezTo>
                  <a:cubicBezTo>
                    <a:pt x="154" y="33"/>
                    <a:pt x="154" y="33"/>
                    <a:pt x="154" y="33"/>
                  </a:cubicBezTo>
                  <a:cubicBezTo>
                    <a:pt x="155" y="34"/>
                    <a:pt x="155" y="34"/>
                    <a:pt x="155" y="34"/>
                  </a:cubicBezTo>
                  <a:cubicBezTo>
                    <a:pt x="155" y="35"/>
                    <a:pt x="155" y="35"/>
                    <a:pt x="156" y="36"/>
                  </a:cubicBezTo>
                  <a:cubicBezTo>
                    <a:pt x="156" y="37"/>
                    <a:pt x="156" y="37"/>
                    <a:pt x="156" y="37"/>
                  </a:cubicBezTo>
                  <a:cubicBezTo>
                    <a:pt x="156" y="37"/>
                    <a:pt x="156" y="38"/>
                    <a:pt x="157" y="38"/>
                  </a:cubicBezTo>
                  <a:cubicBezTo>
                    <a:pt x="157" y="38"/>
                    <a:pt x="157" y="38"/>
                    <a:pt x="157" y="38"/>
                  </a:cubicBezTo>
                  <a:cubicBezTo>
                    <a:pt x="157" y="39"/>
                    <a:pt x="157" y="39"/>
                    <a:pt x="157" y="40"/>
                  </a:cubicBezTo>
                  <a:cubicBezTo>
                    <a:pt x="157" y="40"/>
                    <a:pt x="157" y="40"/>
                    <a:pt x="158" y="40"/>
                  </a:cubicBezTo>
                  <a:cubicBezTo>
                    <a:pt x="158" y="41"/>
                    <a:pt x="158" y="41"/>
                    <a:pt x="158" y="41"/>
                  </a:cubicBezTo>
                  <a:cubicBezTo>
                    <a:pt x="157" y="41"/>
                    <a:pt x="157" y="41"/>
                    <a:pt x="157" y="41"/>
                  </a:cubicBezTo>
                  <a:cubicBezTo>
                    <a:pt x="157" y="42"/>
                    <a:pt x="157" y="42"/>
                    <a:pt x="157" y="42"/>
                  </a:cubicBezTo>
                  <a:cubicBezTo>
                    <a:pt x="158" y="42"/>
                    <a:pt x="158" y="42"/>
                    <a:pt x="158" y="42"/>
                  </a:cubicBezTo>
                  <a:cubicBezTo>
                    <a:pt x="158" y="43"/>
                    <a:pt x="158" y="43"/>
                    <a:pt x="159" y="43"/>
                  </a:cubicBezTo>
                  <a:cubicBezTo>
                    <a:pt x="159" y="43"/>
                    <a:pt x="159" y="43"/>
                    <a:pt x="159" y="43"/>
                  </a:cubicBezTo>
                  <a:cubicBezTo>
                    <a:pt x="159" y="43"/>
                    <a:pt x="159" y="43"/>
                    <a:pt x="159" y="43"/>
                  </a:cubicBezTo>
                  <a:cubicBezTo>
                    <a:pt x="159" y="43"/>
                    <a:pt x="159" y="43"/>
                    <a:pt x="160" y="43"/>
                  </a:cubicBezTo>
                  <a:cubicBezTo>
                    <a:pt x="160" y="43"/>
                    <a:pt x="160" y="43"/>
                    <a:pt x="160" y="43"/>
                  </a:cubicBezTo>
                  <a:cubicBezTo>
                    <a:pt x="160" y="44"/>
                    <a:pt x="160" y="44"/>
                    <a:pt x="160" y="45"/>
                  </a:cubicBezTo>
                  <a:cubicBezTo>
                    <a:pt x="160" y="44"/>
                    <a:pt x="160" y="44"/>
                    <a:pt x="159" y="44"/>
                  </a:cubicBezTo>
                  <a:cubicBezTo>
                    <a:pt x="159" y="44"/>
                    <a:pt x="159" y="44"/>
                    <a:pt x="158" y="44"/>
                  </a:cubicBezTo>
                  <a:cubicBezTo>
                    <a:pt x="158" y="44"/>
                    <a:pt x="158" y="44"/>
                    <a:pt x="158" y="45"/>
                  </a:cubicBezTo>
                  <a:cubicBezTo>
                    <a:pt x="158" y="45"/>
                    <a:pt x="158" y="45"/>
                    <a:pt x="158" y="45"/>
                  </a:cubicBezTo>
                  <a:cubicBezTo>
                    <a:pt x="158" y="45"/>
                    <a:pt x="158" y="45"/>
                    <a:pt x="158" y="45"/>
                  </a:cubicBezTo>
                  <a:cubicBezTo>
                    <a:pt x="158" y="46"/>
                    <a:pt x="158" y="46"/>
                    <a:pt x="158" y="46"/>
                  </a:cubicBezTo>
                  <a:cubicBezTo>
                    <a:pt x="158" y="47"/>
                    <a:pt x="158" y="47"/>
                    <a:pt x="159" y="47"/>
                  </a:cubicBezTo>
                  <a:cubicBezTo>
                    <a:pt x="159" y="48"/>
                    <a:pt x="159" y="48"/>
                    <a:pt x="159" y="48"/>
                  </a:cubicBezTo>
                  <a:cubicBezTo>
                    <a:pt x="159" y="49"/>
                    <a:pt x="159" y="49"/>
                    <a:pt x="159" y="49"/>
                  </a:cubicBezTo>
                  <a:cubicBezTo>
                    <a:pt x="159" y="49"/>
                    <a:pt x="160" y="50"/>
                    <a:pt x="160" y="50"/>
                  </a:cubicBezTo>
                  <a:cubicBezTo>
                    <a:pt x="160" y="50"/>
                    <a:pt x="160" y="50"/>
                    <a:pt x="160" y="51"/>
                  </a:cubicBezTo>
                  <a:cubicBezTo>
                    <a:pt x="160" y="51"/>
                    <a:pt x="160" y="51"/>
                    <a:pt x="161" y="51"/>
                  </a:cubicBezTo>
                  <a:cubicBezTo>
                    <a:pt x="161" y="52"/>
                    <a:pt x="161" y="52"/>
                    <a:pt x="161" y="53"/>
                  </a:cubicBezTo>
                  <a:cubicBezTo>
                    <a:pt x="161" y="53"/>
                    <a:pt x="161" y="53"/>
                    <a:pt x="162" y="54"/>
                  </a:cubicBezTo>
                  <a:cubicBezTo>
                    <a:pt x="162" y="54"/>
                    <a:pt x="162" y="54"/>
                    <a:pt x="162" y="54"/>
                  </a:cubicBezTo>
                  <a:cubicBezTo>
                    <a:pt x="162" y="55"/>
                    <a:pt x="162" y="55"/>
                    <a:pt x="162" y="55"/>
                  </a:cubicBezTo>
                  <a:cubicBezTo>
                    <a:pt x="162" y="55"/>
                    <a:pt x="163" y="55"/>
                    <a:pt x="163" y="55"/>
                  </a:cubicBezTo>
                  <a:cubicBezTo>
                    <a:pt x="163" y="56"/>
                    <a:pt x="163" y="56"/>
                    <a:pt x="164" y="56"/>
                  </a:cubicBezTo>
                  <a:cubicBezTo>
                    <a:pt x="164" y="56"/>
                    <a:pt x="164" y="56"/>
                    <a:pt x="164" y="56"/>
                  </a:cubicBezTo>
                  <a:cubicBezTo>
                    <a:pt x="164" y="56"/>
                    <a:pt x="164" y="57"/>
                    <a:pt x="165" y="57"/>
                  </a:cubicBezTo>
                  <a:cubicBezTo>
                    <a:pt x="165" y="57"/>
                    <a:pt x="165" y="57"/>
                    <a:pt x="165" y="57"/>
                  </a:cubicBezTo>
                  <a:cubicBezTo>
                    <a:pt x="165" y="57"/>
                    <a:pt x="165" y="57"/>
                    <a:pt x="165" y="58"/>
                  </a:cubicBezTo>
                  <a:cubicBezTo>
                    <a:pt x="165" y="58"/>
                    <a:pt x="165" y="58"/>
                    <a:pt x="166" y="58"/>
                  </a:cubicBezTo>
                  <a:cubicBezTo>
                    <a:pt x="166" y="58"/>
                    <a:pt x="166" y="58"/>
                    <a:pt x="166" y="58"/>
                  </a:cubicBezTo>
                  <a:cubicBezTo>
                    <a:pt x="167" y="58"/>
                    <a:pt x="167" y="57"/>
                    <a:pt x="167" y="57"/>
                  </a:cubicBezTo>
                  <a:cubicBezTo>
                    <a:pt x="167" y="56"/>
                    <a:pt x="167" y="56"/>
                    <a:pt x="167" y="56"/>
                  </a:cubicBezTo>
                  <a:cubicBezTo>
                    <a:pt x="167" y="56"/>
                    <a:pt x="167" y="56"/>
                    <a:pt x="168" y="56"/>
                  </a:cubicBezTo>
                  <a:cubicBezTo>
                    <a:pt x="168" y="56"/>
                    <a:pt x="168" y="56"/>
                    <a:pt x="168" y="55"/>
                  </a:cubicBezTo>
                  <a:cubicBezTo>
                    <a:pt x="168" y="55"/>
                    <a:pt x="168" y="55"/>
                    <a:pt x="168" y="54"/>
                  </a:cubicBezTo>
                  <a:cubicBezTo>
                    <a:pt x="169" y="54"/>
                    <a:pt x="169" y="54"/>
                    <a:pt x="169" y="54"/>
                  </a:cubicBezTo>
                  <a:cubicBezTo>
                    <a:pt x="170" y="55"/>
                    <a:pt x="170" y="55"/>
                    <a:pt x="170" y="55"/>
                  </a:cubicBezTo>
                  <a:cubicBezTo>
                    <a:pt x="170" y="55"/>
                    <a:pt x="170" y="55"/>
                    <a:pt x="170" y="55"/>
                  </a:cubicBezTo>
                  <a:cubicBezTo>
                    <a:pt x="170" y="55"/>
                    <a:pt x="170" y="55"/>
                    <a:pt x="171" y="55"/>
                  </a:cubicBezTo>
                  <a:cubicBezTo>
                    <a:pt x="171" y="55"/>
                    <a:pt x="171" y="55"/>
                    <a:pt x="172" y="56"/>
                  </a:cubicBezTo>
                  <a:cubicBezTo>
                    <a:pt x="172" y="56"/>
                    <a:pt x="172" y="56"/>
                    <a:pt x="172" y="56"/>
                  </a:cubicBezTo>
                  <a:cubicBezTo>
                    <a:pt x="173" y="56"/>
                    <a:pt x="173" y="56"/>
                    <a:pt x="173" y="56"/>
                  </a:cubicBezTo>
                  <a:cubicBezTo>
                    <a:pt x="174" y="56"/>
                    <a:pt x="174" y="56"/>
                    <a:pt x="174" y="56"/>
                  </a:cubicBezTo>
                  <a:cubicBezTo>
                    <a:pt x="174" y="55"/>
                    <a:pt x="174" y="55"/>
                    <a:pt x="173" y="54"/>
                  </a:cubicBezTo>
                  <a:cubicBezTo>
                    <a:pt x="174" y="55"/>
                    <a:pt x="174" y="55"/>
                    <a:pt x="175" y="56"/>
                  </a:cubicBezTo>
                  <a:cubicBezTo>
                    <a:pt x="175" y="57"/>
                    <a:pt x="175" y="57"/>
                    <a:pt x="175" y="57"/>
                  </a:cubicBezTo>
                  <a:cubicBezTo>
                    <a:pt x="176" y="57"/>
                    <a:pt x="176" y="57"/>
                    <a:pt x="176" y="57"/>
                  </a:cubicBezTo>
                  <a:cubicBezTo>
                    <a:pt x="176" y="58"/>
                    <a:pt x="177" y="58"/>
                    <a:pt x="177" y="58"/>
                  </a:cubicBezTo>
                  <a:cubicBezTo>
                    <a:pt x="177" y="58"/>
                    <a:pt x="178" y="58"/>
                    <a:pt x="178" y="59"/>
                  </a:cubicBezTo>
                  <a:cubicBezTo>
                    <a:pt x="178" y="59"/>
                    <a:pt x="178" y="59"/>
                    <a:pt x="178" y="58"/>
                  </a:cubicBezTo>
                  <a:cubicBezTo>
                    <a:pt x="179" y="59"/>
                    <a:pt x="179" y="59"/>
                    <a:pt x="180" y="60"/>
                  </a:cubicBezTo>
                  <a:cubicBezTo>
                    <a:pt x="180" y="60"/>
                    <a:pt x="180" y="60"/>
                    <a:pt x="180" y="60"/>
                  </a:cubicBezTo>
                  <a:cubicBezTo>
                    <a:pt x="181" y="61"/>
                    <a:pt x="181" y="63"/>
                    <a:pt x="182" y="65"/>
                  </a:cubicBezTo>
                  <a:cubicBezTo>
                    <a:pt x="182" y="65"/>
                    <a:pt x="182" y="65"/>
                    <a:pt x="182" y="65"/>
                  </a:cubicBezTo>
                  <a:cubicBezTo>
                    <a:pt x="182" y="65"/>
                    <a:pt x="182" y="65"/>
                    <a:pt x="182" y="65"/>
                  </a:cubicBezTo>
                  <a:cubicBezTo>
                    <a:pt x="182" y="65"/>
                    <a:pt x="182" y="65"/>
                    <a:pt x="182" y="65"/>
                  </a:cubicBezTo>
                  <a:cubicBezTo>
                    <a:pt x="182" y="65"/>
                    <a:pt x="182" y="65"/>
                    <a:pt x="182" y="65"/>
                  </a:cubicBezTo>
                  <a:cubicBezTo>
                    <a:pt x="182" y="65"/>
                    <a:pt x="182" y="65"/>
                    <a:pt x="182" y="65"/>
                  </a:cubicBezTo>
                  <a:cubicBezTo>
                    <a:pt x="182" y="64"/>
                    <a:pt x="182" y="64"/>
                    <a:pt x="181" y="64"/>
                  </a:cubicBezTo>
                  <a:cubicBezTo>
                    <a:pt x="181" y="64"/>
                    <a:pt x="181" y="64"/>
                    <a:pt x="181" y="64"/>
                  </a:cubicBezTo>
                  <a:cubicBezTo>
                    <a:pt x="181" y="63"/>
                    <a:pt x="181" y="63"/>
                    <a:pt x="181" y="63"/>
                  </a:cubicBezTo>
                  <a:cubicBezTo>
                    <a:pt x="180" y="63"/>
                    <a:pt x="180" y="62"/>
                    <a:pt x="180" y="62"/>
                  </a:cubicBezTo>
                  <a:cubicBezTo>
                    <a:pt x="180" y="62"/>
                    <a:pt x="180" y="62"/>
                    <a:pt x="180" y="62"/>
                  </a:cubicBezTo>
                  <a:cubicBezTo>
                    <a:pt x="180" y="63"/>
                    <a:pt x="180" y="63"/>
                    <a:pt x="179" y="63"/>
                  </a:cubicBezTo>
                  <a:cubicBezTo>
                    <a:pt x="180" y="63"/>
                    <a:pt x="180" y="63"/>
                    <a:pt x="180" y="63"/>
                  </a:cubicBezTo>
                  <a:cubicBezTo>
                    <a:pt x="180" y="64"/>
                    <a:pt x="181" y="64"/>
                    <a:pt x="181" y="64"/>
                  </a:cubicBezTo>
                  <a:cubicBezTo>
                    <a:pt x="181" y="64"/>
                    <a:pt x="181" y="64"/>
                    <a:pt x="181" y="64"/>
                  </a:cubicBezTo>
                  <a:cubicBezTo>
                    <a:pt x="181" y="64"/>
                    <a:pt x="181" y="64"/>
                    <a:pt x="180" y="64"/>
                  </a:cubicBezTo>
                  <a:cubicBezTo>
                    <a:pt x="180" y="64"/>
                    <a:pt x="180" y="64"/>
                    <a:pt x="180" y="64"/>
                  </a:cubicBezTo>
                  <a:cubicBezTo>
                    <a:pt x="180" y="64"/>
                    <a:pt x="180" y="64"/>
                    <a:pt x="180" y="64"/>
                  </a:cubicBezTo>
                  <a:cubicBezTo>
                    <a:pt x="181" y="64"/>
                    <a:pt x="181" y="64"/>
                    <a:pt x="181" y="65"/>
                  </a:cubicBezTo>
                  <a:cubicBezTo>
                    <a:pt x="181" y="65"/>
                    <a:pt x="181" y="65"/>
                    <a:pt x="181" y="65"/>
                  </a:cubicBezTo>
                  <a:cubicBezTo>
                    <a:pt x="181" y="65"/>
                    <a:pt x="181" y="65"/>
                    <a:pt x="182" y="65"/>
                  </a:cubicBezTo>
                  <a:cubicBezTo>
                    <a:pt x="181" y="65"/>
                    <a:pt x="181" y="65"/>
                    <a:pt x="181" y="65"/>
                  </a:cubicBezTo>
                  <a:cubicBezTo>
                    <a:pt x="181" y="65"/>
                    <a:pt x="181" y="65"/>
                    <a:pt x="181" y="65"/>
                  </a:cubicBezTo>
                  <a:cubicBezTo>
                    <a:pt x="181" y="66"/>
                    <a:pt x="181" y="66"/>
                    <a:pt x="182" y="66"/>
                  </a:cubicBezTo>
                  <a:cubicBezTo>
                    <a:pt x="182" y="66"/>
                    <a:pt x="182" y="66"/>
                    <a:pt x="182" y="66"/>
                  </a:cubicBezTo>
                  <a:cubicBezTo>
                    <a:pt x="182" y="67"/>
                    <a:pt x="182" y="67"/>
                    <a:pt x="183" y="67"/>
                  </a:cubicBezTo>
                  <a:cubicBezTo>
                    <a:pt x="183" y="67"/>
                    <a:pt x="183" y="68"/>
                    <a:pt x="183" y="68"/>
                  </a:cubicBezTo>
                  <a:cubicBezTo>
                    <a:pt x="183" y="68"/>
                    <a:pt x="183" y="68"/>
                    <a:pt x="184" y="68"/>
                  </a:cubicBezTo>
                  <a:cubicBezTo>
                    <a:pt x="190" y="85"/>
                    <a:pt x="191" y="104"/>
                    <a:pt x="186" y="122"/>
                  </a:cubicBezTo>
                  <a:cubicBezTo>
                    <a:pt x="183" y="132"/>
                    <a:pt x="178" y="141"/>
                    <a:pt x="172" y="149"/>
                  </a:cubicBezTo>
                  <a:cubicBezTo>
                    <a:pt x="155" y="171"/>
                    <a:pt x="128" y="185"/>
                    <a:pt x="99" y="184"/>
                  </a:cubicBezTo>
                  <a:close/>
                  <a:moveTo>
                    <a:pt x="128" y="59"/>
                  </a:moveTo>
                  <a:cubicBezTo>
                    <a:pt x="128" y="59"/>
                    <a:pt x="129" y="59"/>
                    <a:pt x="129" y="59"/>
                  </a:cubicBezTo>
                  <a:cubicBezTo>
                    <a:pt x="129" y="60"/>
                    <a:pt x="129" y="60"/>
                    <a:pt x="129" y="61"/>
                  </a:cubicBezTo>
                  <a:cubicBezTo>
                    <a:pt x="129" y="61"/>
                    <a:pt x="129" y="61"/>
                    <a:pt x="129" y="61"/>
                  </a:cubicBezTo>
                  <a:cubicBezTo>
                    <a:pt x="128" y="60"/>
                    <a:pt x="128" y="60"/>
                    <a:pt x="128" y="60"/>
                  </a:cubicBezTo>
                  <a:cubicBezTo>
                    <a:pt x="128" y="60"/>
                    <a:pt x="128" y="60"/>
                    <a:pt x="128" y="60"/>
                  </a:cubicBezTo>
                  <a:cubicBezTo>
                    <a:pt x="128" y="61"/>
                    <a:pt x="127" y="61"/>
                    <a:pt x="127" y="61"/>
                  </a:cubicBezTo>
                  <a:cubicBezTo>
                    <a:pt x="127" y="61"/>
                    <a:pt x="127" y="61"/>
                    <a:pt x="127" y="62"/>
                  </a:cubicBezTo>
                  <a:cubicBezTo>
                    <a:pt x="127" y="62"/>
                    <a:pt x="126" y="62"/>
                    <a:pt x="126" y="62"/>
                  </a:cubicBezTo>
                  <a:cubicBezTo>
                    <a:pt x="126" y="62"/>
                    <a:pt x="127" y="61"/>
                    <a:pt x="126" y="61"/>
                  </a:cubicBezTo>
                  <a:cubicBezTo>
                    <a:pt x="125" y="60"/>
                    <a:pt x="126" y="60"/>
                    <a:pt x="126" y="60"/>
                  </a:cubicBezTo>
                  <a:cubicBezTo>
                    <a:pt x="126" y="60"/>
                    <a:pt x="126" y="58"/>
                    <a:pt x="125" y="58"/>
                  </a:cubicBezTo>
                  <a:cubicBezTo>
                    <a:pt x="125" y="58"/>
                    <a:pt x="126" y="58"/>
                    <a:pt x="127" y="59"/>
                  </a:cubicBezTo>
                  <a:cubicBezTo>
                    <a:pt x="128" y="60"/>
                    <a:pt x="128" y="59"/>
                    <a:pt x="128" y="59"/>
                  </a:cubicBezTo>
                  <a:close/>
                  <a:moveTo>
                    <a:pt x="130" y="64"/>
                  </a:moveTo>
                  <a:cubicBezTo>
                    <a:pt x="129" y="64"/>
                    <a:pt x="129" y="64"/>
                    <a:pt x="128" y="64"/>
                  </a:cubicBezTo>
                  <a:cubicBezTo>
                    <a:pt x="128" y="64"/>
                    <a:pt x="127" y="64"/>
                    <a:pt x="127" y="64"/>
                  </a:cubicBezTo>
                  <a:cubicBezTo>
                    <a:pt x="127" y="64"/>
                    <a:pt x="126" y="64"/>
                    <a:pt x="126" y="64"/>
                  </a:cubicBezTo>
                  <a:cubicBezTo>
                    <a:pt x="126" y="64"/>
                    <a:pt x="126" y="64"/>
                    <a:pt x="125" y="64"/>
                  </a:cubicBezTo>
                  <a:cubicBezTo>
                    <a:pt x="125" y="64"/>
                    <a:pt x="126" y="63"/>
                    <a:pt x="126" y="63"/>
                  </a:cubicBezTo>
                  <a:cubicBezTo>
                    <a:pt x="127" y="63"/>
                    <a:pt x="127" y="63"/>
                    <a:pt x="128" y="63"/>
                  </a:cubicBezTo>
                  <a:cubicBezTo>
                    <a:pt x="129" y="63"/>
                    <a:pt x="130" y="64"/>
                    <a:pt x="130" y="64"/>
                  </a:cubicBezTo>
                  <a:close/>
                  <a:moveTo>
                    <a:pt x="129" y="62"/>
                  </a:moveTo>
                  <a:cubicBezTo>
                    <a:pt x="129" y="62"/>
                    <a:pt x="130" y="62"/>
                    <a:pt x="131" y="62"/>
                  </a:cubicBezTo>
                  <a:cubicBezTo>
                    <a:pt x="131" y="63"/>
                    <a:pt x="132" y="63"/>
                    <a:pt x="132" y="63"/>
                  </a:cubicBezTo>
                  <a:cubicBezTo>
                    <a:pt x="132" y="63"/>
                    <a:pt x="132" y="63"/>
                    <a:pt x="133" y="63"/>
                  </a:cubicBezTo>
                  <a:cubicBezTo>
                    <a:pt x="133" y="63"/>
                    <a:pt x="133" y="63"/>
                    <a:pt x="133" y="64"/>
                  </a:cubicBezTo>
                  <a:cubicBezTo>
                    <a:pt x="133" y="64"/>
                    <a:pt x="133" y="64"/>
                    <a:pt x="133" y="64"/>
                  </a:cubicBezTo>
                  <a:cubicBezTo>
                    <a:pt x="132" y="64"/>
                    <a:pt x="132" y="64"/>
                    <a:pt x="131" y="64"/>
                  </a:cubicBezTo>
                  <a:cubicBezTo>
                    <a:pt x="131" y="63"/>
                    <a:pt x="131" y="63"/>
                    <a:pt x="131" y="63"/>
                  </a:cubicBezTo>
                  <a:cubicBezTo>
                    <a:pt x="130" y="63"/>
                    <a:pt x="130" y="63"/>
                    <a:pt x="129" y="62"/>
                  </a:cubicBezTo>
                  <a:close/>
                  <a:moveTo>
                    <a:pt x="135" y="99"/>
                  </a:moveTo>
                  <a:cubicBezTo>
                    <a:pt x="134" y="99"/>
                    <a:pt x="134" y="100"/>
                    <a:pt x="134" y="100"/>
                  </a:cubicBezTo>
                  <a:cubicBezTo>
                    <a:pt x="135" y="100"/>
                    <a:pt x="135" y="100"/>
                    <a:pt x="136" y="100"/>
                  </a:cubicBezTo>
                  <a:cubicBezTo>
                    <a:pt x="136" y="100"/>
                    <a:pt x="136" y="100"/>
                    <a:pt x="135" y="99"/>
                  </a:cubicBezTo>
                  <a:close/>
                  <a:moveTo>
                    <a:pt x="109" y="14"/>
                  </a:moveTo>
                  <a:cubicBezTo>
                    <a:pt x="109" y="14"/>
                    <a:pt x="109" y="14"/>
                    <a:pt x="108" y="13"/>
                  </a:cubicBezTo>
                  <a:cubicBezTo>
                    <a:pt x="108" y="13"/>
                    <a:pt x="108" y="13"/>
                    <a:pt x="107" y="13"/>
                  </a:cubicBezTo>
                  <a:cubicBezTo>
                    <a:pt x="108" y="14"/>
                    <a:pt x="108" y="14"/>
                    <a:pt x="108" y="14"/>
                  </a:cubicBezTo>
                  <a:cubicBezTo>
                    <a:pt x="108" y="14"/>
                    <a:pt x="108" y="14"/>
                    <a:pt x="107" y="14"/>
                  </a:cubicBezTo>
                  <a:cubicBezTo>
                    <a:pt x="108" y="14"/>
                    <a:pt x="108" y="14"/>
                    <a:pt x="108" y="14"/>
                  </a:cubicBezTo>
                  <a:cubicBezTo>
                    <a:pt x="108" y="14"/>
                    <a:pt x="109" y="14"/>
                    <a:pt x="109" y="15"/>
                  </a:cubicBezTo>
                  <a:cubicBezTo>
                    <a:pt x="109" y="14"/>
                    <a:pt x="109" y="14"/>
                    <a:pt x="110" y="14"/>
                  </a:cubicBezTo>
                  <a:cubicBezTo>
                    <a:pt x="110" y="14"/>
                    <a:pt x="110" y="15"/>
                    <a:pt x="111" y="14"/>
                  </a:cubicBezTo>
                  <a:cubicBezTo>
                    <a:pt x="111" y="14"/>
                    <a:pt x="112" y="13"/>
                    <a:pt x="112" y="13"/>
                  </a:cubicBezTo>
                  <a:cubicBezTo>
                    <a:pt x="112" y="13"/>
                    <a:pt x="112" y="13"/>
                    <a:pt x="111" y="13"/>
                  </a:cubicBezTo>
                  <a:cubicBezTo>
                    <a:pt x="111" y="13"/>
                    <a:pt x="111" y="13"/>
                    <a:pt x="111" y="13"/>
                  </a:cubicBezTo>
                  <a:cubicBezTo>
                    <a:pt x="110" y="13"/>
                    <a:pt x="110" y="13"/>
                    <a:pt x="110" y="13"/>
                  </a:cubicBezTo>
                  <a:cubicBezTo>
                    <a:pt x="109" y="13"/>
                    <a:pt x="109" y="13"/>
                    <a:pt x="109" y="13"/>
                  </a:cubicBezTo>
                  <a:cubicBezTo>
                    <a:pt x="109" y="13"/>
                    <a:pt x="108" y="13"/>
                    <a:pt x="108" y="13"/>
                  </a:cubicBezTo>
                  <a:cubicBezTo>
                    <a:pt x="108" y="13"/>
                    <a:pt x="108" y="13"/>
                    <a:pt x="108" y="13"/>
                  </a:cubicBezTo>
                  <a:cubicBezTo>
                    <a:pt x="108" y="13"/>
                    <a:pt x="108" y="13"/>
                    <a:pt x="108" y="13"/>
                  </a:cubicBezTo>
                  <a:cubicBezTo>
                    <a:pt x="109" y="13"/>
                    <a:pt x="109" y="14"/>
                    <a:pt x="109" y="14"/>
                  </a:cubicBezTo>
                  <a:close/>
                  <a:moveTo>
                    <a:pt x="107" y="14"/>
                  </a:moveTo>
                  <a:cubicBezTo>
                    <a:pt x="107" y="13"/>
                    <a:pt x="107" y="13"/>
                    <a:pt x="107" y="13"/>
                  </a:cubicBezTo>
                  <a:cubicBezTo>
                    <a:pt x="107" y="13"/>
                    <a:pt x="106" y="13"/>
                    <a:pt x="106" y="13"/>
                  </a:cubicBezTo>
                  <a:cubicBezTo>
                    <a:pt x="106" y="13"/>
                    <a:pt x="106" y="13"/>
                    <a:pt x="106" y="13"/>
                  </a:cubicBezTo>
                  <a:cubicBezTo>
                    <a:pt x="106" y="14"/>
                    <a:pt x="106" y="14"/>
                    <a:pt x="106" y="14"/>
                  </a:cubicBezTo>
                  <a:cubicBezTo>
                    <a:pt x="107" y="14"/>
                    <a:pt x="107" y="14"/>
                    <a:pt x="107" y="14"/>
                  </a:cubicBezTo>
                  <a:close/>
                  <a:moveTo>
                    <a:pt x="114" y="15"/>
                  </a:moveTo>
                  <a:cubicBezTo>
                    <a:pt x="114" y="15"/>
                    <a:pt x="114" y="15"/>
                    <a:pt x="114" y="15"/>
                  </a:cubicBezTo>
                  <a:cubicBezTo>
                    <a:pt x="115" y="15"/>
                    <a:pt x="115" y="16"/>
                    <a:pt x="116" y="16"/>
                  </a:cubicBezTo>
                  <a:cubicBezTo>
                    <a:pt x="115" y="15"/>
                    <a:pt x="115" y="15"/>
                    <a:pt x="115" y="15"/>
                  </a:cubicBezTo>
                  <a:cubicBezTo>
                    <a:pt x="115" y="15"/>
                    <a:pt x="114" y="15"/>
                    <a:pt x="114" y="15"/>
                  </a:cubicBezTo>
                  <a:close/>
                  <a:moveTo>
                    <a:pt x="110" y="15"/>
                  </a:moveTo>
                  <a:cubicBezTo>
                    <a:pt x="109" y="15"/>
                    <a:pt x="109" y="15"/>
                    <a:pt x="109" y="16"/>
                  </a:cubicBezTo>
                  <a:cubicBezTo>
                    <a:pt x="109" y="16"/>
                    <a:pt x="110" y="16"/>
                    <a:pt x="110" y="16"/>
                  </a:cubicBezTo>
                  <a:cubicBezTo>
                    <a:pt x="110" y="16"/>
                    <a:pt x="110" y="16"/>
                    <a:pt x="110" y="16"/>
                  </a:cubicBezTo>
                  <a:cubicBezTo>
                    <a:pt x="110" y="16"/>
                    <a:pt x="110" y="16"/>
                    <a:pt x="109" y="16"/>
                  </a:cubicBezTo>
                  <a:cubicBezTo>
                    <a:pt x="110" y="16"/>
                    <a:pt x="110" y="16"/>
                    <a:pt x="110" y="16"/>
                  </a:cubicBezTo>
                  <a:cubicBezTo>
                    <a:pt x="110" y="16"/>
                    <a:pt x="110" y="16"/>
                    <a:pt x="109" y="16"/>
                  </a:cubicBezTo>
                  <a:cubicBezTo>
                    <a:pt x="109" y="16"/>
                    <a:pt x="109" y="16"/>
                    <a:pt x="108" y="16"/>
                  </a:cubicBezTo>
                  <a:cubicBezTo>
                    <a:pt x="108" y="16"/>
                    <a:pt x="108" y="16"/>
                    <a:pt x="108" y="15"/>
                  </a:cubicBezTo>
                  <a:cubicBezTo>
                    <a:pt x="107" y="15"/>
                    <a:pt x="107" y="15"/>
                    <a:pt x="107" y="15"/>
                  </a:cubicBezTo>
                  <a:cubicBezTo>
                    <a:pt x="107" y="15"/>
                    <a:pt x="107" y="15"/>
                    <a:pt x="106" y="15"/>
                  </a:cubicBezTo>
                  <a:cubicBezTo>
                    <a:pt x="106" y="15"/>
                    <a:pt x="106" y="15"/>
                    <a:pt x="106" y="15"/>
                  </a:cubicBezTo>
                  <a:cubicBezTo>
                    <a:pt x="106" y="15"/>
                    <a:pt x="106" y="15"/>
                    <a:pt x="106" y="15"/>
                  </a:cubicBezTo>
                  <a:cubicBezTo>
                    <a:pt x="106" y="15"/>
                    <a:pt x="107" y="15"/>
                    <a:pt x="107" y="15"/>
                  </a:cubicBezTo>
                  <a:cubicBezTo>
                    <a:pt x="107" y="15"/>
                    <a:pt x="107" y="14"/>
                    <a:pt x="107" y="14"/>
                  </a:cubicBezTo>
                  <a:cubicBezTo>
                    <a:pt x="107" y="14"/>
                    <a:pt x="107" y="14"/>
                    <a:pt x="107" y="14"/>
                  </a:cubicBezTo>
                  <a:cubicBezTo>
                    <a:pt x="107" y="14"/>
                    <a:pt x="107" y="14"/>
                    <a:pt x="106" y="14"/>
                  </a:cubicBezTo>
                  <a:cubicBezTo>
                    <a:pt x="106" y="14"/>
                    <a:pt x="106" y="14"/>
                    <a:pt x="106" y="15"/>
                  </a:cubicBezTo>
                  <a:cubicBezTo>
                    <a:pt x="106" y="15"/>
                    <a:pt x="105" y="14"/>
                    <a:pt x="104" y="15"/>
                  </a:cubicBezTo>
                  <a:cubicBezTo>
                    <a:pt x="104" y="15"/>
                    <a:pt x="104" y="15"/>
                    <a:pt x="104" y="15"/>
                  </a:cubicBezTo>
                  <a:cubicBezTo>
                    <a:pt x="104" y="15"/>
                    <a:pt x="104" y="15"/>
                    <a:pt x="103" y="15"/>
                  </a:cubicBezTo>
                  <a:cubicBezTo>
                    <a:pt x="102" y="15"/>
                    <a:pt x="102" y="16"/>
                    <a:pt x="102" y="16"/>
                  </a:cubicBezTo>
                  <a:cubicBezTo>
                    <a:pt x="103" y="16"/>
                    <a:pt x="103" y="16"/>
                    <a:pt x="103" y="16"/>
                  </a:cubicBezTo>
                  <a:cubicBezTo>
                    <a:pt x="103" y="16"/>
                    <a:pt x="104" y="17"/>
                    <a:pt x="104" y="16"/>
                  </a:cubicBezTo>
                  <a:cubicBezTo>
                    <a:pt x="104" y="16"/>
                    <a:pt x="104" y="17"/>
                    <a:pt x="105" y="16"/>
                  </a:cubicBezTo>
                  <a:cubicBezTo>
                    <a:pt x="106" y="16"/>
                    <a:pt x="106" y="16"/>
                    <a:pt x="106" y="16"/>
                  </a:cubicBezTo>
                  <a:cubicBezTo>
                    <a:pt x="106" y="16"/>
                    <a:pt x="106" y="16"/>
                    <a:pt x="106" y="16"/>
                  </a:cubicBezTo>
                  <a:cubicBezTo>
                    <a:pt x="106" y="17"/>
                    <a:pt x="106" y="17"/>
                    <a:pt x="105" y="17"/>
                  </a:cubicBezTo>
                  <a:cubicBezTo>
                    <a:pt x="105" y="17"/>
                    <a:pt x="105" y="17"/>
                    <a:pt x="105" y="17"/>
                  </a:cubicBezTo>
                  <a:cubicBezTo>
                    <a:pt x="105" y="17"/>
                    <a:pt x="106" y="17"/>
                    <a:pt x="106" y="17"/>
                  </a:cubicBezTo>
                  <a:cubicBezTo>
                    <a:pt x="106" y="17"/>
                    <a:pt x="106" y="17"/>
                    <a:pt x="107" y="17"/>
                  </a:cubicBezTo>
                  <a:cubicBezTo>
                    <a:pt x="107" y="17"/>
                    <a:pt x="107" y="17"/>
                    <a:pt x="108" y="17"/>
                  </a:cubicBezTo>
                  <a:cubicBezTo>
                    <a:pt x="108" y="17"/>
                    <a:pt x="108" y="17"/>
                    <a:pt x="109" y="17"/>
                  </a:cubicBezTo>
                  <a:cubicBezTo>
                    <a:pt x="109" y="17"/>
                    <a:pt x="109" y="17"/>
                    <a:pt x="110" y="17"/>
                  </a:cubicBezTo>
                  <a:cubicBezTo>
                    <a:pt x="111" y="17"/>
                    <a:pt x="111" y="17"/>
                    <a:pt x="112" y="18"/>
                  </a:cubicBezTo>
                  <a:cubicBezTo>
                    <a:pt x="112" y="18"/>
                    <a:pt x="113" y="18"/>
                    <a:pt x="113" y="18"/>
                  </a:cubicBezTo>
                  <a:cubicBezTo>
                    <a:pt x="114" y="17"/>
                    <a:pt x="114" y="17"/>
                    <a:pt x="114" y="17"/>
                  </a:cubicBezTo>
                  <a:cubicBezTo>
                    <a:pt x="114" y="17"/>
                    <a:pt x="114" y="17"/>
                    <a:pt x="114" y="16"/>
                  </a:cubicBezTo>
                  <a:cubicBezTo>
                    <a:pt x="113" y="16"/>
                    <a:pt x="113" y="16"/>
                    <a:pt x="113" y="17"/>
                  </a:cubicBezTo>
                  <a:cubicBezTo>
                    <a:pt x="112" y="16"/>
                    <a:pt x="112" y="16"/>
                    <a:pt x="112" y="16"/>
                  </a:cubicBezTo>
                  <a:cubicBezTo>
                    <a:pt x="112" y="16"/>
                    <a:pt x="112" y="16"/>
                    <a:pt x="112" y="16"/>
                  </a:cubicBezTo>
                  <a:cubicBezTo>
                    <a:pt x="112" y="16"/>
                    <a:pt x="112" y="15"/>
                    <a:pt x="112" y="15"/>
                  </a:cubicBezTo>
                  <a:cubicBezTo>
                    <a:pt x="111" y="15"/>
                    <a:pt x="111" y="15"/>
                    <a:pt x="111" y="15"/>
                  </a:cubicBezTo>
                  <a:cubicBezTo>
                    <a:pt x="111" y="15"/>
                    <a:pt x="111" y="15"/>
                    <a:pt x="110" y="15"/>
                  </a:cubicBezTo>
                  <a:cubicBezTo>
                    <a:pt x="110" y="15"/>
                    <a:pt x="110" y="15"/>
                    <a:pt x="110" y="15"/>
                  </a:cubicBezTo>
                  <a:close/>
                  <a:moveTo>
                    <a:pt x="40" y="36"/>
                  </a:moveTo>
                  <a:cubicBezTo>
                    <a:pt x="40" y="36"/>
                    <a:pt x="40" y="36"/>
                    <a:pt x="40" y="37"/>
                  </a:cubicBezTo>
                  <a:cubicBezTo>
                    <a:pt x="40" y="37"/>
                    <a:pt x="40" y="36"/>
                    <a:pt x="40" y="36"/>
                  </a:cubicBezTo>
                  <a:cubicBezTo>
                    <a:pt x="41" y="36"/>
                    <a:pt x="41" y="36"/>
                    <a:pt x="41" y="36"/>
                  </a:cubicBezTo>
                  <a:cubicBezTo>
                    <a:pt x="40" y="36"/>
                    <a:pt x="40" y="36"/>
                    <a:pt x="40" y="36"/>
                  </a:cubicBezTo>
                  <a:close/>
                  <a:moveTo>
                    <a:pt x="99" y="15"/>
                  </a:moveTo>
                  <a:cubicBezTo>
                    <a:pt x="99" y="15"/>
                    <a:pt x="99" y="15"/>
                    <a:pt x="100" y="15"/>
                  </a:cubicBezTo>
                  <a:cubicBezTo>
                    <a:pt x="100" y="15"/>
                    <a:pt x="100" y="15"/>
                    <a:pt x="100" y="15"/>
                  </a:cubicBezTo>
                  <a:cubicBezTo>
                    <a:pt x="100" y="15"/>
                    <a:pt x="100" y="15"/>
                    <a:pt x="101" y="15"/>
                  </a:cubicBezTo>
                  <a:cubicBezTo>
                    <a:pt x="101" y="15"/>
                    <a:pt x="101" y="15"/>
                    <a:pt x="101" y="15"/>
                  </a:cubicBezTo>
                  <a:cubicBezTo>
                    <a:pt x="102" y="15"/>
                    <a:pt x="102" y="15"/>
                    <a:pt x="102" y="15"/>
                  </a:cubicBezTo>
                  <a:cubicBezTo>
                    <a:pt x="102" y="15"/>
                    <a:pt x="102" y="14"/>
                    <a:pt x="103" y="14"/>
                  </a:cubicBezTo>
                  <a:cubicBezTo>
                    <a:pt x="103" y="14"/>
                    <a:pt x="103" y="14"/>
                    <a:pt x="103" y="15"/>
                  </a:cubicBezTo>
                  <a:cubicBezTo>
                    <a:pt x="103" y="15"/>
                    <a:pt x="103" y="15"/>
                    <a:pt x="103" y="15"/>
                  </a:cubicBezTo>
                  <a:cubicBezTo>
                    <a:pt x="103" y="15"/>
                    <a:pt x="103" y="15"/>
                    <a:pt x="103" y="15"/>
                  </a:cubicBezTo>
                  <a:cubicBezTo>
                    <a:pt x="103" y="15"/>
                    <a:pt x="103" y="15"/>
                    <a:pt x="104" y="14"/>
                  </a:cubicBezTo>
                  <a:cubicBezTo>
                    <a:pt x="104" y="14"/>
                    <a:pt x="104" y="14"/>
                    <a:pt x="104" y="14"/>
                  </a:cubicBezTo>
                  <a:cubicBezTo>
                    <a:pt x="105" y="14"/>
                    <a:pt x="105" y="14"/>
                    <a:pt x="105" y="14"/>
                  </a:cubicBezTo>
                  <a:cubicBezTo>
                    <a:pt x="105" y="14"/>
                    <a:pt x="105" y="14"/>
                    <a:pt x="105" y="14"/>
                  </a:cubicBezTo>
                  <a:cubicBezTo>
                    <a:pt x="105" y="14"/>
                    <a:pt x="105" y="14"/>
                    <a:pt x="105" y="14"/>
                  </a:cubicBezTo>
                  <a:cubicBezTo>
                    <a:pt x="105" y="14"/>
                    <a:pt x="105" y="14"/>
                    <a:pt x="105" y="14"/>
                  </a:cubicBezTo>
                  <a:cubicBezTo>
                    <a:pt x="105" y="13"/>
                    <a:pt x="105" y="13"/>
                    <a:pt x="104" y="13"/>
                  </a:cubicBezTo>
                  <a:cubicBezTo>
                    <a:pt x="104" y="13"/>
                    <a:pt x="104" y="13"/>
                    <a:pt x="104" y="14"/>
                  </a:cubicBezTo>
                  <a:cubicBezTo>
                    <a:pt x="104" y="14"/>
                    <a:pt x="103" y="14"/>
                    <a:pt x="103" y="13"/>
                  </a:cubicBezTo>
                  <a:cubicBezTo>
                    <a:pt x="103" y="13"/>
                    <a:pt x="103" y="13"/>
                    <a:pt x="102" y="13"/>
                  </a:cubicBezTo>
                  <a:cubicBezTo>
                    <a:pt x="102" y="13"/>
                    <a:pt x="102" y="13"/>
                    <a:pt x="102" y="13"/>
                  </a:cubicBezTo>
                  <a:cubicBezTo>
                    <a:pt x="102" y="14"/>
                    <a:pt x="102" y="14"/>
                    <a:pt x="101" y="14"/>
                  </a:cubicBezTo>
                  <a:cubicBezTo>
                    <a:pt x="101" y="14"/>
                    <a:pt x="101" y="14"/>
                    <a:pt x="101" y="14"/>
                  </a:cubicBezTo>
                  <a:cubicBezTo>
                    <a:pt x="100" y="14"/>
                    <a:pt x="100" y="14"/>
                    <a:pt x="99" y="14"/>
                  </a:cubicBezTo>
                  <a:cubicBezTo>
                    <a:pt x="99" y="14"/>
                    <a:pt x="99" y="14"/>
                    <a:pt x="98" y="14"/>
                  </a:cubicBezTo>
                  <a:cubicBezTo>
                    <a:pt x="98" y="14"/>
                    <a:pt x="98" y="14"/>
                    <a:pt x="98" y="14"/>
                  </a:cubicBezTo>
                  <a:cubicBezTo>
                    <a:pt x="98" y="15"/>
                    <a:pt x="98" y="15"/>
                    <a:pt x="98" y="15"/>
                  </a:cubicBezTo>
                  <a:cubicBezTo>
                    <a:pt x="98" y="15"/>
                    <a:pt x="99" y="15"/>
                    <a:pt x="99" y="15"/>
                  </a:cubicBezTo>
                  <a:close/>
                  <a:moveTo>
                    <a:pt x="44" y="35"/>
                  </a:moveTo>
                  <a:cubicBezTo>
                    <a:pt x="44" y="35"/>
                    <a:pt x="44" y="35"/>
                    <a:pt x="43" y="35"/>
                  </a:cubicBezTo>
                  <a:cubicBezTo>
                    <a:pt x="43" y="35"/>
                    <a:pt x="43" y="35"/>
                    <a:pt x="43" y="36"/>
                  </a:cubicBezTo>
                  <a:cubicBezTo>
                    <a:pt x="43" y="36"/>
                    <a:pt x="43" y="36"/>
                    <a:pt x="42" y="36"/>
                  </a:cubicBezTo>
                  <a:cubicBezTo>
                    <a:pt x="42" y="36"/>
                    <a:pt x="42" y="36"/>
                    <a:pt x="41" y="36"/>
                  </a:cubicBezTo>
                  <a:cubicBezTo>
                    <a:pt x="41" y="36"/>
                    <a:pt x="41" y="36"/>
                    <a:pt x="41" y="36"/>
                  </a:cubicBezTo>
                  <a:cubicBezTo>
                    <a:pt x="41" y="36"/>
                    <a:pt x="42" y="36"/>
                    <a:pt x="43" y="36"/>
                  </a:cubicBezTo>
                  <a:cubicBezTo>
                    <a:pt x="43" y="36"/>
                    <a:pt x="44" y="35"/>
                    <a:pt x="44" y="35"/>
                  </a:cubicBezTo>
                  <a:cubicBezTo>
                    <a:pt x="44" y="35"/>
                    <a:pt x="44" y="35"/>
                    <a:pt x="45" y="35"/>
                  </a:cubicBezTo>
                  <a:cubicBezTo>
                    <a:pt x="45" y="35"/>
                    <a:pt x="45" y="35"/>
                    <a:pt x="44" y="35"/>
                  </a:cubicBezTo>
                  <a:close/>
                  <a:moveTo>
                    <a:pt x="122" y="16"/>
                  </a:moveTo>
                  <a:cubicBezTo>
                    <a:pt x="122" y="16"/>
                    <a:pt x="122" y="16"/>
                    <a:pt x="122" y="16"/>
                  </a:cubicBezTo>
                  <a:cubicBezTo>
                    <a:pt x="122" y="17"/>
                    <a:pt x="122" y="17"/>
                    <a:pt x="123" y="17"/>
                  </a:cubicBezTo>
                  <a:cubicBezTo>
                    <a:pt x="123" y="17"/>
                    <a:pt x="123" y="17"/>
                    <a:pt x="124" y="18"/>
                  </a:cubicBezTo>
                  <a:cubicBezTo>
                    <a:pt x="124" y="18"/>
                    <a:pt x="124" y="18"/>
                    <a:pt x="124" y="18"/>
                  </a:cubicBezTo>
                  <a:cubicBezTo>
                    <a:pt x="124" y="18"/>
                    <a:pt x="125" y="18"/>
                    <a:pt x="125" y="18"/>
                  </a:cubicBezTo>
                  <a:cubicBezTo>
                    <a:pt x="125" y="18"/>
                    <a:pt x="125" y="18"/>
                    <a:pt x="126" y="18"/>
                  </a:cubicBezTo>
                  <a:cubicBezTo>
                    <a:pt x="126" y="18"/>
                    <a:pt x="126" y="18"/>
                    <a:pt x="126" y="18"/>
                  </a:cubicBezTo>
                  <a:cubicBezTo>
                    <a:pt x="126" y="18"/>
                    <a:pt x="126" y="18"/>
                    <a:pt x="126" y="18"/>
                  </a:cubicBezTo>
                  <a:cubicBezTo>
                    <a:pt x="125" y="17"/>
                    <a:pt x="125" y="17"/>
                    <a:pt x="125" y="17"/>
                  </a:cubicBezTo>
                  <a:cubicBezTo>
                    <a:pt x="125" y="17"/>
                    <a:pt x="125" y="17"/>
                    <a:pt x="125" y="17"/>
                  </a:cubicBezTo>
                  <a:cubicBezTo>
                    <a:pt x="125" y="17"/>
                    <a:pt x="125" y="17"/>
                    <a:pt x="125" y="17"/>
                  </a:cubicBezTo>
                  <a:cubicBezTo>
                    <a:pt x="125" y="16"/>
                    <a:pt x="125" y="16"/>
                    <a:pt x="125" y="16"/>
                  </a:cubicBezTo>
                  <a:cubicBezTo>
                    <a:pt x="124" y="16"/>
                    <a:pt x="124" y="16"/>
                    <a:pt x="124" y="16"/>
                  </a:cubicBezTo>
                  <a:cubicBezTo>
                    <a:pt x="124" y="16"/>
                    <a:pt x="123" y="16"/>
                    <a:pt x="123" y="16"/>
                  </a:cubicBezTo>
                  <a:cubicBezTo>
                    <a:pt x="123" y="16"/>
                    <a:pt x="123" y="16"/>
                    <a:pt x="123" y="15"/>
                  </a:cubicBezTo>
                  <a:cubicBezTo>
                    <a:pt x="122" y="15"/>
                    <a:pt x="122" y="15"/>
                    <a:pt x="122" y="15"/>
                  </a:cubicBezTo>
                  <a:cubicBezTo>
                    <a:pt x="122" y="15"/>
                    <a:pt x="122" y="15"/>
                    <a:pt x="121" y="16"/>
                  </a:cubicBezTo>
                  <a:cubicBezTo>
                    <a:pt x="121" y="16"/>
                    <a:pt x="121" y="16"/>
                    <a:pt x="121" y="16"/>
                  </a:cubicBezTo>
                  <a:cubicBezTo>
                    <a:pt x="121" y="16"/>
                    <a:pt x="122" y="16"/>
                    <a:pt x="122" y="16"/>
                  </a:cubicBezTo>
                  <a:close/>
                  <a:moveTo>
                    <a:pt x="48" y="30"/>
                  </a:moveTo>
                  <a:cubicBezTo>
                    <a:pt x="48" y="30"/>
                    <a:pt x="47" y="30"/>
                    <a:pt x="47" y="30"/>
                  </a:cubicBezTo>
                  <a:cubicBezTo>
                    <a:pt x="47" y="31"/>
                    <a:pt x="47" y="31"/>
                    <a:pt x="47" y="31"/>
                  </a:cubicBezTo>
                  <a:cubicBezTo>
                    <a:pt x="48" y="31"/>
                    <a:pt x="48" y="31"/>
                    <a:pt x="48" y="31"/>
                  </a:cubicBezTo>
                  <a:cubicBezTo>
                    <a:pt x="48" y="30"/>
                    <a:pt x="48" y="30"/>
                    <a:pt x="49" y="30"/>
                  </a:cubicBezTo>
                  <a:cubicBezTo>
                    <a:pt x="49" y="30"/>
                    <a:pt x="49" y="30"/>
                    <a:pt x="49" y="30"/>
                  </a:cubicBezTo>
                  <a:cubicBezTo>
                    <a:pt x="48" y="30"/>
                    <a:pt x="48" y="30"/>
                    <a:pt x="48" y="30"/>
                  </a:cubicBezTo>
                  <a:close/>
                  <a:moveTo>
                    <a:pt x="60" y="31"/>
                  </a:moveTo>
                  <a:cubicBezTo>
                    <a:pt x="59" y="31"/>
                    <a:pt x="59" y="31"/>
                    <a:pt x="59" y="31"/>
                  </a:cubicBezTo>
                  <a:cubicBezTo>
                    <a:pt x="59" y="31"/>
                    <a:pt x="58" y="31"/>
                    <a:pt x="58" y="32"/>
                  </a:cubicBezTo>
                  <a:cubicBezTo>
                    <a:pt x="58" y="32"/>
                    <a:pt x="58" y="32"/>
                    <a:pt x="58" y="32"/>
                  </a:cubicBezTo>
                  <a:cubicBezTo>
                    <a:pt x="57" y="32"/>
                    <a:pt x="57" y="32"/>
                    <a:pt x="57" y="32"/>
                  </a:cubicBezTo>
                  <a:cubicBezTo>
                    <a:pt x="57" y="32"/>
                    <a:pt x="57" y="32"/>
                    <a:pt x="57" y="32"/>
                  </a:cubicBezTo>
                  <a:cubicBezTo>
                    <a:pt x="57" y="32"/>
                    <a:pt x="57" y="33"/>
                    <a:pt x="56" y="33"/>
                  </a:cubicBezTo>
                  <a:cubicBezTo>
                    <a:pt x="57" y="33"/>
                    <a:pt x="57" y="33"/>
                    <a:pt x="57" y="33"/>
                  </a:cubicBezTo>
                  <a:cubicBezTo>
                    <a:pt x="57" y="33"/>
                    <a:pt x="58" y="33"/>
                    <a:pt x="58" y="32"/>
                  </a:cubicBezTo>
                  <a:cubicBezTo>
                    <a:pt x="58" y="32"/>
                    <a:pt x="58" y="32"/>
                    <a:pt x="59" y="32"/>
                  </a:cubicBezTo>
                  <a:cubicBezTo>
                    <a:pt x="59" y="32"/>
                    <a:pt x="59" y="32"/>
                    <a:pt x="59" y="32"/>
                  </a:cubicBezTo>
                  <a:cubicBezTo>
                    <a:pt x="59" y="32"/>
                    <a:pt x="60" y="31"/>
                    <a:pt x="60" y="31"/>
                  </a:cubicBezTo>
                  <a:cubicBezTo>
                    <a:pt x="60" y="31"/>
                    <a:pt x="60" y="31"/>
                    <a:pt x="60" y="31"/>
                  </a:cubicBezTo>
                  <a:close/>
                  <a:moveTo>
                    <a:pt x="115" y="14"/>
                  </a:moveTo>
                  <a:cubicBezTo>
                    <a:pt x="116" y="14"/>
                    <a:pt x="116" y="14"/>
                    <a:pt x="116" y="14"/>
                  </a:cubicBezTo>
                  <a:cubicBezTo>
                    <a:pt x="116" y="14"/>
                    <a:pt x="116" y="14"/>
                    <a:pt x="115" y="14"/>
                  </a:cubicBezTo>
                  <a:cubicBezTo>
                    <a:pt x="115" y="14"/>
                    <a:pt x="115" y="14"/>
                    <a:pt x="115" y="14"/>
                  </a:cubicBezTo>
                  <a:cubicBezTo>
                    <a:pt x="116" y="15"/>
                    <a:pt x="116" y="15"/>
                    <a:pt x="116" y="15"/>
                  </a:cubicBezTo>
                  <a:cubicBezTo>
                    <a:pt x="116" y="15"/>
                    <a:pt x="116" y="15"/>
                    <a:pt x="116" y="15"/>
                  </a:cubicBezTo>
                  <a:cubicBezTo>
                    <a:pt x="117" y="15"/>
                    <a:pt x="117" y="15"/>
                    <a:pt x="117" y="15"/>
                  </a:cubicBezTo>
                  <a:cubicBezTo>
                    <a:pt x="117" y="15"/>
                    <a:pt x="117" y="15"/>
                    <a:pt x="118" y="15"/>
                  </a:cubicBezTo>
                  <a:cubicBezTo>
                    <a:pt x="118" y="15"/>
                    <a:pt x="118" y="15"/>
                    <a:pt x="118" y="15"/>
                  </a:cubicBezTo>
                  <a:cubicBezTo>
                    <a:pt x="119" y="15"/>
                    <a:pt x="119" y="15"/>
                    <a:pt x="119" y="15"/>
                  </a:cubicBezTo>
                  <a:cubicBezTo>
                    <a:pt x="119" y="16"/>
                    <a:pt x="119" y="16"/>
                    <a:pt x="120" y="16"/>
                  </a:cubicBezTo>
                  <a:cubicBezTo>
                    <a:pt x="120" y="16"/>
                    <a:pt x="120" y="16"/>
                    <a:pt x="121" y="16"/>
                  </a:cubicBezTo>
                  <a:cubicBezTo>
                    <a:pt x="121" y="16"/>
                    <a:pt x="121" y="16"/>
                    <a:pt x="121" y="16"/>
                  </a:cubicBezTo>
                  <a:cubicBezTo>
                    <a:pt x="121" y="16"/>
                    <a:pt x="121" y="16"/>
                    <a:pt x="121" y="16"/>
                  </a:cubicBezTo>
                  <a:cubicBezTo>
                    <a:pt x="121" y="16"/>
                    <a:pt x="121" y="16"/>
                    <a:pt x="121" y="15"/>
                  </a:cubicBezTo>
                  <a:cubicBezTo>
                    <a:pt x="120" y="15"/>
                    <a:pt x="120" y="15"/>
                    <a:pt x="120" y="15"/>
                  </a:cubicBezTo>
                  <a:cubicBezTo>
                    <a:pt x="120" y="15"/>
                    <a:pt x="120" y="15"/>
                    <a:pt x="120" y="15"/>
                  </a:cubicBezTo>
                  <a:cubicBezTo>
                    <a:pt x="119" y="15"/>
                    <a:pt x="119" y="15"/>
                    <a:pt x="119" y="14"/>
                  </a:cubicBezTo>
                  <a:cubicBezTo>
                    <a:pt x="119" y="14"/>
                    <a:pt x="119" y="14"/>
                    <a:pt x="119" y="14"/>
                  </a:cubicBezTo>
                  <a:cubicBezTo>
                    <a:pt x="118" y="14"/>
                    <a:pt x="118" y="14"/>
                    <a:pt x="118" y="14"/>
                  </a:cubicBezTo>
                  <a:cubicBezTo>
                    <a:pt x="118" y="14"/>
                    <a:pt x="118" y="14"/>
                    <a:pt x="118" y="14"/>
                  </a:cubicBezTo>
                  <a:cubicBezTo>
                    <a:pt x="117" y="14"/>
                    <a:pt x="117" y="13"/>
                    <a:pt x="116" y="13"/>
                  </a:cubicBezTo>
                  <a:cubicBezTo>
                    <a:pt x="116" y="13"/>
                    <a:pt x="116" y="13"/>
                    <a:pt x="115" y="13"/>
                  </a:cubicBezTo>
                  <a:cubicBezTo>
                    <a:pt x="115" y="13"/>
                    <a:pt x="115" y="13"/>
                    <a:pt x="115" y="13"/>
                  </a:cubicBezTo>
                  <a:cubicBezTo>
                    <a:pt x="115" y="13"/>
                    <a:pt x="115" y="13"/>
                    <a:pt x="115" y="14"/>
                  </a:cubicBezTo>
                  <a:cubicBezTo>
                    <a:pt x="115" y="14"/>
                    <a:pt x="115" y="14"/>
                    <a:pt x="115" y="14"/>
                  </a:cubicBezTo>
                  <a:close/>
                  <a:moveTo>
                    <a:pt x="145" y="46"/>
                  </a:moveTo>
                  <a:cubicBezTo>
                    <a:pt x="145" y="46"/>
                    <a:pt x="145" y="46"/>
                    <a:pt x="145" y="46"/>
                  </a:cubicBezTo>
                  <a:cubicBezTo>
                    <a:pt x="145" y="46"/>
                    <a:pt x="145" y="46"/>
                    <a:pt x="145" y="46"/>
                  </a:cubicBezTo>
                  <a:cubicBezTo>
                    <a:pt x="145" y="46"/>
                    <a:pt x="145" y="46"/>
                    <a:pt x="145" y="46"/>
                  </a:cubicBezTo>
                  <a:cubicBezTo>
                    <a:pt x="145" y="46"/>
                    <a:pt x="145" y="46"/>
                    <a:pt x="145" y="46"/>
                  </a:cubicBezTo>
                  <a:close/>
                  <a:moveTo>
                    <a:pt x="148" y="46"/>
                  </a:moveTo>
                  <a:cubicBezTo>
                    <a:pt x="148" y="46"/>
                    <a:pt x="148" y="46"/>
                    <a:pt x="148" y="47"/>
                  </a:cubicBezTo>
                  <a:cubicBezTo>
                    <a:pt x="148" y="46"/>
                    <a:pt x="148" y="46"/>
                    <a:pt x="148" y="46"/>
                  </a:cubicBezTo>
                  <a:cubicBezTo>
                    <a:pt x="148" y="46"/>
                    <a:pt x="148" y="46"/>
                    <a:pt x="148" y="45"/>
                  </a:cubicBezTo>
                  <a:cubicBezTo>
                    <a:pt x="148" y="46"/>
                    <a:pt x="148" y="46"/>
                    <a:pt x="148" y="46"/>
                  </a:cubicBezTo>
                  <a:close/>
                  <a:moveTo>
                    <a:pt x="123" y="96"/>
                  </a:moveTo>
                  <a:cubicBezTo>
                    <a:pt x="121" y="95"/>
                    <a:pt x="121" y="96"/>
                    <a:pt x="123" y="97"/>
                  </a:cubicBezTo>
                  <a:cubicBezTo>
                    <a:pt x="124" y="98"/>
                    <a:pt x="124" y="97"/>
                    <a:pt x="124" y="97"/>
                  </a:cubicBezTo>
                  <a:cubicBezTo>
                    <a:pt x="124" y="97"/>
                    <a:pt x="124" y="96"/>
                    <a:pt x="123" y="96"/>
                  </a:cubicBezTo>
                  <a:close/>
                  <a:moveTo>
                    <a:pt x="134" y="39"/>
                  </a:moveTo>
                  <a:cubicBezTo>
                    <a:pt x="134" y="40"/>
                    <a:pt x="134" y="40"/>
                    <a:pt x="134" y="40"/>
                  </a:cubicBezTo>
                  <a:cubicBezTo>
                    <a:pt x="134" y="40"/>
                    <a:pt x="135" y="41"/>
                    <a:pt x="135" y="40"/>
                  </a:cubicBezTo>
                  <a:cubicBezTo>
                    <a:pt x="135" y="39"/>
                    <a:pt x="134" y="39"/>
                    <a:pt x="134" y="39"/>
                  </a:cubicBezTo>
                  <a:close/>
                  <a:moveTo>
                    <a:pt x="132" y="47"/>
                  </a:moveTo>
                  <a:cubicBezTo>
                    <a:pt x="132" y="47"/>
                    <a:pt x="133" y="47"/>
                    <a:pt x="134" y="47"/>
                  </a:cubicBezTo>
                  <a:cubicBezTo>
                    <a:pt x="134" y="47"/>
                    <a:pt x="134" y="47"/>
                    <a:pt x="134" y="46"/>
                  </a:cubicBezTo>
                  <a:cubicBezTo>
                    <a:pt x="133" y="46"/>
                    <a:pt x="133" y="47"/>
                    <a:pt x="133" y="47"/>
                  </a:cubicBezTo>
                  <a:cubicBezTo>
                    <a:pt x="132" y="47"/>
                    <a:pt x="132" y="47"/>
                    <a:pt x="132" y="47"/>
                  </a:cubicBezTo>
                  <a:close/>
                  <a:moveTo>
                    <a:pt x="157" y="68"/>
                  </a:moveTo>
                  <a:cubicBezTo>
                    <a:pt x="157" y="67"/>
                    <a:pt x="157" y="67"/>
                    <a:pt x="157" y="67"/>
                  </a:cubicBezTo>
                  <a:cubicBezTo>
                    <a:pt x="157" y="66"/>
                    <a:pt x="157" y="66"/>
                    <a:pt x="157" y="66"/>
                  </a:cubicBezTo>
                  <a:cubicBezTo>
                    <a:pt x="156" y="66"/>
                    <a:pt x="156" y="65"/>
                    <a:pt x="156" y="65"/>
                  </a:cubicBezTo>
                  <a:cubicBezTo>
                    <a:pt x="155" y="65"/>
                    <a:pt x="155" y="65"/>
                    <a:pt x="155" y="65"/>
                  </a:cubicBezTo>
                  <a:cubicBezTo>
                    <a:pt x="155" y="64"/>
                    <a:pt x="155" y="64"/>
                    <a:pt x="155" y="64"/>
                  </a:cubicBezTo>
                  <a:cubicBezTo>
                    <a:pt x="154" y="64"/>
                    <a:pt x="154" y="64"/>
                    <a:pt x="154" y="64"/>
                  </a:cubicBezTo>
                  <a:cubicBezTo>
                    <a:pt x="154" y="63"/>
                    <a:pt x="155" y="63"/>
                    <a:pt x="155" y="63"/>
                  </a:cubicBezTo>
                  <a:cubicBezTo>
                    <a:pt x="155" y="62"/>
                    <a:pt x="155" y="62"/>
                    <a:pt x="155" y="62"/>
                  </a:cubicBezTo>
                  <a:cubicBezTo>
                    <a:pt x="154" y="62"/>
                    <a:pt x="154" y="62"/>
                    <a:pt x="153" y="63"/>
                  </a:cubicBezTo>
                  <a:cubicBezTo>
                    <a:pt x="153" y="63"/>
                    <a:pt x="152" y="64"/>
                    <a:pt x="152" y="64"/>
                  </a:cubicBezTo>
                  <a:cubicBezTo>
                    <a:pt x="151" y="64"/>
                    <a:pt x="151" y="64"/>
                    <a:pt x="151" y="64"/>
                  </a:cubicBezTo>
                  <a:cubicBezTo>
                    <a:pt x="151" y="64"/>
                    <a:pt x="151" y="64"/>
                    <a:pt x="152" y="65"/>
                  </a:cubicBezTo>
                  <a:cubicBezTo>
                    <a:pt x="151" y="65"/>
                    <a:pt x="151" y="65"/>
                    <a:pt x="151" y="66"/>
                  </a:cubicBezTo>
                  <a:cubicBezTo>
                    <a:pt x="151" y="66"/>
                    <a:pt x="152" y="66"/>
                    <a:pt x="152" y="66"/>
                  </a:cubicBezTo>
                  <a:cubicBezTo>
                    <a:pt x="153" y="66"/>
                    <a:pt x="153" y="66"/>
                    <a:pt x="153" y="67"/>
                  </a:cubicBezTo>
                  <a:cubicBezTo>
                    <a:pt x="154" y="67"/>
                    <a:pt x="154" y="67"/>
                    <a:pt x="155" y="67"/>
                  </a:cubicBezTo>
                  <a:cubicBezTo>
                    <a:pt x="154" y="67"/>
                    <a:pt x="154" y="67"/>
                    <a:pt x="153" y="67"/>
                  </a:cubicBezTo>
                  <a:cubicBezTo>
                    <a:pt x="154" y="68"/>
                    <a:pt x="154" y="68"/>
                    <a:pt x="155" y="68"/>
                  </a:cubicBezTo>
                  <a:cubicBezTo>
                    <a:pt x="155" y="68"/>
                    <a:pt x="155" y="68"/>
                    <a:pt x="156" y="68"/>
                  </a:cubicBezTo>
                  <a:cubicBezTo>
                    <a:pt x="156" y="68"/>
                    <a:pt x="156" y="68"/>
                    <a:pt x="156" y="69"/>
                  </a:cubicBezTo>
                  <a:cubicBezTo>
                    <a:pt x="156" y="69"/>
                    <a:pt x="156" y="69"/>
                    <a:pt x="157" y="69"/>
                  </a:cubicBezTo>
                  <a:cubicBezTo>
                    <a:pt x="157" y="69"/>
                    <a:pt x="157" y="69"/>
                    <a:pt x="157" y="68"/>
                  </a:cubicBezTo>
                  <a:cubicBezTo>
                    <a:pt x="157" y="68"/>
                    <a:pt x="157" y="68"/>
                    <a:pt x="157" y="68"/>
                  </a:cubicBezTo>
                  <a:close/>
                  <a:moveTo>
                    <a:pt x="132" y="98"/>
                  </a:moveTo>
                  <a:cubicBezTo>
                    <a:pt x="132" y="98"/>
                    <a:pt x="132" y="97"/>
                    <a:pt x="131" y="96"/>
                  </a:cubicBezTo>
                  <a:cubicBezTo>
                    <a:pt x="130" y="96"/>
                    <a:pt x="129" y="96"/>
                    <a:pt x="129" y="96"/>
                  </a:cubicBezTo>
                  <a:cubicBezTo>
                    <a:pt x="129" y="95"/>
                    <a:pt x="128" y="96"/>
                    <a:pt x="128" y="96"/>
                  </a:cubicBezTo>
                  <a:cubicBezTo>
                    <a:pt x="128" y="96"/>
                    <a:pt x="129" y="96"/>
                    <a:pt x="128" y="97"/>
                  </a:cubicBezTo>
                  <a:cubicBezTo>
                    <a:pt x="127" y="97"/>
                    <a:pt x="129" y="97"/>
                    <a:pt x="129" y="97"/>
                  </a:cubicBezTo>
                  <a:cubicBezTo>
                    <a:pt x="129" y="97"/>
                    <a:pt x="128" y="98"/>
                    <a:pt x="128" y="97"/>
                  </a:cubicBezTo>
                  <a:cubicBezTo>
                    <a:pt x="127" y="97"/>
                    <a:pt x="126" y="96"/>
                    <a:pt x="126" y="97"/>
                  </a:cubicBezTo>
                  <a:cubicBezTo>
                    <a:pt x="126" y="98"/>
                    <a:pt x="127" y="98"/>
                    <a:pt x="127" y="98"/>
                  </a:cubicBezTo>
                  <a:cubicBezTo>
                    <a:pt x="128" y="98"/>
                    <a:pt x="128" y="98"/>
                    <a:pt x="129" y="98"/>
                  </a:cubicBezTo>
                  <a:cubicBezTo>
                    <a:pt x="129" y="98"/>
                    <a:pt x="129" y="99"/>
                    <a:pt x="129" y="99"/>
                  </a:cubicBezTo>
                  <a:cubicBezTo>
                    <a:pt x="130" y="99"/>
                    <a:pt x="130" y="98"/>
                    <a:pt x="130" y="98"/>
                  </a:cubicBezTo>
                  <a:cubicBezTo>
                    <a:pt x="131" y="99"/>
                    <a:pt x="131" y="99"/>
                    <a:pt x="131" y="99"/>
                  </a:cubicBezTo>
                  <a:cubicBezTo>
                    <a:pt x="131" y="99"/>
                    <a:pt x="133" y="100"/>
                    <a:pt x="133" y="99"/>
                  </a:cubicBezTo>
                  <a:cubicBezTo>
                    <a:pt x="133" y="98"/>
                    <a:pt x="132" y="98"/>
                    <a:pt x="132" y="98"/>
                  </a:cubicBezTo>
                  <a:close/>
                  <a:moveTo>
                    <a:pt x="127" y="94"/>
                  </a:moveTo>
                  <a:cubicBezTo>
                    <a:pt x="127" y="94"/>
                    <a:pt x="126" y="93"/>
                    <a:pt x="126" y="93"/>
                  </a:cubicBezTo>
                  <a:cubicBezTo>
                    <a:pt x="126" y="93"/>
                    <a:pt x="125" y="93"/>
                    <a:pt x="125" y="92"/>
                  </a:cubicBezTo>
                  <a:cubicBezTo>
                    <a:pt x="124" y="91"/>
                    <a:pt x="124" y="91"/>
                    <a:pt x="124" y="90"/>
                  </a:cubicBezTo>
                  <a:cubicBezTo>
                    <a:pt x="123" y="90"/>
                    <a:pt x="123" y="90"/>
                    <a:pt x="123" y="90"/>
                  </a:cubicBezTo>
                  <a:cubicBezTo>
                    <a:pt x="123" y="90"/>
                    <a:pt x="123" y="89"/>
                    <a:pt x="121" y="88"/>
                  </a:cubicBezTo>
                  <a:cubicBezTo>
                    <a:pt x="119" y="87"/>
                    <a:pt x="116" y="88"/>
                    <a:pt x="116" y="88"/>
                  </a:cubicBezTo>
                  <a:cubicBezTo>
                    <a:pt x="116" y="88"/>
                    <a:pt x="116" y="89"/>
                    <a:pt x="117" y="89"/>
                  </a:cubicBezTo>
                  <a:cubicBezTo>
                    <a:pt x="117" y="89"/>
                    <a:pt x="118" y="89"/>
                    <a:pt x="119" y="89"/>
                  </a:cubicBezTo>
                  <a:cubicBezTo>
                    <a:pt x="120" y="89"/>
                    <a:pt x="120" y="90"/>
                    <a:pt x="120" y="90"/>
                  </a:cubicBezTo>
                  <a:cubicBezTo>
                    <a:pt x="120" y="90"/>
                    <a:pt x="121" y="90"/>
                    <a:pt x="121" y="91"/>
                  </a:cubicBezTo>
                  <a:cubicBezTo>
                    <a:pt x="121" y="91"/>
                    <a:pt x="122" y="91"/>
                    <a:pt x="122" y="91"/>
                  </a:cubicBezTo>
                  <a:cubicBezTo>
                    <a:pt x="122" y="91"/>
                    <a:pt x="123" y="93"/>
                    <a:pt x="123" y="93"/>
                  </a:cubicBezTo>
                  <a:cubicBezTo>
                    <a:pt x="124" y="93"/>
                    <a:pt x="124" y="93"/>
                    <a:pt x="124" y="93"/>
                  </a:cubicBezTo>
                  <a:cubicBezTo>
                    <a:pt x="124" y="93"/>
                    <a:pt x="124" y="93"/>
                    <a:pt x="123" y="93"/>
                  </a:cubicBezTo>
                  <a:cubicBezTo>
                    <a:pt x="123" y="94"/>
                    <a:pt x="123" y="94"/>
                    <a:pt x="123" y="94"/>
                  </a:cubicBezTo>
                  <a:cubicBezTo>
                    <a:pt x="124" y="94"/>
                    <a:pt x="124" y="94"/>
                    <a:pt x="125" y="95"/>
                  </a:cubicBezTo>
                  <a:cubicBezTo>
                    <a:pt x="125" y="95"/>
                    <a:pt x="127" y="95"/>
                    <a:pt x="127" y="95"/>
                  </a:cubicBezTo>
                  <a:cubicBezTo>
                    <a:pt x="127" y="95"/>
                    <a:pt x="127" y="95"/>
                    <a:pt x="127" y="94"/>
                  </a:cubicBezTo>
                  <a:close/>
                  <a:moveTo>
                    <a:pt x="124" y="19"/>
                  </a:moveTo>
                  <a:cubicBezTo>
                    <a:pt x="124" y="19"/>
                    <a:pt x="124" y="20"/>
                    <a:pt x="123" y="19"/>
                  </a:cubicBezTo>
                  <a:cubicBezTo>
                    <a:pt x="123" y="19"/>
                    <a:pt x="123" y="19"/>
                    <a:pt x="123" y="19"/>
                  </a:cubicBezTo>
                  <a:cubicBezTo>
                    <a:pt x="123" y="19"/>
                    <a:pt x="122" y="19"/>
                    <a:pt x="122" y="19"/>
                  </a:cubicBezTo>
                  <a:cubicBezTo>
                    <a:pt x="122" y="19"/>
                    <a:pt x="122" y="19"/>
                    <a:pt x="122" y="19"/>
                  </a:cubicBezTo>
                  <a:cubicBezTo>
                    <a:pt x="122" y="19"/>
                    <a:pt x="121" y="19"/>
                    <a:pt x="121" y="18"/>
                  </a:cubicBezTo>
                  <a:cubicBezTo>
                    <a:pt x="121" y="18"/>
                    <a:pt x="121" y="18"/>
                    <a:pt x="121" y="18"/>
                  </a:cubicBezTo>
                  <a:cubicBezTo>
                    <a:pt x="121" y="18"/>
                    <a:pt x="121" y="18"/>
                    <a:pt x="121" y="17"/>
                  </a:cubicBezTo>
                  <a:cubicBezTo>
                    <a:pt x="121" y="17"/>
                    <a:pt x="121" y="17"/>
                    <a:pt x="120" y="17"/>
                  </a:cubicBezTo>
                  <a:cubicBezTo>
                    <a:pt x="120" y="17"/>
                    <a:pt x="120" y="17"/>
                    <a:pt x="120" y="17"/>
                  </a:cubicBezTo>
                  <a:cubicBezTo>
                    <a:pt x="120" y="17"/>
                    <a:pt x="120" y="17"/>
                    <a:pt x="120" y="17"/>
                  </a:cubicBezTo>
                  <a:cubicBezTo>
                    <a:pt x="120" y="17"/>
                    <a:pt x="119" y="17"/>
                    <a:pt x="119" y="17"/>
                  </a:cubicBezTo>
                  <a:cubicBezTo>
                    <a:pt x="119" y="17"/>
                    <a:pt x="119" y="17"/>
                    <a:pt x="118" y="17"/>
                  </a:cubicBezTo>
                  <a:cubicBezTo>
                    <a:pt x="118" y="17"/>
                    <a:pt x="119" y="18"/>
                    <a:pt x="119" y="18"/>
                  </a:cubicBezTo>
                  <a:cubicBezTo>
                    <a:pt x="119" y="18"/>
                    <a:pt x="118" y="17"/>
                    <a:pt x="118" y="17"/>
                  </a:cubicBezTo>
                  <a:cubicBezTo>
                    <a:pt x="118" y="17"/>
                    <a:pt x="118" y="17"/>
                    <a:pt x="118" y="17"/>
                  </a:cubicBezTo>
                  <a:cubicBezTo>
                    <a:pt x="118" y="17"/>
                    <a:pt x="117" y="17"/>
                    <a:pt x="117" y="17"/>
                  </a:cubicBezTo>
                  <a:cubicBezTo>
                    <a:pt x="117" y="17"/>
                    <a:pt x="117" y="17"/>
                    <a:pt x="117" y="17"/>
                  </a:cubicBezTo>
                  <a:cubicBezTo>
                    <a:pt x="117" y="17"/>
                    <a:pt x="117" y="17"/>
                    <a:pt x="117" y="17"/>
                  </a:cubicBezTo>
                  <a:cubicBezTo>
                    <a:pt x="117" y="17"/>
                    <a:pt x="117" y="17"/>
                    <a:pt x="116" y="17"/>
                  </a:cubicBezTo>
                  <a:cubicBezTo>
                    <a:pt x="116" y="16"/>
                    <a:pt x="116" y="16"/>
                    <a:pt x="116" y="16"/>
                  </a:cubicBezTo>
                  <a:cubicBezTo>
                    <a:pt x="116" y="16"/>
                    <a:pt x="116" y="16"/>
                    <a:pt x="116" y="16"/>
                  </a:cubicBezTo>
                  <a:cubicBezTo>
                    <a:pt x="115" y="16"/>
                    <a:pt x="115" y="16"/>
                    <a:pt x="115" y="16"/>
                  </a:cubicBezTo>
                  <a:cubicBezTo>
                    <a:pt x="115" y="16"/>
                    <a:pt x="115" y="16"/>
                    <a:pt x="115" y="16"/>
                  </a:cubicBezTo>
                  <a:cubicBezTo>
                    <a:pt x="115" y="16"/>
                    <a:pt x="115" y="16"/>
                    <a:pt x="115" y="17"/>
                  </a:cubicBezTo>
                  <a:cubicBezTo>
                    <a:pt x="115" y="17"/>
                    <a:pt x="115" y="17"/>
                    <a:pt x="115" y="17"/>
                  </a:cubicBezTo>
                  <a:cubicBezTo>
                    <a:pt x="115" y="17"/>
                    <a:pt x="115" y="17"/>
                    <a:pt x="116" y="17"/>
                  </a:cubicBezTo>
                  <a:cubicBezTo>
                    <a:pt x="116" y="17"/>
                    <a:pt x="116" y="17"/>
                    <a:pt x="116" y="18"/>
                  </a:cubicBezTo>
                  <a:cubicBezTo>
                    <a:pt x="116" y="18"/>
                    <a:pt x="116" y="18"/>
                    <a:pt x="116" y="18"/>
                  </a:cubicBezTo>
                  <a:cubicBezTo>
                    <a:pt x="117" y="18"/>
                    <a:pt x="117" y="18"/>
                    <a:pt x="117" y="18"/>
                  </a:cubicBezTo>
                  <a:cubicBezTo>
                    <a:pt x="118" y="18"/>
                    <a:pt x="118" y="18"/>
                    <a:pt x="118" y="18"/>
                  </a:cubicBezTo>
                  <a:cubicBezTo>
                    <a:pt x="118" y="19"/>
                    <a:pt x="118" y="19"/>
                    <a:pt x="118" y="19"/>
                  </a:cubicBezTo>
                  <a:cubicBezTo>
                    <a:pt x="119" y="19"/>
                    <a:pt x="119" y="19"/>
                    <a:pt x="119" y="19"/>
                  </a:cubicBezTo>
                  <a:cubicBezTo>
                    <a:pt x="119" y="19"/>
                    <a:pt x="119" y="19"/>
                    <a:pt x="120" y="19"/>
                  </a:cubicBezTo>
                  <a:cubicBezTo>
                    <a:pt x="120" y="19"/>
                    <a:pt x="120" y="19"/>
                    <a:pt x="121" y="20"/>
                  </a:cubicBezTo>
                  <a:cubicBezTo>
                    <a:pt x="121" y="19"/>
                    <a:pt x="121" y="19"/>
                    <a:pt x="121" y="19"/>
                  </a:cubicBezTo>
                  <a:cubicBezTo>
                    <a:pt x="121" y="19"/>
                    <a:pt x="121" y="19"/>
                    <a:pt x="121" y="19"/>
                  </a:cubicBezTo>
                  <a:cubicBezTo>
                    <a:pt x="121" y="19"/>
                    <a:pt x="122" y="19"/>
                    <a:pt x="122" y="19"/>
                  </a:cubicBezTo>
                  <a:cubicBezTo>
                    <a:pt x="122" y="19"/>
                    <a:pt x="122" y="19"/>
                    <a:pt x="122" y="19"/>
                  </a:cubicBezTo>
                  <a:cubicBezTo>
                    <a:pt x="122" y="19"/>
                    <a:pt x="122" y="19"/>
                    <a:pt x="122" y="20"/>
                  </a:cubicBezTo>
                  <a:cubicBezTo>
                    <a:pt x="122" y="20"/>
                    <a:pt x="122" y="20"/>
                    <a:pt x="122" y="20"/>
                  </a:cubicBezTo>
                  <a:cubicBezTo>
                    <a:pt x="122" y="20"/>
                    <a:pt x="122" y="20"/>
                    <a:pt x="122" y="20"/>
                  </a:cubicBezTo>
                  <a:cubicBezTo>
                    <a:pt x="123" y="20"/>
                    <a:pt x="123" y="21"/>
                    <a:pt x="123" y="21"/>
                  </a:cubicBezTo>
                  <a:cubicBezTo>
                    <a:pt x="123" y="21"/>
                    <a:pt x="123" y="21"/>
                    <a:pt x="123" y="21"/>
                  </a:cubicBezTo>
                  <a:cubicBezTo>
                    <a:pt x="124" y="21"/>
                    <a:pt x="124" y="21"/>
                    <a:pt x="125" y="21"/>
                  </a:cubicBezTo>
                  <a:cubicBezTo>
                    <a:pt x="125" y="21"/>
                    <a:pt x="125" y="21"/>
                    <a:pt x="125" y="20"/>
                  </a:cubicBezTo>
                  <a:cubicBezTo>
                    <a:pt x="125" y="20"/>
                    <a:pt x="124" y="19"/>
                    <a:pt x="124" y="19"/>
                  </a:cubicBezTo>
                  <a:close/>
                  <a:moveTo>
                    <a:pt x="139" y="35"/>
                  </a:moveTo>
                  <a:cubicBezTo>
                    <a:pt x="139" y="35"/>
                    <a:pt x="139" y="35"/>
                    <a:pt x="140" y="35"/>
                  </a:cubicBezTo>
                  <a:cubicBezTo>
                    <a:pt x="140" y="35"/>
                    <a:pt x="140" y="35"/>
                    <a:pt x="140" y="35"/>
                  </a:cubicBezTo>
                  <a:cubicBezTo>
                    <a:pt x="140" y="34"/>
                    <a:pt x="139" y="34"/>
                    <a:pt x="139" y="34"/>
                  </a:cubicBezTo>
                  <a:cubicBezTo>
                    <a:pt x="139" y="34"/>
                    <a:pt x="138" y="34"/>
                    <a:pt x="138" y="34"/>
                  </a:cubicBezTo>
                  <a:cubicBezTo>
                    <a:pt x="138" y="34"/>
                    <a:pt x="138" y="34"/>
                    <a:pt x="138" y="34"/>
                  </a:cubicBezTo>
                  <a:cubicBezTo>
                    <a:pt x="138" y="35"/>
                    <a:pt x="138" y="35"/>
                    <a:pt x="139" y="35"/>
                  </a:cubicBezTo>
                  <a:close/>
                  <a:moveTo>
                    <a:pt x="117" y="24"/>
                  </a:moveTo>
                  <a:cubicBezTo>
                    <a:pt x="117" y="24"/>
                    <a:pt x="117" y="24"/>
                    <a:pt x="117" y="24"/>
                  </a:cubicBezTo>
                  <a:cubicBezTo>
                    <a:pt x="117" y="24"/>
                    <a:pt x="117" y="24"/>
                    <a:pt x="117" y="23"/>
                  </a:cubicBezTo>
                  <a:cubicBezTo>
                    <a:pt x="117" y="23"/>
                    <a:pt x="117" y="23"/>
                    <a:pt x="116" y="23"/>
                  </a:cubicBezTo>
                  <a:cubicBezTo>
                    <a:pt x="116" y="23"/>
                    <a:pt x="116" y="23"/>
                    <a:pt x="116" y="24"/>
                  </a:cubicBezTo>
                  <a:cubicBezTo>
                    <a:pt x="116" y="24"/>
                    <a:pt x="117" y="24"/>
                    <a:pt x="117" y="24"/>
                  </a:cubicBezTo>
                  <a:close/>
                  <a:moveTo>
                    <a:pt x="116" y="18"/>
                  </a:moveTo>
                  <a:cubicBezTo>
                    <a:pt x="116" y="17"/>
                    <a:pt x="115" y="17"/>
                    <a:pt x="115" y="17"/>
                  </a:cubicBezTo>
                  <a:cubicBezTo>
                    <a:pt x="114" y="17"/>
                    <a:pt x="114" y="17"/>
                    <a:pt x="114" y="18"/>
                  </a:cubicBezTo>
                  <a:cubicBezTo>
                    <a:pt x="114" y="18"/>
                    <a:pt x="114" y="18"/>
                    <a:pt x="114" y="18"/>
                  </a:cubicBezTo>
                  <a:cubicBezTo>
                    <a:pt x="114" y="18"/>
                    <a:pt x="115" y="19"/>
                    <a:pt x="116" y="18"/>
                  </a:cubicBezTo>
                  <a:close/>
                  <a:moveTo>
                    <a:pt x="113" y="21"/>
                  </a:moveTo>
                  <a:cubicBezTo>
                    <a:pt x="113" y="21"/>
                    <a:pt x="113" y="21"/>
                    <a:pt x="113" y="21"/>
                  </a:cubicBezTo>
                  <a:cubicBezTo>
                    <a:pt x="113" y="20"/>
                    <a:pt x="113" y="20"/>
                    <a:pt x="113" y="20"/>
                  </a:cubicBezTo>
                  <a:cubicBezTo>
                    <a:pt x="114" y="20"/>
                    <a:pt x="114" y="20"/>
                    <a:pt x="114" y="20"/>
                  </a:cubicBezTo>
                  <a:cubicBezTo>
                    <a:pt x="114" y="20"/>
                    <a:pt x="114" y="19"/>
                    <a:pt x="114" y="19"/>
                  </a:cubicBezTo>
                  <a:cubicBezTo>
                    <a:pt x="113" y="19"/>
                    <a:pt x="113" y="19"/>
                    <a:pt x="113" y="19"/>
                  </a:cubicBezTo>
                  <a:cubicBezTo>
                    <a:pt x="113" y="19"/>
                    <a:pt x="112" y="19"/>
                    <a:pt x="112" y="19"/>
                  </a:cubicBezTo>
                  <a:cubicBezTo>
                    <a:pt x="112" y="19"/>
                    <a:pt x="112" y="19"/>
                    <a:pt x="112" y="19"/>
                  </a:cubicBezTo>
                  <a:cubicBezTo>
                    <a:pt x="111" y="19"/>
                    <a:pt x="111" y="19"/>
                    <a:pt x="111" y="19"/>
                  </a:cubicBezTo>
                  <a:cubicBezTo>
                    <a:pt x="111" y="19"/>
                    <a:pt x="111" y="19"/>
                    <a:pt x="110" y="19"/>
                  </a:cubicBezTo>
                  <a:cubicBezTo>
                    <a:pt x="110" y="20"/>
                    <a:pt x="110" y="21"/>
                    <a:pt x="110" y="21"/>
                  </a:cubicBezTo>
                  <a:cubicBezTo>
                    <a:pt x="110" y="21"/>
                    <a:pt x="110" y="21"/>
                    <a:pt x="110" y="21"/>
                  </a:cubicBezTo>
                  <a:cubicBezTo>
                    <a:pt x="110" y="21"/>
                    <a:pt x="110" y="21"/>
                    <a:pt x="110" y="20"/>
                  </a:cubicBezTo>
                  <a:cubicBezTo>
                    <a:pt x="110" y="20"/>
                    <a:pt x="110" y="20"/>
                    <a:pt x="110" y="20"/>
                  </a:cubicBezTo>
                  <a:cubicBezTo>
                    <a:pt x="110" y="20"/>
                    <a:pt x="110" y="20"/>
                    <a:pt x="109" y="20"/>
                  </a:cubicBezTo>
                  <a:cubicBezTo>
                    <a:pt x="110" y="20"/>
                    <a:pt x="110" y="20"/>
                    <a:pt x="110" y="20"/>
                  </a:cubicBezTo>
                  <a:cubicBezTo>
                    <a:pt x="110" y="20"/>
                    <a:pt x="110" y="20"/>
                    <a:pt x="110" y="20"/>
                  </a:cubicBezTo>
                  <a:cubicBezTo>
                    <a:pt x="109" y="20"/>
                    <a:pt x="109" y="20"/>
                    <a:pt x="109" y="19"/>
                  </a:cubicBezTo>
                  <a:cubicBezTo>
                    <a:pt x="109" y="19"/>
                    <a:pt x="109" y="19"/>
                    <a:pt x="109" y="19"/>
                  </a:cubicBezTo>
                  <a:cubicBezTo>
                    <a:pt x="109" y="19"/>
                    <a:pt x="109" y="19"/>
                    <a:pt x="109" y="19"/>
                  </a:cubicBezTo>
                  <a:cubicBezTo>
                    <a:pt x="108" y="19"/>
                    <a:pt x="108" y="19"/>
                    <a:pt x="108" y="19"/>
                  </a:cubicBezTo>
                  <a:cubicBezTo>
                    <a:pt x="108" y="19"/>
                    <a:pt x="108" y="19"/>
                    <a:pt x="108" y="19"/>
                  </a:cubicBezTo>
                  <a:cubicBezTo>
                    <a:pt x="108" y="19"/>
                    <a:pt x="108" y="19"/>
                    <a:pt x="108" y="19"/>
                  </a:cubicBezTo>
                  <a:cubicBezTo>
                    <a:pt x="107" y="19"/>
                    <a:pt x="107" y="19"/>
                    <a:pt x="107" y="19"/>
                  </a:cubicBezTo>
                  <a:cubicBezTo>
                    <a:pt x="107" y="19"/>
                    <a:pt x="106" y="19"/>
                    <a:pt x="106" y="19"/>
                  </a:cubicBezTo>
                  <a:cubicBezTo>
                    <a:pt x="106" y="19"/>
                    <a:pt x="106" y="19"/>
                    <a:pt x="105" y="18"/>
                  </a:cubicBezTo>
                  <a:cubicBezTo>
                    <a:pt x="105" y="19"/>
                    <a:pt x="105" y="19"/>
                    <a:pt x="105" y="19"/>
                  </a:cubicBezTo>
                  <a:cubicBezTo>
                    <a:pt x="105" y="19"/>
                    <a:pt x="105" y="18"/>
                    <a:pt x="105" y="18"/>
                  </a:cubicBezTo>
                  <a:cubicBezTo>
                    <a:pt x="105" y="18"/>
                    <a:pt x="105" y="18"/>
                    <a:pt x="104" y="18"/>
                  </a:cubicBezTo>
                  <a:cubicBezTo>
                    <a:pt x="104" y="18"/>
                    <a:pt x="104" y="18"/>
                    <a:pt x="104" y="18"/>
                  </a:cubicBezTo>
                  <a:cubicBezTo>
                    <a:pt x="104" y="18"/>
                    <a:pt x="104" y="18"/>
                    <a:pt x="103" y="17"/>
                  </a:cubicBezTo>
                  <a:cubicBezTo>
                    <a:pt x="103" y="17"/>
                    <a:pt x="103" y="17"/>
                    <a:pt x="103" y="17"/>
                  </a:cubicBezTo>
                  <a:cubicBezTo>
                    <a:pt x="102" y="17"/>
                    <a:pt x="102" y="17"/>
                    <a:pt x="102" y="17"/>
                  </a:cubicBezTo>
                  <a:cubicBezTo>
                    <a:pt x="101" y="17"/>
                    <a:pt x="101" y="17"/>
                    <a:pt x="101" y="16"/>
                  </a:cubicBezTo>
                  <a:cubicBezTo>
                    <a:pt x="100" y="16"/>
                    <a:pt x="99" y="16"/>
                    <a:pt x="99" y="16"/>
                  </a:cubicBezTo>
                  <a:cubicBezTo>
                    <a:pt x="98" y="16"/>
                    <a:pt x="98" y="16"/>
                    <a:pt x="97" y="16"/>
                  </a:cubicBezTo>
                  <a:cubicBezTo>
                    <a:pt x="96" y="16"/>
                    <a:pt x="96" y="16"/>
                    <a:pt x="95" y="16"/>
                  </a:cubicBezTo>
                  <a:cubicBezTo>
                    <a:pt x="95" y="16"/>
                    <a:pt x="95" y="16"/>
                    <a:pt x="95" y="17"/>
                  </a:cubicBezTo>
                  <a:cubicBezTo>
                    <a:pt x="96" y="17"/>
                    <a:pt x="96" y="17"/>
                    <a:pt x="96" y="17"/>
                  </a:cubicBezTo>
                  <a:cubicBezTo>
                    <a:pt x="95" y="17"/>
                    <a:pt x="95" y="17"/>
                    <a:pt x="95" y="17"/>
                  </a:cubicBezTo>
                  <a:cubicBezTo>
                    <a:pt x="95" y="17"/>
                    <a:pt x="95" y="17"/>
                    <a:pt x="95" y="17"/>
                  </a:cubicBezTo>
                  <a:cubicBezTo>
                    <a:pt x="94" y="17"/>
                    <a:pt x="94" y="17"/>
                    <a:pt x="94" y="18"/>
                  </a:cubicBezTo>
                  <a:cubicBezTo>
                    <a:pt x="94" y="18"/>
                    <a:pt x="93" y="18"/>
                    <a:pt x="93" y="18"/>
                  </a:cubicBezTo>
                  <a:cubicBezTo>
                    <a:pt x="94" y="18"/>
                    <a:pt x="94" y="19"/>
                    <a:pt x="94" y="19"/>
                  </a:cubicBezTo>
                  <a:cubicBezTo>
                    <a:pt x="95" y="19"/>
                    <a:pt x="95" y="19"/>
                    <a:pt x="95" y="19"/>
                  </a:cubicBezTo>
                  <a:cubicBezTo>
                    <a:pt x="95" y="19"/>
                    <a:pt x="95" y="19"/>
                    <a:pt x="95" y="19"/>
                  </a:cubicBezTo>
                  <a:cubicBezTo>
                    <a:pt x="95" y="19"/>
                    <a:pt x="95" y="20"/>
                    <a:pt x="96" y="20"/>
                  </a:cubicBezTo>
                  <a:cubicBezTo>
                    <a:pt x="96" y="19"/>
                    <a:pt x="96" y="19"/>
                    <a:pt x="96" y="19"/>
                  </a:cubicBezTo>
                  <a:cubicBezTo>
                    <a:pt x="97" y="19"/>
                    <a:pt x="97" y="19"/>
                    <a:pt x="97" y="19"/>
                  </a:cubicBezTo>
                  <a:cubicBezTo>
                    <a:pt x="98" y="19"/>
                    <a:pt x="98" y="19"/>
                    <a:pt x="98" y="19"/>
                  </a:cubicBezTo>
                  <a:cubicBezTo>
                    <a:pt x="98" y="19"/>
                    <a:pt x="98" y="19"/>
                    <a:pt x="98" y="19"/>
                  </a:cubicBezTo>
                  <a:cubicBezTo>
                    <a:pt x="99" y="19"/>
                    <a:pt x="99" y="19"/>
                    <a:pt x="99" y="19"/>
                  </a:cubicBezTo>
                  <a:cubicBezTo>
                    <a:pt x="100" y="18"/>
                    <a:pt x="100" y="18"/>
                    <a:pt x="100" y="18"/>
                  </a:cubicBezTo>
                  <a:cubicBezTo>
                    <a:pt x="101" y="18"/>
                    <a:pt x="102" y="18"/>
                    <a:pt x="102" y="18"/>
                  </a:cubicBezTo>
                  <a:cubicBezTo>
                    <a:pt x="102" y="18"/>
                    <a:pt x="101" y="18"/>
                    <a:pt x="101" y="18"/>
                  </a:cubicBezTo>
                  <a:cubicBezTo>
                    <a:pt x="100" y="19"/>
                    <a:pt x="100" y="19"/>
                    <a:pt x="100" y="19"/>
                  </a:cubicBezTo>
                  <a:cubicBezTo>
                    <a:pt x="100" y="19"/>
                    <a:pt x="99" y="19"/>
                    <a:pt x="99" y="19"/>
                  </a:cubicBezTo>
                  <a:cubicBezTo>
                    <a:pt x="99" y="19"/>
                    <a:pt x="100" y="19"/>
                    <a:pt x="100" y="20"/>
                  </a:cubicBezTo>
                  <a:cubicBezTo>
                    <a:pt x="100" y="20"/>
                    <a:pt x="100" y="20"/>
                    <a:pt x="101" y="20"/>
                  </a:cubicBezTo>
                  <a:cubicBezTo>
                    <a:pt x="100" y="20"/>
                    <a:pt x="100" y="20"/>
                    <a:pt x="100" y="20"/>
                  </a:cubicBezTo>
                  <a:cubicBezTo>
                    <a:pt x="100" y="20"/>
                    <a:pt x="100" y="20"/>
                    <a:pt x="101" y="20"/>
                  </a:cubicBezTo>
                  <a:cubicBezTo>
                    <a:pt x="102" y="21"/>
                    <a:pt x="103" y="21"/>
                    <a:pt x="105" y="21"/>
                  </a:cubicBezTo>
                  <a:cubicBezTo>
                    <a:pt x="104" y="21"/>
                    <a:pt x="103" y="21"/>
                    <a:pt x="101" y="21"/>
                  </a:cubicBezTo>
                  <a:cubicBezTo>
                    <a:pt x="100" y="21"/>
                    <a:pt x="100" y="21"/>
                    <a:pt x="100" y="21"/>
                  </a:cubicBezTo>
                  <a:cubicBezTo>
                    <a:pt x="100" y="21"/>
                    <a:pt x="100" y="21"/>
                    <a:pt x="100" y="22"/>
                  </a:cubicBezTo>
                  <a:cubicBezTo>
                    <a:pt x="101" y="22"/>
                    <a:pt x="101" y="22"/>
                    <a:pt x="101" y="22"/>
                  </a:cubicBezTo>
                  <a:cubicBezTo>
                    <a:pt x="101" y="22"/>
                    <a:pt x="103" y="22"/>
                    <a:pt x="103" y="23"/>
                  </a:cubicBezTo>
                  <a:cubicBezTo>
                    <a:pt x="103" y="23"/>
                    <a:pt x="104" y="23"/>
                    <a:pt x="104" y="23"/>
                  </a:cubicBezTo>
                  <a:cubicBezTo>
                    <a:pt x="105" y="23"/>
                    <a:pt x="105" y="24"/>
                    <a:pt x="106" y="24"/>
                  </a:cubicBezTo>
                  <a:cubicBezTo>
                    <a:pt x="106" y="24"/>
                    <a:pt x="107" y="24"/>
                    <a:pt x="107" y="24"/>
                  </a:cubicBezTo>
                  <a:cubicBezTo>
                    <a:pt x="108" y="24"/>
                    <a:pt x="108" y="24"/>
                    <a:pt x="108" y="24"/>
                  </a:cubicBezTo>
                  <a:cubicBezTo>
                    <a:pt x="108" y="24"/>
                    <a:pt x="109" y="24"/>
                    <a:pt x="109" y="24"/>
                  </a:cubicBezTo>
                  <a:cubicBezTo>
                    <a:pt x="110" y="24"/>
                    <a:pt x="110" y="24"/>
                    <a:pt x="110" y="24"/>
                  </a:cubicBezTo>
                  <a:cubicBezTo>
                    <a:pt x="111" y="24"/>
                    <a:pt x="111" y="24"/>
                    <a:pt x="111" y="24"/>
                  </a:cubicBezTo>
                  <a:cubicBezTo>
                    <a:pt x="112" y="24"/>
                    <a:pt x="112" y="24"/>
                    <a:pt x="112" y="24"/>
                  </a:cubicBezTo>
                  <a:cubicBezTo>
                    <a:pt x="112" y="25"/>
                    <a:pt x="112" y="25"/>
                    <a:pt x="113" y="25"/>
                  </a:cubicBezTo>
                  <a:cubicBezTo>
                    <a:pt x="113" y="25"/>
                    <a:pt x="114" y="25"/>
                    <a:pt x="114" y="25"/>
                  </a:cubicBezTo>
                  <a:cubicBezTo>
                    <a:pt x="114" y="25"/>
                    <a:pt x="114" y="25"/>
                    <a:pt x="115" y="26"/>
                  </a:cubicBezTo>
                  <a:cubicBezTo>
                    <a:pt x="115" y="25"/>
                    <a:pt x="115" y="25"/>
                    <a:pt x="115" y="25"/>
                  </a:cubicBezTo>
                  <a:cubicBezTo>
                    <a:pt x="116" y="25"/>
                    <a:pt x="116" y="25"/>
                    <a:pt x="116" y="25"/>
                  </a:cubicBezTo>
                  <a:cubicBezTo>
                    <a:pt x="116" y="24"/>
                    <a:pt x="116" y="24"/>
                    <a:pt x="116" y="24"/>
                  </a:cubicBezTo>
                  <a:cubicBezTo>
                    <a:pt x="116" y="24"/>
                    <a:pt x="115" y="24"/>
                    <a:pt x="115" y="24"/>
                  </a:cubicBezTo>
                  <a:cubicBezTo>
                    <a:pt x="115" y="23"/>
                    <a:pt x="115" y="23"/>
                    <a:pt x="115" y="23"/>
                  </a:cubicBezTo>
                  <a:cubicBezTo>
                    <a:pt x="114" y="23"/>
                    <a:pt x="114" y="23"/>
                    <a:pt x="114" y="23"/>
                  </a:cubicBezTo>
                  <a:cubicBezTo>
                    <a:pt x="114" y="22"/>
                    <a:pt x="114" y="22"/>
                    <a:pt x="113" y="22"/>
                  </a:cubicBezTo>
                  <a:cubicBezTo>
                    <a:pt x="113" y="22"/>
                    <a:pt x="113" y="22"/>
                    <a:pt x="113" y="21"/>
                  </a:cubicBezTo>
                  <a:close/>
                  <a:moveTo>
                    <a:pt x="131" y="37"/>
                  </a:moveTo>
                  <a:cubicBezTo>
                    <a:pt x="130" y="37"/>
                    <a:pt x="130" y="38"/>
                    <a:pt x="130" y="38"/>
                  </a:cubicBezTo>
                  <a:cubicBezTo>
                    <a:pt x="131" y="39"/>
                    <a:pt x="132" y="39"/>
                    <a:pt x="132" y="39"/>
                  </a:cubicBezTo>
                  <a:cubicBezTo>
                    <a:pt x="132" y="38"/>
                    <a:pt x="132" y="38"/>
                    <a:pt x="132" y="38"/>
                  </a:cubicBezTo>
                  <a:cubicBezTo>
                    <a:pt x="132" y="38"/>
                    <a:pt x="132" y="37"/>
                    <a:pt x="131" y="37"/>
                  </a:cubicBezTo>
                  <a:close/>
                  <a:moveTo>
                    <a:pt x="136" y="32"/>
                  </a:moveTo>
                  <a:cubicBezTo>
                    <a:pt x="136" y="32"/>
                    <a:pt x="136" y="32"/>
                    <a:pt x="136" y="33"/>
                  </a:cubicBezTo>
                  <a:cubicBezTo>
                    <a:pt x="136" y="33"/>
                    <a:pt x="136" y="33"/>
                    <a:pt x="137" y="33"/>
                  </a:cubicBezTo>
                  <a:cubicBezTo>
                    <a:pt x="137" y="33"/>
                    <a:pt x="137" y="32"/>
                    <a:pt x="137" y="32"/>
                  </a:cubicBezTo>
                  <a:cubicBezTo>
                    <a:pt x="137" y="32"/>
                    <a:pt x="138" y="32"/>
                    <a:pt x="138" y="32"/>
                  </a:cubicBezTo>
                  <a:cubicBezTo>
                    <a:pt x="138" y="31"/>
                    <a:pt x="137" y="31"/>
                    <a:pt x="137" y="31"/>
                  </a:cubicBezTo>
                  <a:cubicBezTo>
                    <a:pt x="137" y="32"/>
                    <a:pt x="136" y="32"/>
                    <a:pt x="136" y="32"/>
                  </a:cubicBezTo>
                  <a:close/>
                  <a:moveTo>
                    <a:pt x="116" y="25"/>
                  </a:moveTo>
                  <a:cubicBezTo>
                    <a:pt x="116" y="26"/>
                    <a:pt x="115" y="26"/>
                    <a:pt x="115" y="26"/>
                  </a:cubicBezTo>
                  <a:cubicBezTo>
                    <a:pt x="116" y="26"/>
                    <a:pt x="116" y="26"/>
                    <a:pt x="116" y="26"/>
                  </a:cubicBezTo>
                  <a:cubicBezTo>
                    <a:pt x="116" y="26"/>
                    <a:pt x="116" y="26"/>
                    <a:pt x="116" y="26"/>
                  </a:cubicBezTo>
                  <a:cubicBezTo>
                    <a:pt x="116" y="26"/>
                    <a:pt x="117" y="26"/>
                    <a:pt x="117" y="26"/>
                  </a:cubicBezTo>
                  <a:cubicBezTo>
                    <a:pt x="117" y="26"/>
                    <a:pt x="117" y="25"/>
                    <a:pt x="116" y="25"/>
                  </a:cubicBezTo>
                  <a:cubicBezTo>
                    <a:pt x="116" y="25"/>
                    <a:pt x="116" y="25"/>
                    <a:pt x="116" y="2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72" name="组合 71"/>
          <p:cNvGrpSpPr>
            <a:grpSpLocks/>
          </p:cNvGrpSpPr>
          <p:nvPr/>
        </p:nvGrpSpPr>
        <p:grpSpPr bwMode="auto">
          <a:xfrm>
            <a:off x="2002632" y="673568"/>
            <a:ext cx="1903810" cy="1905000"/>
            <a:chOff x="2575525" y="1626001"/>
            <a:chExt cx="2539198" cy="2539198"/>
          </a:xfrm>
        </p:grpSpPr>
        <p:sp>
          <p:nvSpPr>
            <p:cNvPr id="73" name="椭圆 26"/>
            <p:cNvSpPr>
              <a:spLocks noChangeArrowheads="1"/>
            </p:cNvSpPr>
            <p:nvPr/>
          </p:nvSpPr>
          <p:spPr bwMode="auto">
            <a:xfrm>
              <a:off x="2575525" y="1626001"/>
              <a:ext cx="2539198" cy="2539198"/>
            </a:xfrm>
            <a:prstGeom prst="ellipse">
              <a:avLst/>
            </a:prstGeom>
            <a:gradFill rotWithShape="1">
              <a:gsLst>
                <a:gs pos="0">
                  <a:srgbClr val="197519">
                    <a:alpha val="89999"/>
                  </a:srgbClr>
                </a:gs>
                <a:gs pos="100000">
                  <a:srgbClr val="197519">
                    <a:alpha val="79999"/>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4" name="Freeform 5"/>
            <p:cNvSpPr>
              <a:spLocks noEditPoints="1" noChangeArrowheads="1"/>
            </p:cNvSpPr>
            <p:nvPr/>
          </p:nvSpPr>
          <p:spPr bwMode="auto">
            <a:xfrm>
              <a:off x="3296460" y="2427781"/>
              <a:ext cx="1097328" cy="935638"/>
            </a:xfrm>
            <a:custGeom>
              <a:avLst/>
              <a:gdLst>
                <a:gd name="T0" fmla="*/ 20 w 86"/>
                <a:gd name="T1" fmla="*/ 2 h 70"/>
                <a:gd name="T2" fmla="*/ 60 w 86"/>
                <a:gd name="T3" fmla="*/ 2 h 70"/>
                <a:gd name="T4" fmla="*/ 80 w 86"/>
                <a:gd name="T5" fmla="*/ 6 h 70"/>
                <a:gd name="T6" fmla="*/ 74 w 86"/>
                <a:gd name="T7" fmla="*/ 26 h 70"/>
                <a:gd name="T8" fmla="*/ 59 w 86"/>
                <a:gd name="T9" fmla="*/ 8 h 70"/>
                <a:gd name="T10" fmla="*/ 43 w 86"/>
                <a:gd name="T11" fmla="*/ 54 h 70"/>
                <a:gd name="T12" fmla="*/ 49 w 86"/>
                <a:gd name="T13" fmla="*/ 58 h 70"/>
                <a:gd name="T14" fmla="*/ 50 w 86"/>
                <a:gd name="T15" fmla="*/ 59 h 70"/>
                <a:gd name="T16" fmla="*/ 40 w 86"/>
                <a:gd name="T17" fmla="*/ 60 h 70"/>
                <a:gd name="T18" fmla="*/ 22 w 86"/>
                <a:gd name="T19" fmla="*/ 60 h 70"/>
                <a:gd name="T20" fmla="*/ 0 w 86"/>
                <a:gd name="T21" fmla="*/ 58 h 70"/>
                <a:gd name="T22" fmla="*/ 3 w 86"/>
                <a:gd name="T23" fmla="*/ 3 h 70"/>
                <a:gd name="T24" fmla="*/ 59 w 86"/>
                <a:gd name="T25" fmla="*/ 37 h 70"/>
                <a:gd name="T26" fmla="*/ 57 w 86"/>
                <a:gd name="T27" fmla="*/ 51 h 70"/>
                <a:gd name="T28" fmla="*/ 72 w 86"/>
                <a:gd name="T29" fmla="*/ 53 h 70"/>
                <a:gd name="T30" fmla="*/ 74 w 86"/>
                <a:gd name="T31" fmla="*/ 39 h 70"/>
                <a:gd name="T32" fmla="*/ 56 w 86"/>
                <a:gd name="T33" fmla="*/ 33 h 70"/>
                <a:gd name="T34" fmla="*/ 53 w 86"/>
                <a:gd name="T35" fmla="*/ 55 h 70"/>
                <a:gd name="T36" fmla="*/ 73 w 86"/>
                <a:gd name="T37" fmla="*/ 59 h 70"/>
                <a:gd name="T38" fmla="*/ 79 w 86"/>
                <a:gd name="T39" fmla="*/ 68 h 70"/>
                <a:gd name="T40" fmla="*/ 84 w 86"/>
                <a:gd name="T41" fmla="*/ 69 h 70"/>
                <a:gd name="T42" fmla="*/ 80 w 86"/>
                <a:gd name="T43" fmla="*/ 57 h 70"/>
                <a:gd name="T44" fmla="*/ 81 w 86"/>
                <a:gd name="T45" fmla="*/ 47 h 70"/>
                <a:gd name="T46" fmla="*/ 67 w 86"/>
                <a:gd name="T47" fmla="*/ 29 h 70"/>
                <a:gd name="T48" fmla="*/ 58 w 86"/>
                <a:gd name="T49" fmla="*/ 46 h 70"/>
                <a:gd name="T50" fmla="*/ 58 w 86"/>
                <a:gd name="T51" fmla="*/ 46 h 70"/>
                <a:gd name="T52" fmla="*/ 47 w 86"/>
                <a:gd name="T53" fmla="*/ 19 h 70"/>
                <a:gd name="T54" fmla="*/ 71 w 86"/>
                <a:gd name="T55" fmla="*/ 24 h 70"/>
                <a:gd name="T56" fmla="*/ 71 w 86"/>
                <a:gd name="T57" fmla="*/ 15 h 70"/>
                <a:gd name="T58" fmla="*/ 47 w 86"/>
                <a:gd name="T59" fmla="*/ 14 h 70"/>
                <a:gd name="T60" fmla="*/ 71 w 86"/>
                <a:gd name="T61" fmla="*/ 15 h 70"/>
                <a:gd name="T62" fmla="*/ 10 w 86"/>
                <a:gd name="T63" fmla="*/ 51 h 70"/>
                <a:gd name="T64" fmla="*/ 34 w 86"/>
                <a:gd name="T65" fmla="*/ 46 h 70"/>
                <a:gd name="T66" fmla="*/ 10 w 86"/>
                <a:gd name="T67" fmla="*/ 41 h 70"/>
                <a:gd name="T68" fmla="*/ 34 w 86"/>
                <a:gd name="T69" fmla="*/ 41 h 70"/>
                <a:gd name="T70" fmla="*/ 10 w 86"/>
                <a:gd name="T71" fmla="*/ 41 h 70"/>
                <a:gd name="T72" fmla="*/ 10 w 86"/>
                <a:gd name="T73" fmla="*/ 37 h 70"/>
                <a:gd name="T74" fmla="*/ 34 w 86"/>
                <a:gd name="T75" fmla="*/ 32 h 70"/>
                <a:gd name="T76" fmla="*/ 22 w 86"/>
                <a:gd name="T77" fmla="*/ 25 h 70"/>
                <a:gd name="T78" fmla="*/ 34 w 86"/>
                <a:gd name="T79" fmla="*/ 27 h 70"/>
                <a:gd name="T80" fmla="*/ 22 w 86"/>
                <a:gd name="T81" fmla="*/ 25 h 70"/>
                <a:gd name="T82" fmla="*/ 22 w 86"/>
                <a:gd name="T83" fmla="*/ 21 h 70"/>
                <a:gd name="T84" fmla="*/ 34 w 86"/>
                <a:gd name="T85" fmla="*/ 18 h 70"/>
                <a:gd name="T86" fmla="*/ 22 w 86"/>
                <a:gd name="T87" fmla="*/ 14 h 70"/>
                <a:gd name="T88" fmla="*/ 34 w 86"/>
                <a:gd name="T89" fmla="*/ 15 h 70"/>
                <a:gd name="T90" fmla="*/ 22 w 86"/>
                <a:gd name="T91" fmla="*/ 14 h 70"/>
                <a:gd name="T92" fmla="*/ 9 w 86"/>
                <a:gd name="T93" fmla="*/ 31 h 70"/>
                <a:gd name="T94" fmla="*/ 19 w 86"/>
                <a:gd name="T95" fmla="*/ 13 h 70"/>
                <a:gd name="T96" fmla="*/ 21 w 86"/>
                <a:gd name="T97" fmla="*/ 8 h 70"/>
                <a:gd name="T98" fmla="*/ 5 w 86"/>
                <a:gd name="T99" fmla="*/ 56 h 70"/>
                <a:gd name="T100" fmla="*/ 37 w 86"/>
                <a:gd name="T101" fmla="*/ 54 h 70"/>
                <a:gd name="T102" fmla="*/ 21 w 86"/>
                <a:gd name="T103" fmla="*/ 8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6" h="70">
                  <a:moveTo>
                    <a:pt x="3" y="3"/>
                  </a:moveTo>
                  <a:cubicBezTo>
                    <a:pt x="8" y="4"/>
                    <a:pt x="14" y="3"/>
                    <a:pt x="20" y="2"/>
                  </a:cubicBezTo>
                  <a:cubicBezTo>
                    <a:pt x="28" y="1"/>
                    <a:pt x="35" y="0"/>
                    <a:pt x="40" y="3"/>
                  </a:cubicBezTo>
                  <a:cubicBezTo>
                    <a:pt x="45" y="0"/>
                    <a:pt x="52" y="1"/>
                    <a:pt x="60" y="2"/>
                  </a:cubicBezTo>
                  <a:cubicBezTo>
                    <a:pt x="65" y="3"/>
                    <a:pt x="72" y="4"/>
                    <a:pt x="77" y="3"/>
                  </a:cubicBezTo>
                  <a:cubicBezTo>
                    <a:pt x="80" y="6"/>
                    <a:pt x="80" y="6"/>
                    <a:pt x="80" y="6"/>
                  </a:cubicBezTo>
                  <a:cubicBezTo>
                    <a:pt x="80" y="30"/>
                    <a:pt x="80" y="30"/>
                    <a:pt x="80" y="30"/>
                  </a:cubicBezTo>
                  <a:cubicBezTo>
                    <a:pt x="78" y="28"/>
                    <a:pt x="76" y="27"/>
                    <a:pt x="74" y="26"/>
                  </a:cubicBezTo>
                  <a:cubicBezTo>
                    <a:pt x="74" y="9"/>
                    <a:pt x="74" y="9"/>
                    <a:pt x="74" y="9"/>
                  </a:cubicBezTo>
                  <a:cubicBezTo>
                    <a:pt x="69" y="9"/>
                    <a:pt x="64" y="8"/>
                    <a:pt x="59" y="8"/>
                  </a:cubicBezTo>
                  <a:cubicBezTo>
                    <a:pt x="52" y="7"/>
                    <a:pt x="46" y="6"/>
                    <a:pt x="43" y="8"/>
                  </a:cubicBezTo>
                  <a:cubicBezTo>
                    <a:pt x="43" y="54"/>
                    <a:pt x="43" y="54"/>
                    <a:pt x="43" y="54"/>
                  </a:cubicBezTo>
                  <a:cubicBezTo>
                    <a:pt x="44" y="54"/>
                    <a:pt x="45" y="54"/>
                    <a:pt x="47" y="54"/>
                  </a:cubicBezTo>
                  <a:cubicBezTo>
                    <a:pt x="47" y="55"/>
                    <a:pt x="48" y="56"/>
                    <a:pt x="49" y="58"/>
                  </a:cubicBezTo>
                  <a:cubicBezTo>
                    <a:pt x="50" y="58"/>
                    <a:pt x="50" y="59"/>
                    <a:pt x="51" y="59"/>
                  </a:cubicBezTo>
                  <a:cubicBezTo>
                    <a:pt x="50" y="59"/>
                    <a:pt x="50" y="59"/>
                    <a:pt x="50" y="59"/>
                  </a:cubicBezTo>
                  <a:cubicBezTo>
                    <a:pt x="46" y="59"/>
                    <a:pt x="43" y="59"/>
                    <a:pt x="41" y="60"/>
                  </a:cubicBezTo>
                  <a:cubicBezTo>
                    <a:pt x="40" y="60"/>
                    <a:pt x="40" y="60"/>
                    <a:pt x="40" y="60"/>
                  </a:cubicBezTo>
                  <a:cubicBezTo>
                    <a:pt x="38" y="60"/>
                    <a:pt x="38" y="60"/>
                    <a:pt x="38" y="60"/>
                  </a:cubicBezTo>
                  <a:cubicBezTo>
                    <a:pt x="36" y="59"/>
                    <a:pt x="29" y="59"/>
                    <a:pt x="22" y="60"/>
                  </a:cubicBezTo>
                  <a:cubicBezTo>
                    <a:pt x="15" y="61"/>
                    <a:pt x="8" y="62"/>
                    <a:pt x="2" y="61"/>
                  </a:cubicBezTo>
                  <a:cubicBezTo>
                    <a:pt x="0" y="58"/>
                    <a:pt x="0" y="58"/>
                    <a:pt x="0" y="58"/>
                  </a:cubicBezTo>
                  <a:cubicBezTo>
                    <a:pt x="0" y="6"/>
                    <a:pt x="0" y="6"/>
                    <a:pt x="0" y="6"/>
                  </a:cubicBezTo>
                  <a:cubicBezTo>
                    <a:pt x="3" y="3"/>
                    <a:pt x="3" y="3"/>
                    <a:pt x="3" y="3"/>
                  </a:cubicBezTo>
                  <a:close/>
                  <a:moveTo>
                    <a:pt x="67" y="35"/>
                  </a:moveTo>
                  <a:cubicBezTo>
                    <a:pt x="64" y="34"/>
                    <a:pt x="61" y="35"/>
                    <a:pt x="59" y="37"/>
                  </a:cubicBezTo>
                  <a:cubicBezTo>
                    <a:pt x="57" y="39"/>
                    <a:pt x="56" y="41"/>
                    <a:pt x="55" y="44"/>
                  </a:cubicBezTo>
                  <a:cubicBezTo>
                    <a:pt x="55" y="46"/>
                    <a:pt x="56" y="49"/>
                    <a:pt x="57" y="51"/>
                  </a:cubicBezTo>
                  <a:cubicBezTo>
                    <a:pt x="59" y="54"/>
                    <a:pt x="62" y="55"/>
                    <a:pt x="64" y="55"/>
                  </a:cubicBezTo>
                  <a:cubicBezTo>
                    <a:pt x="67" y="56"/>
                    <a:pt x="70" y="55"/>
                    <a:pt x="72" y="53"/>
                  </a:cubicBezTo>
                  <a:cubicBezTo>
                    <a:pt x="74" y="51"/>
                    <a:pt x="76" y="49"/>
                    <a:pt x="76" y="46"/>
                  </a:cubicBezTo>
                  <a:cubicBezTo>
                    <a:pt x="76" y="44"/>
                    <a:pt x="75" y="41"/>
                    <a:pt x="74" y="39"/>
                  </a:cubicBezTo>
                  <a:cubicBezTo>
                    <a:pt x="72" y="36"/>
                    <a:pt x="69" y="35"/>
                    <a:pt x="67" y="35"/>
                  </a:cubicBezTo>
                  <a:close/>
                  <a:moveTo>
                    <a:pt x="56" y="33"/>
                  </a:moveTo>
                  <a:cubicBezTo>
                    <a:pt x="52" y="35"/>
                    <a:pt x="50" y="39"/>
                    <a:pt x="50" y="43"/>
                  </a:cubicBezTo>
                  <a:cubicBezTo>
                    <a:pt x="50" y="47"/>
                    <a:pt x="51" y="51"/>
                    <a:pt x="53" y="55"/>
                  </a:cubicBezTo>
                  <a:cubicBezTo>
                    <a:pt x="56" y="58"/>
                    <a:pt x="60" y="60"/>
                    <a:pt x="64" y="60"/>
                  </a:cubicBezTo>
                  <a:cubicBezTo>
                    <a:pt x="67" y="61"/>
                    <a:pt x="70" y="60"/>
                    <a:pt x="73" y="59"/>
                  </a:cubicBezTo>
                  <a:cubicBezTo>
                    <a:pt x="73" y="60"/>
                    <a:pt x="73" y="61"/>
                    <a:pt x="74" y="61"/>
                  </a:cubicBezTo>
                  <a:cubicBezTo>
                    <a:pt x="79" y="68"/>
                    <a:pt x="79" y="68"/>
                    <a:pt x="79" y="68"/>
                  </a:cubicBezTo>
                  <a:cubicBezTo>
                    <a:pt x="80" y="70"/>
                    <a:pt x="83" y="70"/>
                    <a:pt x="84" y="69"/>
                  </a:cubicBezTo>
                  <a:cubicBezTo>
                    <a:pt x="84" y="69"/>
                    <a:pt x="84" y="69"/>
                    <a:pt x="84" y="69"/>
                  </a:cubicBezTo>
                  <a:cubicBezTo>
                    <a:pt x="86" y="67"/>
                    <a:pt x="86" y="65"/>
                    <a:pt x="85" y="63"/>
                  </a:cubicBezTo>
                  <a:cubicBezTo>
                    <a:pt x="80" y="57"/>
                    <a:pt x="80" y="57"/>
                    <a:pt x="80" y="57"/>
                  </a:cubicBezTo>
                  <a:cubicBezTo>
                    <a:pt x="79" y="56"/>
                    <a:pt x="78" y="55"/>
                    <a:pt x="77" y="55"/>
                  </a:cubicBezTo>
                  <a:cubicBezTo>
                    <a:pt x="79" y="53"/>
                    <a:pt x="81" y="50"/>
                    <a:pt x="81" y="47"/>
                  </a:cubicBezTo>
                  <a:cubicBezTo>
                    <a:pt x="82" y="43"/>
                    <a:pt x="81" y="39"/>
                    <a:pt x="78" y="35"/>
                  </a:cubicBezTo>
                  <a:cubicBezTo>
                    <a:pt x="75" y="32"/>
                    <a:pt x="71" y="30"/>
                    <a:pt x="67" y="29"/>
                  </a:cubicBezTo>
                  <a:cubicBezTo>
                    <a:pt x="63" y="29"/>
                    <a:pt x="59" y="30"/>
                    <a:pt x="56" y="33"/>
                  </a:cubicBezTo>
                  <a:close/>
                  <a:moveTo>
                    <a:pt x="58" y="46"/>
                  </a:moveTo>
                  <a:cubicBezTo>
                    <a:pt x="60" y="41"/>
                    <a:pt x="64" y="39"/>
                    <a:pt x="70" y="38"/>
                  </a:cubicBezTo>
                  <a:cubicBezTo>
                    <a:pt x="64" y="34"/>
                    <a:pt x="57" y="40"/>
                    <a:pt x="58" y="46"/>
                  </a:cubicBezTo>
                  <a:close/>
                  <a:moveTo>
                    <a:pt x="71" y="21"/>
                  </a:moveTo>
                  <a:cubicBezTo>
                    <a:pt x="65" y="21"/>
                    <a:pt x="51" y="19"/>
                    <a:pt x="47" y="19"/>
                  </a:cubicBezTo>
                  <a:cubicBezTo>
                    <a:pt x="47" y="20"/>
                    <a:pt x="47" y="21"/>
                    <a:pt x="47" y="21"/>
                  </a:cubicBezTo>
                  <a:cubicBezTo>
                    <a:pt x="51" y="21"/>
                    <a:pt x="67" y="24"/>
                    <a:pt x="71" y="24"/>
                  </a:cubicBezTo>
                  <a:cubicBezTo>
                    <a:pt x="71" y="23"/>
                    <a:pt x="71" y="22"/>
                    <a:pt x="71" y="21"/>
                  </a:cubicBezTo>
                  <a:close/>
                  <a:moveTo>
                    <a:pt x="71" y="15"/>
                  </a:moveTo>
                  <a:cubicBezTo>
                    <a:pt x="65" y="15"/>
                    <a:pt x="51" y="12"/>
                    <a:pt x="47" y="12"/>
                  </a:cubicBezTo>
                  <a:cubicBezTo>
                    <a:pt x="47" y="13"/>
                    <a:pt x="47" y="14"/>
                    <a:pt x="47" y="14"/>
                  </a:cubicBezTo>
                  <a:cubicBezTo>
                    <a:pt x="51" y="14"/>
                    <a:pt x="67" y="17"/>
                    <a:pt x="71" y="17"/>
                  </a:cubicBezTo>
                  <a:cubicBezTo>
                    <a:pt x="71" y="16"/>
                    <a:pt x="71" y="15"/>
                    <a:pt x="71" y="15"/>
                  </a:cubicBezTo>
                  <a:close/>
                  <a:moveTo>
                    <a:pt x="10" y="49"/>
                  </a:moveTo>
                  <a:cubicBezTo>
                    <a:pt x="10" y="49"/>
                    <a:pt x="10" y="50"/>
                    <a:pt x="10" y="51"/>
                  </a:cubicBezTo>
                  <a:cubicBezTo>
                    <a:pt x="14" y="51"/>
                    <a:pt x="29" y="48"/>
                    <a:pt x="34" y="48"/>
                  </a:cubicBezTo>
                  <a:cubicBezTo>
                    <a:pt x="34" y="48"/>
                    <a:pt x="34" y="47"/>
                    <a:pt x="34" y="46"/>
                  </a:cubicBezTo>
                  <a:cubicBezTo>
                    <a:pt x="30" y="46"/>
                    <a:pt x="15" y="49"/>
                    <a:pt x="10" y="49"/>
                  </a:cubicBezTo>
                  <a:close/>
                  <a:moveTo>
                    <a:pt x="10" y="41"/>
                  </a:moveTo>
                  <a:cubicBezTo>
                    <a:pt x="10" y="42"/>
                    <a:pt x="10" y="43"/>
                    <a:pt x="10" y="43"/>
                  </a:cubicBezTo>
                  <a:cubicBezTo>
                    <a:pt x="14" y="44"/>
                    <a:pt x="29" y="41"/>
                    <a:pt x="34" y="41"/>
                  </a:cubicBezTo>
                  <a:cubicBezTo>
                    <a:pt x="34" y="40"/>
                    <a:pt x="34" y="40"/>
                    <a:pt x="34" y="39"/>
                  </a:cubicBezTo>
                  <a:cubicBezTo>
                    <a:pt x="30" y="39"/>
                    <a:pt x="15" y="41"/>
                    <a:pt x="10" y="41"/>
                  </a:cubicBezTo>
                  <a:close/>
                  <a:moveTo>
                    <a:pt x="10" y="34"/>
                  </a:moveTo>
                  <a:cubicBezTo>
                    <a:pt x="10" y="35"/>
                    <a:pt x="10" y="36"/>
                    <a:pt x="10" y="37"/>
                  </a:cubicBezTo>
                  <a:cubicBezTo>
                    <a:pt x="14" y="37"/>
                    <a:pt x="29" y="34"/>
                    <a:pt x="34" y="34"/>
                  </a:cubicBezTo>
                  <a:cubicBezTo>
                    <a:pt x="34" y="33"/>
                    <a:pt x="34" y="33"/>
                    <a:pt x="34" y="32"/>
                  </a:cubicBezTo>
                  <a:cubicBezTo>
                    <a:pt x="30" y="32"/>
                    <a:pt x="15" y="34"/>
                    <a:pt x="10" y="34"/>
                  </a:cubicBezTo>
                  <a:close/>
                  <a:moveTo>
                    <a:pt x="22" y="25"/>
                  </a:moveTo>
                  <a:cubicBezTo>
                    <a:pt x="22" y="26"/>
                    <a:pt x="22" y="27"/>
                    <a:pt x="22" y="28"/>
                  </a:cubicBezTo>
                  <a:cubicBezTo>
                    <a:pt x="25" y="28"/>
                    <a:pt x="29" y="26"/>
                    <a:pt x="34" y="27"/>
                  </a:cubicBezTo>
                  <a:cubicBezTo>
                    <a:pt x="34" y="26"/>
                    <a:pt x="34" y="25"/>
                    <a:pt x="34" y="24"/>
                  </a:cubicBezTo>
                  <a:cubicBezTo>
                    <a:pt x="30" y="24"/>
                    <a:pt x="26" y="25"/>
                    <a:pt x="22" y="25"/>
                  </a:cubicBezTo>
                  <a:close/>
                  <a:moveTo>
                    <a:pt x="22" y="19"/>
                  </a:moveTo>
                  <a:cubicBezTo>
                    <a:pt x="22" y="20"/>
                    <a:pt x="22" y="21"/>
                    <a:pt x="22" y="21"/>
                  </a:cubicBezTo>
                  <a:cubicBezTo>
                    <a:pt x="25" y="21"/>
                    <a:pt x="29" y="20"/>
                    <a:pt x="34" y="20"/>
                  </a:cubicBezTo>
                  <a:cubicBezTo>
                    <a:pt x="34" y="20"/>
                    <a:pt x="34" y="19"/>
                    <a:pt x="34" y="18"/>
                  </a:cubicBezTo>
                  <a:cubicBezTo>
                    <a:pt x="30" y="18"/>
                    <a:pt x="26" y="19"/>
                    <a:pt x="22" y="19"/>
                  </a:cubicBezTo>
                  <a:close/>
                  <a:moveTo>
                    <a:pt x="22" y="14"/>
                  </a:moveTo>
                  <a:cubicBezTo>
                    <a:pt x="22" y="15"/>
                    <a:pt x="22" y="15"/>
                    <a:pt x="22" y="16"/>
                  </a:cubicBezTo>
                  <a:cubicBezTo>
                    <a:pt x="25" y="16"/>
                    <a:pt x="29" y="15"/>
                    <a:pt x="34" y="15"/>
                  </a:cubicBezTo>
                  <a:cubicBezTo>
                    <a:pt x="34" y="14"/>
                    <a:pt x="34" y="14"/>
                    <a:pt x="34" y="13"/>
                  </a:cubicBezTo>
                  <a:cubicBezTo>
                    <a:pt x="30" y="13"/>
                    <a:pt x="26" y="13"/>
                    <a:pt x="22" y="14"/>
                  </a:cubicBezTo>
                  <a:close/>
                  <a:moveTo>
                    <a:pt x="9" y="14"/>
                  </a:moveTo>
                  <a:cubicBezTo>
                    <a:pt x="9" y="31"/>
                    <a:pt x="9" y="31"/>
                    <a:pt x="9" y="31"/>
                  </a:cubicBezTo>
                  <a:cubicBezTo>
                    <a:pt x="19" y="30"/>
                    <a:pt x="19" y="30"/>
                    <a:pt x="19" y="30"/>
                  </a:cubicBezTo>
                  <a:cubicBezTo>
                    <a:pt x="19" y="13"/>
                    <a:pt x="19" y="13"/>
                    <a:pt x="19" y="13"/>
                  </a:cubicBezTo>
                  <a:cubicBezTo>
                    <a:pt x="9" y="14"/>
                    <a:pt x="9" y="14"/>
                    <a:pt x="9" y="14"/>
                  </a:cubicBezTo>
                  <a:close/>
                  <a:moveTo>
                    <a:pt x="21" y="8"/>
                  </a:moveTo>
                  <a:cubicBezTo>
                    <a:pt x="16" y="8"/>
                    <a:pt x="10" y="9"/>
                    <a:pt x="5" y="9"/>
                  </a:cubicBezTo>
                  <a:cubicBezTo>
                    <a:pt x="5" y="56"/>
                    <a:pt x="5" y="56"/>
                    <a:pt x="5" y="56"/>
                  </a:cubicBezTo>
                  <a:cubicBezTo>
                    <a:pt x="10" y="56"/>
                    <a:pt x="16" y="55"/>
                    <a:pt x="21" y="55"/>
                  </a:cubicBezTo>
                  <a:cubicBezTo>
                    <a:pt x="27" y="54"/>
                    <a:pt x="33" y="53"/>
                    <a:pt x="37" y="54"/>
                  </a:cubicBezTo>
                  <a:cubicBezTo>
                    <a:pt x="37" y="8"/>
                    <a:pt x="37" y="8"/>
                    <a:pt x="37" y="8"/>
                  </a:cubicBezTo>
                  <a:cubicBezTo>
                    <a:pt x="34" y="6"/>
                    <a:pt x="27" y="7"/>
                    <a:pt x="21" y="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75" name="组合 74"/>
          <p:cNvGrpSpPr>
            <a:grpSpLocks/>
          </p:cNvGrpSpPr>
          <p:nvPr/>
        </p:nvGrpSpPr>
        <p:grpSpPr bwMode="auto">
          <a:xfrm>
            <a:off x="5264944" y="673568"/>
            <a:ext cx="1903810" cy="1905000"/>
            <a:chOff x="7077279" y="1626001"/>
            <a:chExt cx="2539198" cy="2539198"/>
          </a:xfrm>
        </p:grpSpPr>
        <p:sp>
          <p:nvSpPr>
            <p:cNvPr id="76" name="椭圆 23"/>
            <p:cNvSpPr>
              <a:spLocks noChangeArrowheads="1"/>
            </p:cNvSpPr>
            <p:nvPr/>
          </p:nvSpPr>
          <p:spPr bwMode="auto">
            <a:xfrm>
              <a:off x="7077279" y="1626001"/>
              <a:ext cx="2539198" cy="2539198"/>
            </a:xfrm>
            <a:prstGeom prst="ellipse">
              <a:avLst/>
            </a:prstGeom>
            <a:gradFill rotWithShape="1">
              <a:gsLst>
                <a:gs pos="0">
                  <a:srgbClr val="197519">
                    <a:alpha val="89999"/>
                  </a:srgbClr>
                </a:gs>
                <a:gs pos="100000">
                  <a:srgbClr val="197519">
                    <a:alpha val="79999"/>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7" name="Freeform 9"/>
            <p:cNvSpPr>
              <a:spLocks noEditPoints="1" noChangeArrowheads="1"/>
            </p:cNvSpPr>
            <p:nvPr/>
          </p:nvSpPr>
          <p:spPr bwMode="auto">
            <a:xfrm>
              <a:off x="7910894" y="2528335"/>
              <a:ext cx="871968" cy="734530"/>
            </a:xfrm>
            <a:custGeom>
              <a:avLst/>
              <a:gdLst>
                <a:gd name="T0" fmla="*/ 22 w 67"/>
                <a:gd name="T1" fmla="*/ 52 h 52"/>
                <a:gd name="T2" fmla="*/ 30 w 67"/>
                <a:gd name="T3" fmla="*/ 52 h 52"/>
                <a:gd name="T4" fmla="*/ 32 w 67"/>
                <a:gd name="T5" fmla="*/ 51 h 52"/>
                <a:gd name="T6" fmla="*/ 32 w 67"/>
                <a:gd name="T7" fmla="*/ 34 h 52"/>
                <a:gd name="T8" fmla="*/ 27 w 67"/>
                <a:gd name="T9" fmla="*/ 31 h 52"/>
                <a:gd name="T10" fmla="*/ 20 w 67"/>
                <a:gd name="T11" fmla="*/ 35 h 52"/>
                <a:gd name="T12" fmla="*/ 20 w 67"/>
                <a:gd name="T13" fmla="*/ 51 h 52"/>
                <a:gd name="T14" fmla="*/ 22 w 67"/>
                <a:gd name="T15" fmla="*/ 52 h 52"/>
                <a:gd name="T16" fmla="*/ 0 w 67"/>
                <a:gd name="T17" fmla="*/ 34 h 52"/>
                <a:gd name="T18" fmla="*/ 25 w 67"/>
                <a:gd name="T19" fmla="*/ 19 h 52"/>
                <a:gd name="T20" fmla="*/ 27 w 67"/>
                <a:gd name="T21" fmla="*/ 18 h 52"/>
                <a:gd name="T22" fmla="*/ 28 w 67"/>
                <a:gd name="T23" fmla="*/ 19 h 52"/>
                <a:gd name="T24" fmla="*/ 36 w 67"/>
                <a:gd name="T25" fmla="*/ 23 h 52"/>
                <a:gd name="T26" fmla="*/ 56 w 67"/>
                <a:gd name="T27" fmla="*/ 6 h 52"/>
                <a:gd name="T28" fmla="*/ 53 w 67"/>
                <a:gd name="T29" fmla="*/ 3 h 52"/>
                <a:gd name="T30" fmla="*/ 60 w 67"/>
                <a:gd name="T31" fmla="*/ 1 h 52"/>
                <a:gd name="T32" fmla="*/ 67 w 67"/>
                <a:gd name="T33" fmla="*/ 0 h 52"/>
                <a:gd name="T34" fmla="*/ 65 w 67"/>
                <a:gd name="T35" fmla="*/ 7 h 52"/>
                <a:gd name="T36" fmla="*/ 63 w 67"/>
                <a:gd name="T37" fmla="*/ 14 h 52"/>
                <a:gd name="T38" fmla="*/ 60 w 67"/>
                <a:gd name="T39" fmla="*/ 10 h 52"/>
                <a:gd name="T40" fmla="*/ 38 w 67"/>
                <a:gd name="T41" fmla="*/ 29 h 52"/>
                <a:gd name="T42" fmla="*/ 36 w 67"/>
                <a:gd name="T43" fmla="*/ 31 h 52"/>
                <a:gd name="T44" fmla="*/ 35 w 67"/>
                <a:gd name="T45" fmla="*/ 30 h 52"/>
                <a:gd name="T46" fmla="*/ 27 w 67"/>
                <a:gd name="T47" fmla="*/ 25 h 52"/>
                <a:gd name="T48" fmla="*/ 3 w 67"/>
                <a:gd name="T49" fmla="*/ 39 h 52"/>
                <a:gd name="T50" fmla="*/ 0 w 67"/>
                <a:gd name="T51" fmla="*/ 34 h 52"/>
                <a:gd name="T52" fmla="*/ 6 w 67"/>
                <a:gd name="T53" fmla="*/ 52 h 52"/>
                <a:gd name="T54" fmla="*/ 14 w 67"/>
                <a:gd name="T55" fmla="*/ 52 h 52"/>
                <a:gd name="T56" fmla="*/ 16 w 67"/>
                <a:gd name="T57" fmla="*/ 51 h 52"/>
                <a:gd name="T58" fmla="*/ 16 w 67"/>
                <a:gd name="T59" fmla="*/ 38 h 52"/>
                <a:gd name="T60" fmla="*/ 4 w 67"/>
                <a:gd name="T61" fmla="*/ 44 h 52"/>
                <a:gd name="T62" fmla="*/ 4 w 67"/>
                <a:gd name="T63" fmla="*/ 51 h 52"/>
                <a:gd name="T64" fmla="*/ 6 w 67"/>
                <a:gd name="T65" fmla="*/ 52 h 52"/>
                <a:gd name="T66" fmla="*/ 38 w 67"/>
                <a:gd name="T67" fmla="*/ 52 h 52"/>
                <a:gd name="T68" fmla="*/ 46 w 67"/>
                <a:gd name="T69" fmla="*/ 52 h 52"/>
                <a:gd name="T70" fmla="*/ 48 w 67"/>
                <a:gd name="T71" fmla="*/ 51 h 52"/>
                <a:gd name="T72" fmla="*/ 48 w 67"/>
                <a:gd name="T73" fmla="*/ 27 h 52"/>
                <a:gd name="T74" fmla="*/ 48 w 67"/>
                <a:gd name="T75" fmla="*/ 27 h 52"/>
                <a:gd name="T76" fmla="*/ 37 w 67"/>
                <a:gd name="T77" fmla="*/ 37 h 52"/>
                <a:gd name="T78" fmla="*/ 37 w 67"/>
                <a:gd name="T79" fmla="*/ 36 h 52"/>
                <a:gd name="T80" fmla="*/ 37 w 67"/>
                <a:gd name="T81" fmla="*/ 51 h 52"/>
                <a:gd name="T82" fmla="*/ 38 w 67"/>
                <a:gd name="T83" fmla="*/ 52 h 52"/>
                <a:gd name="T84" fmla="*/ 55 w 67"/>
                <a:gd name="T85" fmla="*/ 52 h 52"/>
                <a:gd name="T86" fmla="*/ 62 w 67"/>
                <a:gd name="T87" fmla="*/ 52 h 52"/>
                <a:gd name="T88" fmla="*/ 64 w 67"/>
                <a:gd name="T89" fmla="*/ 51 h 52"/>
                <a:gd name="T90" fmla="*/ 64 w 67"/>
                <a:gd name="T91" fmla="*/ 22 h 52"/>
                <a:gd name="T92" fmla="*/ 60 w 67"/>
                <a:gd name="T93" fmla="*/ 17 h 52"/>
                <a:gd name="T94" fmla="*/ 53 w 67"/>
                <a:gd name="T95" fmla="*/ 23 h 52"/>
                <a:gd name="T96" fmla="*/ 53 w 67"/>
                <a:gd name="T97" fmla="*/ 51 h 52"/>
                <a:gd name="T98" fmla="*/ 55 w 67"/>
                <a:gd name="T99"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7" h="52">
                  <a:moveTo>
                    <a:pt x="22" y="52"/>
                  </a:moveTo>
                  <a:cubicBezTo>
                    <a:pt x="25" y="52"/>
                    <a:pt x="28" y="52"/>
                    <a:pt x="30" y="52"/>
                  </a:cubicBezTo>
                  <a:cubicBezTo>
                    <a:pt x="31" y="52"/>
                    <a:pt x="32" y="52"/>
                    <a:pt x="32" y="51"/>
                  </a:cubicBezTo>
                  <a:cubicBezTo>
                    <a:pt x="32" y="34"/>
                    <a:pt x="32" y="34"/>
                    <a:pt x="32" y="34"/>
                  </a:cubicBezTo>
                  <a:cubicBezTo>
                    <a:pt x="27" y="31"/>
                    <a:pt x="27" y="31"/>
                    <a:pt x="27" y="31"/>
                  </a:cubicBezTo>
                  <a:cubicBezTo>
                    <a:pt x="20" y="35"/>
                    <a:pt x="20" y="35"/>
                    <a:pt x="20" y="35"/>
                  </a:cubicBezTo>
                  <a:cubicBezTo>
                    <a:pt x="20" y="51"/>
                    <a:pt x="20" y="51"/>
                    <a:pt x="20" y="51"/>
                  </a:cubicBezTo>
                  <a:cubicBezTo>
                    <a:pt x="20" y="52"/>
                    <a:pt x="21" y="52"/>
                    <a:pt x="22" y="52"/>
                  </a:cubicBezTo>
                  <a:close/>
                  <a:moveTo>
                    <a:pt x="0" y="34"/>
                  </a:moveTo>
                  <a:cubicBezTo>
                    <a:pt x="25" y="19"/>
                    <a:pt x="25" y="19"/>
                    <a:pt x="25" y="19"/>
                  </a:cubicBezTo>
                  <a:cubicBezTo>
                    <a:pt x="27" y="18"/>
                    <a:pt x="27" y="18"/>
                    <a:pt x="27" y="18"/>
                  </a:cubicBezTo>
                  <a:cubicBezTo>
                    <a:pt x="28" y="19"/>
                    <a:pt x="28" y="19"/>
                    <a:pt x="28" y="19"/>
                  </a:cubicBezTo>
                  <a:cubicBezTo>
                    <a:pt x="36" y="23"/>
                    <a:pt x="36" y="23"/>
                    <a:pt x="36" y="23"/>
                  </a:cubicBezTo>
                  <a:cubicBezTo>
                    <a:pt x="56" y="6"/>
                    <a:pt x="56" y="6"/>
                    <a:pt x="56" y="6"/>
                  </a:cubicBezTo>
                  <a:cubicBezTo>
                    <a:pt x="53" y="3"/>
                    <a:pt x="53" y="3"/>
                    <a:pt x="53" y="3"/>
                  </a:cubicBezTo>
                  <a:cubicBezTo>
                    <a:pt x="60" y="1"/>
                    <a:pt x="60" y="1"/>
                    <a:pt x="60" y="1"/>
                  </a:cubicBezTo>
                  <a:cubicBezTo>
                    <a:pt x="67" y="0"/>
                    <a:pt x="67" y="0"/>
                    <a:pt x="67" y="0"/>
                  </a:cubicBezTo>
                  <a:cubicBezTo>
                    <a:pt x="65" y="7"/>
                    <a:pt x="65" y="7"/>
                    <a:pt x="65" y="7"/>
                  </a:cubicBezTo>
                  <a:cubicBezTo>
                    <a:pt x="63" y="14"/>
                    <a:pt x="63" y="14"/>
                    <a:pt x="63" y="14"/>
                  </a:cubicBezTo>
                  <a:cubicBezTo>
                    <a:pt x="60" y="10"/>
                    <a:pt x="60" y="10"/>
                    <a:pt x="60" y="10"/>
                  </a:cubicBezTo>
                  <a:cubicBezTo>
                    <a:pt x="38" y="29"/>
                    <a:pt x="38" y="29"/>
                    <a:pt x="38" y="29"/>
                  </a:cubicBezTo>
                  <a:cubicBezTo>
                    <a:pt x="36" y="31"/>
                    <a:pt x="36" y="31"/>
                    <a:pt x="36" y="31"/>
                  </a:cubicBezTo>
                  <a:cubicBezTo>
                    <a:pt x="35" y="30"/>
                    <a:pt x="35" y="30"/>
                    <a:pt x="35" y="30"/>
                  </a:cubicBezTo>
                  <a:cubicBezTo>
                    <a:pt x="27" y="25"/>
                    <a:pt x="27" y="25"/>
                    <a:pt x="27" y="25"/>
                  </a:cubicBezTo>
                  <a:cubicBezTo>
                    <a:pt x="3" y="39"/>
                    <a:pt x="3" y="39"/>
                    <a:pt x="3" y="39"/>
                  </a:cubicBezTo>
                  <a:cubicBezTo>
                    <a:pt x="0" y="34"/>
                    <a:pt x="0" y="34"/>
                    <a:pt x="0" y="34"/>
                  </a:cubicBezTo>
                  <a:close/>
                  <a:moveTo>
                    <a:pt x="6" y="52"/>
                  </a:moveTo>
                  <a:cubicBezTo>
                    <a:pt x="14" y="52"/>
                    <a:pt x="14" y="52"/>
                    <a:pt x="14" y="52"/>
                  </a:cubicBezTo>
                  <a:cubicBezTo>
                    <a:pt x="15" y="52"/>
                    <a:pt x="16" y="52"/>
                    <a:pt x="16" y="51"/>
                  </a:cubicBezTo>
                  <a:cubicBezTo>
                    <a:pt x="16" y="38"/>
                    <a:pt x="16" y="38"/>
                    <a:pt x="16" y="38"/>
                  </a:cubicBezTo>
                  <a:cubicBezTo>
                    <a:pt x="4" y="44"/>
                    <a:pt x="4" y="44"/>
                    <a:pt x="4" y="44"/>
                  </a:cubicBezTo>
                  <a:cubicBezTo>
                    <a:pt x="4" y="51"/>
                    <a:pt x="4" y="51"/>
                    <a:pt x="4" y="51"/>
                  </a:cubicBezTo>
                  <a:cubicBezTo>
                    <a:pt x="4" y="52"/>
                    <a:pt x="5" y="52"/>
                    <a:pt x="6" y="52"/>
                  </a:cubicBezTo>
                  <a:close/>
                  <a:moveTo>
                    <a:pt x="38" y="52"/>
                  </a:moveTo>
                  <a:cubicBezTo>
                    <a:pt x="41" y="52"/>
                    <a:pt x="44" y="52"/>
                    <a:pt x="46" y="52"/>
                  </a:cubicBezTo>
                  <a:cubicBezTo>
                    <a:pt x="47" y="52"/>
                    <a:pt x="48" y="52"/>
                    <a:pt x="48" y="51"/>
                  </a:cubicBezTo>
                  <a:cubicBezTo>
                    <a:pt x="48" y="43"/>
                    <a:pt x="48" y="35"/>
                    <a:pt x="48" y="27"/>
                  </a:cubicBezTo>
                  <a:cubicBezTo>
                    <a:pt x="48" y="27"/>
                    <a:pt x="48" y="27"/>
                    <a:pt x="48" y="27"/>
                  </a:cubicBezTo>
                  <a:cubicBezTo>
                    <a:pt x="37" y="37"/>
                    <a:pt x="37" y="37"/>
                    <a:pt x="37" y="37"/>
                  </a:cubicBezTo>
                  <a:cubicBezTo>
                    <a:pt x="37" y="36"/>
                    <a:pt x="37" y="36"/>
                    <a:pt x="37" y="36"/>
                  </a:cubicBezTo>
                  <a:cubicBezTo>
                    <a:pt x="37" y="51"/>
                    <a:pt x="37" y="51"/>
                    <a:pt x="37" y="51"/>
                  </a:cubicBezTo>
                  <a:cubicBezTo>
                    <a:pt x="37" y="52"/>
                    <a:pt x="37" y="52"/>
                    <a:pt x="38" y="52"/>
                  </a:cubicBezTo>
                  <a:close/>
                  <a:moveTo>
                    <a:pt x="55" y="52"/>
                  </a:moveTo>
                  <a:cubicBezTo>
                    <a:pt x="62" y="52"/>
                    <a:pt x="62" y="52"/>
                    <a:pt x="62" y="52"/>
                  </a:cubicBezTo>
                  <a:cubicBezTo>
                    <a:pt x="63" y="52"/>
                    <a:pt x="64" y="52"/>
                    <a:pt x="64" y="51"/>
                  </a:cubicBezTo>
                  <a:cubicBezTo>
                    <a:pt x="64" y="22"/>
                    <a:pt x="64" y="22"/>
                    <a:pt x="64" y="22"/>
                  </a:cubicBezTo>
                  <a:cubicBezTo>
                    <a:pt x="60" y="17"/>
                    <a:pt x="60" y="17"/>
                    <a:pt x="60" y="17"/>
                  </a:cubicBezTo>
                  <a:cubicBezTo>
                    <a:pt x="53" y="23"/>
                    <a:pt x="53" y="23"/>
                    <a:pt x="53" y="23"/>
                  </a:cubicBezTo>
                  <a:cubicBezTo>
                    <a:pt x="53" y="51"/>
                    <a:pt x="53" y="51"/>
                    <a:pt x="53" y="51"/>
                  </a:cubicBezTo>
                  <a:cubicBezTo>
                    <a:pt x="53" y="52"/>
                    <a:pt x="54" y="52"/>
                    <a:pt x="55" y="5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78" name="文本框 29"/>
          <p:cNvSpPr txBox="1">
            <a:spLocks noChangeArrowheads="1"/>
          </p:cNvSpPr>
          <p:nvPr/>
        </p:nvSpPr>
        <p:spPr bwMode="auto">
          <a:xfrm>
            <a:off x="728663" y="2878606"/>
            <a:ext cx="14585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a:t>小标题</a:t>
            </a:r>
          </a:p>
        </p:txBody>
      </p:sp>
      <p:sp>
        <p:nvSpPr>
          <p:cNvPr id="79" name="矩形 78"/>
          <p:cNvSpPr>
            <a:spLocks noChangeArrowheads="1"/>
          </p:cNvSpPr>
          <p:nvPr/>
        </p:nvSpPr>
        <p:spPr bwMode="auto">
          <a:xfrm>
            <a:off x="725091" y="3252462"/>
            <a:ext cx="1465659" cy="1823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25000"/>
              </a:lnSpc>
            </a:pPr>
            <a:r>
              <a:rPr lang="zh-CN" altLang="en-US" dirty="0">
                <a:solidFill>
                  <a:srgbClr val="197519"/>
                </a:solidFill>
              </a:rPr>
              <a:t>请在此输入文字请在此输入文字请在此输入文字</a:t>
            </a:r>
          </a:p>
        </p:txBody>
      </p:sp>
      <p:sp>
        <p:nvSpPr>
          <p:cNvPr id="80" name="文本框 31"/>
          <p:cNvSpPr txBox="1">
            <a:spLocks noChangeArrowheads="1"/>
          </p:cNvSpPr>
          <p:nvPr/>
        </p:nvSpPr>
        <p:spPr bwMode="auto">
          <a:xfrm>
            <a:off x="2225279" y="2878606"/>
            <a:ext cx="14585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a:t>小标题</a:t>
            </a:r>
          </a:p>
        </p:txBody>
      </p:sp>
      <p:sp>
        <p:nvSpPr>
          <p:cNvPr id="81" name="文本框 32"/>
          <p:cNvSpPr txBox="1">
            <a:spLocks noChangeArrowheads="1"/>
          </p:cNvSpPr>
          <p:nvPr/>
        </p:nvSpPr>
        <p:spPr bwMode="auto">
          <a:xfrm>
            <a:off x="3842148" y="2878606"/>
            <a:ext cx="14585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a:t>小标题</a:t>
            </a:r>
          </a:p>
        </p:txBody>
      </p:sp>
      <p:sp>
        <p:nvSpPr>
          <p:cNvPr id="82" name="文本框 33"/>
          <p:cNvSpPr txBox="1">
            <a:spLocks noChangeArrowheads="1"/>
          </p:cNvSpPr>
          <p:nvPr/>
        </p:nvSpPr>
        <p:spPr bwMode="auto">
          <a:xfrm>
            <a:off x="5487592" y="2878606"/>
            <a:ext cx="14585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a:t>小标题</a:t>
            </a:r>
          </a:p>
        </p:txBody>
      </p:sp>
      <p:sp>
        <p:nvSpPr>
          <p:cNvPr id="83" name="文本框 34"/>
          <p:cNvSpPr txBox="1">
            <a:spLocks noChangeArrowheads="1"/>
          </p:cNvSpPr>
          <p:nvPr/>
        </p:nvSpPr>
        <p:spPr bwMode="auto">
          <a:xfrm>
            <a:off x="6971110" y="2878606"/>
            <a:ext cx="14585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a:t>小标题</a:t>
            </a:r>
          </a:p>
        </p:txBody>
      </p:sp>
      <p:sp>
        <p:nvSpPr>
          <p:cNvPr id="84" name="矩形 83"/>
          <p:cNvSpPr>
            <a:spLocks noChangeArrowheads="1"/>
          </p:cNvSpPr>
          <p:nvPr/>
        </p:nvSpPr>
        <p:spPr bwMode="auto">
          <a:xfrm>
            <a:off x="2221707" y="3252462"/>
            <a:ext cx="1465660" cy="1823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25000"/>
              </a:lnSpc>
            </a:pPr>
            <a:r>
              <a:rPr lang="zh-CN" altLang="en-US">
                <a:solidFill>
                  <a:srgbClr val="197519"/>
                </a:solidFill>
              </a:rPr>
              <a:t>请在此输入文字请在此输入文字请在此输入文字</a:t>
            </a:r>
          </a:p>
        </p:txBody>
      </p:sp>
      <p:sp>
        <p:nvSpPr>
          <p:cNvPr id="85" name="矩形 84"/>
          <p:cNvSpPr>
            <a:spLocks noChangeArrowheads="1"/>
          </p:cNvSpPr>
          <p:nvPr/>
        </p:nvSpPr>
        <p:spPr bwMode="auto">
          <a:xfrm>
            <a:off x="3838575" y="3252462"/>
            <a:ext cx="1465660" cy="1823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25000"/>
              </a:lnSpc>
            </a:pPr>
            <a:r>
              <a:rPr lang="zh-CN" altLang="en-US">
                <a:solidFill>
                  <a:srgbClr val="197519"/>
                </a:solidFill>
              </a:rPr>
              <a:t>请在此输入文字请在此输入文字请在此输入文字</a:t>
            </a:r>
          </a:p>
        </p:txBody>
      </p:sp>
      <p:sp>
        <p:nvSpPr>
          <p:cNvPr id="86" name="矩形 85"/>
          <p:cNvSpPr>
            <a:spLocks noChangeArrowheads="1"/>
          </p:cNvSpPr>
          <p:nvPr/>
        </p:nvSpPr>
        <p:spPr bwMode="auto">
          <a:xfrm>
            <a:off x="5484019" y="3252462"/>
            <a:ext cx="1465660" cy="1823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25000"/>
              </a:lnSpc>
            </a:pPr>
            <a:r>
              <a:rPr lang="zh-CN" altLang="en-US">
                <a:solidFill>
                  <a:srgbClr val="197519"/>
                </a:solidFill>
              </a:rPr>
              <a:t>请在此输入文字请在此输入文字请在此输入文字</a:t>
            </a:r>
          </a:p>
        </p:txBody>
      </p:sp>
      <p:sp>
        <p:nvSpPr>
          <p:cNvPr id="87" name="矩形 86"/>
          <p:cNvSpPr>
            <a:spLocks noChangeArrowheads="1"/>
          </p:cNvSpPr>
          <p:nvPr/>
        </p:nvSpPr>
        <p:spPr bwMode="auto">
          <a:xfrm>
            <a:off x="6967538" y="3252462"/>
            <a:ext cx="1465660" cy="1823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25000"/>
              </a:lnSpc>
            </a:pPr>
            <a:r>
              <a:rPr lang="zh-CN" altLang="en-US">
                <a:solidFill>
                  <a:srgbClr val="197519"/>
                </a:solidFill>
              </a:rPr>
              <a:t>请在此输入文字请在此输入文字请在此输入文字</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p:cTn id="7" dur="500" fill="hold"/>
                                        <p:tgtEl>
                                          <p:spTgt spid="53"/>
                                        </p:tgtEl>
                                        <p:attrNameLst>
                                          <p:attrName>ppt_x</p:attrName>
                                        </p:attrNameLst>
                                      </p:cBhvr>
                                      <p:tavLst>
                                        <p:tav tm="0">
                                          <p:val>
                                            <p:strVal val="0-#ppt_w/2"/>
                                          </p:val>
                                        </p:tav>
                                        <p:tav tm="100000">
                                          <p:val>
                                            <p:strVal val="#ppt_x"/>
                                          </p:val>
                                        </p:tav>
                                      </p:tavLst>
                                    </p:anim>
                                    <p:anim calcmode="lin" valueType="num">
                                      <p:cBhvr>
                                        <p:cTn id="8" dur="500" fill="hold"/>
                                        <p:tgtEl>
                                          <p:spTgt spid="5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p:cTn id="11" dur="500" fill="hold"/>
                                        <p:tgtEl>
                                          <p:spTgt spid="54"/>
                                        </p:tgtEl>
                                        <p:attrNameLst>
                                          <p:attrName>ppt_x</p:attrName>
                                        </p:attrNameLst>
                                      </p:cBhvr>
                                      <p:tavLst>
                                        <p:tav tm="0">
                                          <p:val>
                                            <p:strVal val="0-#ppt_w/2"/>
                                          </p:val>
                                        </p:tav>
                                        <p:tav tm="100000">
                                          <p:val>
                                            <p:strVal val="#ppt_x"/>
                                          </p:val>
                                        </p:tav>
                                      </p:tavLst>
                                    </p:anim>
                                    <p:anim calcmode="lin" valueType="num">
                                      <p:cBhvr>
                                        <p:cTn id="12" dur="500" fill="hold"/>
                                        <p:tgtEl>
                                          <p:spTgt spid="54"/>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55"/>
                                        </p:tgtEl>
                                        <p:attrNameLst>
                                          <p:attrName>style.visibility</p:attrName>
                                        </p:attrNameLst>
                                      </p:cBhvr>
                                      <p:to>
                                        <p:strVal val="visible"/>
                                      </p:to>
                                    </p:set>
                                    <p:anim calcmode="lin" valueType="num">
                                      <p:cBhvr>
                                        <p:cTn id="15" dur="500" fill="hold"/>
                                        <p:tgtEl>
                                          <p:spTgt spid="55"/>
                                        </p:tgtEl>
                                        <p:attrNameLst>
                                          <p:attrName>ppt_x</p:attrName>
                                        </p:attrNameLst>
                                      </p:cBhvr>
                                      <p:tavLst>
                                        <p:tav tm="0">
                                          <p:val>
                                            <p:strVal val="0-#ppt_w/2"/>
                                          </p:val>
                                        </p:tav>
                                        <p:tav tm="100000">
                                          <p:val>
                                            <p:strVal val="#ppt_x"/>
                                          </p:val>
                                        </p:tav>
                                      </p:tavLst>
                                    </p:anim>
                                    <p:anim calcmode="lin" valueType="num">
                                      <p:cBhvr>
                                        <p:cTn id="16" dur="500" fill="hold"/>
                                        <p:tgtEl>
                                          <p:spTgt spid="55"/>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anim calcmode="lin" valueType="num">
                                      <p:cBhvr>
                                        <p:cTn id="19" dur="500" fill="hold"/>
                                        <p:tgtEl>
                                          <p:spTgt spid="56"/>
                                        </p:tgtEl>
                                        <p:attrNameLst>
                                          <p:attrName>ppt_x</p:attrName>
                                        </p:attrNameLst>
                                      </p:cBhvr>
                                      <p:tavLst>
                                        <p:tav tm="0">
                                          <p:val>
                                            <p:strVal val="0-#ppt_w/2"/>
                                          </p:val>
                                        </p:tav>
                                        <p:tav tm="100000">
                                          <p:val>
                                            <p:strVal val="#ppt_x"/>
                                          </p:val>
                                        </p:tav>
                                      </p:tavLst>
                                    </p:anim>
                                    <p:anim calcmode="lin" valueType="num">
                                      <p:cBhvr>
                                        <p:cTn id="20" dur="500" fill="hold"/>
                                        <p:tgtEl>
                                          <p:spTgt spid="56"/>
                                        </p:tgtEl>
                                        <p:attrNameLst>
                                          <p:attrName>ppt_y</p:attrName>
                                        </p:attrNameLst>
                                      </p:cBhvr>
                                      <p:tavLst>
                                        <p:tav tm="0">
                                          <p:val>
                                            <p:strVal val="#ppt_y"/>
                                          </p:val>
                                        </p:tav>
                                        <p:tav tm="100000">
                                          <p:val>
                                            <p:strVal val="#ppt_y"/>
                                          </p:val>
                                        </p:tav>
                                      </p:tavLst>
                                    </p:anim>
                                  </p:childTnLst>
                                </p:cTn>
                              </p:par>
                              <p:par>
                                <p:cTn id="21" presetID="8" presetClass="emph" presetSubtype="0" fill="hold" grpId="1" nodeType="withEffect">
                                  <p:stCondLst>
                                    <p:cond delay="0"/>
                                  </p:stCondLst>
                                  <p:childTnLst>
                                    <p:animRot by="21600000">
                                      <p:cBhvr>
                                        <p:cTn id="22" dur="500" fill="hold"/>
                                        <p:tgtEl>
                                          <p:spTgt spid="53"/>
                                        </p:tgtEl>
                                        <p:attrNameLst>
                                          <p:attrName>r</p:attrName>
                                        </p:attrNameLst>
                                      </p:cBhvr>
                                    </p:animRot>
                                  </p:childTnLst>
                                </p:cTn>
                              </p:par>
                              <p:par>
                                <p:cTn id="23" presetID="8" presetClass="emph" presetSubtype="0" fill="hold" grpId="1" nodeType="withEffect">
                                  <p:stCondLst>
                                    <p:cond delay="0"/>
                                  </p:stCondLst>
                                  <p:childTnLst>
                                    <p:animRot by="21600000">
                                      <p:cBhvr>
                                        <p:cTn id="24" dur="500" fill="hold"/>
                                        <p:tgtEl>
                                          <p:spTgt spid="54"/>
                                        </p:tgtEl>
                                        <p:attrNameLst>
                                          <p:attrName>r</p:attrName>
                                        </p:attrNameLst>
                                      </p:cBhvr>
                                    </p:animRot>
                                  </p:childTnLst>
                                </p:cTn>
                              </p:par>
                              <p:par>
                                <p:cTn id="25" presetID="8" presetClass="emph" presetSubtype="0" fill="hold" grpId="1" nodeType="withEffect">
                                  <p:stCondLst>
                                    <p:cond delay="0"/>
                                  </p:stCondLst>
                                  <p:childTnLst>
                                    <p:animRot by="21600000">
                                      <p:cBhvr>
                                        <p:cTn id="26" dur="500" fill="hold"/>
                                        <p:tgtEl>
                                          <p:spTgt spid="55"/>
                                        </p:tgtEl>
                                        <p:attrNameLst>
                                          <p:attrName>r</p:attrName>
                                        </p:attrNameLst>
                                      </p:cBhvr>
                                    </p:animRot>
                                  </p:childTnLst>
                                </p:cTn>
                              </p:par>
                              <p:par>
                                <p:cTn id="27" presetID="8" presetClass="emph" presetSubtype="0" fill="hold" grpId="1" nodeType="withEffect">
                                  <p:stCondLst>
                                    <p:cond delay="0"/>
                                  </p:stCondLst>
                                  <p:childTnLst>
                                    <p:animRot by="21600000">
                                      <p:cBhvr>
                                        <p:cTn id="28" dur="500" fill="hold"/>
                                        <p:tgtEl>
                                          <p:spTgt spid="56"/>
                                        </p:tgtEl>
                                        <p:attrNameLst>
                                          <p:attrName>r</p:attrName>
                                        </p:attrNameLst>
                                      </p:cBhvr>
                                    </p:animRot>
                                  </p:childTnLst>
                                </p:cTn>
                              </p:par>
                              <p:par>
                                <p:cTn id="29" presetID="10" presetClass="entr" presetSubtype="0" fill="hold" grpId="0" nodeType="withEffect">
                                  <p:stCondLst>
                                    <p:cond delay="300"/>
                                  </p:stCondLst>
                                  <p:childTnLst>
                                    <p:set>
                                      <p:cBhvr>
                                        <p:cTn id="30" dur="1" fill="hold">
                                          <p:stCondLst>
                                            <p:cond delay="0"/>
                                          </p:stCondLst>
                                        </p:cTn>
                                        <p:tgtEl>
                                          <p:spTgt spid="52"/>
                                        </p:tgtEl>
                                        <p:attrNameLst>
                                          <p:attrName>style.visibility</p:attrName>
                                        </p:attrNameLst>
                                      </p:cBhvr>
                                      <p:to>
                                        <p:strVal val="visible"/>
                                      </p:to>
                                    </p:set>
                                    <p:animEffect transition="in" filter="fade">
                                      <p:cBhvr>
                                        <p:cTn id="31" dur="500"/>
                                        <p:tgtEl>
                                          <p:spTgt spid="52"/>
                                        </p:tgtEl>
                                      </p:cBhvr>
                                    </p:animEffect>
                                  </p:childTnLst>
                                </p:cTn>
                              </p:par>
                              <p:par>
                                <p:cTn id="32" presetID="8" presetClass="emph" presetSubtype="0" fill="hold" grpId="0" nodeType="withEffect">
                                  <p:stCondLst>
                                    <p:cond delay="0"/>
                                  </p:stCondLst>
                                  <p:childTnLst>
                                    <p:animRot by="21600000">
                                      <p:cBhvr>
                                        <p:cTn id="33" dur="1000" fill="hold"/>
                                        <p:tgtEl>
                                          <p:spTgt spid="59"/>
                                        </p:tgtEl>
                                        <p:attrNameLst>
                                          <p:attrName>r</p:attrName>
                                        </p:attrNameLst>
                                      </p:cBhvr>
                                    </p:animRot>
                                  </p:childTnLst>
                                </p:cTn>
                              </p:par>
                              <p:par>
                                <p:cTn id="34" presetID="8" presetClass="emph" presetSubtype="0" fill="hold" grpId="0" nodeType="withEffect">
                                  <p:stCondLst>
                                    <p:cond delay="0"/>
                                  </p:stCondLst>
                                  <p:childTnLst>
                                    <p:animRot by="21600000">
                                      <p:cBhvr>
                                        <p:cTn id="35" dur="1000" fill="hold"/>
                                        <p:tgtEl>
                                          <p:spTgt spid="61"/>
                                        </p:tgtEl>
                                        <p:attrNameLst>
                                          <p:attrName>r</p:attrName>
                                        </p:attrNameLst>
                                      </p:cBhvr>
                                    </p:animRot>
                                  </p:childTnLst>
                                </p:cTn>
                              </p:par>
                              <p:par>
                                <p:cTn id="36" presetID="23" presetClass="entr" presetSubtype="16" fill="hold" nodeType="withEffect">
                                  <p:stCondLst>
                                    <p:cond delay="300"/>
                                  </p:stCondLst>
                                  <p:childTnLst>
                                    <p:set>
                                      <p:cBhvr>
                                        <p:cTn id="37" dur="1" fill="hold">
                                          <p:stCondLst>
                                            <p:cond delay="0"/>
                                          </p:stCondLst>
                                        </p:cTn>
                                        <p:tgtEl>
                                          <p:spTgt spid="63"/>
                                        </p:tgtEl>
                                        <p:attrNameLst>
                                          <p:attrName>style.visibility</p:attrName>
                                        </p:attrNameLst>
                                      </p:cBhvr>
                                      <p:to>
                                        <p:strVal val="visible"/>
                                      </p:to>
                                    </p:set>
                                    <p:anim calcmode="lin" valueType="num">
                                      <p:cBhvr>
                                        <p:cTn id="38" dur="500" fill="hold"/>
                                        <p:tgtEl>
                                          <p:spTgt spid="63"/>
                                        </p:tgtEl>
                                        <p:attrNameLst>
                                          <p:attrName>ppt_w</p:attrName>
                                        </p:attrNameLst>
                                      </p:cBhvr>
                                      <p:tavLst>
                                        <p:tav tm="0">
                                          <p:val>
                                            <p:fltVal val="0"/>
                                          </p:val>
                                        </p:tav>
                                        <p:tav tm="100000">
                                          <p:val>
                                            <p:strVal val="#ppt_w"/>
                                          </p:val>
                                        </p:tav>
                                      </p:tavLst>
                                    </p:anim>
                                    <p:anim calcmode="lin" valueType="num">
                                      <p:cBhvr>
                                        <p:cTn id="39" dur="500" fill="hold"/>
                                        <p:tgtEl>
                                          <p:spTgt spid="63"/>
                                        </p:tgtEl>
                                        <p:attrNameLst>
                                          <p:attrName>ppt_h</p:attrName>
                                        </p:attrNameLst>
                                      </p:cBhvr>
                                      <p:tavLst>
                                        <p:tav tm="0">
                                          <p:val>
                                            <p:fltVal val="0"/>
                                          </p:val>
                                        </p:tav>
                                        <p:tav tm="100000">
                                          <p:val>
                                            <p:strVal val="#ppt_h"/>
                                          </p:val>
                                        </p:tav>
                                      </p:tavLst>
                                    </p:anim>
                                  </p:childTnLst>
                                </p:cTn>
                              </p:par>
                              <p:par>
                                <p:cTn id="40" presetID="23" presetClass="entr" presetSubtype="16" fill="hold" nodeType="withEffect">
                                  <p:stCondLst>
                                    <p:cond delay="600"/>
                                  </p:stCondLst>
                                  <p:childTnLst>
                                    <p:set>
                                      <p:cBhvr>
                                        <p:cTn id="41" dur="1" fill="hold">
                                          <p:stCondLst>
                                            <p:cond delay="0"/>
                                          </p:stCondLst>
                                        </p:cTn>
                                        <p:tgtEl>
                                          <p:spTgt spid="75"/>
                                        </p:tgtEl>
                                        <p:attrNameLst>
                                          <p:attrName>style.visibility</p:attrName>
                                        </p:attrNameLst>
                                      </p:cBhvr>
                                      <p:to>
                                        <p:strVal val="visible"/>
                                      </p:to>
                                    </p:set>
                                    <p:anim calcmode="lin" valueType="num">
                                      <p:cBhvr>
                                        <p:cTn id="42" dur="500" fill="hold"/>
                                        <p:tgtEl>
                                          <p:spTgt spid="75"/>
                                        </p:tgtEl>
                                        <p:attrNameLst>
                                          <p:attrName>ppt_w</p:attrName>
                                        </p:attrNameLst>
                                      </p:cBhvr>
                                      <p:tavLst>
                                        <p:tav tm="0">
                                          <p:val>
                                            <p:fltVal val="0"/>
                                          </p:val>
                                        </p:tav>
                                        <p:tav tm="100000">
                                          <p:val>
                                            <p:strVal val="#ppt_w"/>
                                          </p:val>
                                        </p:tav>
                                      </p:tavLst>
                                    </p:anim>
                                    <p:anim calcmode="lin" valueType="num">
                                      <p:cBhvr>
                                        <p:cTn id="43" dur="500" fill="hold"/>
                                        <p:tgtEl>
                                          <p:spTgt spid="75"/>
                                        </p:tgtEl>
                                        <p:attrNameLst>
                                          <p:attrName>ppt_h</p:attrName>
                                        </p:attrNameLst>
                                      </p:cBhvr>
                                      <p:tavLst>
                                        <p:tav tm="0">
                                          <p:val>
                                            <p:fltVal val="0"/>
                                          </p:val>
                                        </p:tav>
                                        <p:tav tm="100000">
                                          <p:val>
                                            <p:strVal val="#ppt_h"/>
                                          </p:val>
                                        </p:tav>
                                      </p:tavLst>
                                    </p:anim>
                                  </p:childTnLst>
                                </p:cTn>
                              </p:par>
                              <p:par>
                                <p:cTn id="44" presetID="23" presetClass="entr" presetSubtype="16" fill="hold" nodeType="withEffect">
                                  <p:stCondLst>
                                    <p:cond delay="1000"/>
                                  </p:stCondLst>
                                  <p:childTnLst>
                                    <p:set>
                                      <p:cBhvr>
                                        <p:cTn id="45" dur="1" fill="hold">
                                          <p:stCondLst>
                                            <p:cond delay="0"/>
                                          </p:stCondLst>
                                        </p:cTn>
                                        <p:tgtEl>
                                          <p:spTgt spid="69"/>
                                        </p:tgtEl>
                                        <p:attrNameLst>
                                          <p:attrName>style.visibility</p:attrName>
                                        </p:attrNameLst>
                                      </p:cBhvr>
                                      <p:to>
                                        <p:strVal val="visible"/>
                                      </p:to>
                                    </p:set>
                                    <p:anim calcmode="lin" valueType="num">
                                      <p:cBhvr>
                                        <p:cTn id="46" dur="500" fill="hold"/>
                                        <p:tgtEl>
                                          <p:spTgt spid="69"/>
                                        </p:tgtEl>
                                        <p:attrNameLst>
                                          <p:attrName>ppt_w</p:attrName>
                                        </p:attrNameLst>
                                      </p:cBhvr>
                                      <p:tavLst>
                                        <p:tav tm="0">
                                          <p:val>
                                            <p:fltVal val="0"/>
                                          </p:val>
                                        </p:tav>
                                        <p:tav tm="100000">
                                          <p:val>
                                            <p:strVal val="#ppt_w"/>
                                          </p:val>
                                        </p:tav>
                                      </p:tavLst>
                                    </p:anim>
                                    <p:anim calcmode="lin" valueType="num">
                                      <p:cBhvr>
                                        <p:cTn id="47" dur="500" fill="hold"/>
                                        <p:tgtEl>
                                          <p:spTgt spid="69"/>
                                        </p:tgtEl>
                                        <p:attrNameLst>
                                          <p:attrName>ppt_h</p:attrName>
                                        </p:attrNameLst>
                                      </p:cBhvr>
                                      <p:tavLst>
                                        <p:tav tm="0">
                                          <p:val>
                                            <p:fltVal val="0"/>
                                          </p:val>
                                        </p:tav>
                                        <p:tav tm="100000">
                                          <p:val>
                                            <p:strVal val="#ppt_h"/>
                                          </p:val>
                                        </p:tav>
                                      </p:tavLst>
                                    </p:anim>
                                  </p:childTnLst>
                                </p:cTn>
                              </p:par>
                              <p:par>
                                <p:cTn id="48" presetID="23" presetClass="entr" presetSubtype="16" fill="hold" nodeType="withEffect">
                                  <p:stCondLst>
                                    <p:cond delay="600"/>
                                  </p:stCondLst>
                                  <p:childTnLst>
                                    <p:set>
                                      <p:cBhvr>
                                        <p:cTn id="49" dur="1" fill="hold">
                                          <p:stCondLst>
                                            <p:cond delay="0"/>
                                          </p:stCondLst>
                                        </p:cTn>
                                        <p:tgtEl>
                                          <p:spTgt spid="72"/>
                                        </p:tgtEl>
                                        <p:attrNameLst>
                                          <p:attrName>style.visibility</p:attrName>
                                        </p:attrNameLst>
                                      </p:cBhvr>
                                      <p:to>
                                        <p:strVal val="visible"/>
                                      </p:to>
                                    </p:set>
                                    <p:anim calcmode="lin" valueType="num">
                                      <p:cBhvr>
                                        <p:cTn id="50" dur="500" fill="hold"/>
                                        <p:tgtEl>
                                          <p:spTgt spid="72"/>
                                        </p:tgtEl>
                                        <p:attrNameLst>
                                          <p:attrName>ppt_w</p:attrName>
                                        </p:attrNameLst>
                                      </p:cBhvr>
                                      <p:tavLst>
                                        <p:tav tm="0">
                                          <p:val>
                                            <p:fltVal val="0"/>
                                          </p:val>
                                        </p:tav>
                                        <p:tav tm="100000">
                                          <p:val>
                                            <p:strVal val="#ppt_w"/>
                                          </p:val>
                                        </p:tav>
                                      </p:tavLst>
                                    </p:anim>
                                    <p:anim calcmode="lin" valueType="num">
                                      <p:cBhvr>
                                        <p:cTn id="51" dur="500" fill="hold"/>
                                        <p:tgtEl>
                                          <p:spTgt spid="72"/>
                                        </p:tgtEl>
                                        <p:attrNameLst>
                                          <p:attrName>ppt_h</p:attrName>
                                        </p:attrNameLst>
                                      </p:cBhvr>
                                      <p:tavLst>
                                        <p:tav tm="0">
                                          <p:val>
                                            <p:fltVal val="0"/>
                                          </p:val>
                                        </p:tav>
                                        <p:tav tm="100000">
                                          <p:val>
                                            <p:strVal val="#ppt_h"/>
                                          </p:val>
                                        </p:tav>
                                      </p:tavLst>
                                    </p:anim>
                                  </p:childTnLst>
                                </p:cTn>
                              </p:par>
                              <p:par>
                                <p:cTn id="52" presetID="23" presetClass="entr" presetSubtype="16" fill="hold" nodeType="withEffect">
                                  <p:stCondLst>
                                    <p:cond delay="1100"/>
                                  </p:stCondLst>
                                  <p:childTnLst>
                                    <p:set>
                                      <p:cBhvr>
                                        <p:cTn id="53" dur="1" fill="hold">
                                          <p:stCondLst>
                                            <p:cond delay="0"/>
                                          </p:stCondLst>
                                        </p:cTn>
                                        <p:tgtEl>
                                          <p:spTgt spid="66"/>
                                        </p:tgtEl>
                                        <p:attrNameLst>
                                          <p:attrName>style.visibility</p:attrName>
                                        </p:attrNameLst>
                                      </p:cBhvr>
                                      <p:to>
                                        <p:strVal val="visible"/>
                                      </p:to>
                                    </p:set>
                                    <p:anim calcmode="lin" valueType="num">
                                      <p:cBhvr>
                                        <p:cTn id="54" dur="500" fill="hold"/>
                                        <p:tgtEl>
                                          <p:spTgt spid="66"/>
                                        </p:tgtEl>
                                        <p:attrNameLst>
                                          <p:attrName>ppt_w</p:attrName>
                                        </p:attrNameLst>
                                      </p:cBhvr>
                                      <p:tavLst>
                                        <p:tav tm="0">
                                          <p:val>
                                            <p:fltVal val="0"/>
                                          </p:val>
                                        </p:tav>
                                        <p:tav tm="100000">
                                          <p:val>
                                            <p:strVal val="#ppt_w"/>
                                          </p:val>
                                        </p:tav>
                                      </p:tavLst>
                                    </p:anim>
                                    <p:anim calcmode="lin" valueType="num">
                                      <p:cBhvr>
                                        <p:cTn id="55" dur="500" fill="hold"/>
                                        <p:tgtEl>
                                          <p:spTgt spid="66"/>
                                        </p:tgtEl>
                                        <p:attrNameLst>
                                          <p:attrName>ppt_h</p:attrName>
                                        </p:attrNameLst>
                                      </p:cBhvr>
                                      <p:tavLst>
                                        <p:tav tm="0">
                                          <p:val>
                                            <p:fltVal val="0"/>
                                          </p:val>
                                        </p:tav>
                                        <p:tav tm="100000">
                                          <p:val>
                                            <p:strVal val="#ppt_h"/>
                                          </p:val>
                                        </p:tav>
                                      </p:tavLst>
                                    </p:anim>
                                  </p:childTnLst>
                                </p:cTn>
                              </p:par>
                              <p:par>
                                <p:cTn id="56" presetID="42" presetClass="entr" presetSubtype="0" fill="hold" grpId="0" nodeType="withEffect">
                                  <p:stCondLst>
                                    <p:cond delay="1500"/>
                                  </p:stCondLst>
                                  <p:childTnLst>
                                    <p:set>
                                      <p:cBhvr>
                                        <p:cTn id="57" dur="1" fill="hold">
                                          <p:stCondLst>
                                            <p:cond delay="0"/>
                                          </p:stCondLst>
                                        </p:cTn>
                                        <p:tgtEl>
                                          <p:spTgt spid="78"/>
                                        </p:tgtEl>
                                        <p:attrNameLst>
                                          <p:attrName>style.visibility</p:attrName>
                                        </p:attrNameLst>
                                      </p:cBhvr>
                                      <p:to>
                                        <p:strVal val="visible"/>
                                      </p:to>
                                    </p:set>
                                    <p:animEffect transition="in" filter="fade">
                                      <p:cBhvr>
                                        <p:cTn id="58" dur="250"/>
                                        <p:tgtEl>
                                          <p:spTgt spid="78"/>
                                        </p:tgtEl>
                                      </p:cBhvr>
                                    </p:animEffect>
                                    <p:anim calcmode="lin" valueType="num">
                                      <p:cBhvr>
                                        <p:cTn id="59" dur="250" fill="hold"/>
                                        <p:tgtEl>
                                          <p:spTgt spid="78"/>
                                        </p:tgtEl>
                                        <p:attrNameLst>
                                          <p:attrName>ppt_x</p:attrName>
                                        </p:attrNameLst>
                                      </p:cBhvr>
                                      <p:tavLst>
                                        <p:tav tm="0">
                                          <p:val>
                                            <p:strVal val="#ppt_x"/>
                                          </p:val>
                                        </p:tav>
                                        <p:tav tm="100000">
                                          <p:val>
                                            <p:strVal val="#ppt_x"/>
                                          </p:val>
                                        </p:tav>
                                      </p:tavLst>
                                    </p:anim>
                                    <p:anim calcmode="lin" valueType="num">
                                      <p:cBhvr>
                                        <p:cTn id="60" dur="250" fill="hold"/>
                                        <p:tgtEl>
                                          <p:spTgt spid="78"/>
                                        </p:tgtEl>
                                        <p:attrNameLst>
                                          <p:attrName>ppt_y</p:attrName>
                                        </p:attrNameLst>
                                      </p:cBhvr>
                                      <p:tavLst>
                                        <p:tav tm="0">
                                          <p:val>
                                            <p:strVal val="#ppt_y+.1"/>
                                          </p:val>
                                        </p:tav>
                                        <p:tav tm="100000">
                                          <p:val>
                                            <p:strVal val="#ppt_y"/>
                                          </p:val>
                                        </p:tav>
                                      </p:tavLst>
                                    </p:anim>
                                  </p:childTnLst>
                                </p:cTn>
                              </p:par>
                              <p:par>
                                <p:cTn id="61" presetID="10" presetClass="entr" presetSubtype="0" fill="hold" grpId="0" nodeType="withEffect">
                                  <p:stCondLst>
                                    <p:cond delay="1500"/>
                                  </p:stCondLst>
                                  <p:iterate type="lt">
                                    <p:tmPct val="10000"/>
                                  </p:iterate>
                                  <p:childTnLst>
                                    <p:set>
                                      <p:cBhvr>
                                        <p:cTn id="62" dur="1" fill="hold">
                                          <p:stCondLst>
                                            <p:cond delay="0"/>
                                          </p:stCondLst>
                                        </p:cTn>
                                        <p:tgtEl>
                                          <p:spTgt spid="79"/>
                                        </p:tgtEl>
                                        <p:attrNameLst>
                                          <p:attrName>style.visibility</p:attrName>
                                        </p:attrNameLst>
                                      </p:cBhvr>
                                      <p:to>
                                        <p:strVal val="visible"/>
                                      </p:to>
                                    </p:set>
                                    <p:animEffect transition="in" filter="fade">
                                      <p:cBhvr>
                                        <p:cTn id="63" dur="500"/>
                                        <p:tgtEl>
                                          <p:spTgt spid="79"/>
                                        </p:tgtEl>
                                      </p:cBhvr>
                                    </p:animEffect>
                                  </p:childTnLst>
                                </p:cTn>
                              </p:par>
                              <p:par>
                                <p:cTn id="64" presetID="42" presetClass="entr" presetSubtype="0" fill="hold" grpId="0" nodeType="withEffect">
                                  <p:stCondLst>
                                    <p:cond delay="2250"/>
                                  </p:stCondLst>
                                  <p:childTnLst>
                                    <p:set>
                                      <p:cBhvr>
                                        <p:cTn id="65" dur="1" fill="hold">
                                          <p:stCondLst>
                                            <p:cond delay="0"/>
                                          </p:stCondLst>
                                        </p:cTn>
                                        <p:tgtEl>
                                          <p:spTgt spid="80"/>
                                        </p:tgtEl>
                                        <p:attrNameLst>
                                          <p:attrName>style.visibility</p:attrName>
                                        </p:attrNameLst>
                                      </p:cBhvr>
                                      <p:to>
                                        <p:strVal val="visible"/>
                                      </p:to>
                                    </p:set>
                                    <p:animEffect transition="in" filter="fade">
                                      <p:cBhvr>
                                        <p:cTn id="66" dur="250"/>
                                        <p:tgtEl>
                                          <p:spTgt spid="80"/>
                                        </p:tgtEl>
                                      </p:cBhvr>
                                    </p:animEffect>
                                    <p:anim calcmode="lin" valueType="num">
                                      <p:cBhvr>
                                        <p:cTn id="67" dur="250" fill="hold"/>
                                        <p:tgtEl>
                                          <p:spTgt spid="80"/>
                                        </p:tgtEl>
                                        <p:attrNameLst>
                                          <p:attrName>ppt_x</p:attrName>
                                        </p:attrNameLst>
                                      </p:cBhvr>
                                      <p:tavLst>
                                        <p:tav tm="0">
                                          <p:val>
                                            <p:strVal val="#ppt_x"/>
                                          </p:val>
                                        </p:tav>
                                        <p:tav tm="100000">
                                          <p:val>
                                            <p:strVal val="#ppt_x"/>
                                          </p:val>
                                        </p:tav>
                                      </p:tavLst>
                                    </p:anim>
                                    <p:anim calcmode="lin" valueType="num">
                                      <p:cBhvr>
                                        <p:cTn id="68" dur="250" fill="hold"/>
                                        <p:tgtEl>
                                          <p:spTgt spid="80"/>
                                        </p:tgtEl>
                                        <p:attrNameLst>
                                          <p:attrName>ppt_y</p:attrName>
                                        </p:attrNameLst>
                                      </p:cBhvr>
                                      <p:tavLst>
                                        <p:tav tm="0">
                                          <p:val>
                                            <p:strVal val="#ppt_y+.1"/>
                                          </p:val>
                                        </p:tav>
                                        <p:tav tm="100000">
                                          <p:val>
                                            <p:strVal val="#ppt_y"/>
                                          </p:val>
                                        </p:tav>
                                      </p:tavLst>
                                    </p:anim>
                                  </p:childTnLst>
                                </p:cTn>
                              </p:par>
                              <p:par>
                                <p:cTn id="69" presetID="10" presetClass="entr" presetSubtype="0" fill="hold" grpId="0" nodeType="withEffect">
                                  <p:stCondLst>
                                    <p:cond delay="2250"/>
                                  </p:stCondLst>
                                  <p:iterate type="lt">
                                    <p:tmPct val="10000"/>
                                  </p:iterate>
                                  <p:childTnLst>
                                    <p:set>
                                      <p:cBhvr>
                                        <p:cTn id="70" dur="1" fill="hold">
                                          <p:stCondLst>
                                            <p:cond delay="0"/>
                                          </p:stCondLst>
                                        </p:cTn>
                                        <p:tgtEl>
                                          <p:spTgt spid="84"/>
                                        </p:tgtEl>
                                        <p:attrNameLst>
                                          <p:attrName>style.visibility</p:attrName>
                                        </p:attrNameLst>
                                      </p:cBhvr>
                                      <p:to>
                                        <p:strVal val="visible"/>
                                      </p:to>
                                    </p:set>
                                    <p:animEffect transition="in" filter="fade">
                                      <p:cBhvr>
                                        <p:cTn id="71" dur="500"/>
                                        <p:tgtEl>
                                          <p:spTgt spid="84"/>
                                        </p:tgtEl>
                                      </p:cBhvr>
                                    </p:animEffect>
                                  </p:childTnLst>
                                </p:cTn>
                              </p:par>
                              <p:par>
                                <p:cTn id="72" presetID="42" presetClass="entr" presetSubtype="0" fill="hold" grpId="0" nodeType="withEffect">
                                  <p:stCondLst>
                                    <p:cond delay="3000"/>
                                  </p:stCondLst>
                                  <p:childTnLst>
                                    <p:set>
                                      <p:cBhvr>
                                        <p:cTn id="73" dur="1" fill="hold">
                                          <p:stCondLst>
                                            <p:cond delay="0"/>
                                          </p:stCondLst>
                                        </p:cTn>
                                        <p:tgtEl>
                                          <p:spTgt spid="81"/>
                                        </p:tgtEl>
                                        <p:attrNameLst>
                                          <p:attrName>style.visibility</p:attrName>
                                        </p:attrNameLst>
                                      </p:cBhvr>
                                      <p:to>
                                        <p:strVal val="visible"/>
                                      </p:to>
                                    </p:set>
                                    <p:animEffect transition="in" filter="fade">
                                      <p:cBhvr>
                                        <p:cTn id="74" dur="250"/>
                                        <p:tgtEl>
                                          <p:spTgt spid="81"/>
                                        </p:tgtEl>
                                      </p:cBhvr>
                                    </p:animEffect>
                                    <p:anim calcmode="lin" valueType="num">
                                      <p:cBhvr>
                                        <p:cTn id="75" dur="250" fill="hold"/>
                                        <p:tgtEl>
                                          <p:spTgt spid="81"/>
                                        </p:tgtEl>
                                        <p:attrNameLst>
                                          <p:attrName>ppt_x</p:attrName>
                                        </p:attrNameLst>
                                      </p:cBhvr>
                                      <p:tavLst>
                                        <p:tav tm="0">
                                          <p:val>
                                            <p:strVal val="#ppt_x"/>
                                          </p:val>
                                        </p:tav>
                                        <p:tav tm="100000">
                                          <p:val>
                                            <p:strVal val="#ppt_x"/>
                                          </p:val>
                                        </p:tav>
                                      </p:tavLst>
                                    </p:anim>
                                    <p:anim calcmode="lin" valueType="num">
                                      <p:cBhvr>
                                        <p:cTn id="76" dur="250" fill="hold"/>
                                        <p:tgtEl>
                                          <p:spTgt spid="81"/>
                                        </p:tgtEl>
                                        <p:attrNameLst>
                                          <p:attrName>ppt_y</p:attrName>
                                        </p:attrNameLst>
                                      </p:cBhvr>
                                      <p:tavLst>
                                        <p:tav tm="0">
                                          <p:val>
                                            <p:strVal val="#ppt_y+.1"/>
                                          </p:val>
                                        </p:tav>
                                        <p:tav tm="100000">
                                          <p:val>
                                            <p:strVal val="#ppt_y"/>
                                          </p:val>
                                        </p:tav>
                                      </p:tavLst>
                                    </p:anim>
                                  </p:childTnLst>
                                </p:cTn>
                              </p:par>
                              <p:par>
                                <p:cTn id="77" presetID="10" presetClass="entr" presetSubtype="0" fill="hold" grpId="0" nodeType="withEffect">
                                  <p:stCondLst>
                                    <p:cond delay="3000"/>
                                  </p:stCondLst>
                                  <p:iterate type="lt">
                                    <p:tmPct val="10000"/>
                                  </p:iterate>
                                  <p:childTnLst>
                                    <p:set>
                                      <p:cBhvr>
                                        <p:cTn id="78" dur="1" fill="hold">
                                          <p:stCondLst>
                                            <p:cond delay="0"/>
                                          </p:stCondLst>
                                        </p:cTn>
                                        <p:tgtEl>
                                          <p:spTgt spid="85"/>
                                        </p:tgtEl>
                                        <p:attrNameLst>
                                          <p:attrName>style.visibility</p:attrName>
                                        </p:attrNameLst>
                                      </p:cBhvr>
                                      <p:to>
                                        <p:strVal val="visible"/>
                                      </p:to>
                                    </p:set>
                                    <p:animEffect transition="in" filter="fade">
                                      <p:cBhvr>
                                        <p:cTn id="79" dur="500"/>
                                        <p:tgtEl>
                                          <p:spTgt spid="85"/>
                                        </p:tgtEl>
                                      </p:cBhvr>
                                    </p:animEffect>
                                  </p:childTnLst>
                                </p:cTn>
                              </p:par>
                              <p:par>
                                <p:cTn id="80" presetID="42" presetClass="entr" presetSubtype="0" fill="hold" grpId="0" nodeType="withEffect">
                                  <p:stCondLst>
                                    <p:cond delay="3750"/>
                                  </p:stCondLst>
                                  <p:childTnLst>
                                    <p:set>
                                      <p:cBhvr>
                                        <p:cTn id="81" dur="1" fill="hold">
                                          <p:stCondLst>
                                            <p:cond delay="0"/>
                                          </p:stCondLst>
                                        </p:cTn>
                                        <p:tgtEl>
                                          <p:spTgt spid="82"/>
                                        </p:tgtEl>
                                        <p:attrNameLst>
                                          <p:attrName>style.visibility</p:attrName>
                                        </p:attrNameLst>
                                      </p:cBhvr>
                                      <p:to>
                                        <p:strVal val="visible"/>
                                      </p:to>
                                    </p:set>
                                    <p:animEffect transition="in" filter="fade">
                                      <p:cBhvr>
                                        <p:cTn id="82" dur="250"/>
                                        <p:tgtEl>
                                          <p:spTgt spid="82"/>
                                        </p:tgtEl>
                                      </p:cBhvr>
                                    </p:animEffect>
                                    <p:anim calcmode="lin" valueType="num">
                                      <p:cBhvr>
                                        <p:cTn id="83" dur="250" fill="hold"/>
                                        <p:tgtEl>
                                          <p:spTgt spid="82"/>
                                        </p:tgtEl>
                                        <p:attrNameLst>
                                          <p:attrName>ppt_x</p:attrName>
                                        </p:attrNameLst>
                                      </p:cBhvr>
                                      <p:tavLst>
                                        <p:tav tm="0">
                                          <p:val>
                                            <p:strVal val="#ppt_x"/>
                                          </p:val>
                                        </p:tav>
                                        <p:tav tm="100000">
                                          <p:val>
                                            <p:strVal val="#ppt_x"/>
                                          </p:val>
                                        </p:tav>
                                      </p:tavLst>
                                    </p:anim>
                                    <p:anim calcmode="lin" valueType="num">
                                      <p:cBhvr>
                                        <p:cTn id="84" dur="250" fill="hold"/>
                                        <p:tgtEl>
                                          <p:spTgt spid="82"/>
                                        </p:tgtEl>
                                        <p:attrNameLst>
                                          <p:attrName>ppt_y</p:attrName>
                                        </p:attrNameLst>
                                      </p:cBhvr>
                                      <p:tavLst>
                                        <p:tav tm="0">
                                          <p:val>
                                            <p:strVal val="#ppt_y+.1"/>
                                          </p:val>
                                        </p:tav>
                                        <p:tav tm="100000">
                                          <p:val>
                                            <p:strVal val="#ppt_y"/>
                                          </p:val>
                                        </p:tav>
                                      </p:tavLst>
                                    </p:anim>
                                  </p:childTnLst>
                                </p:cTn>
                              </p:par>
                              <p:par>
                                <p:cTn id="85" presetID="10" presetClass="entr" presetSubtype="0" fill="hold" grpId="0" nodeType="withEffect">
                                  <p:stCondLst>
                                    <p:cond delay="3750"/>
                                  </p:stCondLst>
                                  <p:iterate type="lt">
                                    <p:tmPct val="10000"/>
                                  </p:iterate>
                                  <p:childTnLst>
                                    <p:set>
                                      <p:cBhvr>
                                        <p:cTn id="86" dur="1" fill="hold">
                                          <p:stCondLst>
                                            <p:cond delay="0"/>
                                          </p:stCondLst>
                                        </p:cTn>
                                        <p:tgtEl>
                                          <p:spTgt spid="86"/>
                                        </p:tgtEl>
                                        <p:attrNameLst>
                                          <p:attrName>style.visibility</p:attrName>
                                        </p:attrNameLst>
                                      </p:cBhvr>
                                      <p:to>
                                        <p:strVal val="visible"/>
                                      </p:to>
                                    </p:set>
                                    <p:animEffect transition="in" filter="fade">
                                      <p:cBhvr>
                                        <p:cTn id="87" dur="500"/>
                                        <p:tgtEl>
                                          <p:spTgt spid="86"/>
                                        </p:tgtEl>
                                      </p:cBhvr>
                                    </p:animEffect>
                                  </p:childTnLst>
                                </p:cTn>
                              </p:par>
                              <p:par>
                                <p:cTn id="88" presetID="42" presetClass="entr" presetSubtype="0" fill="hold" grpId="0" nodeType="withEffect">
                                  <p:stCondLst>
                                    <p:cond delay="4500"/>
                                  </p:stCondLst>
                                  <p:childTnLst>
                                    <p:set>
                                      <p:cBhvr>
                                        <p:cTn id="89" dur="1" fill="hold">
                                          <p:stCondLst>
                                            <p:cond delay="0"/>
                                          </p:stCondLst>
                                        </p:cTn>
                                        <p:tgtEl>
                                          <p:spTgt spid="83"/>
                                        </p:tgtEl>
                                        <p:attrNameLst>
                                          <p:attrName>style.visibility</p:attrName>
                                        </p:attrNameLst>
                                      </p:cBhvr>
                                      <p:to>
                                        <p:strVal val="visible"/>
                                      </p:to>
                                    </p:set>
                                    <p:animEffect transition="in" filter="fade">
                                      <p:cBhvr>
                                        <p:cTn id="90" dur="250"/>
                                        <p:tgtEl>
                                          <p:spTgt spid="83"/>
                                        </p:tgtEl>
                                      </p:cBhvr>
                                    </p:animEffect>
                                    <p:anim calcmode="lin" valueType="num">
                                      <p:cBhvr>
                                        <p:cTn id="91" dur="250" fill="hold"/>
                                        <p:tgtEl>
                                          <p:spTgt spid="83"/>
                                        </p:tgtEl>
                                        <p:attrNameLst>
                                          <p:attrName>ppt_x</p:attrName>
                                        </p:attrNameLst>
                                      </p:cBhvr>
                                      <p:tavLst>
                                        <p:tav tm="0">
                                          <p:val>
                                            <p:strVal val="#ppt_x"/>
                                          </p:val>
                                        </p:tav>
                                        <p:tav tm="100000">
                                          <p:val>
                                            <p:strVal val="#ppt_x"/>
                                          </p:val>
                                        </p:tav>
                                      </p:tavLst>
                                    </p:anim>
                                    <p:anim calcmode="lin" valueType="num">
                                      <p:cBhvr>
                                        <p:cTn id="92" dur="250" fill="hold"/>
                                        <p:tgtEl>
                                          <p:spTgt spid="83"/>
                                        </p:tgtEl>
                                        <p:attrNameLst>
                                          <p:attrName>ppt_y</p:attrName>
                                        </p:attrNameLst>
                                      </p:cBhvr>
                                      <p:tavLst>
                                        <p:tav tm="0">
                                          <p:val>
                                            <p:strVal val="#ppt_y+.1"/>
                                          </p:val>
                                        </p:tav>
                                        <p:tav tm="100000">
                                          <p:val>
                                            <p:strVal val="#ppt_y"/>
                                          </p:val>
                                        </p:tav>
                                      </p:tavLst>
                                    </p:anim>
                                  </p:childTnLst>
                                </p:cTn>
                              </p:par>
                              <p:par>
                                <p:cTn id="93" presetID="10" presetClass="entr" presetSubtype="0" fill="hold" grpId="0" nodeType="withEffect">
                                  <p:stCondLst>
                                    <p:cond delay="4500"/>
                                  </p:stCondLst>
                                  <p:iterate type="lt">
                                    <p:tmPct val="10000"/>
                                  </p:iterate>
                                  <p:childTnLst>
                                    <p:set>
                                      <p:cBhvr>
                                        <p:cTn id="94" dur="1" fill="hold">
                                          <p:stCondLst>
                                            <p:cond delay="0"/>
                                          </p:stCondLst>
                                        </p:cTn>
                                        <p:tgtEl>
                                          <p:spTgt spid="87"/>
                                        </p:tgtEl>
                                        <p:attrNameLst>
                                          <p:attrName>style.visibility</p:attrName>
                                        </p:attrNameLst>
                                      </p:cBhvr>
                                      <p:to>
                                        <p:strVal val="visible"/>
                                      </p:to>
                                    </p:set>
                                    <p:animEffect transition="in" filter="fade">
                                      <p:cBhvr>
                                        <p:cTn id="95"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animBg="1"/>
      <p:bldP spid="53" grpId="1" animBg="1"/>
      <p:bldP spid="54" grpId="0" animBg="1"/>
      <p:bldP spid="54" grpId="1" animBg="1"/>
      <p:bldP spid="55" grpId="0" animBg="1"/>
      <p:bldP spid="55" grpId="1" animBg="1"/>
      <p:bldP spid="56" grpId="0" animBg="1"/>
      <p:bldP spid="56" grpId="1" animBg="1"/>
      <p:bldP spid="59" grpId="0" animBg="1"/>
      <p:bldP spid="61" grpId="0" animBg="1"/>
      <p:bldP spid="78" grpId="0"/>
      <p:bldP spid="79" grpId="0"/>
      <p:bldP spid="80" grpId="0"/>
      <p:bldP spid="81" grpId="0"/>
      <p:bldP spid="82" grpId="0"/>
      <p:bldP spid="83" grpId="0"/>
      <p:bldP spid="84" grpId="0"/>
      <p:bldP spid="85" grpId="0"/>
      <p:bldP spid="86" grpId="0"/>
      <p:bldP spid="8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矩形 76"/>
          <p:cNvSpPr>
            <a:spLocks noChangeArrowheads="1"/>
          </p:cNvSpPr>
          <p:nvPr/>
        </p:nvSpPr>
        <p:spPr bwMode="auto">
          <a:xfrm>
            <a:off x="728663" y="158455"/>
            <a:ext cx="20313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dirty="0">
                <a:solidFill>
                  <a:srgbClr val="197519"/>
                </a:solidFill>
              </a:rPr>
              <a:t>点击此处输入标题</a:t>
            </a:r>
          </a:p>
        </p:txBody>
      </p:sp>
      <p:sp>
        <p:nvSpPr>
          <p:cNvPr id="78" name="等腰三角形 77"/>
          <p:cNvSpPr>
            <a:spLocks noChangeArrowheads="1"/>
          </p:cNvSpPr>
          <p:nvPr/>
        </p:nvSpPr>
        <p:spPr bwMode="auto">
          <a:xfrm>
            <a:off x="147638" y="103925"/>
            <a:ext cx="422672" cy="364331"/>
          </a:xfrm>
          <a:prstGeom prst="triangle">
            <a:avLst>
              <a:gd name="adj" fmla="val 50000"/>
            </a:avLst>
          </a:prstGeom>
          <a:solidFill>
            <a:srgbClr val="19751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79" name="等腰三角形 78"/>
          <p:cNvSpPr>
            <a:spLocks noChangeArrowheads="1"/>
          </p:cNvSpPr>
          <p:nvPr/>
        </p:nvSpPr>
        <p:spPr bwMode="auto">
          <a:xfrm>
            <a:off x="570310" y="356337"/>
            <a:ext cx="198834" cy="171450"/>
          </a:xfrm>
          <a:prstGeom prst="triangle">
            <a:avLst>
              <a:gd name="adj" fmla="val 50000"/>
            </a:avLst>
          </a:prstGeom>
          <a:solidFill>
            <a:srgbClr val="197519">
              <a:alpha val="8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80" name="等腰三角形 79"/>
          <p:cNvSpPr>
            <a:spLocks noChangeArrowheads="1"/>
          </p:cNvSpPr>
          <p:nvPr/>
        </p:nvSpPr>
        <p:spPr bwMode="auto">
          <a:xfrm flipH="1">
            <a:off x="472679" y="186077"/>
            <a:ext cx="64294" cy="55960"/>
          </a:xfrm>
          <a:prstGeom prst="triangle">
            <a:avLst>
              <a:gd name="adj" fmla="val 50000"/>
            </a:avLst>
          </a:prstGeom>
          <a:solidFill>
            <a:srgbClr val="197519">
              <a:alpha val="46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81" name="等腰三角形 80"/>
          <p:cNvSpPr>
            <a:spLocks noChangeArrowheads="1"/>
          </p:cNvSpPr>
          <p:nvPr/>
        </p:nvSpPr>
        <p:spPr bwMode="auto">
          <a:xfrm>
            <a:off x="625079" y="201556"/>
            <a:ext cx="133350" cy="114300"/>
          </a:xfrm>
          <a:prstGeom prst="triangle">
            <a:avLst>
              <a:gd name="adj" fmla="val 50000"/>
            </a:avLst>
          </a:prstGeom>
          <a:solidFill>
            <a:srgbClr val="197519">
              <a:alpha val="71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82" name="Shape 2199"/>
          <p:cNvSpPr/>
          <p:nvPr/>
        </p:nvSpPr>
        <p:spPr>
          <a:xfrm rot="5400000" flipH="1">
            <a:off x="923575" y="2565898"/>
            <a:ext cx="551174" cy="487366"/>
          </a:xfrm>
          <a:prstGeom prst="rightArrow">
            <a:avLst>
              <a:gd name="adj1" fmla="val 32000"/>
              <a:gd name="adj2" fmla="val 64000"/>
            </a:avLst>
          </a:prstGeom>
          <a:solidFill>
            <a:schemeClr val="accent3">
              <a:alpha val="25000"/>
            </a:schemeClr>
          </a:solidFill>
          <a:ln w="12700">
            <a:miter lim="400000"/>
          </a:ln>
        </p:spPr>
        <p:txBody>
          <a:bodyPr lIns="0" tIns="0" rIns="0" bIns="0" anchor="ct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83" name="Shape 2200"/>
          <p:cNvSpPr/>
          <p:nvPr/>
        </p:nvSpPr>
        <p:spPr>
          <a:xfrm rot="5400000">
            <a:off x="7767223" y="1996635"/>
            <a:ext cx="551174" cy="487366"/>
          </a:xfrm>
          <a:prstGeom prst="rightArrow">
            <a:avLst>
              <a:gd name="adj1" fmla="val 32000"/>
              <a:gd name="adj2" fmla="val 64000"/>
            </a:avLst>
          </a:prstGeom>
          <a:solidFill>
            <a:schemeClr val="accent3">
              <a:alpha val="25000"/>
            </a:schemeClr>
          </a:solidFill>
          <a:ln w="12700">
            <a:miter lim="400000"/>
          </a:ln>
        </p:spPr>
        <p:txBody>
          <a:bodyPr lIns="0" tIns="0" rIns="0" bIns="0" anchor="ct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84" name="Shape 2204"/>
          <p:cNvSpPr/>
          <p:nvPr/>
        </p:nvSpPr>
        <p:spPr>
          <a:xfrm>
            <a:off x="6209135" y="1540148"/>
            <a:ext cx="2077359" cy="849168"/>
          </a:xfrm>
          <a:custGeom>
            <a:avLst/>
            <a:gdLst/>
            <a:ahLst/>
            <a:cxnLst>
              <a:cxn ang="0">
                <a:pos x="wd2" y="hd2"/>
              </a:cxn>
              <a:cxn ang="5400000">
                <a:pos x="wd2" y="hd2"/>
              </a:cxn>
              <a:cxn ang="10800000">
                <a:pos x="wd2" y="hd2"/>
              </a:cxn>
              <a:cxn ang="16200000">
                <a:pos x="wd2" y="hd2"/>
              </a:cxn>
            </a:cxnLst>
            <a:rect l="0" t="0" r="r" b="b"/>
            <a:pathLst>
              <a:path w="21600" h="21600" extrusionOk="0">
                <a:moveTo>
                  <a:pt x="0" y="3240"/>
                </a:moveTo>
                <a:lnTo>
                  <a:pt x="12159" y="3240"/>
                </a:lnTo>
                <a:lnTo>
                  <a:pt x="12159" y="0"/>
                </a:lnTo>
                <a:lnTo>
                  <a:pt x="21600" y="10800"/>
                </a:lnTo>
                <a:lnTo>
                  <a:pt x="12159" y="21600"/>
                </a:lnTo>
                <a:lnTo>
                  <a:pt x="12159" y="18360"/>
                </a:lnTo>
                <a:lnTo>
                  <a:pt x="0" y="18360"/>
                </a:lnTo>
                <a:cubicBezTo>
                  <a:pt x="0" y="18360"/>
                  <a:pt x="0" y="3240"/>
                  <a:pt x="0" y="3240"/>
                </a:cubicBezTo>
                <a:close/>
              </a:path>
            </a:pathLst>
          </a:custGeom>
          <a:solidFill>
            <a:srgbClr val="009900"/>
          </a:solidFill>
          <a:ln w="63500">
            <a:solidFill>
              <a:srgbClr val="FFFFFF"/>
            </a:solidFill>
            <a:miter lim="400000"/>
          </a:ln>
        </p:spPr>
        <p:txBody>
          <a:bodyPr lIns="30236" tIns="30236" rIns="30236" bIns="30236" anchor="ct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85" name="Shape 2205"/>
          <p:cNvSpPr/>
          <p:nvPr/>
        </p:nvSpPr>
        <p:spPr>
          <a:xfrm>
            <a:off x="4468873" y="1540148"/>
            <a:ext cx="2077358" cy="849168"/>
          </a:xfrm>
          <a:custGeom>
            <a:avLst/>
            <a:gdLst/>
            <a:ahLst/>
            <a:cxnLst>
              <a:cxn ang="0">
                <a:pos x="wd2" y="hd2"/>
              </a:cxn>
              <a:cxn ang="5400000">
                <a:pos x="wd2" y="hd2"/>
              </a:cxn>
              <a:cxn ang="10800000">
                <a:pos x="wd2" y="hd2"/>
              </a:cxn>
              <a:cxn ang="16200000">
                <a:pos x="wd2" y="hd2"/>
              </a:cxn>
            </a:cxnLst>
            <a:rect l="0" t="0" r="r" b="b"/>
            <a:pathLst>
              <a:path w="21600" h="21600" extrusionOk="0">
                <a:moveTo>
                  <a:pt x="0" y="3240"/>
                </a:moveTo>
                <a:lnTo>
                  <a:pt x="12159" y="3240"/>
                </a:lnTo>
                <a:lnTo>
                  <a:pt x="12159" y="0"/>
                </a:lnTo>
                <a:lnTo>
                  <a:pt x="21600" y="10800"/>
                </a:lnTo>
                <a:lnTo>
                  <a:pt x="12159" y="21600"/>
                </a:lnTo>
                <a:lnTo>
                  <a:pt x="12159" y="18360"/>
                </a:lnTo>
                <a:lnTo>
                  <a:pt x="0" y="18360"/>
                </a:lnTo>
                <a:cubicBezTo>
                  <a:pt x="0" y="18360"/>
                  <a:pt x="0" y="3240"/>
                  <a:pt x="0" y="3240"/>
                </a:cubicBezTo>
                <a:close/>
              </a:path>
            </a:pathLst>
          </a:custGeom>
          <a:solidFill>
            <a:srgbClr val="009900"/>
          </a:solidFill>
          <a:ln w="63500">
            <a:solidFill>
              <a:srgbClr val="FFFFFF"/>
            </a:solidFill>
            <a:miter lim="400000"/>
          </a:ln>
        </p:spPr>
        <p:txBody>
          <a:bodyPr lIns="30236" tIns="30236" rIns="30236" bIns="30236" anchor="ct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86" name="Shape 2206"/>
          <p:cNvSpPr/>
          <p:nvPr/>
        </p:nvSpPr>
        <p:spPr>
          <a:xfrm>
            <a:off x="2695743" y="1540148"/>
            <a:ext cx="2077358" cy="849168"/>
          </a:xfrm>
          <a:custGeom>
            <a:avLst/>
            <a:gdLst/>
            <a:ahLst/>
            <a:cxnLst>
              <a:cxn ang="0">
                <a:pos x="wd2" y="hd2"/>
              </a:cxn>
              <a:cxn ang="5400000">
                <a:pos x="wd2" y="hd2"/>
              </a:cxn>
              <a:cxn ang="10800000">
                <a:pos x="wd2" y="hd2"/>
              </a:cxn>
              <a:cxn ang="16200000">
                <a:pos x="wd2" y="hd2"/>
              </a:cxn>
            </a:cxnLst>
            <a:rect l="0" t="0" r="r" b="b"/>
            <a:pathLst>
              <a:path w="21600" h="21600" extrusionOk="0">
                <a:moveTo>
                  <a:pt x="0" y="3240"/>
                </a:moveTo>
                <a:lnTo>
                  <a:pt x="12159" y="3240"/>
                </a:lnTo>
                <a:lnTo>
                  <a:pt x="12159" y="0"/>
                </a:lnTo>
                <a:lnTo>
                  <a:pt x="21600" y="10800"/>
                </a:lnTo>
                <a:lnTo>
                  <a:pt x="12159" y="21600"/>
                </a:lnTo>
                <a:lnTo>
                  <a:pt x="12159" y="18360"/>
                </a:lnTo>
                <a:lnTo>
                  <a:pt x="0" y="18360"/>
                </a:lnTo>
                <a:cubicBezTo>
                  <a:pt x="0" y="18360"/>
                  <a:pt x="0" y="3240"/>
                  <a:pt x="0" y="3240"/>
                </a:cubicBezTo>
                <a:close/>
              </a:path>
            </a:pathLst>
          </a:custGeom>
          <a:solidFill>
            <a:srgbClr val="009900"/>
          </a:solidFill>
          <a:ln w="63500">
            <a:solidFill>
              <a:srgbClr val="FFFFFF"/>
            </a:solidFill>
            <a:miter lim="400000"/>
          </a:ln>
        </p:spPr>
        <p:txBody>
          <a:bodyPr lIns="30236" tIns="30236" rIns="30236" bIns="30236" anchor="ct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87" name="Shape 2207"/>
          <p:cNvSpPr/>
          <p:nvPr/>
        </p:nvSpPr>
        <p:spPr>
          <a:xfrm>
            <a:off x="955478" y="1540148"/>
            <a:ext cx="2077359" cy="849168"/>
          </a:xfrm>
          <a:custGeom>
            <a:avLst/>
            <a:gdLst/>
            <a:ahLst/>
            <a:cxnLst>
              <a:cxn ang="0">
                <a:pos x="wd2" y="hd2"/>
              </a:cxn>
              <a:cxn ang="5400000">
                <a:pos x="wd2" y="hd2"/>
              </a:cxn>
              <a:cxn ang="10800000">
                <a:pos x="wd2" y="hd2"/>
              </a:cxn>
              <a:cxn ang="16200000">
                <a:pos x="wd2" y="hd2"/>
              </a:cxn>
            </a:cxnLst>
            <a:rect l="0" t="0" r="r" b="b"/>
            <a:pathLst>
              <a:path w="21600" h="21600" extrusionOk="0">
                <a:moveTo>
                  <a:pt x="0" y="3240"/>
                </a:moveTo>
                <a:lnTo>
                  <a:pt x="12159" y="3240"/>
                </a:lnTo>
                <a:lnTo>
                  <a:pt x="12159" y="0"/>
                </a:lnTo>
                <a:lnTo>
                  <a:pt x="21600" y="10800"/>
                </a:lnTo>
                <a:lnTo>
                  <a:pt x="12159" y="21600"/>
                </a:lnTo>
                <a:lnTo>
                  <a:pt x="12159" y="18360"/>
                </a:lnTo>
                <a:lnTo>
                  <a:pt x="0" y="18360"/>
                </a:lnTo>
                <a:cubicBezTo>
                  <a:pt x="0" y="18360"/>
                  <a:pt x="0" y="3240"/>
                  <a:pt x="0" y="3240"/>
                </a:cubicBezTo>
                <a:close/>
              </a:path>
            </a:pathLst>
          </a:custGeom>
          <a:solidFill>
            <a:srgbClr val="009900"/>
          </a:solidFill>
          <a:ln w="63500">
            <a:solidFill>
              <a:srgbClr val="FFFFFF"/>
            </a:solidFill>
            <a:miter lim="400000"/>
          </a:ln>
        </p:spPr>
        <p:txBody>
          <a:bodyPr lIns="30236" tIns="30236" rIns="30236" bIns="30236" anchor="ct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88" name="Shape 2208"/>
          <p:cNvSpPr/>
          <p:nvPr/>
        </p:nvSpPr>
        <p:spPr>
          <a:xfrm rot="10800000">
            <a:off x="955478" y="2660584"/>
            <a:ext cx="2077359" cy="849168"/>
          </a:xfrm>
          <a:custGeom>
            <a:avLst/>
            <a:gdLst/>
            <a:ahLst/>
            <a:cxnLst>
              <a:cxn ang="0">
                <a:pos x="wd2" y="hd2"/>
              </a:cxn>
              <a:cxn ang="5400000">
                <a:pos x="wd2" y="hd2"/>
              </a:cxn>
              <a:cxn ang="10800000">
                <a:pos x="wd2" y="hd2"/>
              </a:cxn>
              <a:cxn ang="16200000">
                <a:pos x="wd2" y="hd2"/>
              </a:cxn>
            </a:cxnLst>
            <a:rect l="0" t="0" r="r" b="b"/>
            <a:pathLst>
              <a:path w="21600" h="21600" extrusionOk="0">
                <a:moveTo>
                  <a:pt x="0" y="3240"/>
                </a:moveTo>
                <a:lnTo>
                  <a:pt x="12159" y="3240"/>
                </a:lnTo>
                <a:lnTo>
                  <a:pt x="12159" y="0"/>
                </a:lnTo>
                <a:lnTo>
                  <a:pt x="21600" y="10800"/>
                </a:lnTo>
                <a:lnTo>
                  <a:pt x="12159" y="21600"/>
                </a:lnTo>
                <a:lnTo>
                  <a:pt x="12159" y="18360"/>
                </a:lnTo>
                <a:lnTo>
                  <a:pt x="0" y="18360"/>
                </a:lnTo>
                <a:cubicBezTo>
                  <a:pt x="0" y="18360"/>
                  <a:pt x="0" y="3240"/>
                  <a:pt x="0" y="3240"/>
                </a:cubicBezTo>
                <a:close/>
              </a:path>
            </a:pathLst>
          </a:custGeom>
          <a:solidFill>
            <a:srgbClr val="009900"/>
          </a:solidFill>
          <a:ln w="63500">
            <a:solidFill>
              <a:srgbClr val="FFFFFF"/>
            </a:solidFill>
            <a:miter lim="400000"/>
          </a:ln>
        </p:spPr>
        <p:txBody>
          <a:bodyPr lIns="30236" tIns="30236" rIns="30236" bIns="30236" anchor="ct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89" name="Shape 2209"/>
          <p:cNvSpPr/>
          <p:nvPr/>
        </p:nvSpPr>
        <p:spPr>
          <a:xfrm rot="10800000">
            <a:off x="2695741" y="2660584"/>
            <a:ext cx="2077359" cy="849168"/>
          </a:xfrm>
          <a:custGeom>
            <a:avLst/>
            <a:gdLst/>
            <a:ahLst/>
            <a:cxnLst>
              <a:cxn ang="0">
                <a:pos x="wd2" y="hd2"/>
              </a:cxn>
              <a:cxn ang="5400000">
                <a:pos x="wd2" y="hd2"/>
              </a:cxn>
              <a:cxn ang="10800000">
                <a:pos x="wd2" y="hd2"/>
              </a:cxn>
              <a:cxn ang="16200000">
                <a:pos x="wd2" y="hd2"/>
              </a:cxn>
            </a:cxnLst>
            <a:rect l="0" t="0" r="r" b="b"/>
            <a:pathLst>
              <a:path w="21600" h="21600" extrusionOk="0">
                <a:moveTo>
                  <a:pt x="0" y="3240"/>
                </a:moveTo>
                <a:lnTo>
                  <a:pt x="12159" y="3240"/>
                </a:lnTo>
                <a:lnTo>
                  <a:pt x="12159" y="0"/>
                </a:lnTo>
                <a:lnTo>
                  <a:pt x="21600" y="10800"/>
                </a:lnTo>
                <a:lnTo>
                  <a:pt x="12159" y="21600"/>
                </a:lnTo>
                <a:lnTo>
                  <a:pt x="12159" y="18360"/>
                </a:lnTo>
                <a:lnTo>
                  <a:pt x="0" y="18360"/>
                </a:lnTo>
                <a:cubicBezTo>
                  <a:pt x="0" y="18360"/>
                  <a:pt x="0" y="3240"/>
                  <a:pt x="0" y="3240"/>
                </a:cubicBezTo>
                <a:close/>
              </a:path>
            </a:pathLst>
          </a:custGeom>
          <a:solidFill>
            <a:srgbClr val="009900"/>
          </a:solidFill>
          <a:ln w="63500">
            <a:solidFill>
              <a:srgbClr val="FFFFFF"/>
            </a:solidFill>
            <a:miter lim="400000"/>
          </a:ln>
        </p:spPr>
        <p:txBody>
          <a:bodyPr lIns="30236" tIns="30236" rIns="30236" bIns="30236" anchor="ct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90" name="Shape 2210"/>
          <p:cNvSpPr/>
          <p:nvPr/>
        </p:nvSpPr>
        <p:spPr>
          <a:xfrm rot="10800000">
            <a:off x="4468871" y="2660584"/>
            <a:ext cx="2077359" cy="849168"/>
          </a:xfrm>
          <a:custGeom>
            <a:avLst/>
            <a:gdLst/>
            <a:ahLst/>
            <a:cxnLst>
              <a:cxn ang="0">
                <a:pos x="wd2" y="hd2"/>
              </a:cxn>
              <a:cxn ang="5400000">
                <a:pos x="wd2" y="hd2"/>
              </a:cxn>
              <a:cxn ang="10800000">
                <a:pos x="wd2" y="hd2"/>
              </a:cxn>
              <a:cxn ang="16200000">
                <a:pos x="wd2" y="hd2"/>
              </a:cxn>
            </a:cxnLst>
            <a:rect l="0" t="0" r="r" b="b"/>
            <a:pathLst>
              <a:path w="21600" h="21600" extrusionOk="0">
                <a:moveTo>
                  <a:pt x="0" y="3240"/>
                </a:moveTo>
                <a:lnTo>
                  <a:pt x="12159" y="3240"/>
                </a:lnTo>
                <a:lnTo>
                  <a:pt x="12159" y="0"/>
                </a:lnTo>
                <a:lnTo>
                  <a:pt x="21600" y="10800"/>
                </a:lnTo>
                <a:lnTo>
                  <a:pt x="12159" y="21600"/>
                </a:lnTo>
                <a:lnTo>
                  <a:pt x="12159" y="18360"/>
                </a:lnTo>
                <a:lnTo>
                  <a:pt x="0" y="18360"/>
                </a:lnTo>
                <a:cubicBezTo>
                  <a:pt x="0" y="18360"/>
                  <a:pt x="0" y="3240"/>
                  <a:pt x="0" y="3240"/>
                </a:cubicBezTo>
                <a:close/>
              </a:path>
            </a:pathLst>
          </a:custGeom>
          <a:solidFill>
            <a:srgbClr val="009900"/>
          </a:solidFill>
          <a:ln w="63500">
            <a:solidFill>
              <a:srgbClr val="FFFFFF"/>
            </a:solidFill>
            <a:miter lim="400000"/>
          </a:ln>
        </p:spPr>
        <p:txBody>
          <a:bodyPr lIns="30236" tIns="30236" rIns="30236" bIns="30236" anchor="ct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91" name="Shape 2211"/>
          <p:cNvSpPr/>
          <p:nvPr/>
        </p:nvSpPr>
        <p:spPr>
          <a:xfrm rot="10800000">
            <a:off x="6209135" y="2660584"/>
            <a:ext cx="2077358" cy="849168"/>
          </a:xfrm>
          <a:custGeom>
            <a:avLst/>
            <a:gdLst/>
            <a:ahLst/>
            <a:cxnLst>
              <a:cxn ang="0">
                <a:pos x="wd2" y="hd2"/>
              </a:cxn>
              <a:cxn ang="5400000">
                <a:pos x="wd2" y="hd2"/>
              </a:cxn>
              <a:cxn ang="10800000">
                <a:pos x="wd2" y="hd2"/>
              </a:cxn>
              <a:cxn ang="16200000">
                <a:pos x="wd2" y="hd2"/>
              </a:cxn>
            </a:cxnLst>
            <a:rect l="0" t="0" r="r" b="b"/>
            <a:pathLst>
              <a:path w="21600" h="21600" extrusionOk="0">
                <a:moveTo>
                  <a:pt x="0" y="3240"/>
                </a:moveTo>
                <a:lnTo>
                  <a:pt x="12159" y="3240"/>
                </a:lnTo>
                <a:lnTo>
                  <a:pt x="12159" y="0"/>
                </a:lnTo>
                <a:lnTo>
                  <a:pt x="21600" y="10800"/>
                </a:lnTo>
                <a:lnTo>
                  <a:pt x="12159" y="21600"/>
                </a:lnTo>
                <a:lnTo>
                  <a:pt x="12159" y="18360"/>
                </a:lnTo>
                <a:lnTo>
                  <a:pt x="0" y="18360"/>
                </a:lnTo>
                <a:cubicBezTo>
                  <a:pt x="0" y="18360"/>
                  <a:pt x="0" y="3240"/>
                  <a:pt x="0" y="3240"/>
                </a:cubicBezTo>
                <a:close/>
              </a:path>
            </a:pathLst>
          </a:custGeom>
          <a:solidFill>
            <a:srgbClr val="009900"/>
          </a:solidFill>
          <a:ln w="63500">
            <a:solidFill>
              <a:srgbClr val="FFFFFF"/>
            </a:solidFill>
            <a:miter lim="400000"/>
          </a:ln>
        </p:spPr>
        <p:txBody>
          <a:bodyPr lIns="30236" tIns="30236" rIns="30236" bIns="30236" anchor="ct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grpSp>
        <p:nvGrpSpPr>
          <p:cNvPr id="92" name="Group 2"/>
          <p:cNvGrpSpPr/>
          <p:nvPr/>
        </p:nvGrpSpPr>
        <p:grpSpPr>
          <a:xfrm>
            <a:off x="2706455" y="1766285"/>
            <a:ext cx="414261" cy="414262"/>
            <a:chOff x="3712472" y="2651901"/>
            <a:chExt cx="521998" cy="521999"/>
          </a:xfrm>
        </p:grpSpPr>
        <p:sp>
          <p:nvSpPr>
            <p:cNvPr id="93" name="Shape 2214"/>
            <p:cNvSpPr/>
            <p:nvPr/>
          </p:nvSpPr>
          <p:spPr>
            <a:xfrm>
              <a:off x="3712472" y="2651901"/>
              <a:ext cx="521998" cy="52199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40315" tIns="40315" rIns="40315" bIns="40315" numCol="1" anchor="ctr">
              <a:noAutofit/>
            </a:bodyPr>
            <a:lstStyle/>
            <a:p>
              <a:pPr>
                <a:defRPr sz="3100" b="1">
                  <a:latin typeface="Kontrapunkt Bob Bold"/>
                  <a:ea typeface="Kontrapunkt Bob Bold"/>
                  <a:cs typeface="Kontrapunkt Bob Bold"/>
                  <a:sym typeface="Kontrapunkt Bob Bold"/>
                </a:defRPr>
              </a:pPr>
              <a:endParaRPr sz="2460" b="1" kern="0">
                <a:solidFill>
                  <a:prstClr val="black"/>
                </a:solidFill>
                <a:latin typeface="微软雅黑"/>
                <a:ea typeface="Kontrapunkt Bob Bold"/>
                <a:cs typeface="Kontrapunkt Bob Bold"/>
                <a:sym typeface="Kontrapunkt Bob Bold"/>
              </a:endParaRPr>
            </a:p>
          </p:txBody>
        </p:sp>
        <p:grpSp>
          <p:nvGrpSpPr>
            <p:cNvPr id="94" name="Group 2217"/>
            <p:cNvGrpSpPr/>
            <p:nvPr/>
          </p:nvGrpSpPr>
          <p:grpSpPr>
            <a:xfrm>
              <a:off x="3878843" y="2769409"/>
              <a:ext cx="188787" cy="265098"/>
              <a:chOff x="0" y="0"/>
              <a:chExt cx="390413" cy="548221"/>
            </a:xfrm>
          </p:grpSpPr>
          <p:sp>
            <p:nvSpPr>
              <p:cNvPr id="95" name="Shape 2215"/>
              <p:cNvSpPr/>
              <p:nvPr/>
            </p:nvSpPr>
            <p:spPr>
              <a:xfrm>
                <a:off x="0" y="46251"/>
                <a:ext cx="390413" cy="501970"/>
              </a:xfrm>
              <a:custGeom>
                <a:avLst/>
                <a:gdLst/>
                <a:ahLst/>
                <a:cxnLst>
                  <a:cxn ang="0">
                    <a:pos x="wd2" y="hd2"/>
                  </a:cxn>
                  <a:cxn ang="5400000">
                    <a:pos x="wd2" y="hd2"/>
                  </a:cxn>
                  <a:cxn ang="10800000">
                    <a:pos x="wd2" y="hd2"/>
                  </a:cxn>
                  <a:cxn ang="16200000">
                    <a:pos x="wd2" y="hd2"/>
                  </a:cxn>
                </a:cxnLst>
                <a:rect l="0" t="0" r="r" b="b"/>
                <a:pathLst>
                  <a:path w="21600" h="21600" extrusionOk="0">
                    <a:moveTo>
                      <a:pt x="19441" y="0"/>
                    </a:moveTo>
                    <a:lnTo>
                      <a:pt x="17589" y="3600"/>
                    </a:lnTo>
                    <a:lnTo>
                      <a:pt x="4011" y="3600"/>
                    </a:lnTo>
                    <a:lnTo>
                      <a:pt x="2159" y="0"/>
                    </a:lnTo>
                    <a:cubicBezTo>
                      <a:pt x="972" y="0"/>
                      <a:pt x="0" y="756"/>
                      <a:pt x="0" y="1679"/>
                    </a:cubicBezTo>
                    <a:lnTo>
                      <a:pt x="0" y="19921"/>
                    </a:lnTo>
                    <a:cubicBezTo>
                      <a:pt x="0" y="20844"/>
                      <a:pt x="972" y="21600"/>
                      <a:pt x="2159" y="21600"/>
                    </a:cubicBezTo>
                    <a:lnTo>
                      <a:pt x="19441" y="21600"/>
                    </a:lnTo>
                    <a:cubicBezTo>
                      <a:pt x="20628" y="21600"/>
                      <a:pt x="21600" y="20844"/>
                      <a:pt x="21600" y="19921"/>
                    </a:cubicBezTo>
                    <a:lnTo>
                      <a:pt x="21600" y="1679"/>
                    </a:lnTo>
                    <a:cubicBezTo>
                      <a:pt x="21600" y="756"/>
                      <a:pt x="20628" y="0"/>
                      <a:pt x="19441" y="0"/>
                    </a:cubicBezTo>
                    <a:close/>
                  </a:path>
                </a:pathLst>
              </a:custGeom>
              <a:solidFill>
                <a:schemeClr val="accent2"/>
              </a:solidFill>
              <a:ln w="12700" cap="flat">
                <a:noFill/>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96" name="Shape 2216"/>
              <p:cNvSpPr/>
              <p:nvPr/>
            </p:nvSpPr>
            <p:spPr>
              <a:xfrm>
                <a:off x="68773" y="0"/>
                <a:ext cx="250985" cy="111555"/>
              </a:xfrm>
              <a:custGeom>
                <a:avLst/>
                <a:gdLst/>
                <a:ahLst/>
                <a:cxnLst>
                  <a:cxn ang="0">
                    <a:pos x="wd2" y="hd2"/>
                  </a:cxn>
                  <a:cxn ang="5400000">
                    <a:pos x="wd2" y="hd2"/>
                  </a:cxn>
                  <a:cxn ang="10800000">
                    <a:pos x="wd2" y="hd2"/>
                  </a:cxn>
                  <a:cxn ang="16200000">
                    <a:pos x="wd2" y="hd2"/>
                  </a:cxn>
                </a:cxnLst>
                <a:rect l="0" t="0" r="r" b="b"/>
                <a:pathLst>
                  <a:path w="21600" h="21600" extrusionOk="0">
                    <a:moveTo>
                      <a:pt x="19441" y="21600"/>
                    </a:moveTo>
                    <a:lnTo>
                      <a:pt x="21600" y="10800"/>
                    </a:lnTo>
                    <a:lnTo>
                      <a:pt x="16369" y="10800"/>
                    </a:lnTo>
                    <a:lnTo>
                      <a:pt x="14641" y="0"/>
                    </a:lnTo>
                    <a:lnTo>
                      <a:pt x="6959" y="0"/>
                    </a:lnTo>
                    <a:lnTo>
                      <a:pt x="5231" y="10800"/>
                    </a:lnTo>
                    <a:lnTo>
                      <a:pt x="0" y="10800"/>
                    </a:lnTo>
                    <a:lnTo>
                      <a:pt x="2159" y="21600"/>
                    </a:lnTo>
                    <a:cubicBezTo>
                      <a:pt x="2159" y="21600"/>
                      <a:pt x="19441" y="21600"/>
                      <a:pt x="19441" y="21600"/>
                    </a:cubicBezTo>
                    <a:close/>
                  </a:path>
                </a:pathLst>
              </a:custGeom>
              <a:solidFill>
                <a:schemeClr val="accent2"/>
              </a:solidFill>
              <a:ln w="12700" cap="flat">
                <a:noFill/>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grpSp>
      </p:grpSp>
      <p:grpSp>
        <p:nvGrpSpPr>
          <p:cNvPr id="97" name="Group 1"/>
          <p:cNvGrpSpPr/>
          <p:nvPr/>
        </p:nvGrpSpPr>
        <p:grpSpPr>
          <a:xfrm>
            <a:off x="955851" y="1757601"/>
            <a:ext cx="414261" cy="414262"/>
            <a:chOff x="1506589" y="2640958"/>
            <a:chExt cx="521998" cy="521999"/>
          </a:xfrm>
        </p:grpSpPr>
        <p:sp>
          <p:nvSpPr>
            <p:cNvPr id="98" name="Shape 2220"/>
            <p:cNvSpPr/>
            <p:nvPr/>
          </p:nvSpPr>
          <p:spPr>
            <a:xfrm>
              <a:off x="1506589" y="2640958"/>
              <a:ext cx="521998" cy="52199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40315" tIns="40315" rIns="40315" bIns="40315" numCol="1" anchor="ctr">
              <a:noAutofit/>
            </a:bodyPr>
            <a:lstStyle/>
            <a:p>
              <a:pPr>
                <a:defRPr sz="3100" b="1">
                  <a:latin typeface="Kontrapunkt Bob Bold"/>
                  <a:ea typeface="Kontrapunkt Bob Bold"/>
                  <a:cs typeface="Kontrapunkt Bob Bold"/>
                  <a:sym typeface="Kontrapunkt Bob Bold"/>
                </a:defRPr>
              </a:pPr>
              <a:endParaRPr sz="2460" b="1" kern="0">
                <a:solidFill>
                  <a:prstClr val="black"/>
                </a:solidFill>
                <a:latin typeface="微软雅黑"/>
                <a:ea typeface="Kontrapunkt Bob Bold"/>
                <a:cs typeface="Kontrapunkt Bob Bold"/>
                <a:sym typeface="Kontrapunkt Bob Bold"/>
              </a:endParaRPr>
            </a:p>
          </p:txBody>
        </p:sp>
        <p:sp>
          <p:nvSpPr>
            <p:cNvPr id="99" name="Shape 2221"/>
            <p:cNvSpPr/>
            <p:nvPr/>
          </p:nvSpPr>
          <p:spPr>
            <a:xfrm>
              <a:off x="1633470" y="2769409"/>
              <a:ext cx="276863" cy="265096"/>
            </a:xfrm>
            <a:custGeom>
              <a:avLst/>
              <a:gdLst/>
              <a:ahLst/>
              <a:cxnLst>
                <a:cxn ang="0">
                  <a:pos x="wd2" y="hd2"/>
                </a:cxn>
                <a:cxn ang="5400000">
                  <a:pos x="wd2" y="hd2"/>
                </a:cxn>
                <a:cxn ang="10800000">
                  <a:pos x="wd2" y="hd2"/>
                </a:cxn>
                <a:cxn ang="16200000">
                  <a:pos x="wd2" y="hd2"/>
                </a:cxn>
              </a:cxnLst>
              <a:rect l="0" t="0" r="r" b="b"/>
              <a:pathLst>
                <a:path w="21600" h="21600" extrusionOk="0">
                  <a:moveTo>
                    <a:pt x="16913" y="16137"/>
                  </a:moveTo>
                  <a:cubicBezTo>
                    <a:pt x="14080" y="15059"/>
                    <a:pt x="13176" y="14150"/>
                    <a:pt x="13176" y="12203"/>
                  </a:cubicBezTo>
                  <a:cubicBezTo>
                    <a:pt x="13176" y="11034"/>
                    <a:pt x="14040" y="11415"/>
                    <a:pt x="14419" y="9274"/>
                  </a:cubicBezTo>
                  <a:cubicBezTo>
                    <a:pt x="14577" y="8387"/>
                    <a:pt x="15341" y="9261"/>
                    <a:pt x="15487" y="7233"/>
                  </a:cubicBezTo>
                  <a:cubicBezTo>
                    <a:pt x="15487" y="6425"/>
                    <a:pt x="15071" y="6224"/>
                    <a:pt x="15071" y="6224"/>
                  </a:cubicBezTo>
                  <a:cubicBezTo>
                    <a:pt x="15071" y="6224"/>
                    <a:pt x="15283" y="5028"/>
                    <a:pt x="15366" y="4109"/>
                  </a:cubicBezTo>
                  <a:cubicBezTo>
                    <a:pt x="15468" y="2962"/>
                    <a:pt x="14731" y="0"/>
                    <a:pt x="10800" y="0"/>
                  </a:cubicBezTo>
                  <a:cubicBezTo>
                    <a:pt x="6869" y="0"/>
                    <a:pt x="6131" y="2962"/>
                    <a:pt x="6234" y="4109"/>
                  </a:cubicBezTo>
                  <a:cubicBezTo>
                    <a:pt x="6317" y="5028"/>
                    <a:pt x="6529" y="6224"/>
                    <a:pt x="6529" y="6224"/>
                  </a:cubicBezTo>
                  <a:cubicBezTo>
                    <a:pt x="6529" y="6224"/>
                    <a:pt x="6113" y="6425"/>
                    <a:pt x="6113" y="7233"/>
                  </a:cubicBezTo>
                  <a:cubicBezTo>
                    <a:pt x="6258" y="9261"/>
                    <a:pt x="7022" y="8387"/>
                    <a:pt x="7179" y="9274"/>
                  </a:cubicBezTo>
                  <a:cubicBezTo>
                    <a:pt x="7560" y="11415"/>
                    <a:pt x="8424" y="11034"/>
                    <a:pt x="8424" y="12203"/>
                  </a:cubicBezTo>
                  <a:cubicBezTo>
                    <a:pt x="8424" y="14150"/>
                    <a:pt x="7520" y="15059"/>
                    <a:pt x="4687" y="16137"/>
                  </a:cubicBezTo>
                  <a:cubicBezTo>
                    <a:pt x="1846" y="17219"/>
                    <a:pt x="0" y="18321"/>
                    <a:pt x="0" y="19073"/>
                  </a:cubicBezTo>
                  <a:cubicBezTo>
                    <a:pt x="0" y="19825"/>
                    <a:pt x="0" y="21600"/>
                    <a:pt x="0" y="21600"/>
                  </a:cubicBezTo>
                  <a:lnTo>
                    <a:pt x="10800" y="21600"/>
                  </a:lnTo>
                  <a:lnTo>
                    <a:pt x="21600" y="21600"/>
                  </a:lnTo>
                  <a:cubicBezTo>
                    <a:pt x="21600" y="21600"/>
                    <a:pt x="21600" y="19825"/>
                    <a:pt x="21600" y="19073"/>
                  </a:cubicBezTo>
                  <a:cubicBezTo>
                    <a:pt x="21600" y="18321"/>
                    <a:pt x="19754" y="17219"/>
                    <a:pt x="16913" y="16137"/>
                  </a:cubicBezTo>
                  <a:close/>
                </a:path>
              </a:pathLst>
            </a:custGeom>
            <a:solidFill>
              <a:schemeClr val="accent2"/>
            </a:solidFill>
            <a:ln w="12700" cap="flat">
              <a:noFill/>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grpSp>
      <p:grpSp>
        <p:nvGrpSpPr>
          <p:cNvPr id="100" name="Group 3"/>
          <p:cNvGrpSpPr/>
          <p:nvPr/>
        </p:nvGrpSpPr>
        <p:grpSpPr>
          <a:xfrm>
            <a:off x="4456688" y="1766285"/>
            <a:ext cx="414261" cy="414262"/>
            <a:chOff x="5917887" y="2651901"/>
            <a:chExt cx="521998" cy="521999"/>
          </a:xfrm>
        </p:grpSpPr>
        <p:sp>
          <p:nvSpPr>
            <p:cNvPr id="101" name="Shape 2224"/>
            <p:cNvSpPr/>
            <p:nvPr/>
          </p:nvSpPr>
          <p:spPr>
            <a:xfrm>
              <a:off x="5917887" y="2651901"/>
              <a:ext cx="521998" cy="52199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40315" tIns="40315" rIns="40315" bIns="40315" numCol="1" anchor="ctr">
              <a:noAutofit/>
            </a:bodyPr>
            <a:lstStyle/>
            <a:p>
              <a:pPr>
                <a:defRPr sz="3100" b="1">
                  <a:latin typeface="Kontrapunkt Bob Bold"/>
                  <a:ea typeface="Kontrapunkt Bob Bold"/>
                  <a:cs typeface="Kontrapunkt Bob Bold"/>
                  <a:sym typeface="Kontrapunkt Bob Bold"/>
                </a:defRPr>
              </a:pPr>
              <a:endParaRPr sz="2460" b="1" kern="0">
                <a:solidFill>
                  <a:prstClr val="black"/>
                </a:solidFill>
                <a:latin typeface="微软雅黑"/>
                <a:ea typeface="Kontrapunkt Bob Bold"/>
                <a:cs typeface="Kontrapunkt Bob Bold"/>
                <a:sym typeface="Kontrapunkt Bob Bold"/>
              </a:endParaRPr>
            </a:p>
          </p:txBody>
        </p:sp>
        <p:sp>
          <p:nvSpPr>
            <p:cNvPr id="102" name="Shape 2225"/>
            <p:cNvSpPr/>
            <p:nvPr/>
          </p:nvSpPr>
          <p:spPr>
            <a:xfrm>
              <a:off x="6067226" y="2798035"/>
              <a:ext cx="223320" cy="223320"/>
            </a:xfrm>
            <a:custGeom>
              <a:avLst/>
              <a:gdLst/>
              <a:ahLst/>
              <a:cxnLst>
                <a:cxn ang="0">
                  <a:pos x="wd2" y="hd2"/>
                </a:cxn>
                <a:cxn ang="5400000">
                  <a:pos x="wd2" y="hd2"/>
                </a:cxn>
                <a:cxn ang="10800000">
                  <a:pos x="wd2" y="hd2"/>
                </a:cxn>
                <a:cxn ang="16200000">
                  <a:pos x="wd2" y="hd2"/>
                </a:cxn>
              </a:cxnLst>
              <a:rect l="0" t="0" r="r" b="b"/>
              <a:pathLst>
                <a:path w="20814" h="20814" extrusionOk="0">
                  <a:moveTo>
                    <a:pt x="16063" y="4751"/>
                  </a:moveTo>
                  <a:cubicBezTo>
                    <a:pt x="14562" y="3251"/>
                    <a:pt x="14186" y="1270"/>
                    <a:pt x="14318" y="1137"/>
                  </a:cubicBezTo>
                  <a:cubicBezTo>
                    <a:pt x="14452" y="1003"/>
                    <a:pt x="16354" y="1458"/>
                    <a:pt x="17856" y="2959"/>
                  </a:cubicBezTo>
                  <a:cubicBezTo>
                    <a:pt x="19356" y="4460"/>
                    <a:pt x="19807" y="6366"/>
                    <a:pt x="19677" y="6496"/>
                  </a:cubicBezTo>
                  <a:cubicBezTo>
                    <a:pt x="19548" y="6625"/>
                    <a:pt x="17564" y="6252"/>
                    <a:pt x="16063" y="4751"/>
                  </a:cubicBezTo>
                  <a:close/>
                  <a:moveTo>
                    <a:pt x="8257" y="11610"/>
                  </a:moveTo>
                  <a:cubicBezTo>
                    <a:pt x="7827" y="11179"/>
                    <a:pt x="7967" y="10342"/>
                    <a:pt x="8569" y="9739"/>
                  </a:cubicBezTo>
                  <a:cubicBezTo>
                    <a:pt x="9172" y="9137"/>
                    <a:pt x="10009" y="8997"/>
                    <a:pt x="10440" y="9428"/>
                  </a:cubicBezTo>
                  <a:cubicBezTo>
                    <a:pt x="10869" y="9858"/>
                    <a:pt x="10730" y="10696"/>
                    <a:pt x="10128" y="11298"/>
                  </a:cubicBezTo>
                  <a:cubicBezTo>
                    <a:pt x="9526" y="11900"/>
                    <a:pt x="8687" y="12040"/>
                    <a:pt x="8257" y="11610"/>
                  </a:cubicBezTo>
                  <a:close/>
                  <a:moveTo>
                    <a:pt x="18634" y="2180"/>
                  </a:moveTo>
                  <a:cubicBezTo>
                    <a:pt x="16698" y="243"/>
                    <a:pt x="14265" y="-466"/>
                    <a:pt x="13491" y="308"/>
                  </a:cubicBezTo>
                  <a:lnTo>
                    <a:pt x="10372" y="3426"/>
                  </a:lnTo>
                  <a:cubicBezTo>
                    <a:pt x="9900" y="3899"/>
                    <a:pt x="9488" y="5482"/>
                    <a:pt x="9676" y="7085"/>
                  </a:cubicBezTo>
                  <a:lnTo>
                    <a:pt x="240" y="16521"/>
                  </a:lnTo>
                  <a:cubicBezTo>
                    <a:pt x="-320" y="17081"/>
                    <a:pt x="134" y="18442"/>
                    <a:pt x="1253" y="19561"/>
                  </a:cubicBezTo>
                  <a:cubicBezTo>
                    <a:pt x="2373" y="20681"/>
                    <a:pt x="3733" y="21134"/>
                    <a:pt x="4293" y="20574"/>
                  </a:cubicBezTo>
                  <a:lnTo>
                    <a:pt x="13729" y="11138"/>
                  </a:lnTo>
                  <a:cubicBezTo>
                    <a:pt x="15332" y="11327"/>
                    <a:pt x="16915" y="10914"/>
                    <a:pt x="17388" y="10442"/>
                  </a:cubicBezTo>
                  <a:lnTo>
                    <a:pt x="20506" y="7324"/>
                  </a:lnTo>
                  <a:cubicBezTo>
                    <a:pt x="21280" y="6549"/>
                    <a:pt x="20573" y="4116"/>
                    <a:pt x="18634" y="2180"/>
                  </a:cubicBezTo>
                  <a:close/>
                </a:path>
              </a:pathLst>
            </a:custGeom>
            <a:solidFill>
              <a:schemeClr val="accent2"/>
            </a:solidFill>
            <a:ln w="12700" cap="flat">
              <a:noFill/>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grpSp>
      <p:grpSp>
        <p:nvGrpSpPr>
          <p:cNvPr id="103" name="Group 4"/>
          <p:cNvGrpSpPr/>
          <p:nvPr/>
        </p:nvGrpSpPr>
        <p:grpSpPr>
          <a:xfrm>
            <a:off x="6219849" y="1766285"/>
            <a:ext cx="414261" cy="414262"/>
            <a:chOff x="8139592" y="2651901"/>
            <a:chExt cx="521998" cy="521999"/>
          </a:xfrm>
        </p:grpSpPr>
        <p:sp>
          <p:nvSpPr>
            <p:cNvPr id="104" name="Shape 2228"/>
            <p:cNvSpPr/>
            <p:nvPr/>
          </p:nvSpPr>
          <p:spPr>
            <a:xfrm>
              <a:off x="8139592" y="2651901"/>
              <a:ext cx="521998" cy="52199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40315" tIns="40315" rIns="40315" bIns="40315" numCol="1" anchor="ctr">
              <a:noAutofit/>
            </a:bodyPr>
            <a:lstStyle/>
            <a:p>
              <a:pPr>
                <a:defRPr sz="3100" b="1">
                  <a:latin typeface="Kontrapunkt Bob Bold"/>
                  <a:ea typeface="Kontrapunkt Bob Bold"/>
                  <a:cs typeface="Kontrapunkt Bob Bold"/>
                  <a:sym typeface="Kontrapunkt Bob Bold"/>
                </a:defRPr>
              </a:pPr>
              <a:endParaRPr sz="2460" b="1" kern="0">
                <a:solidFill>
                  <a:prstClr val="black"/>
                </a:solidFill>
                <a:latin typeface="微软雅黑"/>
                <a:ea typeface="Kontrapunkt Bob Bold"/>
                <a:cs typeface="Kontrapunkt Bob Bold"/>
                <a:sym typeface="Kontrapunkt Bob Bold"/>
              </a:endParaRPr>
            </a:p>
          </p:txBody>
        </p:sp>
        <p:sp>
          <p:nvSpPr>
            <p:cNvPr id="105" name="Shape 2229"/>
            <p:cNvSpPr/>
            <p:nvPr/>
          </p:nvSpPr>
          <p:spPr>
            <a:xfrm>
              <a:off x="8286417" y="2801240"/>
              <a:ext cx="223305" cy="223320"/>
            </a:xfrm>
            <a:custGeom>
              <a:avLst/>
              <a:gdLst/>
              <a:ahLst/>
              <a:cxnLst>
                <a:cxn ang="0">
                  <a:pos x="wd2" y="hd2"/>
                </a:cxn>
                <a:cxn ang="5400000">
                  <a:pos x="wd2" y="hd2"/>
                </a:cxn>
                <a:cxn ang="10800000">
                  <a:pos x="wd2" y="hd2"/>
                </a:cxn>
                <a:cxn ang="16200000">
                  <a:pos x="wd2" y="hd2"/>
                </a:cxn>
              </a:cxnLst>
              <a:rect l="0" t="0" r="r" b="b"/>
              <a:pathLst>
                <a:path w="21318" h="21320" extrusionOk="0">
                  <a:moveTo>
                    <a:pt x="6122" y="19157"/>
                  </a:moveTo>
                  <a:lnTo>
                    <a:pt x="3902" y="19634"/>
                  </a:lnTo>
                  <a:cubicBezTo>
                    <a:pt x="3688" y="19233"/>
                    <a:pt x="3431" y="18833"/>
                    <a:pt x="2957" y="18361"/>
                  </a:cubicBezTo>
                  <a:cubicBezTo>
                    <a:pt x="2486" y="17889"/>
                    <a:pt x="2085" y="17631"/>
                    <a:pt x="1685" y="17417"/>
                  </a:cubicBezTo>
                  <a:lnTo>
                    <a:pt x="2162" y="15198"/>
                  </a:lnTo>
                  <a:lnTo>
                    <a:pt x="2804" y="14556"/>
                  </a:lnTo>
                  <a:cubicBezTo>
                    <a:pt x="2804" y="14556"/>
                    <a:pt x="4012" y="14580"/>
                    <a:pt x="5374" y="15944"/>
                  </a:cubicBezTo>
                  <a:cubicBezTo>
                    <a:pt x="6737" y="17307"/>
                    <a:pt x="6762" y="18516"/>
                    <a:pt x="6762" y="18516"/>
                  </a:cubicBezTo>
                  <a:cubicBezTo>
                    <a:pt x="6762" y="18516"/>
                    <a:pt x="6122" y="19157"/>
                    <a:pt x="6122" y="19157"/>
                  </a:cubicBezTo>
                  <a:close/>
                  <a:moveTo>
                    <a:pt x="19625" y="1692"/>
                  </a:moveTo>
                  <a:cubicBezTo>
                    <a:pt x="17654" y="-280"/>
                    <a:pt x="16174" y="15"/>
                    <a:pt x="16174" y="15"/>
                  </a:cubicBezTo>
                  <a:lnTo>
                    <a:pt x="9270" y="6920"/>
                  </a:lnTo>
                  <a:lnTo>
                    <a:pt x="1379" y="14810"/>
                  </a:lnTo>
                  <a:lnTo>
                    <a:pt x="0" y="21320"/>
                  </a:lnTo>
                  <a:lnTo>
                    <a:pt x="6508" y="19939"/>
                  </a:lnTo>
                  <a:lnTo>
                    <a:pt x="14399" y="12048"/>
                  </a:lnTo>
                  <a:lnTo>
                    <a:pt x="21302" y="5145"/>
                  </a:lnTo>
                  <a:cubicBezTo>
                    <a:pt x="21302" y="5145"/>
                    <a:pt x="21600" y="3665"/>
                    <a:pt x="19625" y="1692"/>
                  </a:cubicBezTo>
                  <a:close/>
                </a:path>
              </a:pathLst>
            </a:custGeom>
            <a:solidFill>
              <a:schemeClr val="accent2"/>
            </a:solidFill>
            <a:ln w="12700" cap="flat">
              <a:noFill/>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grpSp>
      <p:grpSp>
        <p:nvGrpSpPr>
          <p:cNvPr id="106" name="Group 5"/>
          <p:cNvGrpSpPr/>
          <p:nvPr/>
        </p:nvGrpSpPr>
        <p:grpSpPr>
          <a:xfrm>
            <a:off x="7872232" y="2878037"/>
            <a:ext cx="414261" cy="414262"/>
            <a:chOff x="10221709" y="4052785"/>
            <a:chExt cx="521998" cy="521999"/>
          </a:xfrm>
        </p:grpSpPr>
        <p:sp>
          <p:nvSpPr>
            <p:cNvPr id="107" name="Shape 2232"/>
            <p:cNvSpPr/>
            <p:nvPr/>
          </p:nvSpPr>
          <p:spPr>
            <a:xfrm>
              <a:off x="10221709" y="4052785"/>
              <a:ext cx="521998" cy="52199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40315" tIns="40315" rIns="40315" bIns="40315" numCol="1" anchor="ctr">
              <a:noAutofit/>
            </a:bodyPr>
            <a:lstStyle/>
            <a:p>
              <a:pPr>
                <a:defRPr sz="3100" b="1">
                  <a:latin typeface="Kontrapunkt Bob Bold"/>
                  <a:ea typeface="Kontrapunkt Bob Bold"/>
                  <a:cs typeface="Kontrapunkt Bob Bold"/>
                  <a:sym typeface="Kontrapunkt Bob Bold"/>
                </a:defRPr>
              </a:pPr>
              <a:endParaRPr sz="2460" b="1" kern="0">
                <a:solidFill>
                  <a:prstClr val="black"/>
                </a:solidFill>
                <a:latin typeface="微软雅黑"/>
                <a:ea typeface="Kontrapunkt Bob Bold"/>
                <a:cs typeface="Kontrapunkt Bob Bold"/>
                <a:sym typeface="Kontrapunkt Bob Bold"/>
              </a:endParaRPr>
            </a:p>
          </p:txBody>
        </p:sp>
        <p:sp>
          <p:nvSpPr>
            <p:cNvPr id="108" name="Shape 2233"/>
            <p:cNvSpPr/>
            <p:nvPr/>
          </p:nvSpPr>
          <p:spPr>
            <a:xfrm>
              <a:off x="10388587" y="4179325"/>
              <a:ext cx="188243" cy="268919"/>
            </a:xfrm>
            <a:custGeom>
              <a:avLst/>
              <a:gdLst/>
              <a:ahLst/>
              <a:cxnLst>
                <a:cxn ang="0">
                  <a:pos x="wd2" y="hd2"/>
                </a:cxn>
                <a:cxn ang="5400000">
                  <a:pos x="wd2" y="hd2"/>
                </a:cxn>
                <a:cxn ang="10800000">
                  <a:pos x="wd2" y="hd2"/>
                </a:cxn>
                <a:cxn ang="16200000">
                  <a:pos x="wd2" y="hd2"/>
                </a:cxn>
              </a:cxnLst>
              <a:rect l="0" t="0" r="r" b="b"/>
              <a:pathLst>
                <a:path w="20957" h="21276" extrusionOk="0">
                  <a:moveTo>
                    <a:pt x="1877" y="21023"/>
                  </a:moveTo>
                  <a:cubicBezTo>
                    <a:pt x="2335" y="19958"/>
                    <a:pt x="3030" y="18458"/>
                    <a:pt x="3960" y="16288"/>
                  </a:cubicBezTo>
                  <a:cubicBezTo>
                    <a:pt x="8011" y="15823"/>
                    <a:pt x="9689" y="16658"/>
                    <a:pt x="12261" y="13325"/>
                  </a:cubicBezTo>
                  <a:cubicBezTo>
                    <a:pt x="10172" y="13789"/>
                    <a:pt x="7654" y="12465"/>
                    <a:pt x="7789" y="11892"/>
                  </a:cubicBezTo>
                  <a:cubicBezTo>
                    <a:pt x="7924" y="11318"/>
                    <a:pt x="13647" y="12306"/>
                    <a:pt x="17393" y="8447"/>
                  </a:cubicBezTo>
                  <a:cubicBezTo>
                    <a:pt x="12670" y="9202"/>
                    <a:pt x="11160" y="7540"/>
                    <a:pt x="11769" y="7289"/>
                  </a:cubicBezTo>
                  <a:cubicBezTo>
                    <a:pt x="13175" y="6708"/>
                    <a:pt x="17348" y="7048"/>
                    <a:pt x="19572" y="5477"/>
                  </a:cubicBezTo>
                  <a:cubicBezTo>
                    <a:pt x="20719" y="4669"/>
                    <a:pt x="21256" y="2702"/>
                    <a:pt x="20789" y="2000"/>
                  </a:cubicBezTo>
                  <a:cubicBezTo>
                    <a:pt x="20229" y="1153"/>
                    <a:pt x="16813" y="-111"/>
                    <a:pt x="14931" y="7"/>
                  </a:cubicBezTo>
                  <a:cubicBezTo>
                    <a:pt x="13047" y="126"/>
                    <a:pt x="10093" y="5208"/>
                    <a:pt x="9217" y="5168"/>
                  </a:cubicBezTo>
                  <a:cubicBezTo>
                    <a:pt x="8341" y="5128"/>
                    <a:pt x="8166" y="2892"/>
                    <a:pt x="9694" y="813"/>
                  </a:cubicBezTo>
                  <a:cubicBezTo>
                    <a:pt x="8081" y="1330"/>
                    <a:pt x="5127" y="2940"/>
                    <a:pt x="4200" y="4315"/>
                  </a:cubicBezTo>
                  <a:cubicBezTo>
                    <a:pt x="2475" y="6874"/>
                    <a:pt x="4362" y="12744"/>
                    <a:pt x="3757" y="12953"/>
                  </a:cubicBezTo>
                  <a:cubicBezTo>
                    <a:pt x="3151" y="13163"/>
                    <a:pt x="1114" y="10259"/>
                    <a:pt x="505" y="8944"/>
                  </a:cubicBezTo>
                  <a:cubicBezTo>
                    <a:pt x="-324" y="10961"/>
                    <a:pt x="-344" y="12982"/>
                    <a:pt x="2082" y="15667"/>
                  </a:cubicBezTo>
                  <a:cubicBezTo>
                    <a:pt x="1167" y="17429"/>
                    <a:pt x="667" y="19457"/>
                    <a:pt x="592" y="20487"/>
                  </a:cubicBezTo>
                  <a:cubicBezTo>
                    <a:pt x="557" y="21312"/>
                    <a:pt x="1675" y="21489"/>
                    <a:pt x="1877" y="21023"/>
                  </a:cubicBezTo>
                  <a:close/>
                </a:path>
              </a:pathLst>
            </a:custGeom>
            <a:solidFill>
              <a:schemeClr val="accent2"/>
            </a:solidFill>
            <a:ln w="12700" cap="flat">
              <a:noFill/>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grpSp>
      <p:grpSp>
        <p:nvGrpSpPr>
          <p:cNvPr id="109" name="Group 6"/>
          <p:cNvGrpSpPr/>
          <p:nvPr/>
        </p:nvGrpSpPr>
        <p:grpSpPr>
          <a:xfrm>
            <a:off x="6121627" y="2878037"/>
            <a:ext cx="414261" cy="414262"/>
            <a:chOff x="8015826" y="4052785"/>
            <a:chExt cx="521998" cy="521999"/>
          </a:xfrm>
        </p:grpSpPr>
        <p:sp>
          <p:nvSpPr>
            <p:cNvPr id="110" name="Shape 2236"/>
            <p:cNvSpPr/>
            <p:nvPr/>
          </p:nvSpPr>
          <p:spPr>
            <a:xfrm>
              <a:off x="8015826" y="4052785"/>
              <a:ext cx="521998" cy="52199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40315" tIns="40315" rIns="40315" bIns="40315" numCol="1" anchor="ctr">
              <a:noAutofit/>
            </a:bodyPr>
            <a:lstStyle/>
            <a:p>
              <a:pPr>
                <a:defRPr sz="3100" b="1">
                  <a:latin typeface="Kontrapunkt Bob Bold"/>
                  <a:ea typeface="Kontrapunkt Bob Bold"/>
                  <a:cs typeface="Kontrapunkt Bob Bold"/>
                  <a:sym typeface="Kontrapunkt Bob Bold"/>
                </a:defRPr>
              </a:pPr>
              <a:endParaRPr sz="2460" b="1" kern="0">
                <a:solidFill>
                  <a:prstClr val="black"/>
                </a:solidFill>
                <a:latin typeface="微软雅黑"/>
                <a:ea typeface="Kontrapunkt Bob Bold"/>
                <a:cs typeface="Kontrapunkt Bob Bold"/>
                <a:sym typeface="Kontrapunkt Bob Bold"/>
              </a:endParaRPr>
            </a:p>
          </p:txBody>
        </p:sp>
        <p:sp>
          <p:nvSpPr>
            <p:cNvPr id="111" name="Shape 2237"/>
            <p:cNvSpPr/>
            <p:nvPr/>
          </p:nvSpPr>
          <p:spPr>
            <a:xfrm>
              <a:off x="8155776" y="4192637"/>
              <a:ext cx="242294" cy="242295"/>
            </a:xfrm>
            <a:custGeom>
              <a:avLst/>
              <a:gdLst/>
              <a:ahLst/>
              <a:cxnLst>
                <a:cxn ang="0">
                  <a:pos x="wd2" y="hd2"/>
                </a:cxn>
                <a:cxn ang="5400000">
                  <a:pos x="wd2" y="hd2"/>
                </a:cxn>
                <a:cxn ang="10800000">
                  <a:pos x="wd2" y="hd2"/>
                </a:cxn>
                <a:cxn ang="16200000">
                  <a:pos x="wd2" y="hd2"/>
                </a:cxn>
              </a:cxnLst>
              <a:rect l="0" t="0" r="r" b="b"/>
              <a:pathLst>
                <a:path w="21395" h="21474" extrusionOk="0">
                  <a:moveTo>
                    <a:pt x="2578" y="8409"/>
                  </a:moveTo>
                  <a:cubicBezTo>
                    <a:pt x="2578" y="5193"/>
                    <a:pt x="5174" y="2587"/>
                    <a:pt x="8376" y="2587"/>
                  </a:cubicBezTo>
                  <a:cubicBezTo>
                    <a:pt x="11580" y="2587"/>
                    <a:pt x="14435" y="5451"/>
                    <a:pt x="14435" y="8666"/>
                  </a:cubicBezTo>
                  <a:cubicBezTo>
                    <a:pt x="14435" y="11882"/>
                    <a:pt x="11838" y="14488"/>
                    <a:pt x="8635" y="14488"/>
                  </a:cubicBezTo>
                  <a:cubicBezTo>
                    <a:pt x="5431" y="14488"/>
                    <a:pt x="2578" y="11624"/>
                    <a:pt x="2578" y="8409"/>
                  </a:cubicBezTo>
                  <a:close/>
                  <a:moveTo>
                    <a:pt x="20914" y="18167"/>
                  </a:moveTo>
                  <a:lnTo>
                    <a:pt x="15797" y="13032"/>
                  </a:lnTo>
                  <a:cubicBezTo>
                    <a:pt x="16568" y="11759"/>
                    <a:pt x="17013" y="10265"/>
                    <a:pt x="17013" y="8666"/>
                  </a:cubicBezTo>
                  <a:cubicBezTo>
                    <a:pt x="17013" y="4023"/>
                    <a:pt x="13004" y="0"/>
                    <a:pt x="8376" y="0"/>
                  </a:cubicBezTo>
                  <a:cubicBezTo>
                    <a:pt x="3750" y="0"/>
                    <a:pt x="0" y="3765"/>
                    <a:pt x="0" y="8409"/>
                  </a:cubicBezTo>
                  <a:cubicBezTo>
                    <a:pt x="0" y="13052"/>
                    <a:pt x="4008" y="17075"/>
                    <a:pt x="8635" y="17075"/>
                  </a:cubicBezTo>
                  <a:cubicBezTo>
                    <a:pt x="10173" y="17075"/>
                    <a:pt x="11614" y="16657"/>
                    <a:pt x="12852" y="15931"/>
                  </a:cubicBezTo>
                  <a:lnTo>
                    <a:pt x="17996" y="21094"/>
                  </a:lnTo>
                  <a:cubicBezTo>
                    <a:pt x="18500" y="21600"/>
                    <a:pt x="19317" y="21600"/>
                    <a:pt x="19819" y="21094"/>
                  </a:cubicBezTo>
                  <a:lnTo>
                    <a:pt x="21096" y="19815"/>
                  </a:lnTo>
                  <a:cubicBezTo>
                    <a:pt x="21600" y="19309"/>
                    <a:pt x="21417" y="18672"/>
                    <a:pt x="20914" y="18167"/>
                  </a:cubicBezTo>
                  <a:close/>
                </a:path>
              </a:pathLst>
            </a:custGeom>
            <a:solidFill>
              <a:schemeClr val="accent2"/>
            </a:solidFill>
            <a:ln w="12700" cap="flat">
              <a:noFill/>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grpSp>
      <p:grpSp>
        <p:nvGrpSpPr>
          <p:cNvPr id="112" name="Group 7"/>
          <p:cNvGrpSpPr/>
          <p:nvPr/>
        </p:nvGrpSpPr>
        <p:grpSpPr>
          <a:xfrm>
            <a:off x="4346586" y="2878037"/>
            <a:ext cx="414261" cy="414262"/>
            <a:chOff x="5779150" y="4052785"/>
            <a:chExt cx="521998" cy="521999"/>
          </a:xfrm>
        </p:grpSpPr>
        <p:sp>
          <p:nvSpPr>
            <p:cNvPr id="113" name="Shape 2240"/>
            <p:cNvSpPr/>
            <p:nvPr/>
          </p:nvSpPr>
          <p:spPr>
            <a:xfrm>
              <a:off x="5779150" y="4052785"/>
              <a:ext cx="521998" cy="52199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40315" tIns="40315" rIns="40315" bIns="40315" numCol="1" anchor="ctr">
              <a:noAutofit/>
            </a:bodyPr>
            <a:lstStyle/>
            <a:p>
              <a:pPr>
                <a:defRPr sz="3100" b="1">
                  <a:latin typeface="Kontrapunkt Bob Bold"/>
                  <a:ea typeface="Kontrapunkt Bob Bold"/>
                  <a:cs typeface="Kontrapunkt Bob Bold"/>
                  <a:sym typeface="Kontrapunkt Bob Bold"/>
                </a:defRPr>
              </a:pPr>
              <a:endParaRPr sz="2460" b="1" kern="0">
                <a:solidFill>
                  <a:prstClr val="black"/>
                </a:solidFill>
                <a:latin typeface="微软雅黑"/>
                <a:ea typeface="Kontrapunkt Bob Bold"/>
                <a:cs typeface="Kontrapunkt Bob Bold"/>
                <a:sym typeface="Kontrapunkt Bob Bold"/>
              </a:endParaRPr>
            </a:p>
          </p:txBody>
        </p:sp>
        <p:grpSp>
          <p:nvGrpSpPr>
            <p:cNvPr id="114" name="Group 2243"/>
            <p:cNvGrpSpPr/>
            <p:nvPr/>
          </p:nvGrpSpPr>
          <p:grpSpPr>
            <a:xfrm>
              <a:off x="5923244" y="4211998"/>
              <a:ext cx="233810" cy="203573"/>
              <a:chOff x="-1382595" y="-97300"/>
              <a:chExt cx="483522" cy="420990"/>
            </a:xfrm>
          </p:grpSpPr>
          <p:sp>
            <p:nvSpPr>
              <p:cNvPr id="115" name="Shape 2241"/>
              <p:cNvSpPr/>
              <p:nvPr/>
            </p:nvSpPr>
            <p:spPr>
              <a:xfrm>
                <a:off x="-1361117" y="-97300"/>
                <a:ext cx="440016" cy="123355"/>
              </a:xfrm>
              <a:custGeom>
                <a:avLst/>
                <a:gdLst/>
                <a:ahLst/>
                <a:cxnLst>
                  <a:cxn ang="0">
                    <a:pos x="wd2" y="hd2"/>
                  </a:cxn>
                  <a:cxn ang="5400000">
                    <a:pos x="wd2" y="hd2"/>
                  </a:cxn>
                  <a:cxn ang="10800000">
                    <a:pos x="wd2" y="hd2"/>
                  </a:cxn>
                  <a:cxn ang="16200000">
                    <a:pos x="wd2" y="hd2"/>
                  </a:cxn>
                </a:cxnLst>
                <a:rect l="0" t="0" r="r" b="b"/>
                <a:pathLst>
                  <a:path w="21238" h="21600" extrusionOk="0">
                    <a:moveTo>
                      <a:pt x="499" y="21600"/>
                    </a:moveTo>
                    <a:lnTo>
                      <a:pt x="20739" y="21600"/>
                    </a:lnTo>
                    <a:cubicBezTo>
                      <a:pt x="21419" y="21600"/>
                      <a:pt x="21309" y="18973"/>
                      <a:pt x="20970" y="18547"/>
                    </a:cubicBezTo>
                    <a:cubicBezTo>
                      <a:pt x="20632" y="18117"/>
                      <a:pt x="16870" y="12960"/>
                      <a:pt x="16216" y="12960"/>
                    </a:cubicBezTo>
                    <a:lnTo>
                      <a:pt x="15143" y="12960"/>
                    </a:lnTo>
                    <a:lnTo>
                      <a:pt x="15143" y="0"/>
                    </a:lnTo>
                    <a:lnTo>
                      <a:pt x="6095" y="0"/>
                    </a:lnTo>
                    <a:lnTo>
                      <a:pt x="6095" y="12960"/>
                    </a:lnTo>
                    <a:lnTo>
                      <a:pt x="5022" y="12960"/>
                    </a:lnTo>
                    <a:cubicBezTo>
                      <a:pt x="4367" y="12960"/>
                      <a:pt x="606" y="18117"/>
                      <a:pt x="268" y="18547"/>
                    </a:cubicBezTo>
                    <a:cubicBezTo>
                      <a:pt x="-71" y="18973"/>
                      <a:pt x="-181" y="21600"/>
                      <a:pt x="499" y="21600"/>
                    </a:cubicBezTo>
                    <a:close/>
                  </a:path>
                </a:pathLst>
              </a:custGeom>
              <a:solidFill>
                <a:schemeClr val="accent2"/>
              </a:solidFill>
              <a:ln w="12700" cap="flat">
                <a:noFill/>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116" name="Shape 2242"/>
              <p:cNvSpPr/>
              <p:nvPr/>
            </p:nvSpPr>
            <p:spPr>
              <a:xfrm>
                <a:off x="-1382595" y="54793"/>
                <a:ext cx="483522" cy="268897"/>
              </a:xfrm>
              <a:custGeom>
                <a:avLst/>
                <a:gdLst/>
                <a:ahLst/>
                <a:cxnLst>
                  <a:cxn ang="0">
                    <a:pos x="wd2" y="hd2"/>
                  </a:cxn>
                  <a:cxn ang="5400000">
                    <a:pos x="wd2" y="hd2"/>
                  </a:cxn>
                  <a:cxn ang="10800000">
                    <a:pos x="wd2" y="hd2"/>
                  </a:cxn>
                  <a:cxn ang="16200000">
                    <a:pos x="wd2" y="hd2"/>
                  </a:cxn>
                </a:cxnLst>
                <a:rect l="0" t="0" r="r" b="b"/>
                <a:pathLst>
                  <a:path w="21600" h="21600" extrusionOk="0">
                    <a:moveTo>
                      <a:pt x="20388" y="0"/>
                    </a:moveTo>
                    <a:lnTo>
                      <a:pt x="1212" y="0"/>
                    </a:lnTo>
                    <a:cubicBezTo>
                      <a:pt x="606" y="0"/>
                      <a:pt x="0" y="1289"/>
                      <a:pt x="0" y="2378"/>
                    </a:cubicBezTo>
                    <a:lnTo>
                      <a:pt x="0" y="9313"/>
                    </a:lnTo>
                    <a:cubicBezTo>
                      <a:pt x="0" y="10404"/>
                      <a:pt x="606" y="11691"/>
                      <a:pt x="1212" y="11691"/>
                    </a:cubicBezTo>
                    <a:lnTo>
                      <a:pt x="3397" y="11691"/>
                    </a:lnTo>
                    <a:lnTo>
                      <a:pt x="2424" y="21600"/>
                    </a:lnTo>
                    <a:lnTo>
                      <a:pt x="19176" y="21600"/>
                    </a:lnTo>
                    <a:lnTo>
                      <a:pt x="18203" y="11691"/>
                    </a:lnTo>
                    <a:lnTo>
                      <a:pt x="20388" y="11691"/>
                    </a:lnTo>
                    <a:cubicBezTo>
                      <a:pt x="20994" y="11691"/>
                      <a:pt x="21600" y="10404"/>
                      <a:pt x="21600" y="9313"/>
                    </a:cubicBezTo>
                    <a:lnTo>
                      <a:pt x="21600" y="2378"/>
                    </a:lnTo>
                    <a:cubicBezTo>
                      <a:pt x="21600" y="1289"/>
                      <a:pt x="20994" y="0"/>
                      <a:pt x="20388" y="0"/>
                    </a:cubicBezTo>
                    <a:close/>
                  </a:path>
                </a:pathLst>
              </a:custGeom>
              <a:solidFill>
                <a:schemeClr val="accent2"/>
              </a:solidFill>
              <a:ln w="12700" cap="flat">
                <a:noFill/>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grpSp>
      </p:grpSp>
      <p:grpSp>
        <p:nvGrpSpPr>
          <p:cNvPr id="117" name="Group 8"/>
          <p:cNvGrpSpPr/>
          <p:nvPr/>
        </p:nvGrpSpPr>
        <p:grpSpPr>
          <a:xfrm>
            <a:off x="2606515" y="2878037"/>
            <a:ext cx="414261" cy="414262"/>
            <a:chOff x="3586540" y="4052785"/>
            <a:chExt cx="521998" cy="521999"/>
          </a:xfrm>
        </p:grpSpPr>
        <p:sp>
          <p:nvSpPr>
            <p:cNvPr id="118" name="Shape 2246"/>
            <p:cNvSpPr/>
            <p:nvPr/>
          </p:nvSpPr>
          <p:spPr>
            <a:xfrm>
              <a:off x="3586540" y="4052785"/>
              <a:ext cx="521998" cy="52199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40315" tIns="40315" rIns="40315" bIns="40315" numCol="1" anchor="ctr">
              <a:noAutofit/>
            </a:bodyPr>
            <a:lstStyle/>
            <a:p>
              <a:pPr>
                <a:defRPr sz="3100" b="1">
                  <a:latin typeface="Kontrapunkt Bob Bold"/>
                  <a:ea typeface="Kontrapunkt Bob Bold"/>
                  <a:cs typeface="Kontrapunkt Bob Bold"/>
                  <a:sym typeface="Kontrapunkt Bob Bold"/>
                </a:defRPr>
              </a:pPr>
              <a:endParaRPr sz="2460" b="1" kern="0">
                <a:solidFill>
                  <a:prstClr val="black"/>
                </a:solidFill>
                <a:latin typeface="微软雅黑"/>
                <a:ea typeface="Kontrapunkt Bob Bold"/>
                <a:cs typeface="Kontrapunkt Bob Bold"/>
                <a:sym typeface="Kontrapunkt Bob Bold"/>
              </a:endParaRPr>
            </a:p>
          </p:txBody>
        </p:sp>
        <p:sp>
          <p:nvSpPr>
            <p:cNvPr id="119" name="Shape 2247"/>
            <p:cNvSpPr/>
            <p:nvPr/>
          </p:nvSpPr>
          <p:spPr>
            <a:xfrm>
              <a:off x="3722299" y="4183326"/>
              <a:ext cx="250481" cy="260916"/>
            </a:xfrm>
            <a:custGeom>
              <a:avLst/>
              <a:gdLst/>
              <a:ahLst/>
              <a:cxnLst>
                <a:cxn ang="0">
                  <a:pos x="wd2" y="hd2"/>
                </a:cxn>
                <a:cxn ang="5400000">
                  <a:pos x="wd2" y="hd2"/>
                </a:cxn>
                <a:cxn ang="10800000">
                  <a:pos x="wd2" y="hd2"/>
                </a:cxn>
                <a:cxn ang="16200000">
                  <a:pos x="wd2" y="hd2"/>
                </a:cxn>
              </a:cxnLst>
              <a:rect l="0" t="0" r="r" b="b"/>
              <a:pathLst>
                <a:path w="20630" h="21387" extrusionOk="0">
                  <a:moveTo>
                    <a:pt x="15651" y="10439"/>
                  </a:moveTo>
                  <a:cubicBezTo>
                    <a:pt x="14876" y="10985"/>
                    <a:pt x="13809" y="10794"/>
                    <a:pt x="13267" y="10015"/>
                  </a:cubicBezTo>
                  <a:cubicBezTo>
                    <a:pt x="12724" y="9235"/>
                    <a:pt x="12913" y="8160"/>
                    <a:pt x="13688" y="7614"/>
                  </a:cubicBezTo>
                  <a:cubicBezTo>
                    <a:pt x="14302" y="7180"/>
                    <a:pt x="15100" y="7212"/>
                    <a:pt x="15674" y="7633"/>
                  </a:cubicBezTo>
                  <a:cubicBezTo>
                    <a:pt x="15386" y="7808"/>
                    <a:pt x="15187" y="7909"/>
                    <a:pt x="15149" y="7927"/>
                  </a:cubicBezTo>
                  <a:cubicBezTo>
                    <a:pt x="14829" y="8080"/>
                    <a:pt x="14692" y="8465"/>
                    <a:pt x="14842" y="8787"/>
                  </a:cubicBezTo>
                  <a:cubicBezTo>
                    <a:pt x="14952" y="9021"/>
                    <a:pt x="15183" y="9159"/>
                    <a:pt x="15425" y="9159"/>
                  </a:cubicBezTo>
                  <a:cubicBezTo>
                    <a:pt x="15515" y="9159"/>
                    <a:pt x="15608" y="9138"/>
                    <a:pt x="15698" y="9096"/>
                  </a:cubicBezTo>
                  <a:cubicBezTo>
                    <a:pt x="15903" y="8999"/>
                    <a:pt x="16125" y="8881"/>
                    <a:pt x="16356" y="8743"/>
                  </a:cubicBezTo>
                  <a:cubicBezTo>
                    <a:pt x="16460" y="9377"/>
                    <a:pt x="16209" y="10045"/>
                    <a:pt x="15651" y="10439"/>
                  </a:cubicBezTo>
                  <a:close/>
                  <a:moveTo>
                    <a:pt x="20298" y="434"/>
                  </a:moveTo>
                  <a:cubicBezTo>
                    <a:pt x="20181" y="97"/>
                    <a:pt x="19814" y="-81"/>
                    <a:pt x="19481" y="36"/>
                  </a:cubicBezTo>
                  <a:cubicBezTo>
                    <a:pt x="19146" y="153"/>
                    <a:pt x="18970" y="523"/>
                    <a:pt x="19086" y="859"/>
                  </a:cubicBezTo>
                  <a:cubicBezTo>
                    <a:pt x="20075" y="3715"/>
                    <a:pt x="18112" y="5846"/>
                    <a:pt x="16617" y="6988"/>
                  </a:cubicBezTo>
                  <a:lnTo>
                    <a:pt x="16012" y="6118"/>
                  </a:lnTo>
                  <a:cubicBezTo>
                    <a:pt x="15810" y="5827"/>
                    <a:pt x="15355" y="5583"/>
                    <a:pt x="15003" y="5578"/>
                  </a:cubicBezTo>
                  <a:lnTo>
                    <a:pt x="11612" y="5594"/>
                  </a:lnTo>
                  <a:cubicBezTo>
                    <a:pt x="11260" y="5588"/>
                    <a:pt x="10735" y="5751"/>
                    <a:pt x="10445" y="5955"/>
                  </a:cubicBezTo>
                  <a:lnTo>
                    <a:pt x="457" y="13000"/>
                  </a:lnTo>
                  <a:cubicBezTo>
                    <a:pt x="-27" y="13341"/>
                    <a:pt x="-145" y="14013"/>
                    <a:pt x="194" y="14500"/>
                  </a:cubicBezTo>
                  <a:lnTo>
                    <a:pt x="4734" y="21032"/>
                  </a:lnTo>
                  <a:cubicBezTo>
                    <a:pt x="5073" y="21519"/>
                    <a:pt x="5618" y="21461"/>
                    <a:pt x="6101" y="21120"/>
                  </a:cubicBezTo>
                  <a:lnTo>
                    <a:pt x="16090" y="14075"/>
                  </a:lnTo>
                  <a:cubicBezTo>
                    <a:pt x="16378" y="13870"/>
                    <a:pt x="16709" y="13429"/>
                    <a:pt x="16826" y="13093"/>
                  </a:cubicBezTo>
                  <a:lnTo>
                    <a:pt x="17888" y="9729"/>
                  </a:lnTo>
                  <a:cubicBezTo>
                    <a:pt x="18003" y="9393"/>
                    <a:pt x="17932" y="8880"/>
                    <a:pt x="17730" y="8589"/>
                  </a:cubicBezTo>
                  <a:lnTo>
                    <a:pt x="17361" y="8058"/>
                  </a:lnTo>
                  <a:cubicBezTo>
                    <a:pt x="19371" y="6513"/>
                    <a:pt x="21455" y="3778"/>
                    <a:pt x="20298" y="434"/>
                  </a:cubicBezTo>
                  <a:close/>
                </a:path>
              </a:pathLst>
            </a:custGeom>
            <a:solidFill>
              <a:schemeClr val="accent2"/>
            </a:solidFill>
            <a:ln w="12700" cap="flat">
              <a:noFill/>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grpSp>
      <p:sp>
        <p:nvSpPr>
          <p:cNvPr id="120" name="TextBox 119"/>
          <p:cNvSpPr txBox="1"/>
          <p:nvPr/>
        </p:nvSpPr>
        <p:spPr>
          <a:xfrm>
            <a:off x="1369706" y="1889838"/>
            <a:ext cx="1347927" cy="170944"/>
          </a:xfrm>
          <a:prstGeom prst="rect">
            <a:avLst/>
          </a:prstGeom>
          <a:noFill/>
        </p:spPr>
        <p:txBody>
          <a:bodyPr wrap="square" lIns="0" tIns="0" rIns="0" bIns="0" rtlCol="0">
            <a:spAutoFit/>
          </a:bodyPr>
          <a:lstStyle/>
          <a:p>
            <a:pPr algn="ctr" defTabSz="934007"/>
            <a:r>
              <a:rPr lang="zh-CN" altLang="en-US" sz="1111" dirty="0">
                <a:solidFill>
                  <a:srgbClr val="FFFFFF"/>
                </a:solidFill>
                <a:latin typeface="微软雅黑"/>
                <a:ea typeface="微软雅黑"/>
              </a:rPr>
              <a:t>添加标题</a:t>
            </a:r>
            <a:endParaRPr lang="en-GB" altLang="zh-CN" sz="1111" dirty="0">
              <a:solidFill>
                <a:srgbClr val="FFFFFF"/>
              </a:solidFill>
              <a:latin typeface="微软雅黑"/>
              <a:ea typeface="微软雅黑"/>
            </a:endParaRPr>
          </a:p>
        </p:txBody>
      </p:sp>
      <p:sp>
        <p:nvSpPr>
          <p:cNvPr id="121" name="TextBox 120"/>
          <p:cNvSpPr txBox="1"/>
          <p:nvPr/>
        </p:nvSpPr>
        <p:spPr>
          <a:xfrm>
            <a:off x="3119335" y="1889838"/>
            <a:ext cx="1347927" cy="170944"/>
          </a:xfrm>
          <a:prstGeom prst="rect">
            <a:avLst/>
          </a:prstGeom>
          <a:noFill/>
        </p:spPr>
        <p:txBody>
          <a:bodyPr wrap="square" lIns="0" tIns="0" rIns="0" bIns="0" rtlCol="0">
            <a:spAutoFit/>
          </a:bodyPr>
          <a:lstStyle/>
          <a:p>
            <a:pPr algn="ctr" defTabSz="934007"/>
            <a:r>
              <a:rPr lang="zh-CN" altLang="en-US" sz="1111" dirty="0">
                <a:solidFill>
                  <a:srgbClr val="FFFFFF"/>
                </a:solidFill>
                <a:latin typeface="微软雅黑"/>
                <a:ea typeface="微软雅黑"/>
              </a:rPr>
              <a:t>添加标题</a:t>
            </a:r>
            <a:endParaRPr lang="en-GB" altLang="zh-CN" sz="1111" dirty="0">
              <a:solidFill>
                <a:srgbClr val="FFFFFF"/>
              </a:solidFill>
              <a:latin typeface="微软雅黑"/>
              <a:ea typeface="微软雅黑"/>
            </a:endParaRPr>
          </a:p>
        </p:txBody>
      </p:sp>
      <p:sp>
        <p:nvSpPr>
          <p:cNvPr id="122" name="TextBox 121"/>
          <p:cNvSpPr txBox="1"/>
          <p:nvPr/>
        </p:nvSpPr>
        <p:spPr>
          <a:xfrm>
            <a:off x="4869760" y="1885998"/>
            <a:ext cx="1347927" cy="170944"/>
          </a:xfrm>
          <a:prstGeom prst="rect">
            <a:avLst/>
          </a:prstGeom>
          <a:noFill/>
        </p:spPr>
        <p:txBody>
          <a:bodyPr wrap="square" lIns="0" tIns="0" rIns="0" bIns="0" rtlCol="0">
            <a:spAutoFit/>
          </a:bodyPr>
          <a:lstStyle/>
          <a:p>
            <a:pPr algn="ctr" defTabSz="934007"/>
            <a:r>
              <a:rPr lang="zh-CN" altLang="en-US" sz="1111" dirty="0">
                <a:solidFill>
                  <a:srgbClr val="FFFFFF"/>
                </a:solidFill>
                <a:latin typeface="微软雅黑"/>
                <a:ea typeface="微软雅黑"/>
              </a:rPr>
              <a:t>添加标题</a:t>
            </a:r>
            <a:endParaRPr lang="en-GB" altLang="zh-CN" sz="1111" dirty="0">
              <a:solidFill>
                <a:srgbClr val="FFFFFF"/>
              </a:solidFill>
              <a:latin typeface="微软雅黑"/>
              <a:ea typeface="微软雅黑"/>
            </a:endParaRPr>
          </a:p>
        </p:txBody>
      </p:sp>
      <p:sp>
        <p:nvSpPr>
          <p:cNvPr id="123" name="TextBox 122"/>
          <p:cNvSpPr txBox="1"/>
          <p:nvPr/>
        </p:nvSpPr>
        <p:spPr>
          <a:xfrm>
            <a:off x="6619389" y="1885998"/>
            <a:ext cx="1347927" cy="170944"/>
          </a:xfrm>
          <a:prstGeom prst="rect">
            <a:avLst/>
          </a:prstGeom>
          <a:noFill/>
        </p:spPr>
        <p:txBody>
          <a:bodyPr wrap="square" lIns="0" tIns="0" rIns="0" bIns="0" rtlCol="0">
            <a:spAutoFit/>
          </a:bodyPr>
          <a:lstStyle/>
          <a:p>
            <a:pPr algn="ctr" defTabSz="934007"/>
            <a:r>
              <a:rPr lang="zh-CN" altLang="en-US" sz="1111" dirty="0">
                <a:solidFill>
                  <a:srgbClr val="FFFFFF"/>
                </a:solidFill>
                <a:latin typeface="微软雅黑"/>
                <a:ea typeface="微软雅黑"/>
              </a:rPr>
              <a:t>添加标题</a:t>
            </a:r>
            <a:endParaRPr lang="en-GB" altLang="zh-CN" sz="1111" dirty="0">
              <a:solidFill>
                <a:srgbClr val="FFFFFF"/>
              </a:solidFill>
              <a:latin typeface="微软雅黑"/>
              <a:ea typeface="微软雅黑"/>
            </a:endParaRPr>
          </a:p>
        </p:txBody>
      </p:sp>
      <p:sp>
        <p:nvSpPr>
          <p:cNvPr id="124" name="TextBox 123"/>
          <p:cNvSpPr txBox="1"/>
          <p:nvPr/>
        </p:nvSpPr>
        <p:spPr>
          <a:xfrm>
            <a:off x="1264464" y="3016337"/>
            <a:ext cx="1347927" cy="170944"/>
          </a:xfrm>
          <a:prstGeom prst="rect">
            <a:avLst/>
          </a:prstGeom>
          <a:noFill/>
        </p:spPr>
        <p:txBody>
          <a:bodyPr wrap="square" lIns="0" tIns="0" rIns="0" bIns="0" rtlCol="0">
            <a:spAutoFit/>
          </a:bodyPr>
          <a:lstStyle/>
          <a:p>
            <a:pPr algn="ctr" defTabSz="934007"/>
            <a:r>
              <a:rPr lang="zh-CN" altLang="en-US" sz="1111" dirty="0">
                <a:solidFill>
                  <a:srgbClr val="FFFFFF"/>
                </a:solidFill>
                <a:latin typeface="微软雅黑"/>
                <a:ea typeface="微软雅黑"/>
              </a:rPr>
              <a:t>添加标题</a:t>
            </a:r>
            <a:endParaRPr lang="en-GB" altLang="zh-CN" sz="1111" dirty="0">
              <a:solidFill>
                <a:srgbClr val="FFFFFF"/>
              </a:solidFill>
              <a:latin typeface="微软雅黑"/>
              <a:ea typeface="微软雅黑"/>
            </a:endParaRPr>
          </a:p>
        </p:txBody>
      </p:sp>
      <p:sp>
        <p:nvSpPr>
          <p:cNvPr id="125" name="TextBox 124"/>
          <p:cNvSpPr txBox="1"/>
          <p:nvPr/>
        </p:nvSpPr>
        <p:spPr>
          <a:xfrm>
            <a:off x="3014093" y="3016337"/>
            <a:ext cx="1347927" cy="170944"/>
          </a:xfrm>
          <a:prstGeom prst="rect">
            <a:avLst/>
          </a:prstGeom>
          <a:noFill/>
        </p:spPr>
        <p:txBody>
          <a:bodyPr wrap="square" lIns="0" tIns="0" rIns="0" bIns="0" rtlCol="0">
            <a:spAutoFit/>
          </a:bodyPr>
          <a:lstStyle/>
          <a:p>
            <a:pPr algn="ctr" defTabSz="934007"/>
            <a:r>
              <a:rPr lang="zh-CN" altLang="en-US" sz="1111" dirty="0">
                <a:solidFill>
                  <a:srgbClr val="FFFFFF"/>
                </a:solidFill>
                <a:latin typeface="微软雅黑"/>
                <a:ea typeface="微软雅黑"/>
              </a:rPr>
              <a:t>添加标题</a:t>
            </a:r>
            <a:endParaRPr lang="en-GB" altLang="zh-CN" sz="1111" dirty="0">
              <a:solidFill>
                <a:srgbClr val="FFFFFF"/>
              </a:solidFill>
              <a:latin typeface="微软雅黑"/>
              <a:ea typeface="微软雅黑"/>
            </a:endParaRPr>
          </a:p>
        </p:txBody>
      </p:sp>
      <p:sp>
        <p:nvSpPr>
          <p:cNvPr id="126" name="TextBox 125"/>
          <p:cNvSpPr txBox="1"/>
          <p:nvPr/>
        </p:nvSpPr>
        <p:spPr>
          <a:xfrm>
            <a:off x="4764518" y="3012497"/>
            <a:ext cx="1347927" cy="170944"/>
          </a:xfrm>
          <a:prstGeom prst="rect">
            <a:avLst/>
          </a:prstGeom>
          <a:noFill/>
        </p:spPr>
        <p:txBody>
          <a:bodyPr wrap="square" lIns="0" tIns="0" rIns="0" bIns="0" rtlCol="0">
            <a:spAutoFit/>
          </a:bodyPr>
          <a:lstStyle/>
          <a:p>
            <a:pPr algn="ctr" defTabSz="934007"/>
            <a:r>
              <a:rPr lang="zh-CN" altLang="en-US" sz="1111" dirty="0">
                <a:solidFill>
                  <a:srgbClr val="FFFFFF"/>
                </a:solidFill>
                <a:latin typeface="微软雅黑"/>
                <a:ea typeface="微软雅黑"/>
              </a:rPr>
              <a:t>添加标题</a:t>
            </a:r>
            <a:endParaRPr lang="en-GB" altLang="zh-CN" sz="1111" dirty="0">
              <a:solidFill>
                <a:srgbClr val="FFFFFF"/>
              </a:solidFill>
              <a:latin typeface="微软雅黑"/>
              <a:ea typeface="微软雅黑"/>
            </a:endParaRPr>
          </a:p>
        </p:txBody>
      </p:sp>
      <p:sp>
        <p:nvSpPr>
          <p:cNvPr id="127" name="TextBox 126"/>
          <p:cNvSpPr txBox="1"/>
          <p:nvPr/>
        </p:nvSpPr>
        <p:spPr>
          <a:xfrm>
            <a:off x="6514147" y="3012497"/>
            <a:ext cx="1347927" cy="170944"/>
          </a:xfrm>
          <a:prstGeom prst="rect">
            <a:avLst/>
          </a:prstGeom>
          <a:noFill/>
        </p:spPr>
        <p:txBody>
          <a:bodyPr wrap="square" lIns="0" tIns="0" rIns="0" bIns="0" rtlCol="0">
            <a:spAutoFit/>
          </a:bodyPr>
          <a:lstStyle/>
          <a:p>
            <a:pPr algn="ctr" defTabSz="934007"/>
            <a:r>
              <a:rPr lang="zh-CN" altLang="en-US" sz="1111" dirty="0">
                <a:solidFill>
                  <a:srgbClr val="FFFFFF"/>
                </a:solidFill>
                <a:latin typeface="微软雅黑"/>
                <a:ea typeface="微软雅黑"/>
              </a:rPr>
              <a:t>添加标题</a:t>
            </a:r>
            <a:endParaRPr lang="en-GB" altLang="zh-CN" sz="1111" dirty="0">
              <a:solidFill>
                <a:srgbClr val="FFFFFF"/>
              </a:solidFill>
              <a:latin typeface="微软雅黑"/>
              <a:ea typeface="微软雅黑"/>
            </a:endParaRPr>
          </a:p>
        </p:txBody>
      </p:sp>
      <p:sp>
        <p:nvSpPr>
          <p:cNvPr id="128" name="TextBox 127"/>
          <p:cNvSpPr txBox="1"/>
          <p:nvPr/>
        </p:nvSpPr>
        <p:spPr>
          <a:xfrm>
            <a:off x="1056545" y="3883114"/>
            <a:ext cx="7229948" cy="439544"/>
          </a:xfrm>
          <a:prstGeom prst="rect">
            <a:avLst/>
          </a:prstGeom>
          <a:noFill/>
        </p:spPr>
        <p:txBody>
          <a:bodyPr wrap="square" lIns="0" tIns="0" rIns="0" bIns="0" rtlCol="0">
            <a:spAutoFit/>
          </a:bodyPr>
          <a:lstStyle/>
          <a:p>
            <a:pPr algn="ctr"/>
            <a:r>
              <a:rPr lang="zh-CN" altLang="en-US" sz="952" dirty="0">
                <a:solidFill>
                  <a:srgbClr val="474747"/>
                </a:solidFill>
                <a:latin typeface="微软雅黑"/>
                <a:ea typeface="微软雅黑"/>
              </a:rPr>
              <a:t>此处添加详细文本描述，建议与标题相关并符合整体语言风格，语言描述尽量简洁生动。尽量将每页幻灯片的字数控制在</a:t>
            </a:r>
            <a:r>
              <a:rPr lang="en-US" altLang="zh-CN" sz="952" dirty="0">
                <a:solidFill>
                  <a:srgbClr val="474747"/>
                </a:solidFill>
                <a:latin typeface="微软雅黑"/>
                <a:ea typeface="微软雅黑"/>
              </a:rPr>
              <a:t>200</a:t>
            </a:r>
            <a:r>
              <a:rPr lang="zh-CN" altLang="en-US" sz="952" dirty="0">
                <a:solidFill>
                  <a:srgbClr val="474747"/>
                </a:solidFill>
                <a:latin typeface="微软雅黑"/>
                <a:ea typeface="微软雅黑"/>
              </a:rPr>
              <a:t>字以内，据统计每页幻灯片的最好控制在</a:t>
            </a:r>
            <a:r>
              <a:rPr lang="en-US" altLang="zh-CN" sz="952" dirty="0">
                <a:solidFill>
                  <a:srgbClr val="474747"/>
                </a:solidFill>
                <a:latin typeface="微软雅黑"/>
                <a:ea typeface="微软雅黑"/>
              </a:rPr>
              <a:t>5</a:t>
            </a:r>
            <a:r>
              <a:rPr lang="zh-CN" altLang="en-US" sz="952" dirty="0">
                <a:solidFill>
                  <a:srgbClr val="474747"/>
                </a:solidFill>
                <a:latin typeface="微软雅黑"/>
                <a:ea typeface="微软雅黑"/>
              </a:rPr>
              <a:t>分钟之内。此处添加详细文本描述，建议与标题相关并符合整体语言风格，语言描述尽量简洁生动。尽量将每页幻灯片的字数控制在</a:t>
            </a:r>
            <a:r>
              <a:rPr lang="en-US" altLang="zh-CN" sz="952" dirty="0">
                <a:solidFill>
                  <a:srgbClr val="474747"/>
                </a:solidFill>
                <a:latin typeface="微软雅黑"/>
                <a:ea typeface="微软雅黑"/>
              </a:rPr>
              <a:t>200</a:t>
            </a:r>
            <a:r>
              <a:rPr lang="zh-CN" altLang="en-US" sz="952" dirty="0">
                <a:solidFill>
                  <a:srgbClr val="474747"/>
                </a:solidFill>
                <a:latin typeface="微软雅黑"/>
                <a:ea typeface="微软雅黑"/>
              </a:rPr>
              <a:t>字以内，据统计每页幻灯片的最好控制在</a:t>
            </a:r>
            <a:r>
              <a:rPr lang="en-US" altLang="zh-CN" sz="952" dirty="0">
                <a:solidFill>
                  <a:srgbClr val="474747"/>
                </a:solidFill>
                <a:latin typeface="微软雅黑"/>
                <a:ea typeface="微软雅黑"/>
              </a:rPr>
              <a:t>5</a:t>
            </a:r>
            <a:r>
              <a:rPr lang="zh-CN" altLang="en-US" sz="952" dirty="0">
                <a:solidFill>
                  <a:srgbClr val="474747"/>
                </a:solidFill>
                <a:latin typeface="微软雅黑"/>
                <a:ea typeface="微软雅黑"/>
              </a:rPr>
              <a:t>分钟之内。</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78"/>
                                        </p:tgtEl>
                                        <p:attrNameLst>
                                          <p:attrName>style.visibility</p:attrName>
                                        </p:attrNameLst>
                                      </p:cBhvr>
                                      <p:to>
                                        <p:strVal val="visible"/>
                                      </p:to>
                                    </p:set>
                                    <p:anim calcmode="lin" valueType="num">
                                      <p:cBhvr>
                                        <p:cTn id="7" dur="500" fill="hold"/>
                                        <p:tgtEl>
                                          <p:spTgt spid="78"/>
                                        </p:tgtEl>
                                        <p:attrNameLst>
                                          <p:attrName>ppt_x</p:attrName>
                                        </p:attrNameLst>
                                      </p:cBhvr>
                                      <p:tavLst>
                                        <p:tav tm="0">
                                          <p:val>
                                            <p:strVal val="0-#ppt_w/2"/>
                                          </p:val>
                                        </p:tav>
                                        <p:tav tm="100000">
                                          <p:val>
                                            <p:strVal val="#ppt_x"/>
                                          </p:val>
                                        </p:tav>
                                      </p:tavLst>
                                    </p:anim>
                                    <p:anim calcmode="lin" valueType="num">
                                      <p:cBhvr>
                                        <p:cTn id="8" dur="500" fill="hold"/>
                                        <p:tgtEl>
                                          <p:spTgt spid="7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9"/>
                                        </p:tgtEl>
                                        <p:attrNameLst>
                                          <p:attrName>style.visibility</p:attrName>
                                        </p:attrNameLst>
                                      </p:cBhvr>
                                      <p:to>
                                        <p:strVal val="visible"/>
                                      </p:to>
                                    </p:set>
                                    <p:anim calcmode="lin" valueType="num">
                                      <p:cBhvr>
                                        <p:cTn id="11" dur="500" fill="hold"/>
                                        <p:tgtEl>
                                          <p:spTgt spid="79"/>
                                        </p:tgtEl>
                                        <p:attrNameLst>
                                          <p:attrName>ppt_x</p:attrName>
                                        </p:attrNameLst>
                                      </p:cBhvr>
                                      <p:tavLst>
                                        <p:tav tm="0">
                                          <p:val>
                                            <p:strVal val="0-#ppt_w/2"/>
                                          </p:val>
                                        </p:tav>
                                        <p:tav tm="100000">
                                          <p:val>
                                            <p:strVal val="#ppt_x"/>
                                          </p:val>
                                        </p:tav>
                                      </p:tavLst>
                                    </p:anim>
                                    <p:anim calcmode="lin" valueType="num">
                                      <p:cBhvr>
                                        <p:cTn id="12" dur="500" fill="hold"/>
                                        <p:tgtEl>
                                          <p:spTgt spid="7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80"/>
                                        </p:tgtEl>
                                        <p:attrNameLst>
                                          <p:attrName>style.visibility</p:attrName>
                                        </p:attrNameLst>
                                      </p:cBhvr>
                                      <p:to>
                                        <p:strVal val="visible"/>
                                      </p:to>
                                    </p:set>
                                    <p:anim calcmode="lin" valueType="num">
                                      <p:cBhvr>
                                        <p:cTn id="15" dur="500" fill="hold"/>
                                        <p:tgtEl>
                                          <p:spTgt spid="80"/>
                                        </p:tgtEl>
                                        <p:attrNameLst>
                                          <p:attrName>ppt_x</p:attrName>
                                        </p:attrNameLst>
                                      </p:cBhvr>
                                      <p:tavLst>
                                        <p:tav tm="0">
                                          <p:val>
                                            <p:strVal val="0-#ppt_w/2"/>
                                          </p:val>
                                        </p:tav>
                                        <p:tav tm="100000">
                                          <p:val>
                                            <p:strVal val="#ppt_x"/>
                                          </p:val>
                                        </p:tav>
                                      </p:tavLst>
                                    </p:anim>
                                    <p:anim calcmode="lin" valueType="num">
                                      <p:cBhvr>
                                        <p:cTn id="16" dur="500" fill="hold"/>
                                        <p:tgtEl>
                                          <p:spTgt spid="80"/>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81"/>
                                        </p:tgtEl>
                                        <p:attrNameLst>
                                          <p:attrName>style.visibility</p:attrName>
                                        </p:attrNameLst>
                                      </p:cBhvr>
                                      <p:to>
                                        <p:strVal val="visible"/>
                                      </p:to>
                                    </p:set>
                                    <p:anim calcmode="lin" valueType="num">
                                      <p:cBhvr>
                                        <p:cTn id="19" dur="500" fill="hold"/>
                                        <p:tgtEl>
                                          <p:spTgt spid="81"/>
                                        </p:tgtEl>
                                        <p:attrNameLst>
                                          <p:attrName>ppt_x</p:attrName>
                                        </p:attrNameLst>
                                      </p:cBhvr>
                                      <p:tavLst>
                                        <p:tav tm="0">
                                          <p:val>
                                            <p:strVal val="0-#ppt_w/2"/>
                                          </p:val>
                                        </p:tav>
                                        <p:tav tm="100000">
                                          <p:val>
                                            <p:strVal val="#ppt_x"/>
                                          </p:val>
                                        </p:tav>
                                      </p:tavLst>
                                    </p:anim>
                                    <p:anim calcmode="lin" valueType="num">
                                      <p:cBhvr>
                                        <p:cTn id="20" dur="500" fill="hold"/>
                                        <p:tgtEl>
                                          <p:spTgt spid="81"/>
                                        </p:tgtEl>
                                        <p:attrNameLst>
                                          <p:attrName>ppt_y</p:attrName>
                                        </p:attrNameLst>
                                      </p:cBhvr>
                                      <p:tavLst>
                                        <p:tav tm="0">
                                          <p:val>
                                            <p:strVal val="#ppt_y"/>
                                          </p:val>
                                        </p:tav>
                                        <p:tav tm="100000">
                                          <p:val>
                                            <p:strVal val="#ppt_y"/>
                                          </p:val>
                                        </p:tav>
                                      </p:tavLst>
                                    </p:anim>
                                  </p:childTnLst>
                                </p:cTn>
                              </p:par>
                              <p:par>
                                <p:cTn id="21" presetID="8" presetClass="emph" presetSubtype="0" fill="hold" grpId="1" nodeType="withEffect">
                                  <p:stCondLst>
                                    <p:cond delay="0"/>
                                  </p:stCondLst>
                                  <p:childTnLst>
                                    <p:animRot by="21600000">
                                      <p:cBhvr>
                                        <p:cTn id="22" dur="500" fill="hold"/>
                                        <p:tgtEl>
                                          <p:spTgt spid="78"/>
                                        </p:tgtEl>
                                        <p:attrNameLst>
                                          <p:attrName>r</p:attrName>
                                        </p:attrNameLst>
                                      </p:cBhvr>
                                    </p:animRot>
                                  </p:childTnLst>
                                </p:cTn>
                              </p:par>
                              <p:par>
                                <p:cTn id="23" presetID="8" presetClass="emph" presetSubtype="0" fill="hold" grpId="1" nodeType="withEffect">
                                  <p:stCondLst>
                                    <p:cond delay="0"/>
                                  </p:stCondLst>
                                  <p:childTnLst>
                                    <p:animRot by="21600000">
                                      <p:cBhvr>
                                        <p:cTn id="24" dur="500" fill="hold"/>
                                        <p:tgtEl>
                                          <p:spTgt spid="79"/>
                                        </p:tgtEl>
                                        <p:attrNameLst>
                                          <p:attrName>r</p:attrName>
                                        </p:attrNameLst>
                                      </p:cBhvr>
                                    </p:animRot>
                                  </p:childTnLst>
                                </p:cTn>
                              </p:par>
                              <p:par>
                                <p:cTn id="25" presetID="8" presetClass="emph" presetSubtype="0" fill="hold" grpId="1" nodeType="withEffect">
                                  <p:stCondLst>
                                    <p:cond delay="0"/>
                                  </p:stCondLst>
                                  <p:childTnLst>
                                    <p:animRot by="21600000">
                                      <p:cBhvr>
                                        <p:cTn id="26" dur="500" fill="hold"/>
                                        <p:tgtEl>
                                          <p:spTgt spid="80"/>
                                        </p:tgtEl>
                                        <p:attrNameLst>
                                          <p:attrName>r</p:attrName>
                                        </p:attrNameLst>
                                      </p:cBhvr>
                                    </p:animRot>
                                  </p:childTnLst>
                                </p:cTn>
                              </p:par>
                              <p:par>
                                <p:cTn id="27" presetID="8" presetClass="emph" presetSubtype="0" fill="hold" grpId="1" nodeType="withEffect">
                                  <p:stCondLst>
                                    <p:cond delay="0"/>
                                  </p:stCondLst>
                                  <p:childTnLst>
                                    <p:animRot by="21600000">
                                      <p:cBhvr>
                                        <p:cTn id="28" dur="500" fill="hold"/>
                                        <p:tgtEl>
                                          <p:spTgt spid="81"/>
                                        </p:tgtEl>
                                        <p:attrNameLst>
                                          <p:attrName>r</p:attrName>
                                        </p:attrNameLst>
                                      </p:cBhvr>
                                    </p:animRot>
                                  </p:childTnLst>
                                </p:cTn>
                              </p:par>
                              <p:par>
                                <p:cTn id="29" presetID="10" presetClass="entr" presetSubtype="0" fill="hold" grpId="0" nodeType="withEffect">
                                  <p:stCondLst>
                                    <p:cond delay="300"/>
                                  </p:stCondLst>
                                  <p:childTnLst>
                                    <p:set>
                                      <p:cBhvr>
                                        <p:cTn id="30" dur="1" fill="hold">
                                          <p:stCondLst>
                                            <p:cond delay="0"/>
                                          </p:stCondLst>
                                        </p:cTn>
                                        <p:tgtEl>
                                          <p:spTgt spid="77"/>
                                        </p:tgtEl>
                                        <p:attrNameLst>
                                          <p:attrName>style.visibility</p:attrName>
                                        </p:attrNameLst>
                                      </p:cBhvr>
                                      <p:to>
                                        <p:strVal val="visible"/>
                                      </p:to>
                                    </p:set>
                                    <p:animEffect transition="in" filter="fade">
                                      <p:cBhvr>
                                        <p:cTn id="31" dur="500"/>
                                        <p:tgtEl>
                                          <p:spTgt spid="77"/>
                                        </p:tgtEl>
                                      </p:cBhvr>
                                    </p:animEffect>
                                  </p:childTnLst>
                                </p:cTn>
                              </p:par>
                            </p:childTnLst>
                          </p:cTn>
                        </p:par>
                        <p:par>
                          <p:cTn id="32" fill="hold">
                            <p:stCondLst>
                              <p:cond delay="800"/>
                            </p:stCondLst>
                            <p:childTnLst>
                              <p:par>
                                <p:cTn id="33" presetID="22" presetClass="entr" presetSubtype="8" fill="hold" grpId="0" nodeType="afterEffect">
                                  <p:stCondLst>
                                    <p:cond delay="0"/>
                                  </p:stCondLst>
                                  <p:childTnLst>
                                    <p:set>
                                      <p:cBhvr>
                                        <p:cTn id="34" dur="1" fill="hold">
                                          <p:stCondLst>
                                            <p:cond delay="0"/>
                                          </p:stCondLst>
                                        </p:cTn>
                                        <p:tgtEl>
                                          <p:spTgt spid="87"/>
                                        </p:tgtEl>
                                        <p:attrNameLst>
                                          <p:attrName>style.visibility</p:attrName>
                                        </p:attrNameLst>
                                      </p:cBhvr>
                                      <p:to>
                                        <p:strVal val="visible"/>
                                      </p:to>
                                    </p:set>
                                    <p:animEffect transition="in" filter="wipe(left)">
                                      <p:cBhvr>
                                        <p:cTn id="35" dur="200"/>
                                        <p:tgtEl>
                                          <p:spTgt spid="87"/>
                                        </p:tgtEl>
                                      </p:cBhvr>
                                    </p:animEffect>
                                  </p:childTnLst>
                                </p:cTn>
                              </p:par>
                            </p:childTnLst>
                          </p:cTn>
                        </p:par>
                        <p:par>
                          <p:cTn id="36" fill="hold">
                            <p:stCondLst>
                              <p:cond delay="1000"/>
                            </p:stCondLst>
                            <p:childTnLst>
                              <p:par>
                                <p:cTn id="37" presetID="10" presetClass="entr" presetSubtype="0" fill="hold" nodeType="afterEffect">
                                  <p:stCondLst>
                                    <p:cond delay="0"/>
                                  </p:stCondLst>
                                  <p:childTnLst>
                                    <p:set>
                                      <p:cBhvr>
                                        <p:cTn id="38" dur="1" fill="hold">
                                          <p:stCondLst>
                                            <p:cond delay="0"/>
                                          </p:stCondLst>
                                        </p:cTn>
                                        <p:tgtEl>
                                          <p:spTgt spid="97"/>
                                        </p:tgtEl>
                                        <p:attrNameLst>
                                          <p:attrName>style.visibility</p:attrName>
                                        </p:attrNameLst>
                                      </p:cBhvr>
                                      <p:to>
                                        <p:strVal val="visible"/>
                                      </p:to>
                                    </p:set>
                                    <p:animEffect transition="in" filter="fade">
                                      <p:cBhvr>
                                        <p:cTn id="39" dur="200"/>
                                        <p:tgtEl>
                                          <p:spTgt spid="97"/>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20"/>
                                        </p:tgtEl>
                                        <p:attrNameLst>
                                          <p:attrName>style.visibility</p:attrName>
                                        </p:attrNameLst>
                                      </p:cBhvr>
                                      <p:to>
                                        <p:strVal val="visible"/>
                                      </p:to>
                                    </p:set>
                                    <p:animEffect transition="in" filter="fade">
                                      <p:cBhvr>
                                        <p:cTn id="42" dur="200"/>
                                        <p:tgtEl>
                                          <p:spTgt spid="120"/>
                                        </p:tgtEl>
                                      </p:cBhvr>
                                    </p:animEffect>
                                  </p:childTnLst>
                                </p:cTn>
                              </p:par>
                            </p:childTnLst>
                          </p:cTn>
                        </p:par>
                        <p:par>
                          <p:cTn id="43" fill="hold">
                            <p:stCondLst>
                              <p:cond delay="1200"/>
                            </p:stCondLst>
                            <p:childTnLst>
                              <p:par>
                                <p:cTn id="44" presetID="22" presetClass="entr" presetSubtype="8" fill="hold" grpId="0" nodeType="afterEffect">
                                  <p:stCondLst>
                                    <p:cond delay="0"/>
                                  </p:stCondLst>
                                  <p:childTnLst>
                                    <p:set>
                                      <p:cBhvr>
                                        <p:cTn id="45" dur="1" fill="hold">
                                          <p:stCondLst>
                                            <p:cond delay="0"/>
                                          </p:stCondLst>
                                        </p:cTn>
                                        <p:tgtEl>
                                          <p:spTgt spid="86"/>
                                        </p:tgtEl>
                                        <p:attrNameLst>
                                          <p:attrName>style.visibility</p:attrName>
                                        </p:attrNameLst>
                                      </p:cBhvr>
                                      <p:to>
                                        <p:strVal val="visible"/>
                                      </p:to>
                                    </p:set>
                                    <p:animEffect transition="in" filter="wipe(left)">
                                      <p:cBhvr>
                                        <p:cTn id="46" dur="200"/>
                                        <p:tgtEl>
                                          <p:spTgt spid="86"/>
                                        </p:tgtEl>
                                      </p:cBhvr>
                                    </p:animEffect>
                                  </p:childTnLst>
                                </p:cTn>
                              </p:par>
                            </p:childTnLst>
                          </p:cTn>
                        </p:par>
                        <p:par>
                          <p:cTn id="47" fill="hold">
                            <p:stCondLst>
                              <p:cond delay="1400"/>
                            </p:stCondLst>
                            <p:childTnLst>
                              <p:par>
                                <p:cTn id="48" presetID="10" presetClass="entr" presetSubtype="0" fill="hold" nodeType="afterEffect">
                                  <p:stCondLst>
                                    <p:cond delay="0"/>
                                  </p:stCondLst>
                                  <p:childTnLst>
                                    <p:set>
                                      <p:cBhvr>
                                        <p:cTn id="49" dur="1" fill="hold">
                                          <p:stCondLst>
                                            <p:cond delay="0"/>
                                          </p:stCondLst>
                                        </p:cTn>
                                        <p:tgtEl>
                                          <p:spTgt spid="92"/>
                                        </p:tgtEl>
                                        <p:attrNameLst>
                                          <p:attrName>style.visibility</p:attrName>
                                        </p:attrNameLst>
                                      </p:cBhvr>
                                      <p:to>
                                        <p:strVal val="visible"/>
                                      </p:to>
                                    </p:set>
                                    <p:animEffect transition="in" filter="fade">
                                      <p:cBhvr>
                                        <p:cTn id="50" dur="200"/>
                                        <p:tgtEl>
                                          <p:spTgt spid="92"/>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21"/>
                                        </p:tgtEl>
                                        <p:attrNameLst>
                                          <p:attrName>style.visibility</p:attrName>
                                        </p:attrNameLst>
                                      </p:cBhvr>
                                      <p:to>
                                        <p:strVal val="visible"/>
                                      </p:to>
                                    </p:set>
                                    <p:animEffect transition="in" filter="fade">
                                      <p:cBhvr>
                                        <p:cTn id="53" dur="200"/>
                                        <p:tgtEl>
                                          <p:spTgt spid="121"/>
                                        </p:tgtEl>
                                      </p:cBhvr>
                                    </p:animEffect>
                                  </p:childTnLst>
                                </p:cTn>
                              </p:par>
                            </p:childTnLst>
                          </p:cTn>
                        </p:par>
                        <p:par>
                          <p:cTn id="54" fill="hold">
                            <p:stCondLst>
                              <p:cond delay="1600"/>
                            </p:stCondLst>
                            <p:childTnLst>
                              <p:par>
                                <p:cTn id="55" presetID="22" presetClass="entr" presetSubtype="8" fill="hold" grpId="0" nodeType="afterEffect">
                                  <p:stCondLst>
                                    <p:cond delay="0"/>
                                  </p:stCondLst>
                                  <p:childTnLst>
                                    <p:set>
                                      <p:cBhvr>
                                        <p:cTn id="56" dur="1" fill="hold">
                                          <p:stCondLst>
                                            <p:cond delay="0"/>
                                          </p:stCondLst>
                                        </p:cTn>
                                        <p:tgtEl>
                                          <p:spTgt spid="85"/>
                                        </p:tgtEl>
                                        <p:attrNameLst>
                                          <p:attrName>style.visibility</p:attrName>
                                        </p:attrNameLst>
                                      </p:cBhvr>
                                      <p:to>
                                        <p:strVal val="visible"/>
                                      </p:to>
                                    </p:set>
                                    <p:animEffect transition="in" filter="wipe(left)">
                                      <p:cBhvr>
                                        <p:cTn id="57" dur="200"/>
                                        <p:tgtEl>
                                          <p:spTgt spid="85"/>
                                        </p:tgtEl>
                                      </p:cBhvr>
                                    </p:animEffect>
                                  </p:childTnLst>
                                </p:cTn>
                              </p:par>
                            </p:childTnLst>
                          </p:cTn>
                        </p:par>
                        <p:par>
                          <p:cTn id="58" fill="hold">
                            <p:stCondLst>
                              <p:cond delay="1800"/>
                            </p:stCondLst>
                            <p:childTnLst>
                              <p:par>
                                <p:cTn id="59" presetID="10" presetClass="entr" presetSubtype="0" fill="hold" nodeType="afterEffect">
                                  <p:stCondLst>
                                    <p:cond delay="0"/>
                                  </p:stCondLst>
                                  <p:childTnLst>
                                    <p:set>
                                      <p:cBhvr>
                                        <p:cTn id="60" dur="1" fill="hold">
                                          <p:stCondLst>
                                            <p:cond delay="0"/>
                                          </p:stCondLst>
                                        </p:cTn>
                                        <p:tgtEl>
                                          <p:spTgt spid="100"/>
                                        </p:tgtEl>
                                        <p:attrNameLst>
                                          <p:attrName>style.visibility</p:attrName>
                                        </p:attrNameLst>
                                      </p:cBhvr>
                                      <p:to>
                                        <p:strVal val="visible"/>
                                      </p:to>
                                    </p:set>
                                    <p:animEffect transition="in" filter="fade">
                                      <p:cBhvr>
                                        <p:cTn id="61" dur="200"/>
                                        <p:tgtEl>
                                          <p:spTgt spid="100"/>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122"/>
                                        </p:tgtEl>
                                        <p:attrNameLst>
                                          <p:attrName>style.visibility</p:attrName>
                                        </p:attrNameLst>
                                      </p:cBhvr>
                                      <p:to>
                                        <p:strVal val="visible"/>
                                      </p:to>
                                    </p:set>
                                    <p:animEffect transition="in" filter="fade">
                                      <p:cBhvr>
                                        <p:cTn id="64" dur="200"/>
                                        <p:tgtEl>
                                          <p:spTgt spid="122"/>
                                        </p:tgtEl>
                                      </p:cBhvr>
                                    </p:animEffect>
                                  </p:childTnLst>
                                </p:cTn>
                              </p:par>
                            </p:childTnLst>
                          </p:cTn>
                        </p:par>
                        <p:par>
                          <p:cTn id="65" fill="hold">
                            <p:stCondLst>
                              <p:cond delay="2000"/>
                            </p:stCondLst>
                            <p:childTnLst>
                              <p:par>
                                <p:cTn id="66" presetID="22" presetClass="entr" presetSubtype="8" fill="hold" grpId="0" nodeType="afterEffect">
                                  <p:stCondLst>
                                    <p:cond delay="0"/>
                                  </p:stCondLst>
                                  <p:childTnLst>
                                    <p:set>
                                      <p:cBhvr>
                                        <p:cTn id="67" dur="1" fill="hold">
                                          <p:stCondLst>
                                            <p:cond delay="0"/>
                                          </p:stCondLst>
                                        </p:cTn>
                                        <p:tgtEl>
                                          <p:spTgt spid="84"/>
                                        </p:tgtEl>
                                        <p:attrNameLst>
                                          <p:attrName>style.visibility</p:attrName>
                                        </p:attrNameLst>
                                      </p:cBhvr>
                                      <p:to>
                                        <p:strVal val="visible"/>
                                      </p:to>
                                    </p:set>
                                    <p:animEffect transition="in" filter="wipe(left)">
                                      <p:cBhvr>
                                        <p:cTn id="68" dur="200"/>
                                        <p:tgtEl>
                                          <p:spTgt spid="84"/>
                                        </p:tgtEl>
                                      </p:cBhvr>
                                    </p:animEffect>
                                  </p:childTnLst>
                                </p:cTn>
                              </p:par>
                            </p:childTnLst>
                          </p:cTn>
                        </p:par>
                        <p:par>
                          <p:cTn id="69" fill="hold">
                            <p:stCondLst>
                              <p:cond delay="2200"/>
                            </p:stCondLst>
                            <p:childTnLst>
                              <p:par>
                                <p:cTn id="70" presetID="10" presetClass="entr" presetSubtype="0" fill="hold" nodeType="afterEffect">
                                  <p:stCondLst>
                                    <p:cond delay="0"/>
                                  </p:stCondLst>
                                  <p:childTnLst>
                                    <p:set>
                                      <p:cBhvr>
                                        <p:cTn id="71" dur="1" fill="hold">
                                          <p:stCondLst>
                                            <p:cond delay="0"/>
                                          </p:stCondLst>
                                        </p:cTn>
                                        <p:tgtEl>
                                          <p:spTgt spid="103"/>
                                        </p:tgtEl>
                                        <p:attrNameLst>
                                          <p:attrName>style.visibility</p:attrName>
                                        </p:attrNameLst>
                                      </p:cBhvr>
                                      <p:to>
                                        <p:strVal val="visible"/>
                                      </p:to>
                                    </p:set>
                                    <p:animEffect transition="in" filter="fade">
                                      <p:cBhvr>
                                        <p:cTn id="72" dur="200"/>
                                        <p:tgtEl>
                                          <p:spTgt spid="103"/>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123"/>
                                        </p:tgtEl>
                                        <p:attrNameLst>
                                          <p:attrName>style.visibility</p:attrName>
                                        </p:attrNameLst>
                                      </p:cBhvr>
                                      <p:to>
                                        <p:strVal val="visible"/>
                                      </p:to>
                                    </p:set>
                                    <p:animEffect transition="in" filter="fade">
                                      <p:cBhvr>
                                        <p:cTn id="75" dur="200"/>
                                        <p:tgtEl>
                                          <p:spTgt spid="123"/>
                                        </p:tgtEl>
                                      </p:cBhvr>
                                    </p:animEffect>
                                  </p:childTnLst>
                                </p:cTn>
                              </p:par>
                            </p:childTnLst>
                          </p:cTn>
                        </p:par>
                        <p:par>
                          <p:cTn id="76" fill="hold">
                            <p:stCondLst>
                              <p:cond delay="2400"/>
                            </p:stCondLst>
                            <p:childTnLst>
                              <p:par>
                                <p:cTn id="77" presetID="22" presetClass="entr" presetSubtype="1" fill="hold" grpId="0" nodeType="afterEffect">
                                  <p:stCondLst>
                                    <p:cond delay="0"/>
                                  </p:stCondLst>
                                  <p:childTnLst>
                                    <p:set>
                                      <p:cBhvr>
                                        <p:cTn id="78" dur="1" fill="hold">
                                          <p:stCondLst>
                                            <p:cond delay="0"/>
                                          </p:stCondLst>
                                        </p:cTn>
                                        <p:tgtEl>
                                          <p:spTgt spid="83"/>
                                        </p:tgtEl>
                                        <p:attrNameLst>
                                          <p:attrName>style.visibility</p:attrName>
                                        </p:attrNameLst>
                                      </p:cBhvr>
                                      <p:to>
                                        <p:strVal val="visible"/>
                                      </p:to>
                                    </p:set>
                                    <p:animEffect transition="in" filter="wipe(up)">
                                      <p:cBhvr>
                                        <p:cTn id="79" dur="200"/>
                                        <p:tgtEl>
                                          <p:spTgt spid="83"/>
                                        </p:tgtEl>
                                      </p:cBhvr>
                                    </p:animEffect>
                                  </p:childTnLst>
                                </p:cTn>
                              </p:par>
                            </p:childTnLst>
                          </p:cTn>
                        </p:par>
                        <p:par>
                          <p:cTn id="80" fill="hold">
                            <p:stCondLst>
                              <p:cond delay="2600"/>
                            </p:stCondLst>
                            <p:childTnLst>
                              <p:par>
                                <p:cTn id="81" presetID="22" presetClass="entr" presetSubtype="2" fill="hold" grpId="0" nodeType="afterEffect">
                                  <p:stCondLst>
                                    <p:cond delay="0"/>
                                  </p:stCondLst>
                                  <p:childTnLst>
                                    <p:set>
                                      <p:cBhvr>
                                        <p:cTn id="82" dur="1" fill="hold">
                                          <p:stCondLst>
                                            <p:cond delay="0"/>
                                          </p:stCondLst>
                                        </p:cTn>
                                        <p:tgtEl>
                                          <p:spTgt spid="91"/>
                                        </p:tgtEl>
                                        <p:attrNameLst>
                                          <p:attrName>style.visibility</p:attrName>
                                        </p:attrNameLst>
                                      </p:cBhvr>
                                      <p:to>
                                        <p:strVal val="visible"/>
                                      </p:to>
                                    </p:set>
                                    <p:animEffect transition="in" filter="wipe(right)">
                                      <p:cBhvr>
                                        <p:cTn id="83" dur="200"/>
                                        <p:tgtEl>
                                          <p:spTgt spid="91"/>
                                        </p:tgtEl>
                                      </p:cBhvr>
                                    </p:animEffect>
                                  </p:childTnLst>
                                </p:cTn>
                              </p:par>
                            </p:childTnLst>
                          </p:cTn>
                        </p:par>
                        <p:par>
                          <p:cTn id="84" fill="hold">
                            <p:stCondLst>
                              <p:cond delay="2800"/>
                            </p:stCondLst>
                            <p:childTnLst>
                              <p:par>
                                <p:cTn id="85" presetID="10" presetClass="entr" presetSubtype="0" fill="hold" nodeType="afterEffect">
                                  <p:stCondLst>
                                    <p:cond delay="0"/>
                                  </p:stCondLst>
                                  <p:childTnLst>
                                    <p:set>
                                      <p:cBhvr>
                                        <p:cTn id="86" dur="1" fill="hold">
                                          <p:stCondLst>
                                            <p:cond delay="0"/>
                                          </p:stCondLst>
                                        </p:cTn>
                                        <p:tgtEl>
                                          <p:spTgt spid="106"/>
                                        </p:tgtEl>
                                        <p:attrNameLst>
                                          <p:attrName>style.visibility</p:attrName>
                                        </p:attrNameLst>
                                      </p:cBhvr>
                                      <p:to>
                                        <p:strVal val="visible"/>
                                      </p:to>
                                    </p:set>
                                    <p:animEffect transition="in" filter="fade">
                                      <p:cBhvr>
                                        <p:cTn id="87" dur="200"/>
                                        <p:tgtEl>
                                          <p:spTgt spid="106"/>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127"/>
                                        </p:tgtEl>
                                        <p:attrNameLst>
                                          <p:attrName>style.visibility</p:attrName>
                                        </p:attrNameLst>
                                      </p:cBhvr>
                                      <p:to>
                                        <p:strVal val="visible"/>
                                      </p:to>
                                    </p:set>
                                    <p:animEffect transition="in" filter="fade">
                                      <p:cBhvr>
                                        <p:cTn id="90" dur="200"/>
                                        <p:tgtEl>
                                          <p:spTgt spid="127"/>
                                        </p:tgtEl>
                                      </p:cBhvr>
                                    </p:animEffect>
                                  </p:childTnLst>
                                </p:cTn>
                              </p:par>
                            </p:childTnLst>
                          </p:cTn>
                        </p:par>
                        <p:par>
                          <p:cTn id="91" fill="hold">
                            <p:stCondLst>
                              <p:cond delay="3000"/>
                            </p:stCondLst>
                            <p:childTnLst>
                              <p:par>
                                <p:cTn id="92" presetID="22" presetClass="entr" presetSubtype="2" fill="hold" grpId="0" nodeType="afterEffect">
                                  <p:stCondLst>
                                    <p:cond delay="0"/>
                                  </p:stCondLst>
                                  <p:childTnLst>
                                    <p:set>
                                      <p:cBhvr>
                                        <p:cTn id="93" dur="1" fill="hold">
                                          <p:stCondLst>
                                            <p:cond delay="0"/>
                                          </p:stCondLst>
                                        </p:cTn>
                                        <p:tgtEl>
                                          <p:spTgt spid="90"/>
                                        </p:tgtEl>
                                        <p:attrNameLst>
                                          <p:attrName>style.visibility</p:attrName>
                                        </p:attrNameLst>
                                      </p:cBhvr>
                                      <p:to>
                                        <p:strVal val="visible"/>
                                      </p:to>
                                    </p:set>
                                    <p:animEffect transition="in" filter="wipe(right)">
                                      <p:cBhvr>
                                        <p:cTn id="94" dur="200"/>
                                        <p:tgtEl>
                                          <p:spTgt spid="90"/>
                                        </p:tgtEl>
                                      </p:cBhvr>
                                    </p:animEffect>
                                  </p:childTnLst>
                                </p:cTn>
                              </p:par>
                            </p:childTnLst>
                          </p:cTn>
                        </p:par>
                        <p:par>
                          <p:cTn id="95" fill="hold">
                            <p:stCondLst>
                              <p:cond delay="3200"/>
                            </p:stCondLst>
                            <p:childTnLst>
                              <p:par>
                                <p:cTn id="96" presetID="10" presetClass="entr" presetSubtype="0" fill="hold" nodeType="afterEffect">
                                  <p:stCondLst>
                                    <p:cond delay="0"/>
                                  </p:stCondLst>
                                  <p:childTnLst>
                                    <p:set>
                                      <p:cBhvr>
                                        <p:cTn id="97" dur="1" fill="hold">
                                          <p:stCondLst>
                                            <p:cond delay="0"/>
                                          </p:stCondLst>
                                        </p:cTn>
                                        <p:tgtEl>
                                          <p:spTgt spid="109"/>
                                        </p:tgtEl>
                                        <p:attrNameLst>
                                          <p:attrName>style.visibility</p:attrName>
                                        </p:attrNameLst>
                                      </p:cBhvr>
                                      <p:to>
                                        <p:strVal val="visible"/>
                                      </p:to>
                                    </p:set>
                                    <p:animEffect transition="in" filter="fade">
                                      <p:cBhvr>
                                        <p:cTn id="98" dur="200"/>
                                        <p:tgtEl>
                                          <p:spTgt spid="109"/>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126"/>
                                        </p:tgtEl>
                                        <p:attrNameLst>
                                          <p:attrName>style.visibility</p:attrName>
                                        </p:attrNameLst>
                                      </p:cBhvr>
                                      <p:to>
                                        <p:strVal val="visible"/>
                                      </p:to>
                                    </p:set>
                                    <p:animEffect transition="in" filter="fade">
                                      <p:cBhvr>
                                        <p:cTn id="101" dur="200"/>
                                        <p:tgtEl>
                                          <p:spTgt spid="126"/>
                                        </p:tgtEl>
                                      </p:cBhvr>
                                    </p:animEffect>
                                  </p:childTnLst>
                                </p:cTn>
                              </p:par>
                            </p:childTnLst>
                          </p:cTn>
                        </p:par>
                        <p:par>
                          <p:cTn id="102" fill="hold">
                            <p:stCondLst>
                              <p:cond delay="3400"/>
                            </p:stCondLst>
                            <p:childTnLst>
                              <p:par>
                                <p:cTn id="103" presetID="22" presetClass="entr" presetSubtype="2" fill="hold" grpId="0" nodeType="afterEffect">
                                  <p:stCondLst>
                                    <p:cond delay="0"/>
                                  </p:stCondLst>
                                  <p:childTnLst>
                                    <p:set>
                                      <p:cBhvr>
                                        <p:cTn id="104" dur="1" fill="hold">
                                          <p:stCondLst>
                                            <p:cond delay="0"/>
                                          </p:stCondLst>
                                        </p:cTn>
                                        <p:tgtEl>
                                          <p:spTgt spid="89"/>
                                        </p:tgtEl>
                                        <p:attrNameLst>
                                          <p:attrName>style.visibility</p:attrName>
                                        </p:attrNameLst>
                                      </p:cBhvr>
                                      <p:to>
                                        <p:strVal val="visible"/>
                                      </p:to>
                                    </p:set>
                                    <p:animEffect transition="in" filter="wipe(right)">
                                      <p:cBhvr>
                                        <p:cTn id="105" dur="200"/>
                                        <p:tgtEl>
                                          <p:spTgt spid="89"/>
                                        </p:tgtEl>
                                      </p:cBhvr>
                                    </p:animEffect>
                                  </p:childTnLst>
                                </p:cTn>
                              </p:par>
                            </p:childTnLst>
                          </p:cTn>
                        </p:par>
                        <p:par>
                          <p:cTn id="106" fill="hold">
                            <p:stCondLst>
                              <p:cond delay="3600"/>
                            </p:stCondLst>
                            <p:childTnLst>
                              <p:par>
                                <p:cTn id="107" presetID="10" presetClass="entr" presetSubtype="0" fill="hold" nodeType="afterEffect">
                                  <p:stCondLst>
                                    <p:cond delay="0"/>
                                  </p:stCondLst>
                                  <p:childTnLst>
                                    <p:set>
                                      <p:cBhvr>
                                        <p:cTn id="108" dur="1" fill="hold">
                                          <p:stCondLst>
                                            <p:cond delay="0"/>
                                          </p:stCondLst>
                                        </p:cTn>
                                        <p:tgtEl>
                                          <p:spTgt spid="112"/>
                                        </p:tgtEl>
                                        <p:attrNameLst>
                                          <p:attrName>style.visibility</p:attrName>
                                        </p:attrNameLst>
                                      </p:cBhvr>
                                      <p:to>
                                        <p:strVal val="visible"/>
                                      </p:to>
                                    </p:set>
                                    <p:animEffect transition="in" filter="fade">
                                      <p:cBhvr>
                                        <p:cTn id="109" dur="200"/>
                                        <p:tgtEl>
                                          <p:spTgt spid="112"/>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125"/>
                                        </p:tgtEl>
                                        <p:attrNameLst>
                                          <p:attrName>style.visibility</p:attrName>
                                        </p:attrNameLst>
                                      </p:cBhvr>
                                      <p:to>
                                        <p:strVal val="visible"/>
                                      </p:to>
                                    </p:set>
                                    <p:animEffect transition="in" filter="fade">
                                      <p:cBhvr>
                                        <p:cTn id="112" dur="200"/>
                                        <p:tgtEl>
                                          <p:spTgt spid="125"/>
                                        </p:tgtEl>
                                      </p:cBhvr>
                                    </p:animEffect>
                                  </p:childTnLst>
                                </p:cTn>
                              </p:par>
                            </p:childTnLst>
                          </p:cTn>
                        </p:par>
                        <p:par>
                          <p:cTn id="113" fill="hold">
                            <p:stCondLst>
                              <p:cond delay="3800"/>
                            </p:stCondLst>
                            <p:childTnLst>
                              <p:par>
                                <p:cTn id="114" presetID="22" presetClass="entr" presetSubtype="2" fill="hold" grpId="0" nodeType="afterEffect">
                                  <p:stCondLst>
                                    <p:cond delay="0"/>
                                  </p:stCondLst>
                                  <p:childTnLst>
                                    <p:set>
                                      <p:cBhvr>
                                        <p:cTn id="115" dur="1" fill="hold">
                                          <p:stCondLst>
                                            <p:cond delay="0"/>
                                          </p:stCondLst>
                                        </p:cTn>
                                        <p:tgtEl>
                                          <p:spTgt spid="88"/>
                                        </p:tgtEl>
                                        <p:attrNameLst>
                                          <p:attrName>style.visibility</p:attrName>
                                        </p:attrNameLst>
                                      </p:cBhvr>
                                      <p:to>
                                        <p:strVal val="visible"/>
                                      </p:to>
                                    </p:set>
                                    <p:animEffect transition="in" filter="wipe(right)">
                                      <p:cBhvr>
                                        <p:cTn id="116" dur="200"/>
                                        <p:tgtEl>
                                          <p:spTgt spid="88"/>
                                        </p:tgtEl>
                                      </p:cBhvr>
                                    </p:animEffect>
                                  </p:childTnLst>
                                </p:cTn>
                              </p:par>
                            </p:childTnLst>
                          </p:cTn>
                        </p:par>
                        <p:par>
                          <p:cTn id="117" fill="hold">
                            <p:stCondLst>
                              <p:cond delay="4000"/>
                            </p:stCondLst>
                            <p:childTnLst>
                              <p:par>
                                <p:cTn id="118" presetID="10" presetClass="entr" presetSubtype="0" fill="hold" nodeType="afterEffect">
                                  <p:stCondLst>
                                    <p:cond delay="0"/>
                                  </p:stCondLst>
                                  <p:childTnLst>
                                    <p:set>
                                      <p:cBhvr>
                                        <p:cTn id="119" dur="1" fill="hold">
                                          <p:stCondLst>
                                            <p:cond delay="0"/>
                                          </p:stCondLst>
                                        </p:cTn>
                                        <p:tgtEl>
                                          <p:spTgt spid="117"/>
                                        </p:tgtEl>
                                        <p:attrNameLst>
                                          <p:attrName>style.visibility</p:attrName>
                                        </p:attrNameLst>
                                      </p:cBhvr>
                                      <p:to>
                                        <p:strVal val="visible"/>
                                      </p:to>
                                    </p:set>
                                    <p:animEffect transition="in" filter="fade">
                                      <p:cBhvr>
                                        <p:cTn id="120" dur="200"/>
                                        <p:tgtEl>
                                          <p:spTgt spid="117"/>
                                        </p:tgtEl>
                                      </p:cBhvr>
                                    </p:animEffect>
                                  </p:childTnLst>
                                </p:cTn>
                              </p:par>
                              <p:par>
                                <p:cTn id="121" presetID="10" presetClass="entr" presetSubtype="0" fill="hold" grpId="0" nodeType="withEffect">
                                  <p:stCondLst>
                                    <p:cond delay="0"/>
                                  </p:stCondLst>
                                  <p:childTnLst>
                                    <p:set>
                                      <p:cBhvr>
                                        <p:cTn id="122" dur="1" fill="hold">
                                          <p:stCondLst>
                                            <p:cond delay="0"/>
                                          </p:stCondLst>
                                        </p:cTn>
                                        <p:tgtEl>
                                          <p:spTgt spid="124"/>
                                        </p:tgtEl>
                                        <p:attrNameLst>
                                          <p:attrName>style.visibility</p:attrName>
                                        </p:attrNameLst>
                                      </p:cBhvr>
                                      <p:to>
                                        <p:strVal val="visible"/>
                                      </p:to>
                                    </p:set>
                                    <p:animEffect transition="in" filter="fade">
                                      <p:cBhvr>
                                        <p:cTn id="123" dur="200"/>
                                        <p:tgtEl>
                                          <p:spTgt spid="124"/>
                                        </p:tgtEl>
                                      </p:cBhvr>
                                    </p:animEffect>
                                  </p:childTnLst>
                                </p:cTn>
                              </p:par>
                            </p:childTnLst>
                          </p:cTn>
                        </p:par>
                        <p:par>
                          <p:cTn id="124" fill="hold">
                            <p:stCondLst>
                              <p:cond delay="4200"/>
                            </p:stCondLst>
                            <p:childTnLst>
                              <p:par>
                                <p:cTn id="125" presetID="22" presetClass="entr" presetSubtype="4" fill="hold" grpId="0" nodeType="afterEffect">
                                  <p:stCondLst>
                                    <p:cond delay="0"/>
                                  </p:stCondLst>
                                  <p:childTnLst>
                                    <p:set>
                                      <p:cBhvr>
                                        <p:cTn id="126" dur="1" fill="hold">
                                          <p:stCondLst>
                                            <p:cond delay="0"/>
                                          </p:stCondLst>
                                        </p:cTn>
                                        <p:tgtEl>
                                          <p:spTgt spid="82"/>
                                        </p:tgtEl>
                                        <p:attrNameLst>
                                          <p:attrName>style.visibility</p:attrName>
                                        </p:attrNameLst>
                                      </p:cBhvr>
                                      <p:to>
                                        <p:strVal val="visible"/>
                                      </p:to>
                                    </p:set>
                                    <p:animEffect transition="in" filter="wipe(down)">
                                      <p:cBhvr>
                                        <p:cTn id="127" dur="200"/>
                                        <p:tgtEl>
                                          <p:spTgt spid="82"/>
                                        </p:tgtEl>
                                      </p:cBhvr>
                                    </p:animEffect>
                                  </p:childTnLst>
                                </p:cTn>
                              </p:par>
                            </p:childTnLst>
                          </p:cTn>
                        </p:par>
                        <p:par>
                          <p:cTn id="128" fill="hold">
                            <p:stCondLst>
                              <p:cond delay="4400"/>
                            </p:stCondLst>
                            <p:childTnLst>
                              <p:par>
                                <p:cTn id="129" presetID="18" presetClass="entr" presetSubtype="6" fill="hold" grpId="0" nodeType="afterEffect">
                                  <p:stCondLst>
                                    <p:cond delay="0"/>
                                  </p:stCondLst>
                                  <p:childTnLst>
                                    <p:set>
                                      <p:cBhvr>
                                        <p:cTn id="130" dur="1" fill="hold">
                                          <p:stCondLst>
                                            <p:cond delay="0"/>
                                          </p:stCondLst>
                                        </p:cTn>
                                        <p:tgtEl>
                                          <p:spTgt spid="128"/>
                                        </p:tgtEl>
                                        <p:attrNameLst>
                                          <p:attrName>style.visibility</p:attrName>
                                        </p:attrNameLst>
                                      </p:cBhvr>
                                      <p:to>
                                        <p:strVal val="visible"/>
                                      </p:to>
                                    </p:set>
                                    <p:animEffect transition="in" filter="strips(downRight)">
                                      <p:cBhvr>
                                        <p:cTn id="131" dur="200"/>
                                        <p:tgtEl>
                                          <p:spTgt spid="1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78" grpId="0" animBg="1"/>
      <p:bldP spid="78" grpId="1" animBg="1"/>
      <p:bldP spid="79" grpId="0" animBg="1"/>
      <p:bldP spid="79" grpId="1" animBg="1"/>
      <p:bldP spid="80" grpId="0" animBg="1"/>
      <p:bldP spid="80" grpId="1" animBg="1"/>
      <p:bldP spid="81" grpId="0" animBg="1"/>
      <p:bldP spid="81" grpId="1"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120" grpId="0"/>
      <p:bldP spid="121" grpId="0"/>
      <p:bldP spid="122" grpId="0"/>
      <p:bldP spid="123" grpId="0"/>
      <p:bldP spid="124" grpId="0"/>
      <p:bldP spid="125" grpId="0"/>
      <p:bldP spid="126" grpId="0"/>
      <p:bldP spid="127" grpId="0"/>
      <p:bldP spid="12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 name="矩形 106"/>
          <p:cNvSpPr>
            <a:spLocks noChangeArrowheads="1"/>
          </p:cNvSpPr>
          <p:nvPr/>
        </p:nvSpPr>
        <p:spPr bwMode="auto">
          <a:xfrm>
            <a:off x="769144" y="380405"/>
            <a:ext cx="20313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dirty="0">
                <a:solidFill>
                  <a:srgbClr val="197519"/>
                </a:solidFill>
              </a:rPr>
              <a:t>点击此处输入标题</a:t>
            </a:r>
          </a:p>
        </p:txBody>
      </p:sp>
      <p:sp>
        <p:nvSpPr>
          <p:cNvPr id="108" name="等腰三角形 107"/>
          <p:cNvSpPr>
            <a:spLocks noChangeArrowheads="1"/>
          </p:cNvSpPr>
          <p:nvPr/>
        </p:nvSpPr>
        <p:spPr bwMode="auto">
          <a:xfrm>
            <a:off x="147638" y="270273"/>
            <a:ext cx="422672" cy="364331"/>
          </a:xfrm>
          <a:prstGeom prst="triangle">
            <a:avLst>
              <a:gd name="adj" fmla="val 50000"/>
            </a:avLst>
          </a:prstGeom>
          <a:solidFill>
            <a:srgbClr val="19751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09" name="等腰三角形 108"/>
          <p:cNvSpPr>
            <a:spLocks noChangeArrowheads="1"/>
          </p:cNvSpPr>
          <p:nvPr/>
        </p:nvSpPr>
        <p:spPr bwMode="auto">
          <a:xfrm>
            <a:off x="570310" y="522685"/>
            <a:ext cx="198834" cy="171450"/>
          </a:xfrm>
          <a:prstGeom prst="triangle">
            <a:avLst>
              <a:gd name="adj" fmla="val 50000"/>
            </a:avLst>
          </a:prstGeom>
          <a:solidFill>
            <a:srgbClr val="197519">
              <a:alpha val="8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10" name="等腰三角形 109"/>
          <p:cNvSpPr>
            <a:spLocks noChangeArrowheads="1"/>
          </p:cNvSpPr>
          <p:nvPr/>
        </p:nvSpPr>
        <p:spPr bwMode="auto">
          <a:xfrm flipH="1">
            <a:off x="472679" y="352425"/>
            <a:ext cx="64294" cy="55960"/>
          </a:xfrm>
          <a:prstGeom prst="triangle">
            <a:avLst>
              <a:gd name="adj" fmla="val 50000"/>
            </a:avLst>
          </a:prstGeom>
          <a:solidFill>
            <a:srgbClr val="197519">
              <a:alpha val="46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11" name="等腰三角形 110"/>
          <p:cNvSpPr>
            <a:spLocks noChangeArrowheads="1"/>
          </p:cNvSpPr>
          <p:nvPr/>
        </p:nvSpPr>
        <p:spPr bwMode="auto">
          <a:xfrm>
            <a:off x="625079" y="367904"/>
            <a:ext cx="133350" cy="114300"/>
          </a:xfrm>
          <a:prstGeom prst="triangle">
            <a:avLst>
              <a:gd name="adj" fmla="val 50000"/>
            </a:avLst>
          </a:prstGeom>
          <a:solidFill>
            <a:srgbClr val="197519">
              <a:alpha val="71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12" name="Freeform 6"/>
          <p:cNvSpPr>
            <a:spLocks/>
          </p:cNvSpPr>
          <p:nvPr/>
        </p:nvSpPr>
        <p:spPr bwMode="auto">
          <a:xfrm>
            <a:off x="755576" y="1424023"/>
            <a:ext cx="2349218" cy="2803911"/>
          </a:xfrm>
          <a:custGeom>
            <a:avLst/>
            <a:gdLst>
              <a:gd name="T0" fmla="*/ 2932 w 5863"/>
              <a:gd name="T1" fmla="*/ 0 h 6999"/>
              <a:gd name="T2" fmla="*/ 5863 w 5863"/>
              <a:gd name="T3" fmla="*/ 2932 h 6999"/>
              <a:gd name="T4" fmla="*/ 5450 w 5863"/>
              <a:gd name="T5" fmla="*/ 4434 h 6999"/>
              <a:gd name="T6" fmla="*/ 2932 w 5863"/>
              <a:gd name="T7" fmla="*/ 6999 h 6999"/>
              <a:gd name="T8" fmla="*/ 414 w 5863"/>
              <a:gd name="T9" fmla="*/ 4434 h 6999"/>
              <a:gd name="T10" fmla="*/ 0 w 5863"/>
              <a:gd name="T11" fmla="*/ 2932 h 6999"/>
              <a:gd name="T12" fmla="*/ 2932 w 5863"/>
              <a:gd name="T13" fmla="*/ 0 h 6999"/>
            </a:gdLst>
            <a:ahLst/>
            <a:cxnLst>
              <a:cxn ang="0">
                <a:pos x="T0" y="T1"/>
              </a:cxn>
              <a:cxn ang="0">
                <a:pos x="T2" y="T3"/>
              </a:cxn>
              <a:cxn ang="0">
                <a:pos x="T4" y="T5"/>
              </a:cxn>
              <a:cxn ang="0">
                <a:pos x="T6" y="T7"/>
              </a:cxn>
              <a:cxn ang="0">
                <a:pos x="T8" y="T9"/>
              </a:cxn>
              <a:cxn ang="0">
                <a:pos x="T10" y="T11"/>
              </a:cxn>
              <a:cxn ang="0">
                <a:pos x="T12" y="T13"/>
              </a:cxn>
            </a:cxnLst>
            <a:rect l="0" t="0" r="r" b="b"/>
            <a:pathLst>
              <a:path w="5863" h="6999">
                <a:moveTo>
                  <a:pt x="2932" y="0"/>
                </a:moveTo>
                <a:cubicBezTo>
                  <a:pt x="4550" y="0"/>
                  <a:pt x="5863" y="1313"/>
                  <a:pt x="5863" y="2932"/>
                </a:cubicBezTo>
                <a:cubicBezTo>
                  <a:pt x="5863" y="3480"/>
                  <a:pt x="5712" y="3994"/>
                  <a:pt x="5450" y="4434"/>
                </a:cubicBezTo>
                <a:cubicBezTo>
                  <a:pt x="5201" y="4840"/>
                  <a:pt x="3807" y="6359"/>
                  <a:pt x="2932" y="6999"/>
                </a:cubicBezTo>
                <a:cubicBezTo>
                  <a:pt x="2056" y="6359"/>
                  <a:pt x="663" y="4840"/>
                  <a:pt x="414" y="4434"/>
                </a:cubicBezTo>
                <a:cubicBezTo>
                  <a:pt x="151" y="3994"/>
                  <a:pt x="0" y="3480"/>
                  <a:pt x="0" y="2932"/>
                </a:cubicBezTo>
                <a:cubicBezTo>
                  <a:pt x="0" y="1313"/>
                  <a:pt x="1313" y="0"/>
                  <a:pt x="2932" y="0"/>
                </a:cubicBezTo>
                <a:close/>
              </a:path>
            </a:pathLst>
          </a:custGeom>
          <a:solidFill>
            <a:srgbClr val="197519"/>
          </a:solidFill>
          <a:ln>
            <a:noFill/>
          </a:ln>
        </p:spPr>
        <p:txBody>
          <a:bodyPr vert="horz" wrap="square" lIns="68562" tIns="34281" rIns="68562" bIns="34281"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13" name="Freeform 6"/>
          <p:cNvSpPr>
            <a:spLocks/>
          </p:cNvSpPr>
          <p:nvPr/>
        </p:nvSpPr>
        <p:spPr bwMode="auto">
          <a:xfrm>
            <a:off x="2831223" y="2474869"/>
            <a:ext cx="1494106" cy="1783291"/>
          </a:xfrm>
          <a:custGeom>
            <a:avLst/>
            <a:gdLst>
              <a:gd name="T0" fmla="*/ 2932 w 5863"/>
              <a:gd name="T1" fmla="*/ 0 h 6999"/>
              <a:gd name="T2" fmla="*/ 5863 w 5863"/>
              <a:gd name="T3" fmla="*/ 2932 h 6999"/>
              <a:gd name="T4" fmla="*/ 5450 w 5863"/>
              <a:gd name="T5" fmla="*/ 4434 h 6999"/>
              <a:gd name="T6" fmla="*/ 2932 w 5863"/>
              <a:gd name="T7" fmla="*/ 6999 h 6999"/>
              <a:gd name="T8" fmla="*/ 414 w 5863"/>
              <a:gd name="T9" fmla="*/ 4434 h 6999"/>
              <a:gd name="T10" fmla="*/ 0 w 5863"/>
              <a:gd name="T11" fmla="*/ 2932 h 6999"/>
              <a:gd name="T12" fmla="*/ 2932 w 5863"/>
              <a:gd name="T13" fmla="*/ 0 h 6999"/>
            </a:gdLst>
            <a:ahLst/>
            <a:cxnLst>
              <a:cxn ang="0">
                <a:pos x="T0" y="T1"/>
              </a:cxn>
              <a:cxn ang="0">
                <a:pos x="T2" y="T3"/>
              </a:cxn>
              <a:cxn ang="0">
                <a:pos x="T4" y="T5"/>
              </a:cxn>
              <a:cxn ang="0">
                <a:pos x="T6" y="T7"/>
              </a:cxn>
              <a:cxn ang="0">
                <a:pos x="T8" y="T9"/>
              </a:cxn>
              <a:cxn ang="0">
                <a:pos x="T10" y="T11"/>
              </a:cxn>
              <a:cxn ang="0">
                <a:pos x="T12" y="T13"/>
              </a:cxn>
            </a:cxnLst>
            <a:rect l="0" t="0" r="r" b="b"/>
            <a:pathLst>
              <a:path w="5863" h="6999">
                <a:moveTo>
                  <a:pt x="2932" y="0"/>
                </a:moveTo>
                <a:cubicBezTo>
                  <a:pt x="4550" y="0"/>
                  <a:pt x="5863" y="1313"/>
                  <a:pt x="5863" y="2932"/>
                </a:cubicBezTo>
                <a:cubicBezTo>
                  <a:pt x="5863" y="3480"/>
                  <a:pt x="5712" y="3994"/>
                  <a:pt x="5450" y="4434"/>
                </a:cubicBezTo>
                <a:cubicBezTo>
                  <a:pt x="5201" y="4840"/>
                  <a:pt x="3807" y="6359"/>
                  <a:pt x="2932" y="6999"/>
                </a:cubicBezTo>
                <a:cubicBezTo>
                  <a:pt x="2056" y="6359"/>
                  <a:pt x="663" y="4840"/>
                  <a:pt x="414" y="4434"/>
                </a:cubicBezTo>
                <a:cubicBezTo>
                  <a:pt x="151" y="3994"/>
                  <a:pt x="0" y="3480"/>
                  <a:pt x="0" y="2932"/>
                </a:cubicBezTo>
                <a:cubicBezTo>
                  <a:pt x="0" y="1313"/>
                  <a:pt x="1313" y="0"/>
                  <a:pt x="2932" y="0"/>
                </a:cubicBezTo>
                <a:close/>
              </a:path>
            </a:pathLst>
          </a:custGeom>
          <a:solidFill>
            <a:srgbClr val="197519"/>
          </a:solidFill>
          <a:ln>
            <a:noFill/>
          </a:ln>
        </p:spPr>
        <p:txBody>
          <a:bodyPr vert="horz" wrap="square" lIns="68562" tIns="34281" rIns="68562" bIns="34281"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14" name="椭圆 113"/>
          <p:cNvSpPr/>
          <p:nvPr/>
        </p:nvSpPr>
        <p:spPr bwMode="auto">
          <a:xfrm>
            <a:off x="2435171" y="1419622"/>
            <a:ext cx="701804" cy="702078"/>
          </a:xfrm>
          <a:prstGeom prst="ellipse">
            <a:avLst/>
          </a:prstGeom>
          <a:solidFill>
            <a:srgbClr val="197519"/>
          </a:solidFill>
          <a:ln w="9525" cap="flat" cmpd="sng" algn="ctr">
            <a:solidFill>
              <a:srgbClr val="F8F8F8"/>
            </a:solidFill>
            <a:prstDash val="solid"/>
            <a:round/>
            <a:headEnd type="none" w="med" len="med"/>
            <a:tailEnd type="none" w="med" len="med"/>
          </a:ln>
          <a:effectLst/>
          <a:extLst/>
        </p:spPr>
        <p:txBody>
          <a:bodyPr vert="horz" wrap="square" lIns="68562" tIns="34281" rIns="68562" bIns="34281" numCol="1" rtlCol="0" anchor="t" anchorCtr="0" compatLnSpc="1">
            <a:prstTxWarp prst="textNoShape">
              <a:avLst/>
            </a:prstTxWarp>
          </a:bodyPr>
          <a:lstStyle/>
          <a:p>
            <a:pPr defTabSz="685617"/>
            <a:endParaRPr lang="zh-CN" altLang="en-US" sz="1300">
              <a:latin typeface="微软雅黑" panose="020B0503020204020204" pitchFamily="34" charset="-122"/>
              <a:ea typeface="微软雅黑" panose="020B0503020204020204" pitchFamily="34" charset="-122"/>
            </a:endParaRPr>
          </a:p>
        </p:txBody>
      </p:sp>
      <p:sp>
        <p:nvSpPr>
          <p:cNvPr id="115" name="椭圆 114"/>
          <p:cNvSpPr/>
          <p:nvPr/>
        </p:nvSpPr>
        <p:spPr bwMode="auto">
          <a:xfrm>
            <a:off x="4031927" y="2637864"/>
            <a:ext cx="586805" cy="587034"/>
          </a:xfrm>
          <a:prstGeom prst="ellipse">
            <a:avLst/>
          </a:prstGeom>
          <a:solidFill>
            <a:srgbClr val="197519"/>
          </a:solidFill>
          <a:ln w="9525" cap="flat" cmpd="sng" algn="ctr">
            <a:solidFill>
              <a:srgbClr val="F8F8F8"/>
            </a:solidFill>
            <a:prstDash val="solid"/>
            <a:round/>
            <a:headEnd type="none" w="med" len="med"/>
            <a:tailEnd type="none" w="med" len="med"/>
          </a:ln>
          <a:effectLst/>
          <a:extLst/>
        </p:spPr>
        <p:txBody>
          <a:bodyPr vert="horz" wrap="square" lIns="68562" tIns="34281" rIns="68562" bIns="34281" numCol="1" rtlCol="0" anchor="t" anchorCtr="0" compatLnSpc="1">
            <a:prstTxWarp prst="textNoShape">
              <a:avLst/>
            </a:prstTxWarp>
          </a:bodyPr>
          <a:lstStyle/>
          <a:p>
            <a:pPr defTabSz="685617"/>
            <a:endParaRPr lang="zh-CN" altLang="en-US" sz="1300">
              <a:latin typeface="微软雅黑" panose="020B0503020204020204" pitchFamily="34" charset="-122"/>
              <a:ea typeface="微软雅黑" panose="020B0503020204020204" pitchFamily="34" charset="-122"/>
            </a:endParaRPr>
          </a:p>
        </p:txBody>
      </p:sp>
      <p:sp>
        <p:nvSpPr>
          <p:cNvPr id="116" name="TextBox 6"/>
          <p:cNvSpPr txBox="1"/>
          <p:nvPr/>
        </p:nvSpPr>
        <p:spPr>
          <a:xfrm>
            <a:off x="2483768" y="1562912"/>
            <a:ext cx="667454" cy="377008"/>
          </a:xfrm>
          <a:prstGeom prst="rect">
            <a:avLst/>
          </a:prstGeom>
          <a:noFill/>
        </p:spPr>
        <p:txBody>
          <a:bodyPr wrap="none" lIns="68562" tIns="34281" rIns="68562" bIns="34281" rtlCol="0">
            <a:spAutoFit/>
          </a:bodyPr>
          <a:lstStyle/>
          <a:p>
            <a:pPr algn="ctr"/>
            <a:r>
              <a:rPr lang="en-US" altLang="zh-CN" sz="2000" dirty="0">
                <a:solidFill>
                  <a:srgbClr val="F8F8F8"/>
                </a:solidFill>
                <a:latin typeface="微软雅黑" panose="020B0503020204020204" pitchFamily="34" charset="-122"/>
                <a:ea typeface="微软雅黑" panose="020B0503020204020204" pitchFamily="34" charset="-122"/>
              </a:rPr>
              <a:t>75%</a:t>
            </a:r>
            <a:endParaRPr lang="zh-CN" altLang="en-US" sz="2000" dirty="0">
              <a:solidFill>
                <a:srgbClr val="F8F8F8"/>
              </a:solidFill>
              <a:latin typeface="微软雅黑" panose="020B0503020204020204" pitchFamily="34" charset="-122"/>
              <a:ea typeface="微软雅黑" panose="020B0503020204020204" pitchFamily="34" charset="-122"/>
            </a:endParaRPr>
          </a:p>
        </p:txBody>
      </p:sp>
      <p:sp>
        <p:nvSpPr>
          <p:cNvPr id="117" name="TextBox 8"/>
          <p:cNvSpPr txBox="1"/>
          <p:nvPr/>
        </p:nvSpPr>
        <p:spPr>
          <a:xfrm>
            <a:off x="4031056" y="2758266"/>
            <a:ext cx="612952" cy="346230"/>
          </a:xfrm>
          <a:prstGeom prst="rect">
            <a:avLst/>
          </a:prstGeom>
          <a:noFill/>
        </p:spPr>
        <p:txBody>
          <a:bodyPr wrap="none" lIns="68562" tIns="34281" rIns="68562" bIns="34281" rtlCol="0">
            <a:spAutoFit/>
          </a:bodyPr>
          <a:lstStyle/>
          <a:p>
            <a:r>
              <a:rPr lang="en-US" altLang="zh-CN" dirty="0">
                <a:solidFill>
                  <a:srgbClr val="F8F8F8"/>
                </a:solidFill>
                <a:latin typeface="微软雅黑" panose="020B0503020204020204" pitchFamily="34" charset="-122"/>
                <a:ea typeface="微软雅黑" panose="020B0503020204020204" pitchFamily="34" charset="-122"/>
              </a:rPr>
              <a:t>34%</a:t>
            </a:r>
            <a:endParaRPr lang="zh-CN" altLang="en-US" dirty="0">
              <a:solidFill>
                <a:srgbClr val="F8F8F8"/>
              </a:solidFill>
              <a:latin typeface="微软雅黑" panose="020B0503020204020204" pitchFamily="34" charset="-122"/>
              <a:ea typeface="微软雅黑" panose="020B0503020204020204" pitchFamily="34" charset="-122"/>
            </a:endParaRPr>
          </a:p>
        </p:txBody>
      </p:sp>
      <p:sp>
        <p:nvSpPr>
          <p:cNvPr id="118" name="TextBox 9"/>
          <p:cNvSpPr txBox="1"/>
          <p:nvPr/>
        </p:nvSpPr>
        <p:spPr>
          <a:xfrm>
            <a:off x="1619786" y="1851670"/>
            <a:ext cx="753758" cy="438581"/>
          </a:xfrm>
          <a:prstGeom prst="rect">
            <a:avLst/>
          </a:prstGeom>
          <a:noFill/>
        </p:spPr>
        <p:txBody>
          <a:bodyPr wrap="none" lIns="68562" tIns="34281" rIns="68562" bIns="34281" rtlCol="0">
            <a:spAutoFit/>
          </a:bodyPr>
          <a:lstStyle/>
          <a:p>
            <a:r>
              <a:rPr lang="zh-CN" altLang="en-US" sz="2400" dirty="0">
                <a:solidFill>
                  <a:srgbClr val="F8F8F8"/>
                </a:solidFill>
                <a:latin typeface="微软雅黑" panose="020B0503020204020204" pitchFamily="34" charset="-122"/>
                <a:ea typeface="微软雅黑" panose="020B0503020204020204" pitchFamily="34" charset="-122"/>
              </a:rPr>
              <a:t>目标</a:t>
            </a:r>
          </a:p>
        </p:txBody>
      </p:sp>
      <p:sp>
        <p:nvSpPr>
          <p:cNvPr id="119" name="TextBox 10"/>
          <p:cNvSpPr txBox="1"/>
          <p:nvPr/>
        </p:nvSpPr>
        <p:spPr>
          <a:xfrm>
            <a:off x="940954" y="2419983"/>
            <a:ext cx="1957943" cy="992561"/>
          </a:xfrm>
          <a:prstGeom prst="rect">
            <a:avLst/>
          </a:prstGeom>
          <a:noFill/>
        </p:spPr>
        <p:txBody>
          <a:bodyPr wrap="square" lIns="68562" tIns="34281" rIns="68562" bIns="34281" rtlCol="0">
            <a:spAutoFit/>
          </a:bodyPr>
          <a:lstStyle/>
          <a:p>
            <a:pPr algn="ctr"/>
            <a:r>
              <a:rPr lang="zh-CN" altLang="en-US" sz="1200" dirty="0">
                <a:solidFill>
                  <a:srgbClr val="F8F8F8"/>
                </a:solidFill>
                <a:latin typeface="微软雅黑" panose="020B0503020204020204" pitchFamily="34" charset="-122"/>
                <a:ea typeface="微软雅黑" panose="020B0503020204020204" pitchFamily="34" charset="-122"/>
              </a:rPr>
              <a:t>请输入您的文字对目标进行说明请输入您的文字对目标进行说明请输入您的文字对目标进行说明</a:t>
            </a:r>
          </a:p>
          <a:p>
            <a:pPr algn="ctr"/>
            <a:endParaRPr lang="zh-CN" altLang="en-US" sz="1200" dirty="0">
              <a:solidFill>
                <a:srgbClr val="F8F8F8"/>
              </a:solidFill>
              <a:latin typeface="微软雅黑" panose="020B0503020204020204" pitchFamily="34" charset="-122"/>
              <a:ea typeface="微软雅黑" panose="020B0503020204020204" pitchFamily="34" charset="-122"/>
            </a:endParaRPr>
          </a:p>
        </p:txBody>
      </p:sp>
      <p:sp>
        <p:nvSpPr>
          <p:cNvPr id="120" name="TextBox 11"/>
          <p:cNvSpPr txBox="1"/>
          <p:nvPr/>
        </p:nvSpPr>
        <p:spPr>
          <a:xfrm>
            <a:off x="3272504" y="2789983"/>
            <a:ext cx="651424" cy="377008"/>
          </a:xfrm>
          <a:prstGeom prst="rect">
            <a:avLst/>
          </a:prstGeom>
          <a:noFill/>
        </p:spPr>
        <p:txBody>
          <a:bodyPr wrap="none" lIns="68562" tIns="34281" rIns="68562" bIns="34281" rtlCol="0">
            <a:spAutoFit/>
          </a:bodyPr>
          <a:lstStyle/>
          <a:p>
            <a:r>
              <a:rPr lang="zh-CN" altLang="en-US" sz="2000" dirty="0">
                <a:solidFill>
                  <a:srgbClr val="F8F8F8"/>
                </a:solidFill>
                <a:latin typeface="微软雅黑" panose="020B0503020204020204" pitchFamily="34" charset="-122"/>
                <a:ea typeface="微软雅黑" panose="020B0503020204020204" pitchFamily="34" charset="-122"/>
              </a:rPr>
              <a:t>实际</a:t>
            </a:r>
          </a:p>
        </p:txBody>
      </p:sp>
      <p:sp>
        <p:nvSpPr>
          <p:cNvPr id="121" name="TextBox 12"/>
          <p:cNvSpPr txBox="1"/>
          <p:nvPr/>
        </p:nvSpPr>
        <p:spPr>
          <a:xfrm>
            <a:off x="2925994" y="3219822"/>
            <a:ext cx="1399336" cy="438563"/>
          </a:xfrm>
          <a:prstGeom prst="rect">
            <a:avLst/>
          </a:prstGeom>
          <a:noFill/>
        </p:spPr>
        <p:txBody>
          <a:bodyPr wrap="square" lIns="68562" tIns="34281" rIns="68562" bIns="34281" rtlCol="0">
            <a:spAutoFit/>
          </a:bodyPr>
          <a:lstStyle/>
          <a:p>
            <a:pPr algn="ctr"/>
            <a:r>
              <a:rPr lang="zh-CN" altLang="en-US" sz="1200" dirty="0">
                <a:solidFill>
                  <a:srgbClr val="F8F8F8"/>
                </a:solidFill>
                <a:latin typeface="微软雅黑" panose="020B0503020204020204" pitchFamily="34" charset="-122"/>
                <a:ea typeface="微软雅黑" panose="020B0503020204020204" pitchFamily="34" charset="-122"/>
              </a:rPr>
              <a:t>请输入您的文字对实际情况进行说明</a:t>
            </a:r>
          </a:p>
        </p:txBody>
      </p:sp>
      <p:sp>
        <p:nvSpPr>
          <p:cNvPr id="122" name="TextBox 13"/>
          <p:cNvSpPr txBox="1"/>
          <p:nvPr/>
        </p:nvSpPr>
        <p:spPr>
          <a:xfrm>
            <a:off x="3461571" y="1475823"/>
            <a:ext cx="4298963" cy="807895"/>
          </a:xfrm>
          <a:prstGeom prst="rect">
            <a:avLst/>
          </a:prstGeom>
          <a:noFill/>
        </p:spPr>
        <p:txBody>
          <a:bodyPr wrap="square" lIns="68562" tIns="34281" rIns="68562" bIns="34281"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在此处添加详细描述文本，尽量与标题文本语言风格相符合，语言描述尽量简洁生动，尽可能概括出段落内容。在此处添加详细描述文本，尽量与标题文本语言风格相符合，语言描述尽量简洁生动，尽可能概括出段落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3" name="TextBox 14"/>
          <p:cNvSpPr txBox="1"/>
          <p:nvPr/>
        </p:nvSpPr>
        <p:spPr>
          <a:xfrm>
            <a:off x="4788024" y="2947341"/>
            <a:ext cx="3600399" cy="992561"/>
          </a:xfrm>
          <a:prstGeom prst="rect">
            <a:avLst/>
          </a:prstGeom>
          <a:noFill/>
        </p:spPr>
        <p:txBody>
          <a:bodyPr wrap="square" lIns="68562" tIns="34281" rIns="68562" bIns="34281"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在此处添加详细描述文本，尽量与标题文本语言风格相符合，语言描述尽量简洁生动，尽可能概括出段落内容。在此处添加详细描述文本，尽量与标题文本语言风格相符合，语言描述尽量简洁生动，尽可能概括出段落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08"/>
                                        </p:tgtEl>
                                        <p:attrNameLst>
                                          <p:attrName>style.visibility</p:attrName>
                                        </p:attrNameLst>
                                      </p:cBhvr>
                                      <p:to>
                                        <p:strVal val="visible"/>
                                      </p:to>
                                    </p:set>
                                    <p:anim calcmode="lin" valueType="num">
                                      <p:cBhvr>
                                        <p:cTn id="7" dur="500" fill="hold"/>
                                        <p:tgtEl>
                                          <p:spTgt spid="108"/>
                                        </p:tgtEl>
                                        <p:attrNameLst>
                                          <p:attrName>ppt_x</p:attrName>
                                        </p:attrNameLst>
                                      </p:cBhvr>
                                      <p:tavLst>
                                        <p:tav tm="0">
                                          <p:val>
                                            <p:strVal val="0-#ppt_w/2"/>
                                          </p:val>
                                        </p:tav>
                                        <p:tav tm="100000">
                                          <p:val>
                                            <p:strVal val="#ppt_x"/>
                                          </p:val>
                                        </p:tav>
                                      </p:tavLst>
                                    </p:anim>
                                    <p:anim calcmode="lin" valueType="num">
                                      <p:cBhvr>
                                        <p:cTn id="8" dur="500" fill="hold"/>
                                        <p:tgtEl>
                                          <p:spTgt spid="10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09"/>
                                        </p:tgtEl>
                                        <p:attrNameLst>
                                          <p:attrName>style.visibility</p:attrName>
                                        </p:attrNameLst>
                                      </p:cBhvr>
                                      <p:to>
                                        <p:strVal val="visible"/>
                                      </p:to>
                                    </p:set>
                                    <p:anim calcmode="lin" valueType="num">
                                      <p:cBhvr>
                                        <p:cTn id="11" dur="500" fill="hold"/>
                                        <p:tgtEl>
                                          <p:spTgt spid="109"/>
                                        </p:tgtEl>
                                        <p:attrNameLst>
                                          <p:attrName>ppt_x</p:attrName>
                                        </p:attrNameLst>
                                      </p:cBhvr>
                                      <p:tavLst>
                                        <p:tav tm="0">
                                          <p:val>
                                            <p:strVal val="0-#ppt_w/2"/>
                                          </p:val>
                                        </p:tav>
                                        <p:tav tm="100000">
                                          <p:val>
                                            <p:strVal val="#ppt_x"/>
                                          </p:val>
                                        </p:tav>
                                      </p:tavLst>
                                    </p:anim>
                                    <p:anim calcmode="lin" valueType="num">
                                      <p:cBhvr>
                                        <p:cTn id="12" dur="500" fill="hold"/>
                                        <p:tgtEl>
                                          <p:spTgt spid="10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10"/>
                                        </p:tgtEl>
                                        <p:attrNameLst>
                                          <p:attrName>style.visibility</p:attrName>
                                        </p:attrNameLst>
                                      </p:cBhvr>
                                      <p:to>
                                        <p:strVal val="visible"/>
                                      </p:to>
                                    </p:set>
                                    <p:anim calcmode="lin" valueType="num">
                                      <p:cBhvr>
                                        <p:cTn id="15" dur="500" fill="hold"/>
                                        <p:tgtEl>
                                          <p:spTgt spid="110"/>
                                        </p:tgtEl>
                                        <p:attrNameLst>
                                          <p:attrName>ppt_x</p:attrName>
                                        </p:attrNameLst>
                                      </p:cBhvr>
                                      <p:tavLst>
                                        <p:tav tm="0">
                                          <p:val>
                                            <p:strVal val="0-#ppt_w/2"/>
                                          </p:val>
                                        </p:tav>
                                        <p:tav tm="100000">
                                          <p:val>
                                            <p:strVal val="#ppt_x"/>
                                          </p:val>
                                        </p:tav>
                                      </p:tavLst>
                                    </p:anim>
                                    <p:anim calcmode="lin" valueType="num">
                                      <p:cBhvr>
                                        <p:cTn id="16" dur="500" fill="hold"/>
                                        <p:tgtEl>
                                          <p:spTgt spid="110"/>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11"/>
                                        </p:tgtEl>
                                        <p:attrNameLst>
                                          <p:attrName>style.visibility</p:attrName>
                                        </p:attrNameLst>
                                      </p:cBhvr>
                                      <p:to>
                                        <p:strVal val="visible"/>
                                      </p:to>
                                    </p:set>
                                    <p:anim calcmode="lin" valueType="num">
                                      <p:cBhvr>
                                        <p:cTn id="19" dur="500" fill="hold"/>
                                        <p:tgtEl>
                                          <p:spTgt spid="111"/>
                                        </p:tgtEl>
                                        <p:attrNameLst>
                                          <p:attrName>ppt_x</p:attrName>
                                        </p:attrNameLst>
                                      </p:cBhvr>
                                      <p:tavLst>
                                        <p:tav tm="0">
                                          <p:val>
                                            <p:strVal val="0-#ppt_w/2"/>
                                          </p:val>
                                        </p:tav>
                                        <p:tav tm="100000">
                                          <p:val>
                                            <p:strVal val="#ppt_x"/>
                                          </p:val>
                                        </p:tav>
                                      </p:tavLst>
                                    </p:anim>
                                    <p:anim calcmode="lin" valueType="num">
                                      <p:cBhvr>
                                        <p:cTn id="20" dur="500" fill="hold"/>
                                        <p:tgtEl>
                                          <p:spTgt spid="111"/>
                                        </p:tgtEl>
                                        <p:attrNameLst>
                                          <p:attrName>ppt_y</p:attrName>
                                        </p:attrNameLst>
                                      </p:cBhvr>
                                      <p:tavLst>
                                        <p:tav tm="0">
                                          <p:val>
                                            <p:strVal val="#ppt_y"/>
                                          </p:val>
                                        </p:tav>
                                        <p:tav tm="100000">
                                          <p:val>
                                            <p:strVal val="#ppt_y"/>
                                          </p:val>
                                        </p:tav>
                                      </p:tavLst>
                                    </p:anim>
                                  </p:childTnLst>
                                </p:cTn>
                              </p:par>
                              <p:par>
                                <p:cTn id="21" presetID="8" presetClass="emph" presetSubtype="0" fill="hold" grpId="1" nodeType="withEffect">
                                  <p:stCondLst>
                                    <p:cond delay="0"/>
                                  </p:stCondLst>
                                  <p:childTnLst>
                                    <p:animRot by="21600000">
                                      <p:cBhvr>
                                        <p:cTn id="22" dur="500" fill="hold"/>
                                        <p:tgtEl>
                                          <p:spTgt spid="108"/>
                                        </p:tgtEl>
                                        <p:attrNameLst>
                                          <p:attrName>r</p:attrName>
                                        </p:attrNameLst>
                                      </p:cBhvr>
                                    </p:animRot>
                                  </p:childTnLst>
                                </p:cTn>
                              </p:par>
                              <p:par>
                                <p:cTn id="23" presetID="8" presetClass="emph" presetSubtype="0" fill="hold" grpId="1" nodeType="withEffect">
                                  <p:stCondLst>
                                    <p:cond delay="0"/>
                                  </p:stCondLst>
                                  <p:childTnLst>
                                    <p:animRot by="21600000">
                                      <p:cBhvr>
                                        <p:cTn id="24" dur="500" fill="hold"/>
                                        <p:tgtEl>
                                          <p:spTgt spid="109"/>
                                        </p:tgtEl>
                                        <p:attrNameLst>
                                          <p:attrName>r</p:attrName>
                                        </p:attrNameLst>
                                      </p:cBhvr>
                                    </p:animRot>
                                  </p:childTnLst>
                                </p:cTn>
                              </p:par>
                              <p:par>
                                <p:cTn id="25" presetID="8" presetClass="emph" presetSubtype="0" fill="hold" grpId="1" nodeType="withEffect">
                                  <p:stCondLst>
                                    <p:cond delay="0"/>
                                  </p:stCondLst>
                                  <p:childTnLst>
                                    <p:animRot by="21600000">
                                      <p:cBhvr>
                                        <p:cTn id="26" dur="500" fill="hold"/>
                                        <p:tgtEl>
                                          <p:spTgt spid="110"/>
                                        </p:tgtEl>
                                        <p:attrNameLst>
                                          <p:attrName>r</p:attrName>
                                        </p:attrNameLst>
                                      </p:cBhvr>
                                    </p:animRot>
                                  </p:childTnLst>
                                </p:cTn>
                              </p:par>
                              <p:par>
                                <p:cTn id="27" presetID="8" presetClass="emph" presetSubtype="0" fill="hold" grpId="1" nodeType="withEffect">
                                  <p:stCondLst>
                                    <p:cond delay="0"/>
                                  </p:stCondLst>
                                  <p:childTnLst>
                                    <p:animRot by="21600000">
                                      <p:cBhvr>
                                        <p:cTn id="28" dur="500" fill="hold"/>
                                        <p:tgtEl>
                                          <p:spTgt spid="111"/>
                                        </p:tgtEl>
                                        <p:attrNameLst>
                                          <p:attrName>r</p:attrName>
                                        </p:attrNameLst>
                                      </p:cBhvr>
                                    </p:animRot>
                                  </p:childTnLst>
                                </p:cTn>
                              </p:par>
                              <p:par>
                                <p:cTn id="29" presetID="10" presetClass="entr" presetSubtype="0" fill="hold" grpId="0" nodeType="withEffect">
                                  <p:stCondLst>
                                    <p:cond delay="300"/>
                                  </p:stCondLst>
                                  <p:childTnLst>
                                    <p:set>
                                      <p:cBhvr>
                                        <p:cTn id="30" dur="1" fill="hold">
                                          <p:stCondLst>
                                            <p:cond delay="0"/>
                                          </p:stCondLst>
                                        </p:cTn>
                                        <p:tgtEl>
                                          <p:spTgt spid="107"/>
                                        </p:tgtEl>
                                        <p:attrNameLst>
                                          <p:attrName>style.visibility</p:attrName>
                                        </p:attrNameLst>
                                      </p:cBhvr>
                                      <p:to>
                                        <p:strVal val="visible"/>
                                      </p:to>
                                    </p:set>
                                    <p:animEffect transition="in" filter="fade">
                                      <p:cBhvr>
                                        <p:cTn id="31" dur="500"/>
                                        <p:tgtEl>
                                          <p:spTgt spid="107"/>
                                        </p:tgtEl>
                                      </p:cBhvr>
                                    </p:animEffect>
                                  </p:childTnLst>
                                </p:cTn>
                              </p:par>
                            </p:childTnLst>
                          </p:cTn>
                        </p:par>
                        <p:par>
                          <p:cTn id="32" fill="hold">
                            <p:stCondLst>
                              <p:cond delay="800"/>
                            </p:stCondLst>
                            <p:childTnLst>
                              <p:par>
                                <p:cTn id="33" presetID="26" presetClass="entr" presetSubtype="0" fill="hold" grpId="0" nodeType="afterEffect">
                                  <p:stCondLst>
                                    <p:cond delay="0"/>
                                  </p:stCondLst>
                                  <p:childTnLst>
                                    <p:set>
                                      <p:cBhvr>
                                        <p:cTn id="34" dur="1" fill="hold">
                                          <p:stCondLst>
                                            <p:cond delay="0"/>
                                          </p:stCondLst>
                                        </p:cTn>
                                        <p:tgtEl>
                                          <p:spTgt spid="112"/>
                                        </p:tgtEl>
                                        <p:attrNameLst>
                                          <p:attrName>style.visibility</p:attrName>
                                        </p:attrNameLst>
                                      </p:cBhvr>
                                      <p:to>
                                        <p:strVal val="visible"/>
                                      </p:to>
                                    </p:set>
                                    <p:animEffect transition="in" filter="wipe(down)">
                                      <p:cBhvr>
                                        <p:cTn id="35" dur="435">
                                          <p:stCondLst>
                                            <p:cond delay="0"/>
                                          </p:stCondLst>
                                        </p:cTn>
                                        <p:tgtEl>
                                          <p:spTgt spid="112"/>
                                        </p:tgtEl>
                                      </p:cBhvr>
                                    </p:animEffect>
                                    <p:anim calcmode="lin" valueType="num">
                                      <p:cBhvr>
                                        <p:cTn id="36" dur="1367" tmFilter="0,0; 0.14,0.36; 0.43,0.73; 0.71,0.91; 1.0,1.0">
                                          <p:stCondLst>
                                            <p:cond delay="0"/>
                                          </p:stCondLst>
                                        </p:cTn>
                                        <p:tgtEl>
                                          <p:spTgt spid="112"/>
                                        </p:tgtEl>
                                        <p:attrNameLst>
                                          <p:attrName>ppt_x</p:attrName>
                                        </p:attrNameLst>
                                      </p:cBhvr>
                                      <p:tavLst>
                                        <p:tav tm="0">
                                          <p:val>
                                            <p:strVal val="#ppt_x-0.25"/>
                                          </p:val>
                                        </p:tav>
                                        <p:tav tm="100000">
                                          <p:val>
                                            <p:strVal val="#ppt_x"/>
                                          </p:val>
                                        </p:tav>
                                      </p:tavLst>
                                    </p:anim>
                                    <p:anim calcmode="lin" valueType="num">
                                      <p:cBhvr>
                                        <p:cTn id="37" dur="498" tmFilter="0.0,0.0; 0.25,0.07; 0.50,0.2; 0.75,0.467; 1.0,1.0">
                                          <p:stCondLst>
                                            <p:cond delay="0"/>
                                          </p:stCondLst>
                                        </p:cTn>
                                        <p:tgtEl>
                                          <p:spTgt spid="112"/>
                                        </p:tgtEl>
                                        <p:attrNameLst>
                                          <p:attrName>ppt_y</p:attrName>
                                        </p:attrNameLst>
                                      </p:cBhvr>
                                      <p:tavLst>
                                        <p:tav tm="0" fmla="#ppt_y-sin(pi*$)/3">
                                          <p:val>
                                            <p:fltVal val="0.5"/>
                                          </p:val>
                                        </p:tav>
                                        <p:tav tm="100000">
                                          <p:val>
                                            <p:fltVal val="1"/>
                                          </p:val>
                                        </p:tav>
                                      </p:tavLst>
                                    </p:anim>
                                    <p:anim calcmode="lin" valueType="num">
                                      <p:cBhvr>
                                        <p:cTn id="38" dur="498" tmFilter="0, 0; 0.125,0.2665; 0.25,0.4; 0.375,0.465; 0.5,0.5;  0.625,0.535; 0.75,0.6; 0.875,0.7335; 1,1">
                                          <p:stCondLst>
                                            <p:cond delay="498"/>
                                          </p:stCondLst>
                                        </p:cTn>
                                        <p:tgtEl>
                                          <p:spTgt spid="112"/>
                                        </p:tgtEl>
                                        <p:attrNameLst>
                                          <p:attrName>ppt_y</p:attrName>
                                        </p:attrNameLst>
                                      </p:cBhvr>
                                      <p:tavLst>
                                        <p:tav tm="0" fmla="#ppt_y-sin(pi*$)/9">
                                          <p:val>
                                            <p:fltVal val="0"/>
                                          </p:val>
                                        </p:tav>
                                        <p:tav tm="100000">
                                          <p:val>
                                            <p:fltVal val="1"/>
                                          </p:val>
                                        </p:tav>
                                      </p:tavLst>
                                    </p:anim>
                                    <p:anim calcmode="lin" valueType="num">
                                      <p:cBhvr>
                                        <p:cTn id="39" dur="249" tmFilter="0, 0; 0.125,0.2665; 0.25,0.4; 0.375,0.465; 0.5,0.5;  0.625,0.535; 0.75,0.6; 0.875,0.7335; 1,1">
                                          <p:stCondLst>
                                            <p:cond delay="993"/>
                                          </p:stCondLst>
                                        </p:cTn>
                                        <p:tgtEl>
                                          <p:spTgt spid="112"/>
                                        </p:tgtEl>
                                        <p:attrNameLst>
                                          <p:attrName>ppt_y</p:attrName>
                                        </p:attrNameLst>
                                      </p:cBhvr>
                                      <p:tavLst>
                                        <p:tav tm="0" fmla="#ppt_y-sin(pi*$)/27">
                                          <p:val>
                                            <p:fltVal val="0"/>
                                          </p:val>
                                        </p:tav>
                                        <p:tav tm="100000">
                                          <p:val>
                                            <p:fltVal val="1"/>
                                          </p:val>
                                        </p:tav>
                                      </p:tavLst>
                                    </p:anim>
                                    <p:anim calcmode="lin" valueType="num">
                                      <p:cBhvr>
                                        <p:cTn id="40" dur="123" tmFilter="0, 0; 0.125,0.2665; 0.25,0.4; 0.375,0.465; 0.5,0.5;  0.625,0.535; 0.75,0.6; 0.875,0.7335; 1,1">
                                          <p:stCondLst>
                                            <p:cond delay="1242"/>
                                          </p:stCondLst>
                                        </p:cTn>
                                        <p:tgtEl>
                                          <p:spTgt spid="112"/>
                                        </p:tgtEl>
                                        <p:attrNameLst>
                                          <p:attrName>ppt_y</p:attrName>
                                        </p:attrNameLst>
                                      </p:cBhvr>
                                      <p:tavLst>
                                        <p:tav tm="0" fmla="#ppt_y-sin(pi*$)/81">
                                          <p:val>
                                            <p:fltVal val="0"/>
                                          </p:val>
                                        </p:tav>
                                        <p:tav tm="100000">
                                          <p:val>
                                            <p:fltVal val="1"/>
                                          </p:val>
                                        </p:tav>
                                      </p:tavLst>
                                    </p:anim>
                                    <p:animScale>
                                      <p:cBhvr>
                                        <p:cTn id="41" dur="20">
                                          <p:stCondLst>
                                            <p:cond delay="487"/>
                                          </p:stCondLst>
                                        </p:cTn>
                                        <p:tgtEl>
                                          <p:spTgt spid="112"/>
                                        </p:tgtEl>
                                      </p:cBhvr>
                                      <p:to x="100000" y="60000"/>
                                    </p:animScale>
                                    <p:animScale>
                                      <p:cBhvr>
                                        <p:cTn id="42" dur="124" decel="50000">
                                          <p:stCondLst>
                                            <p:cond delay="507"/>
                                          </p:stCondLst>
                                        </p:cTn>
                                        <p:tgtEl>
                                          <p:spTgt spid="112"/>
                                        </p:tgtEl>
                                      </p:cBhvr>
                                      <p:to x="100000" y="100000"/>
                                    </p:animScale>
                                    <p:animScale>
                                      <p:cBhvr>
                                        <p:cTn id="43" dur="20">
                                          <p:stCondLst>
                                            <p:cond delay="984"/>
                                          </p:stCondLst>
                                        </p:cTn>
                                        <p:tgtEl>
                                          <p:spTgt spid="112"/>
                                        </p:tgtEl>
                                      </p:cBhvr>
                                      <p:to x="100000" y="80000"/>
                                    </p:animScale>
                                    <p:animScale>
                                      <p:cBhvr>
                                        <p:cTn id="44" dur="124" decel="50000">
                                          <p:stCondLst>
                                            <p:cond delay="1004"/>
                                          </p:stCondLst>
                                        </p:cTn>
                                        <p:tgtEl>
                                          <p:spTgt spid="112"/>
                                        </p:tgtEl>
                                      </p:cBhvr>
                                      <p:to x="100000" y="100000"/>
                                    </p:animScale>
                                    <p:animScale>
                                      <p:cBhvr>
                                        <p:cTn id="45" dur="20">
                                          <p:stCondLst>
                                            <p:cond delay="1231"/>
                                          </p:stCondLst>
                                        </p:cTn>
                                        <p:tgtEl>
                                          <p:spTgt spid="112"/>
                                        </p:tgtEl>
                                      </p:cBhvr>
                                      <p:to x="100000" y="90000"/>
                                    </p:animScale>
                                    <p:animScale>
                                      <p:cBhvr>
                                        <p:cTn id="46" dur="124" decel="50000">
                                          <p:stCondLst>
                                            <p:cond delay="1251"/>
                                          </p:stCondLst>
                                        </p:cTn>
                                        <p:tgtEl>
                                          <p:spTgt spid="112"/>
                                        </p:tgtEl>
                                      </p:cBhvr>
                                      <p:to x="100000" y="100000"/>
                                    </p:animScale>
                                    <p:animScale>
                                      <p:cBhvr>
                                        <p:cTn id="47" dur="20">
                                          <p:stCondLst>
                                            <p:cond delay="1356"/>
                                          </p:stCondLst>
                                        </p:cTn>
                                        <p:tgtEl>
                                          <p:spTgt spid="112"/>
                                        </p:tgtEl>
                                      </p:cBhvr>
                                      <p:to x="100000" y="95000"/>
                                    </p:animScale>
                                    <p:animScale>
                                      <p:cBhvr>
                                        <p:cTn id="48" dur="124" decel="50000">
                                          <p:stCondLst>
                                            <p:cond delay="1376"/>
                                          </p:stCondLst>
                                        </p:cTn>
                                        <p:tgtEl>
                                          <p:spTgt spid="112"/>
                                        </p:tgtEl>
                                      </p:cBhvr>
                                      <p:to x="100000" y="100000"/>
                                    </p:animScale>
                                  </p:childTnLst>
                                </p:cTn>
                              </p:par>
                              <p:par>
                                <p:cTn id="49" presetID="26" presetClass="entr" presetSubtype="0" fill="hold" grpId="0" nodeType="withEffect">
                                  <p:stCondLst>
                                    <p:cond delay="500"/>
                                  </p:stCondLst>
                                  <p:childTnLst>
                                    <p:set>
                                      <p:cBhvr>
                                        <p:cTn id="50" dur="1" fill="hold">
                                          <p:stCondLst>
                                            <p:cond delay="0"/>
                                          </p:stCondLst>
                                        </p:cTn>
                                        <p:tgtEl>
                                          <p:spTgt spid="113"/>
                                        </p:tgtEl>
                                        <p:attrNameLst>
                                          <p:attrName>style.visibility</p:attrName>
                                        </p:attrNameLst>
                                      </p:cBhvr>
                                      <p:to>
                                        <p:strVal val="visible"/>
                                      </p:to>
                                    </p:set>
                                    <p:animEffect transition="in" filter="wipe(down)">
                                      <p:cBhvr>
                                        <p:cTn id="51" dur="435">
                                          <p:stCondLst>
                                            <p:cond delay="0"/>
                                          </p:stCondLst>
                                        </p:cTn>
                                        <p:tgtEl>
                                          <p:spTgt spid="113"/>
                                        </p:tgtEl>
                                      </p:cBhvr>
                                    </p:animEffect>
                                    <p:anim calcmode="lin" valueType="num">
                                      <p:cBhvr>
                                        <p:cTn id="52" dur="1367" tmFilter="0,0; 0.14,0.36; 0.43,0.73; 0.71,0.91; 1.0,1.0">
                                          <p:stCondLst>
                                            <p:cond delay="0"/>
                                          </p:stCondLst>
                                        </p:cTn>
                                        <p:tgtEl>
                                          <p:spTgt spid="113"/>
                                        </p:tgtEl>
                                        <p:attrNameLst>
                                          <p:attrName>ppt_x</p:attrName>
                                        </p:attrNameLst>
                                      </p:cBhvr>
                                      <p:tavLst>
                                        <p:tav tm="0">
                                          <p:val>
                                            <p:strVal val="#ppt_x-0.25"/>
                                          </p:val>
                                        </p:tav>
                                        <p:tav tm="100000">
                                          <p:val>
                                            <p:strVal val="#ppt_x"/>
                                          </p:val>
                                        </p:tav>
                                      </p:tavLst>
                                    </p:anim>
                                    <p:anim calcmode="lin" valueType="num">
                                      <p:cBhvr>
                                        <p:cTn id="53" dur="498" tmFilter="0.0,0.0; 0.25,0.07; 0.50,0.2; 0.75,0.467; 1.0,1.0">
                                          <p:stCondLst>
                                            <p:cond delay="0"/>
                                          </p:stCondLst>
                                        </p:cTn>
                                        <p:tgtEl>
                                          <p:spTgt spid="113"/>
                                        </p:tgtEl>
                                        <p:attrNameLst>
                                          <p:attrName>ppt_y</p:attrName>
                                        </p:attrNameLst>
                                      </p:cBhvr>
                                      <p:tavLst>
                                        <p:tav tm="0" fmla="#ppt_y-sin(pi*$)/3">
                                          <p:val>
                                            <p:fltVal val="0.5"/>
                                          </p:val>
                                        </p:tav>
                                        <p:tav tm="100000">
                                          <p:val>
                                            <p:fltVal val="1"/>
                                          </p:val>
                                        </p:tav>
                                      </p:tavLst>
                                    </p:anim>
                                    <p:anim calcmode="lin" valueType="num">
                                      <p:cBhvr>
                                        <p:cTn id="54" dur="498" tmFilter="0, 0; 0.125,0.2665; 0.25,0.4; 0.375,0.465; 0.5,0.5;  0.625,0.535; 0.75,0.6; 0.875,0.7335; 1,1">
                                          <p:stCondLst>
                                            <p:cond delay="498"/>
                                          </p:stCondLst>
                                        </p:cTn>
                                        <p:tgtEl>
                                          <p:spTgt spid="113"/>
                                        </p:tgtEl>
                                        <p:attrNameLst>
                                          <p:attrName>ppt_y</p:attrName>
                                        </p:attrNameLst>
                                      </p:cBhvr>
                                      <p:tavLst>
                                        <p:tav tm="0" fmla="#ppt_y-sin(pi*$)/9">
                                          <p:val>
                                            <p:fltVal val="0"/>
                                          </p:val>
                                        </p:tav>
                                        <p:tav tm="100000">
                                          <p:val>
                                            <p:fltVal val="1"/>
                                          </p:val>
                                        </p:tav>
                                      </p:tavLst>
                                    </p:anim>
                                    <p:anim calcmode="lin" valueType="num">
                                      <p:cBhvr>
                                        <p:cTn id="55" dur="249" tmFilter="0, 0; 0.125,0.2665; 0.25,0.4; 0.375,0.465; 0.5,0.5;  0.625,0.535; 0.75,0.6; 0.875,0.7335; 1,1">
                                          <p:stCondLst>
                                            <p:cond delay="993"/>
                                          </p:stCondLst>
                                        </p:cTn>
                                        <p:tgtEl>
                                          <p:spTgt spid="113"/>
                                        </p:tgtEl>
                                        <p:attrNameLst>
                                          <p:attrName>ppt_y</p:attrName>
                                        </p:attrNameLst>
                                      </p:cBhvr>
                                      <p:tavLst>
                                        <p:tav tm="0" fmla="#ppt_y-sin(pi*$)/27">
                                          <p:val>
                                            <p:fltVal val="0"/>
                                          </p:val>
                                        </p:tav>
                                        <p:tav tm="100000">
                                          <p:val>
                                            <p:fltVal val="1"/>
                                          </p:val>
                                        </p:tav>
                                      </p:tavLst>
                                    </p:anim>
                                    <p:anim calcmode="lin" valueType="num">
                                      <p:cBhvr>
                                        <p:cTn id="56" dur="123" tmFilter="0, 0; 0.125,0.2665; 0.25,0.4; 0.375,0.465; 0.5,0.5;  0.625,0.535; 0.75,0.6; 0.875,0.7335; 1,1">
                                          <p:stCondLst>
                                            <p:cond delay="1242"/>
                                          </p:stCondLst>
                                        </p:cTn>
                                        <p:tgtEl>
                                          <p:spTgt spid="113"/>
                                        </p:tgtEl>
                                        <p:attrNameLst>
                                          <p:attrName>ppt_y</p:attrName>
                                        </p:attrNameLst>
                                      </p:cBhvr>
                                      <p:tavLst>
                                        <p:tav tm="0" fmla="#ppt_y-sin(pi*$)/81">
                                          <p:val>
                                            <p:fltVal val="0"/>
                                          </p:val>
                                        </p:tav>
                                        <p:tav tm="100000">
                                          <p:val>
                                            <p:fltVal val="1"/>
                                          </p:val>
                                        </p:tav>
                                      </p:tavLst>
                                    </p:anim>
                                    <p:animScale>
                                      <p:cBhvr>
                                        <p:cTn id="57" dur="20">
                                          <p:stCondLst>
                                            <p:cond delay="487"/>
                                          </p:stCondLst>
                                        </p:cTn>
                                        <p:tgtEl>
                                          <p:spTgt spid="113"/>
                                        </p:tgtEl>
                                      </p:cBhvr>
                                      <p:to x="100000" y="60000"/>
                                    </p:animScale>
                                    <p:animScale>
                                      <p:cBhvr>
                                        <p:cTn id="58" dur="124" decel="50000">
                                          <p:stCondLst>
                                            <p:cond delay="507"/>
                                          </p:stCondLst>
                                        </p:cTn>
                                        <p:tgtEl>
                                          <p:spTgt spid="113"/>
                                        </p:tgtEl>
                                      </p:cBhvr>
                                      <p:to x="100000" y="100000"/>
                                    </p:animScale>
                                    <p:animScale>
                                      <p:cBhvr>
                                        <p:cTn id="59" dur="20">
                                          <p:stCondLst>
                                            <p:cond delay="984"/>
                                          </p:stCondLst>
                                        </p:cTn>
                                        <p:tgtEl>
                                          <p:spTgt spid="113"/>
                                        </p:tgtEl>
                                      </p:cBhvr>
                                      <p:to x="100000" y="80000"/>
                                    </p:animScale>
                                    <p:animScale>
                                      <p:cBhvr>
                                        <p:cTn id="60" dur="124" decel="50000">
                                          <p:stCondLst>
                                            <p:cond delay="1004"/>
                                          </p:stCondLst>
                                        </p:cTn>
                                        <p:tgtEl>
                                          <p:spTgt spid="113"/>
                                        </p:tgtEl>
                                      </p:cBhvr>
                                      <p:to x="100000" y="100000"/>
                                    </p:animScale>
                                    <p:animScale>
                                      <p:cBhvr>
                                        <p:cTn id="61" dur="20">
                                          <p:stCondLst>
                                            <p:cond delay="1231"/>
                                          </p:stCondLst>
                                        </p:cTn>
                                        <p:tgtEl>
                                          <p:spTgt spid="113"/>
                                        </p:tgtEl>
                                      </p:cBhvr>
                                      <p:to x="100000" y="90000"/>
                                    </p:animScale>
                                    <p:animScale>
                                      <p:cBhvr>
                                        <p:cTn id="62" dur="124" decel="50000">
                                          <p:stCondLst>
                                            <p:cond delay="1251"/>
                                          </p:stCondLst>
                                        </p:cTn>
                                        <p:tgtEl>
                                          <p:spTgt spid="113"/>
                                        </p:tgtEl>
                                      </p:cBhvr>
                                      <p:to x="100000" y="100000"/>
                                    </p:animScale>
                                    <p:animScale>
                                      <p:cBhvr>
                                        <p:cTn id="63" dur="20">
                                          <p:stCondLst>
                                            <p:cond delay="1356"/>
                                          </p:stCondLst>
                                        </p:cTn>
                                        <p:tgtEl>
                                          <p:spTgt spid="113"/>
                                        </p:tgtEl>
                                      </p:cBhvr>
                                      <p:to x="100000" y="95000"/>
                                    </p:animScale>
                                    <p:animScale>
                                      <p:cBhvr>
                                        <p:cTn id="64" dur="124" decel="50000">
                                          <p:stCondLst>
                                            <p:cond delay="1376"/>
                                          </p:stCondLst>
                                        </p:cTn>
                                        <p:tgtEl>
                                          <p:spTgt spid="113"/>
                                        </p:tgtEl>
                                      </p:cBhvr>
                                      <p:to x="100000" y="100000"/>
                                    </p:animScale>
                                  </p:childTnLst>
                                </p:cTn>
                              </p:par>
                            </p:childTnLst>
                          </p:cTn>
                        </p:par>
                        <p:par>
                          <p:cTn id="65" fill="hold">
                            <p:stCondLst>
                              <p:cond delay="2800"/>
                            </p:stCondLst>
                            <p:childTnLst>
                              <p:par>
                                <p:cTn id="66" presetID="31" presetClass="entr" presetSubtype="0" fill="hold" grpId="0" nodeType="afterEffect">
                                  <p:stCondLst>
                                    <p:cond delay="0"/>
                                  </p:stCondLst>
                                  <p:childTnLst>
                                    <p:set>
                                      <p:cBhvr>
                                        <p:cTn id="67" dur="1" fill="hold">
                                          <p:stCondLst>
                                            <p:cond delay="0"/>
                                          </p:stCondLst>
                                        </p:cTn>
                                        <p:tgtEl>
                                          <p:spTgt spid="118"/>
                                        </p:tgtEl>
                                        <p:attrNameLst>
                                          <p:attrName>style.visibility</p:attrName>
                                        </p:attrNameLst>
                                      </p:cBhvr>
                                      <p:to>
                                        <p:strVal val="visible"/>
                                      </p:to>
                                    </p:set>
                                    <p:anim calcmode="lin" valueType="num">
                                      <p:cBhvr>
                                        <p:cTn id="68" dur="500" fill="hold"/>
                                        <p:tgtEl>
                                          <p:spTgt spid="118"/>
                                        </p:tgtEl>
                                        <p:attrNameLst>
                                          <p:attrName>ppt_w</p:attrName>
                                        </p:attrNameLst>
                                      </p:cBhvr>
                                      <p:tavLst>
                                        <p:tav tm="0">
                                          <p:val>
                                            <p:fltVal val="0"/>
                                          </p:val>
                                        </p:tav>
                                        <p:tav tm="100000">
                                          <p:val>
                                            <p:strVal val="#ppt_w"/>
                                          </p:val>
                                        </p:tav>
                                      </p:tavLst>
                                    </p:anim>
                                    <p:anim calcmode="lin" valueType="num">
                                      <p:cBhvr>
                                        <p:cTn id="69" dur="500" fill="hold"/>
                                        <p:tgtEl>
                                          <p:spTgt spid="118"/>
                                        </p:tgtEl>
                                        <p:attrNameLst>
                                          <p:attrName>ppt_h</p:attrName>
                                        </p:attrNameLst>
                                      </p:cBhvr>
                                      <p:tavLst>
                                        <p:tav tm="0">
                                          <p:val>
                                            <p:fltVal val="0"/>
                                          </p:val>
                                        </p:tav>
                                        <p:tav tm="100000">
                                          <p:val>
                                            <p:strVal val="#ppt_h"/>
                                          </p:val>
                                        </p:tav>
                                      </p:tavLst>
                                    </p:anim>
                                    <p:anim calcmode="lin" valueType="num">
                                      <p:cBhvr>
                                        <p:cTn id="70" dur="500" fill="hold"/>
                                        <p:tgtEl>
                                          <p:spTgt spid="118"/>
                                        </p:tgtEl>
                                        <p:attrNameLst>
                                          <p:attrName>style.rotation</p:attrName>
                                        </p:attrNameLst>
                                      </p:cBhvr>
                                      <p:tavLst>
                                        <p:tav tm="0">
                                          <p:val>
                                            <p:fltVal val="90"/>
                                          </p:val>
                                        </p:tav>
                                        <p:tav tm="100000">
                                          <p:val>
                                            <p:fltVal val="0"/>
                                          </p:val>
                                        </p:tav>
                                      </p:tavLst>
                                    </p:anim>
                                    <p:animEffect transition="in" filter="fade">
                                      <p:cBhvr>
                                        <p:cTn id="71" dur="500"/>
                                        <p:tgtEl>
                                          <p:spTgt spid="118"/>
                                        </p:tgtEl>
                                      </p:cBhvr>
                                    </p:animEffect>
                                  </p:childTnLst>
                                </p:cTn>
                              </p:par>
                              <p:par>
                                <p:cTn id="72" presetID="31" presetClass="entr" presetSubtype="0" fill="hold" grpId="0" nodeType="withEffect">
                                  <p:stCondLst>
                                    <p:cond delay="0"/>
                                  </p:stCondLst>
                                  <p:childTnLst>
                                    <p:set>
                                      <p:cBhvr>
                                        <p:cTn id="73" dur="1" fill="hold">
                                          <p:stCondLst>
                                            <p:cond delay="0"/>
                                          </p:stCondLst>
                                        </p:cTn>
                                        <p:tgtEl>
                                          <p:spTgt spid="119"/>
                                        </p:tgtEl>
                                        <p:attrNameLst>
                                          <p:attrName>style.visibility</p:attrName>
                                        </p:attrNameLst>
                                      </p:cBhvr>
                                      <p:to>
                                        <p:strVal val="visible"/>
                                      </p:to>
                                    </p:set>
                                    <p:anim calcmode="lin" valueType="num">
                                      <p:cBhvr>
                                        <p:cTn id="74" dur="500" fill="hold"/>
                                        <p:tgtEl>
                                          <p:spTgt spid="119"/>
                                        </p:tgtEl>
                                        <p:attrNameLst>
                                          <p:attrName>ppt_w</p:attrName>
                                        </p:attrNameLst>
                                      </p:cBhvr>
                                      <p:tavLst>
                                        <p:tav tm="0">
                                          <p:val>
                                            <p:fltVal val="0"/>
                                          </p:val>
                                        </p:tav>
                                        <p:tav tm="100000">
                                          <p:val>
                                            <p:strVal val="#ppt_w"/>
                                          </p:val>
                                        </p:tav>
                                      </p:tavLst>
                                    </p:anim>
                                    <p:anim calcmode="lin" valueType="num">
                                      <p:cBhvr>
                                        <p:cTn id="75" dur="500" fill="hold"/>
                                        <p:tgtEl>
                                          <p:spTgt spid="119"/>
                                        </p:tgtEl>
                                        <p:attrNameLst>
                                          <p:attrName>ppt_h</p:attrName>
                                        </p:attrNameLst>
                                      </p:cBhvr>
                                      <p:tavLst>
                                        <p:tav tm="0">
                                          <p:val>
                                            <p:fltVal val="0"/>
                                          </p:val>
                                        </p:tav>
                                        <p:tav tm="100000">
                                          <p:val>
                                            <p:strVal val="#ppt_h"/>
                                          </p:val>
                                        </p:tav>
                                      </p:tavLst>
                                    </p:anim>
                                    <p:anim calcmode="lin" valueType="num">
                                      <p:cBhvr>
                                        <p:cTn id="76" dur="500" fill="hold"/>
                                        <p:tgtEl>
                                          <p:spTgt spid="119"/>
                                        </p:tgtEl>
                                        <p:attrNameLst>
                                          <p:attrName>style.rotation</p:attrName>
                                        </p:attrNameLst>
                                      </p:cBhvr>
                                      <p:tavLst>
                                        <p:tav tm="0">
                                          <p:val>
                                            <p:fltVal val="90"/>
                                          </p:val>
                                        </p:tav>
                                        <p:tav tm="100000">
                                          <p:val>
                                            <p:fltVal val="0"/>
                                          </p:val>
                                        </p:tav>
                                      </p:tavLst>
                                    </p:anim>
                                    <p:animEffect transition="in" filter="fade">
                                      <p:cBhvr>
                                        <p:cTn id="77" dur="500"/>
                                        <p:tgtEl>
                                          <p:spTgt spid="119"/>
                                        </p:tgtEl>
                                      </p:cBhvr>
                                    </p:animEffect>
                                  </p:childTnLst>
                                </p:cTn>
                              </p:par>
                            </p:childTnLst>
                          </p:cTn>
                        </p:par>
                        <p:par>
                          <p:cTn id="78" fill="hold">
                            <p:stCondLst>
                              <p:cond delay="3300"/>
                            </p:stCondLst>
                            <p:childTnLst>
                              <p:par>
                                <p:cTn id="79" presetID="52" presetClass="entr" presetSubtype="0" fill="hold" grpId="0" nodeType="afterEffect">
                                  <p:stCondLst>
                                    <p:cond delay="0"/>
                                  </p:stCondLst>
                                  <p:childTnLst>
                                    <p:set>
                                      <p:cBhvr>
                                        <p:cTn id="80" dur="1" fill="hold">
                                          <p:stCondLst>
                                            <p:cond delay="0"/>
                                          </p:stCondLst>
                                        </p:cTn>
                                        <p:tgtEl>
                                          <p:spTgt spid="114"/>
                                        </p:tgtEl>
                                        <p:attrNameLst>
                                          <p:attrName>style.visibility</p:attrName>
                                        </p:attrNameLst>
                                      </p:cBhvr>
                                      <p:to>
                                        <p:strVal val="visible"/>
                                      </p:to>
                                    </p:set>
                                    <p:animScale>
                                      <p:cBhvr>
                                        <p:cTn id="81" dur="1000" decel="50000" fill="hold">
                                          <p:stCondLst>
                                            <p:cond delay="0"/>
                                          </p:stCondLst>
                                        </p:cTn>
                                        <p:tgtEl>
                                          <p:spTgt spid="1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2" dur="1000" decel="50000" fill="hold">
                                          <p:stCondLst>
                                            <p:cond delay="0"/>
                                          </p:stCondLst>
                                        </p:cTn>
                                        <p:tgtEl>
                                          <p:spTgt spid="114"/>
                                        </p:tgtEl>
                                        <p:attrNameLst>
                                          <p:attrName>ppt_x</p:attrName>
                                          <p:attrName>ppt_y</p:attrName>
                                        </p:attrNameLst>
                                      </p:cBhvr>
                                    </p:animMotion>
                                    <p:animEffect transition="in" filter="fade">
                                      <p:cBhvr>
                                        <p:cTn id="83" dur="1000"/>
                                        <p:tgtEl>
                                          <p:spTgt spid="114"/>
                                        </p:tgtEl>
                                      </p:cBhvr>
                                    </p:animEffect>
                                  </p:childTnLst>
                                </p:cTn>
                              </p:par>
                              <p:par>
                                <p:cTn id="84" presetID="52" presetClass="entr" presetSubtype="0" fill="hold" grpId="0" nodeType="withEffect">
                                  <p:stCondLst>
                                    <p:cond delay="0"/>
                                  </p:stCondLst>
                                  <p:childTnLst>
                                    <p:set>
                                      <p:cBhvr>
                                        <p:cTn id="85" dur="1" fill="hold">
                                          <p:stCondLst>
                                            <p:cond delay="0"/>
                                          </p:stCondLst>
                                        </p:cTn>
                                        <p:tgtEl>
                                          <p:spTgt spid="116"/>
                                        </p:tgtEl>
                                        <p:attrNameLst>
                                          <p:attrName>style.visibility</p:attrName>
                                        </p:attrNameLst>
                                      </p:cBhvr>
                                      <p:to>
                                        <p:strVal val="visible"/>
                                      </p:to>
                                    </p:set>
                                    <p:animScale>
                                      <p:cBhvr>
                                        <p:cTn id="86" dur="1000" decel="50000" fill="hold">
                                          <p:stCondLst>
                                            <p:cond delay="0"/>
                                          </p:stCondLst>
                                        </p:cTn>
                                        <p:tgtEl>
                                          <p:spTgt spid="1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7" dur="1000" decel="50000" fill="hold">
                                          <p:stCondLst>
                                            <p:cond delay="0"/>
                                          </p:stCondLst>
                                        </p:cTn>
                                        <p:tgtEl>
                                          <p:spTgt spid="116"/>
                                        </p:tgtEl>
                                        <p:attrNameLst>
                                          <p:attrName>ppt_x</p:attrName>
                                          <p:attrName>ppt_y</p:attrName>
                                        </p:attrNameLst>
                                      </p:cBhvr>
                                    </p:animMotion>
                                    <p:animEffect transition="in" filter="fade">
                                      <p:cBhvr>
                                        <p:cTn id="88" dur="1000"/>
                                        <p:tgtEl>
                                          <p:spTgt spid="116"/>
                                        </p:tgtEl>
                                      </p:cBhvr>
                                    </p:animEffect>
                                  </p:childTnLst>
                                </p:cTn>
                              </p:par>
                            </p:childTnLst>
                          </p:cTn>
                        </p:par>
                        <p:par>
                          <p:cTn id="89" fill="hold">
                            <p:stCondLst>
                              <p:cond delay="4300"/>
                            </p:stCondLst>
                            <p:childTnLst>
                              <p:par>
                                <p:cTn id="90" presetID="22" presetClass="entr" presetSubtype="2" fill="hold" grpId="0" nodeType="afterEffect">
                                  <p:stCondLst>
                                    <p:cond delay="0"/>
                                  </p:stCondLst>
                                  <p:childTnLst>
                                    <p:set>
                                      <p:cBhvr>
                                        <p:cTn id="91" dur="1" fill="hold">
                                          <p:stCondLst>
                                            <p:cond delay="0"/>
                                          </p:stCondLst>
                                        </p:cTn>
                                        <p:tgtEl>
                                          <p:spTgt spid="122"/>
                                        </p:tgtEl>
                                        <p:attrNameLst>
                                          <p:attrName>style.visibility</p:attrName>
                                        </p:attrNameLst>
                                      </p:cBhvr>
                                      <p:to>
                                        <p:strVal val="visible"/>
                                      </p:to>
                                    </p:set>
                                    <p:animEffect transition="in" filter="wipe(right)">
                                      <p:cBhvr>
                                        <p:cTn id="92" dur="500"/>
                                        <p:tgtEl>
                                          <p:spTgt spid="122"/>
                                        </p:tgtEl>
                                      </p:cBhvr>
                                    </p:animEffect>
                                  </p:childTnLst>
                                </p:cTn>
                              </p:par>
                            </p:childTnLst>
                          </p:cTn>
                        </p:par>
                        <p:par>
                          <p:cTn id="93" fill="hold">
                            <p:stCondLst>
                              <p:cond delay="4800"/>
                            </p:stCondLst>
                            <p:childTnLst>
                              <p:par>
                                <p:cTn id="94" presetID="31" presetClass="entr" presetSubtype="0" fill="hold" grpId="0" nodeType="afterEffect">
                                  <p:stCondLst>
                                    <p:cond delay="0"/>
                                  </p:stCondLst>
                                  <p:childTnLst>
                                    <p:set>
                                      <p:cBhvr>
                                        <p:cTn id="95" dur="1" fill="hold">
                                          <p:stCondLst>
                                            <p:cond delay="0"/>
                                          </p:stCondLst>
                                        </p:cTn>
                                        <p:tgtEl>
                                          <p:spTgt spid="120"/>
                                        </p:tgtEl>
                                        <p:attrNameLst>
                                          <p:attrName>style.visibility</p:attrName>
                                        </p:attrNameLst>
                                      </p:cBhvr>
                                      <p:to>
                                        <p:strVal val="visible"/>
                                      </p:to>
                                    </p:set>
                                    <p:anim calcmode="lin" valueType="num">
                                      <p:cBhvr>
                                        <p:cTn id="96" dur="500" fill="hold"/>
                                        <p:tgtEl>
                                          <p:spTgt spid="120"/>
                                        </p:tgtEl>
                                        <p:attrNameLst>
                                          <p:attrName>ppt_w</p:attrName>
                                        </p:attrNameLst>
                                      </p:cBhvr>
                                      <p:tavLst>
                                        <p:tav tm="0">
                                          <p:val>
                                            <p:fltVal val="0"/>
                                          </p:val>
                                        </p:tav>
                                        <p:tav tm="100000">
                                          <p:val>
                                            <p:strVal val="#ppt_w"/>
                                          </p:val>
                                        </p:tav>
                                      </p:tavLst>
                                    </p:anim>
                                    <p:anim calcmode="lin" valueType="num">
                                      <p:cBhvr>
                                        <p:cTn id="97" dur="500" fill="hold"/>
                                        <p:tgtEl>
                                          <p:spTgt spid="120"/>
                                        </p:tgtEl>
                                        <p:attrNameLst>
                                          <p:attrName>ppt_h</p:attrName>
                                        </p:attrNameLst>
                                      </p:cBhvr>
                                      <p:tavLst>
                                        <p:tav tm="0">
                                          <p:val>
                                            <p:fltVal val="0"/>
                                          </p:val>
                                        </p:tav>
                                        <p:tav tm="100000">
                                          <p:val>
                                            <p:strVal val="#ppt_h"/>
                                          </p:val>
                                        </p:tav>
                                      </p:tavLst>
                                    </p:anim>
                                    <p:anim calcmode="lin" valueType="num">
                                      <p:cBhvr>
                                        <p:cTn id="98" dur="500" fill="hold"/>
                                        <p:tgtEl>
                                          <p:spTgt spid="120"/>
                                        </p:tgtEl>
                                        <p:attrNameLst>
                                          <p:attrName>style.rotation</p:attrName>
                                        </p:attrNameLst>
                                      </p:cBhvr>
                                      <p:tavLst>
                                        <p:tav tm="0">
                                          <p:val>
                                            <p:fltVal val="90"/>
                                          </p:val>
                                        </p:tav>
                                        <p:tav tm="100000">
                                          <p:val>
                                            <p:fltVal val="0"/>
                                          </p:val>
                                        </p:tav>
                                      </p:tavLst>
                                    </p:anim>
                                    <p:animEffect transition="in" filter="fade">
                                      <p:cBhvr>
                                        <p:cTn id="99" dur="500"/>
                                        <p:tgtEl>
                                          <p:spTgt spid="120"/>
                                        </p:tgtEl>
                                      </p:cBhvr>
                                    </p:animEffect>
                                  </p:childTnLst>
                                </p:cTn>
                              </p:par>
                              <p:par>
                                <p:cTn id="100" presetID="31" presetClass="entr" presetSubtype="0" fill="hold" grpId="0" nodeType="withEffect">
                                  <p:stCondLst>
                                    <p:cond delay="0"/>
                                  </p:stCondLst>
                                  <p:childTnLst>
                                    <p:set>
                                      <p:cBhvr>
                                        <p:cTn id="101" dur="1" fill="hold">
                                          <p:stCondLst>
                                            <p:cond delay="0"/>
                                          </p:stCondLst>
                                        </p:cTn>
                                        <p:tgtEl>
                                          <p:spTgt spid="121"/>
                                        </p:tgtEl>
                                        <p:attrNameLst>
                                          <p:attrName>style.visibility</p:attrName>
                                        </p:attrNameLst>
                                      </p:cBhvr>
                                      <p:to>
                                        <p:strVal val="visible"/>
                                      </p:to>
                                    </p:set>
                                    <p:anim calcmode="lin" valueType="num">
                                      <p:cBhvr>
                                        <p:cTn id="102" dur="500" fill="hold"/>
                                        <p:tgtEl>
                                          <p:spTgt spid="121"/>
                                        </p:tgtEl>
                                        <p:attrNameLst>
                                          <p:attrName>ppt_w</p:attrName>
                                        </p:attrNameLst>
                                      </p:cBhvr>
                                      <p:tavLst>
                                        <p:tav tm="0">
                                          <p:val>
                                            <p:fltVal val="0"/>
                                          </p:val>
                                        </p:tav>
                                        <p:tav tm="100000">
                                          <p:val>
                                            <p:strVal val="#ppt_w"/>
                                          </p:val>
                                        </p:tav>
                                      </p:tavLst>
                                    </p:anim>
                                    <p:anim calcmode="lin" valueType="num">
                                      <p:cBhvr>
                                        <p:cTn id="103" dur="500" fill="hold"/>
                                        <p:tgtEl>
                                          <p:spTgt spid="121"/>
                                        </p:tgtEl>
                                        <p:attrNameLst>
                                          <p:attrName>ppt_h</p:attrName>
                                        </p:attrNameLst>
                                      </p:cBhvr>
                                      <p:tavLst>
                                        <p:tav tm="0">
                                          <p:val>
                                            <p:fltVal val="0"/>
                                          </p:val>
                                        </p:tav>
                                        <p:tav tm="100000">
                                          <p:val>
                                            <p:strVal val="#ppt_h"/>
                                          </p:val>
                                        </p:tav>
                                      </p:tavLst>
                                    </p:anim>
                                    <p:anim calcmode="lin" valueType="num">
                                      <p:cBhvr>
                                        <p:cTn id="104" dur="500" fill="hold"/>
                                        <p:tgtEl>
                                          <p:spTgt spid="121"/>
                                        </p:tgtEl>
                                        <p:attrNameLst>
                                          <p:attrName>style.rotation</p:attrName>
                                        </p:attrNameLst>
                                      </p:cBhvr>
                                      <p:tavLst>
                                        <p:tav tm="0">
                                          <p:val>
                                            <p:fltVal val="90"/>
                                          </p:val>
                                        </p:tav>
                                        <p:tav tm="100000">
                                          <p:val>
                                            <p:fltVal val="0"/>
                                          </p:val>
                                        </p:tav>
                                      </p:tavLst>
                                    </p:anim>
                                    <p:animEffect transition="in" filter="fade">
                                      <p:cBhvr>
                                        <p:cTn id="105" dur="500"/>
                                        <p:tgtEl>
                                          <p:spTgt spid="121"/>
                                        </p:tgtEl>
                                      </p:cBhvr>
                                    </p:animEffect>
                                  </p:childTnLst>
                                </p:cTn>
                              </p:par>
                            </p:childTnLst>
                          </p:cTn>
                        </p:par>
                        <p:par>
                          <p:cTn id="106" fill="hold">
                            <p:stCondLst>
                              <p:cond delay="5300"/>
                            </p:stCondLst>
                            <p:childTnLst>
                              <p:par>
                                <p:cTn id="107" presetID="52" presetClass="entr" presetSubtype="0" fill="hold" grpId="0" nodeType="afterEffect">
                                  <p:stCondLst>
                                    <p:cond delay="0"/>
                                  </p:stCondLst>
                                  <p:childTnLst>
                                    <p:set>
                                      <p:cBhvr>
                                        <p:cTn id="108" dur="1" fill="hold">
                                          <p:stCondLst>
                                            <p:cond delay="0"/>
                                          </p:stCondLst>
                                        </p:cTn>
                                        <p:tgtEl>
                                          <p:spTgt spid="115"/>
                                        </p:tgtEl>
                                        <p:attrNameLst>
                                          <p:attrName>style.visibility</p:attrName>
                                        </p:attrNameLst>
                                      </p:cBhvr>
                                      <p:to>
                                        <p:strVal val="visible"/>
                                      </p:to>
                                    </p:set>
                                    <p:animScale>
                                      <p:cBhvr>
                                        <p:cTn id="109" dur="1000" decel="50000" fill="hold">
                                          <p:stCondLst>
                                            <p:cond delay="0"/>
                                          </p:stCondLst>
                                        </p:cTn>
                                        <p:tgtEl>
                                          <p:spTgt spid="1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10" dur="1000" decel="50000" fill="hold">
                                          <p:stCondLst>
                                            <p:cond delay="0"/>
                                          </p:stCondLst>
                                        </p:cTn>
                                        <p:tgtEl>
                                          <p:spTgt spid="115"/>
                                        </p:tgtEl>
                                        <p:attrNameLst>
                                          <p:attrName>ppt_x</p:attrName>
                                          <p:attrName>ppt_y</p:attrName>
                                        </p:attrNameLst>
                                      </p:cBhvr>
                                    </p:animMotion>
                                    <p:animEffect transition="in" filter="fade">
                                      <p:cBhvr>
                                        <p:cTn id="111" dur="1000"/>
                                        <p:tgtEl>
                                          <p:spTgt spid="115"/>
                                        </p:tgtEl>
                                      </p:cBhvr>
                                    </p:animEffect>
                                  </p:childTnLst>
                                </p:cTn>
                              </p:par>
                              <p:par>
                                <p:cTn id="112" presetID="52" presetClass="entr" presetSubtype="0" fill="hold" grpId="0" nodeType="withEffect">
                                  <p:stCondLst>
                                    <p:cond delay="0"/>
                                  </p:stCondLst>
                                  <p:childTnLst>
                                    <p:set>
                                      <p:cBhvr>
                                        <p:cTn id="113" dur="1" fill="hold">
                                          <p:stCondLst>
                                            <p:cond delay="0"/>
                                          </p:stCondLst>
                                        </p:cTn>
                                        <p:tgtEl>
                                          <p:spTgt spid="117"/>
                                        </p:tgtEl>
                                        <p:attrNameLst>
                                          <p:attrName>style.visibility</p:attrName>
                                        </p:attrNameLst>
                                      </p:cBhvr>
                                      <p:to>
                                        <p:strVal val="visible"/>
                                      </p:to>
                                    </p:set>
                                    <p:animScale>
                                      <p:cBhvr>
                                        <p:cTn id="114" dur="1000" decel="50000" fill="hold">
                                          <p:stCondLst>
                                            <p:cond delay="0"/>
                                          </p:stCondLst>
                                        </p:cTn>
                                        <p:tgtEl>
                                          <p:spTgt spid="1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15" dur="1000" decel="50000" fill="hold">
                                          <p:stCondLst>
                                            <p:cond delay="0"/>
                                          </p:stCondLst>
                                        </p:cTn>
                                        <p:tgtEl>
                                          <p:spTgt spid="117"/>
                                        </p:tgtEl>
                                        <p:attrNameLst>
                                          <p:attrName>ppt_x</p:attrName>
                                          <p:attrName>ppt_y</p:attrName>
                                        </p:attrNameLst>
                                      </p:cBhvr>
                                    </p:animMotion>
                                    <p:animEffect transition="in" filter="fade">
                                      <p:cBhvr>
                                        <p:cTn id="116" dur="1000"/>
                                        <p:tgtEl>
                                          <p:spTgt spid="117"/>
                                        </p:tgtEl>
                                      </p:cBhvr>
                                    </p:animEffect>
                                  </p:childTnLst>
                                </p:cTn>
                              </p:par>
                            </p:childTnLst>
                          </p:cTn>
                        </p:par>
                        <p:par>
                          <p:cTn id="117" fill="hold">
                            <p:stCondLst>
                              <p:cond delay="6300"/>
                            </p:stCondLst>
                            <p:childTnLst>
                              <p:par>
                                <p:cTn id="118" presetID="22" presetClass="entr" presetSubtype="2" fill="hold" grpId="0" nodeType="afterEffect">
                                  <p:stCondLst>
                                    <p:cond delay="0"/>
                                  </p:stCondLst>
                                  <p:childTnLst>
                                    <p:set>
                                      <p:cBhvr>
                                        <p:cTn id="119" dur="1" fill="hold">
                                          <p:stCondLst>
                                            <p:cond delay="0"/>
                                          </p:stCondLst>
                                        </p:cTn>
                                        <p:tgtEl>
                                          <p:spTgt spid="123"/>
                                        </p:tgtEl>
                                        <p:attrNameLst>
                                          <p:attrName>style.visibility</p:attrName>
                                        </p:attrNameLst>
                                      </p:cBhvr>
                                      <p:to>
                                        <p:strVal val="visible"/>
                                      </p:to>
                                    </p:set>
                                    <p:animEffect transition="in" filter="wipe(right)">
                                      <p:cBhvr>
                                        <p:cTn id="120" dur="500"/>
                                        <p:tgtEl>
                                          <p:spTgt spid="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 grpId="0"/>
      <p:bldP spid="108" grpId="0" animBg="1"/>
      <p:bldP spid="108" grpId="1" animBg="1"/>
      <p:bldP spid="109" grpId="0" animBg="1"/>
      <p:bldP spid="109" grpId="1" animBg="1"/>
      <p:bldP spid="110" grpId="0" animBg="1"/>
      <p:bldP spid="110" grpId="1" animBg="1"/>
      <p:bldP spid="111" grpId="0" animBg="1"/>
      <p:bldP spid="111" grpId="1" animBg="1"/>
      <p:bldP spid="112" grpId="0" animBg="1"/>
      <p:bldP spid="113" grpId="0" animBg="1"/>
      <p:bldP spid="114" grpId="0" animBg="1"/>
      <p:bldP spid="115" grpId="0" animBg="1"/>
      <p:bldP spid="116" grpId="0"/>
      <p:bldP spid="117" grpId="0"/>
      <p:bldP spid="118" grpId="0"/>
      <p:bldP spid="119" grpId="0"/>
      <p:bldP spid="120" grpId="0"/>
      <p:bldP spid="121" grpId="0"/>
      <p:bldP spid="122" grpId="0"/>
      <p:bldP spid="12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矩形 55"/>
          <p:cNvSpPr>
            <a:spLocks noChangeArrowheads="1"/>
          </p:cNvSpPr>
          <p:nvPr/>
        </p:nvSpPr>
        <p:spPr bwMode="auto">
          <a:xfrm>
            <a:off x="769144" y="380405"/>
            <a:ext cx="20313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dirty="0">
                <a:solidFill>
                  <a:srgbClr val="197519"/>
                </a:solidFill>
              </a:rPr>
              <a:t>点击此处输入标题</a:t>
            </a:r>
          </a:p>
        </p:txBody>
      </p:sp>
      <p:sp>
        <p:nvSpPr>
          <p:cNvPr id="57" name="等腰三角形 56"/>
          <p:cNvSpPr>
            <a:spLocks noChangeArrowheads="1"/>
          </p:cNvSpPr>
          <p:nvPr/>
        </p:nvSpPr>
        <p:spPr bwMode="auto">
          <a:xfrm>
            <a:off x="147638" y="270273"/>
            <a:ext cx="422672" cy="364331"/>
          </a:xfrm>
          <a:prstGeom prst="triangle">
            <a:avLst>
              <a:gd name="adj" fmla="val 50000"/>
            </a:avLst>
          </a:prstGeom>
          <a:solidFill>
            <a:srgbClr val="19751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8" name="等腰三角形 57"/>
          <p:cNvSpPr>
            <a:spLocks noChangeArrowheads="1"/>
          </p:cNvSpPr>
          <p:nvPr/>
        </p:nvSpPr>
        <p:spPr bwMode="auto">
          <a:xfrm>
            <a:off x="570310" y="522685"/>
            <a:ext cx="198834" cy="171450"/>
          </a:xfrm>
          <a:prstGeom prst="triangle">
            <a:avLst>
              <a:gd name="adj" fmla="val 50000"/>
            </a:avLst>
          </a:prstGeom>
          <a:solidFill>
            <a:srgbClr val="197519">
              <a:alpha val="8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9" name="等腰三角形 58"/>
          <p:cNvSpPr>
            <a:spLocks noChangeArrowheads="1"/>
          </p:cNvSpPr>
          <p:nvPr/>
        </p:nvSpPr>
        <p:spPr bwMode="auto">
          <a:xfrm flipH="1">
            <a:off x="472679" y="352425"/>
            <a:ext cx="64294" cy="55960"/>
          </a:xfrm>
          <a:prstGeom prst="triangle">
            <a:avLst>
              <a:gd name="adj" fmla="val 50000"/>
            </a:avLst>
          </a:prstGeom>
          <a:solidFill>
            <a:srgbClr val="197519">
              <a:alpha val="46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0" name="等腰三角形 59"/>
          <p:cNvSpPr>
            <a:spLocks noChangeArrowheads="1"/>
          </p:cNvSpPr>
          <p:nvPr/>
        </p:nvSpPr>
        <p:spPr bwMode="auto">
          <a:xfrm>
            <a:off x="625079" y="367904"/>
            <a:ext cx="133350" cy="114300"/>
          </a:xfrm>
          <a:prstGeom prst="triangle">
            <a:avLst>
              <a:gd name="adj" fmla="val 50000"/>
            </a:avLst>
          </a:prstGeom>
          <a:solidFill>
            <a:srgbClr val="197519">
              <a:alpha val="71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nvGrpSpPr>
          <p:cNvPr id="61" name="Group 1025"/>
          <p:cNvGrpSpPr/>
          <p:nvPr/>
        </p:nvGrpSpPr>
        <p:grpSpPr>
          <a:xfrm rot="16200000">
            <a:off x="3459457" y="1086910"/>
            <a:ext cx="2303419" cy="2304259"/>
            <a:chOff x="0" y="0"/>
            <a:chExt cx="5802633" cy="5804748"/>
          </a:xfrm>
        </p:grpSpPr>
        <p:sp>
          <p:nvSpPr>
            <p:cNvPr id="62" name="Shape 1021"/>
            <p:cNvSpPr/>
            <p:nvPr/>
          </p:nvSpPr>
          <p:spPr>
            <a:xfrm>
              <a:off x="2902570" y="0"/>
              <a:ext cx="2897532" cy="3488855"/>
            </a:xfrm>
            <a:custGeom>
              <a:avLst/>
              <a:gdLst/>
              <a:ahLst/>
              <a:cxnLst>
                <a:cxn ang="0">
                  <a:pos x="wd2" y="hd2"/>
                </a:cxn>
                <a:cxn ang="5400000">
                  <a:pos x="wd2" y="hd2"/>
                </a:cxn>
                <a:cxn ang="10800000">
                  <a:pos x="wd2" y="hd2"/>
                </a:cxn>
                <a:cxn ang="16200000">
                  <a:pos x="wd2" y="hd2"/>
                </a:cxn>
              </a:cxnLst>
              <a:rect l="0" t="0" r="r" b="b"/>
              <a:pathLst>
                <a:path w="21600" h="21600" extrusionOk="0">
                  <a:moveTo>
                    <a:pt x="11759" y="19326"/>
                  </a:moveTo>
                  <a:cubicBezTo>
                    <a:pt x="11759" y="18816"/>
                    <a:pt x="11554" y="18347"/>
                    <a:pt x="11213" y="17968"/>
                  </a:cubicBezTo>
                  <a:lnTo>
                    <a:pt x="21600" y="17968"/>
                  </a:lnTo>
                  <a:cubicBezTo>
                    <a:pt x="21600" y="8054"/>
                    <a:pt x="11933" y="16"/>
                    <a:pt x="0" y="0"/>
                  </a:cubicBezTo>
                  <a:lnTo>
                    <a:pt x="0" y="17968"/>
                  </a:lnTo>
                  <a:lnTo>
                    <a:pt x="6830" y="17968"/>
                  </a:lnTo>
                  <a:cubicBezTo>
                    <a:pt x="6489" y="18347"/>
                    <a:pt x="6284" y="18816"/>
                    <a:pt x="6284" y="19326"/>
                  </a:cubicBezTo>
                  <a:cubicBezTo>
                    <a:pt x="6284" y="20582"/>
                    <a:pt x="7510" y="21600"/>
                    <a:pt x="9022" y="21600"/>
                  </a:cubicBezTo>
                  <a:cubicBezTo>
                    <a:pt x="10534" y="21600"/>
                    <a:pt x="11759" y="20582"/>
                    <a:pt x="11759" y="19326"/>
                  </a:cubicBezTo>
                  <a:close/>
                </a:path>
              </a:pathLst>
            </a:custGeom>
            <a:solidFill>
              <a:srgbClr val="F1F1F1"/>
            </a:solidFill>
            <a:ln w="88900" cap="flat">
              <a:solidFill>
                <a:srgbClr val="FFFFFF"/>
              </a:solidFill>
              <a:prstDash val="solid"/>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a:solidFill>
                  <a:srgbClr val="FFFFFF"/>
                </a:solidFill>
                <a:latin typeface="微软雅黑"/>
                <a:ea typeface="Helvetica Light"/>
                <a:cs typeface="Helvetica Light"/>
                <a:sym typeface="Helvetica Light"/>
              </a:endParaRPr>
            </a:p>
          </p:txBody>
        </p:sp>
        <p:sp>
          <p:nvSpPr>
            <p:cNvPr id="63" name="Shape 1022"/>
            <p:cNvSpPr/>
            <p:nvPr/>
          </p:nvSpPr>
          <p:spPr>
            <a:xfrm>
              <a:off x="0" y="0"/>
              <a:ext cx="3493530" cy="2902168"/>
            </a:xfrm>
            <a:custGeom>
              <a:avLst/>
              <a:gdLst/>
              <a:ahLst/>
              <a:cxnLst>
                <a:cxn ang="0">
                  <a:pos x="wd2" y="hd2"/>
                </a:cxn>
                <a:cxn ang="5400000">
                  <a:pos x="wd2" y="hd2"/>
                </a:cxn>
                <a:cxn ang="10800000">
                  <a:pos x="wd2" y="hd2"/>
                </a:cxn>
                <a:cxn ang="16200000">
                  <a:pos x="wd2" y="hd2"/>
                </a:cxn>
              </a:cxnLst>
              <a:rect l="0" t="0" r="r" b="b"/>
              <a:pathLst>
                <a:path w="21600" h="21600" extrusionOk="0">
                  <a:moveTo>
                    <a:pt x="12761" y="19967"/>
                  </a:moveTo>
                  <a:cubicBezTo>
                    <a:pt x="12761" y="20580"/>
                    <a:pt x="12591" y="21144"/>
                    <a:pt x="12308" y="21600"/>
                  </a:cubicBezTo>
                  <a:lnTo>
                    <a:pt x="17972" y="21600"/>
                  </a:lnTo>
                  <a:lnTo>
                    <a:pt x="17972" y="14781"/>
                  </a:lnTo>
                  <a:cubicBezTo>
                    <a:pt x="18351" y="15122"/>
                    <a:pt x="18820" y="15326"/>
                    <a:pt x="19329" y="15326"/>
                  </a:cubicBezTo>
                  <a:cubicBezTo>
                    <a:pt x="20583" y="15326"/>
                    <a:pt x="21600" y="14103"/>
                    <a:pt x="21600" y="12593"/>
                  </a:cubicBezTo>
                  <a:cubicBezTo>
                    <a:pt x="21600" y="11084"/>
                    <a:pt x="20583" y="9860"/>
                    <a:pt x="19329" y="9860"/>
                  </a:cubicBezTo>
                  <a:cubicBezTo>
                    <a:pt x="18820" y="9860"/>
                    <a:pt x="18351" y="10064"/>
                    <a:pt x="17972" y="10405"/>
                  </a:cubicBezTo>
                  <a:lnTo>
                    <a:pt x="17972" y="0"/>
                  </a:lnTo>
                  <a:cubicBezTo>
                    <a:pt x="17963" y="0"/>
                    <a:pt x="17953" y="0"/>
                    <a:pt x="17943" y="0"/>
                  </a:cubicBezTo>
                  <a:cubicBezTo>
                    <a:pt x="8034" y="0"/>
                    <a:pt x="0" y="9671"/>
                    <a:pt x="0" y="21600"/>
                  </a:cubicBezTo>
                  <a:lnTo>
                    <a:pt x="8672" y="21600"/>
                  </a:lnTo>
                  <a:cubicBezTo>
                    <a:pt x="8389" y="21144"/>
                    <a:pt x="8219" y="20580"/>
                    <a:pt x="8219" y="19967"/>
                  </a:cubicBezTo>
                  <a:cubicBezTo>
                    <a:pt x="8219" y="18457"/>
                    <a:pt x="9236" y="17234"/>
                    <a:pt x="10490" y="17234"/>
                  </a:cubicBezTo>
                  <a:cubicBezTo>
                    <a:pt x="11744" y="17234"/>
                    <a:pt x="12761" y="18457"/>
                    <a:pt x="12761" y="19967"/>
                  </a:cubicBezTo>
                  <a:close/>
                </a:path>
              </a:pathLst>
            </a:custGeom>
            <a:solidFill>
              <a:srgbClr val="F1F1F1"/>
            </a:solidFill>
            <a:ln w="88900" cap="flat">
              <a:solidFill>
                <a:srgbClr val="FFFFFF"/>
              </a:solidFill>
              <a:prstDash val="solid"/>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a:solidFill>
                  <a:srgbClr val="FFFFFF"/>
                </a:solidFill>
                <a:latin typeface="微软雅黑"/>
                <a:ea typeface="Helvetica Light"/>
                <a:cs typeface="Helvetica Light"/>
                <a:sym typeface="Helvetica Light"/>
              </a:endParaRPr>
            </a:p>
          </p:txBody>
        </p:sp>
        <p:sp>
          <p:nvSpPr>
            <p:cNvPr id="64" name="Shape 1023"/>
            <p:cNvSpPr/>
            <p:nvPr/>
          </p:nvSpPr>
          <p:spPr>
            <a:xfrm>
              <a:off x="0" y="2309163"/>
              <a:ext cx="2906814" cy="3488847"/>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12945"/>
                  </a:lnTo>
                  <a:cubicBezTo>
                    <a:pt x="21145" y="13229"/>
                    <a:pt x="20581" y="13399"/>
                    <a:pt x="19969" y="13399"/>
                  </a:cubicBezTo>
                  <a:cubicBezTo>
                    <a:pt x="18462" y="13399"/>
                    <a:pt x="17240" y="12381"/>
                    <a:pt x="17240" y="11125"/>
                  </a:cubicBezTo>
                  <a:cubicBezTo>
                    <a:pt x="17240" y="9869"/>
                    <a:pt x="18462" y="8851"/>
                    <a:pt x="19969" y="8851"/>
                  </a:cubicBezTo>
                  <a:cubicBezTo>
                    <a:pt x="20581" y="8851"/>
                    <a:pt x="21145" y="9021"/>
                    <a:pt x="21600" y="9305"/>
                  </a:cubicBezTo>
                  <a:lnTo>
                    <a:pt x="21600" y="3632"/>
                  </a:lnTo>
                  <a:lnTo>
                    <a:pt x="21600" y="3632"/>
                  </a:lnTo>
                  <a:lnTo>
                    <a:pt x="14792" y="3632"/>
                  </a:lnTo>
                  <a:cubicBezTo>
                    <a:pt x="15132" y="3253"/>
                    <a:pt x="15336" y="2784"/>
                    <a:pt x="15336" y="2274"/>
                  </a:cubicBezTo>
                  <a:cubicBezTo>
                    <a:pt x="15336" y="1018"/>
                    <a:pt x="14114" y="0"/>
                    <a:pt x="12607" y="0"/>
                  </a:cubicBezTo>
                  <a:cubicBezTo>
                    <a:pt x="11100" y="0"/>
                    <a:pt x="9878" y="1018"/>
                    <a:pt x="9878" y="2274"/>
                  </a:cubicBezTo>
                  <a:cubicBezTo>
                    <a:pt x="9878" y="2784"/>
                    <a:pt x="10082" y="3253"/>
                    <a:pt x="10423" y="3632"/>
                  </a:cubicBezTo>
                  <a:lnTo>
                    <a:pt x="0" y="3632"/>
                  </a:lnTo>
                  <a:cubicBezTo>
                    <a:pt x="0" y="3632"/>
                    <a:pt x="0" y="3632"/>
                    <a:pt x="0" y="3632"/>
                  </a:cubicBezTo>
                  <a:cubicBezTo>
                    <a:pt x="0" y="13556"/>
                    <a:pt x="9655" y="21600"/>
                    <a:pt x="21565" y="21600"/>
                  </a:cubicBezTo>
                  <a:cubicBezTo>
                    <a:pt x="21577" y="21600"/>
                    <a:pt x="21588" y="21600"/>
                    <a:pt x="21600" y="21600"/>
                  </a:cubicBezTo>
                  <a:close/>
                </a:path>
              </a:pathLst>
            </a:custGeom>
            <a:solidFill>
              <a:srgbClr val="F1F1F1"/>
            </a:solidFill>
            <a:ln w="88900" cap="flat">
              <a:solidFill>
                <a:srgbClr val="FFFFFF"/>
              </a:solidFill>
              <a:prstDash val="solid"/>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a:solidFill>
                  <a:srgbClr val="FFFFFF"/>
                </a:solidFill>
                <a:latin typeface="微软雅黑"/>
                <a:ea typeface="Helvetica Light"/>
                <a:cs typeface="Helvetica Light"/>
                <a:sym typeface="Helvetica Light"/>
              </a:endParaRPr>
            </a:p>
          </p:txBody>
        </p:sp>
        <p:sp>
          <p:nvSpPr>
            <p:cNvPr id="65" name="Shape 1024"/>
            <p:cNvSpPr/>
            <p:nvPr/>
          </p:nvSpPr>
          <p:spPr>
            <a:xfrm>
              <a:off x="2318387" y="2902671"/>
              <a:ext cx="3484247" cy="2902078"/>
            </a:xfrm>
            <a:custGeom>
              <a:avLst/>
              <a:gdLst/>
              <a:ahLst/>
              <a:cxnLst>
                <a:cxn ang="0">
                  <a:pos x="wd2" y="hd2"/>
                </a:cxn>
                <a:cxn ang="5400000">
                  <a:pos x="wd2" y="hd2"/>
                </a:cxn>
                <a:cxn ang="10800000">
                  <a:pos x="wd2" y="hd2"/>
                </a:cxn>
                <a:cxn ang="16200000">
                  <a:pos x="wd2" y="hd2"/>
                </a:cxn>
              </a:cxnLst>
              <a:rect l="0" t="0" r="r" b="b"/>
              <a:pathLst>
                <a:path w="21600" h="21600" extrusionOk="0">
                  <a:moveTo>
                    <a:pt x="3637" y="21600"/>
                  </a:moveTo>
                  <a:cubicBezTo>
                    <a:pt x="13560" y="21581"/>
                    <a:pt x="21600" y="11918"/>
                    <a:pt x="21600" y="0"/>
                  </a:cubicBezTo>
                  <a:lnTo>
                    <a:pt x="12962" y="0"/>
                  </a:lnTo>
                  <a:cubicBezTo>
                    <a:pt x="13246" y="456"/>
                    <a:pt x="13416" y="1020"/>
                    <a:pt x="13416" y="1634"/>
                  </a:cubicBezTo>
                  <a:cubicBezTo>
                    <a:pt x="13416" y="3143"/>
                    <a:pt x="12397" y="4367"/>
                    <a:pt x="11140" y="4367"/>
                  </a:cubicBezTo>
                  <a:cubicBezTo>
                    <a:pt x="9882" y="4367"/>
                    <a:pt x="8863" y="3143"/>
                    <a:pt x="8863" y="1634"/>
                  </a:cubicBezTo>
                  <a:cubicBezTo>
                    <a:pt x="8863" y="1020"/>
                    <a:pt x="9033" y="456"/>
                    <a:pt x="9317" y="0"/>
                  </a:cubicBezTo>
                  <a:lnTo>
                    <a:pt x="3637" y="0"/>
                  </a:lnTo>
                  <a:lnTo>
                    <a:pt x="3637" y="6820"/>
                  </a:lnTo>
                  <a:cubicBezTo>
                    <a:pt x="3257" y="6479"/>
                    <a:pt x="2787" y="6274"/>
                    <a:pt x="2277" y="6274"/>
                  </a:cubicBezTo>
                  <a:cubicBezTo>
                    <a:pt x="1019" y="6274"/>
                    <a:pt x="0" y="7498"/>
                    <a:pt x="0" y="9007"/>
                  </a:cubicBezTo>
                  <a:cubicBezTo>
                    <a:pt x="0" y="10517"/>
                    <a:pt x="1019" y="11741"/>
                    <a:pt x="2277" y="11741"/>
                  </a:cubicBezTo>
                  <a:cubicBezTo>
                    <a:pt x="2787" y="11741"/>
                    <a:pt x="3257" y="11536"/>
                    <a:pt x="3637" y="11195"/>
                  </a:cubicBezTo>
                  <a:cubicBezTo>
                    <a:pt x="3637" y="11195"/>
                    <a:pt x="3637" y="21600"/>
                    <a:pt x="3637" y="21600"/>
                  </a:cubicBezTo>
                  <a:close/>
                </a:path>
              </a:pathLst>
            </a:custGeom>
            <a:solidFill>
              <a:srgbClr val="F1F1F1"/>
            </a:solidFill>
            <a:ln w="88900" cap="flat">
              <a:solidFill>
                <a:srgbClr val="FFFFFF"/>
              </a:solidFill>
              <a:prstDash val="solid"/>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a:solidFill>
                  <a:srgbClr val="FFFFFF"/>
                </a:solidFill>
                <a:latin typeface="微软雅黑"/>
                <a:ea typeface="Helvetica Light"/>
                <a:cs typeface="Helvetica Light"/>
                <a:sym typeface="Helvetica Light"/>
              </a:endParaRPr>
            </a:p>
          </p:txBody>
        </p:sp>
      </p:grpSp>
      <p:sp>
        <p:nvSpPr>
          <p:cNvPr id="66" name="Shape 1026"/>
          <p:cNvSpPr/>
          <p:nvPr/>
        </p:nvSpPr>
        <p:spPr>
          <a:xfrm rot="16200000">
            <a:off x="1771150" y="1941837"/>
            <a:ext cx="5686639" cy="3138154"/>
          </a:xfrm>
          <a:custGeom>
            <a:avLst/>
            <a:gdLst/>
            <a:ahLst/>
            <a:cxnLst>
              <a:cxn ang="0">
                <a:pos x="wd2" y="hd2"/>
              </a:cxn>
              <a:cxn ang="5400000">
                <a:pos x="wd2" y="hd2"/>
              </a:cxn>
              <a:cxn ang="10800000">
                <a:pos x="wd2" y="hd2"/>
              </a:cxn>
              <a:cxn ang="16200000">
                <a:pos x="wd2" y="hd2"/>
              </a:cxn>
            </a:cxnLst>
            <a:rect l="0" t="0" r="r" b="b"/>
            <a:pathLst>
              <a:path w="21600" h="21600" extrusionOk="0">
                <a:moveTo>
                  <a:pt x="15640" y="18837"/>
                </a:moveTo>
                <a:cubicBezTo>
                  <a:pt x="13190" y="18837"/>
                  <a:pt x="11205" y="15239"/>
                  <a:pt x="11205" y="10800"/>
                </a:cubicBezTo>
                <a:cubicBezTo>
                  <a:pt x="11205" y="6361"/>
                  <a:pt x="13190" y="2762"/>
                  <a:pt x="15640" y="2762"/>
                </a:cubicBezTo>
                <a:cubicBezTo>
                  <a:pt x="18090" y="2762"/>
                  <a:pt x="20076" y="6361"/>
                  <a:pt x="20076" y="10800"/>
                </a:cubicBezTo>
                <a:cubicBezTo>
                  <a:pt x="20076" y="15239"/>
                  <a:pt x="18090" y="18837"/>
                  <a:pt x="15640" y="18837"/>
                </a:cubicBezTo>
                <a:close/>
                <a:moveTo>
                  <a:pt x="15640" y="0"/>
                </a:moveTo>
                <a:cubicBezTo>
                  <a:pt x="12538" y="0"/>
                  <a:pt x="9990" y="4295"/>
                  <a:pt x="9707" y="9783"/>
                </a:cubicBezTo>
                <a:lnTo>
                  <a:pt x="9307" y="9783"/>
                </a:lnTo>
                <a:lnTo>
                  <a:pt x="9307" y="9333"/>
                </a:lnTo>
                <a:lnTo>
                  <a:pt x="0" y="9333"/>
                </a:lnTo>
                <a:lnTo>
                  <a:pt x="0" y="12267"/>
                </a:lnTo>
                <a:lnTo>
                  <a:pt x="9307" y="12267"/>
                </a:lnTo>
                <a:lnTo>
                  <a:pt x="9307" y="11817"/>
                </a:lnTo>
                <a:lnTo>
                  <a:pt x="9707" y="11817"/>
                </a:lnTo>
                <a:cubicBezTo>
                  <a:pt x="9990" y="17305"/>
                  <a:pt x="12538" y="21600"/>
                  <a:pt x="15640" y="21600"/>
                </a:cubicBezTo>
                <a:cubicBezTo>
                  <a:pt x="18932" y="21600"/>
                  <a:pt x="21600" y="16765"/>
                  <a:pt x="21600" y="10800"/>
                </a:cubicBezTo>
                <a:cubicBezTo>
                  <a:pt x="21600" y="4835"/>
                  <a:pt x="18932" y="0"/>
                  <a:pt x="15640" y="0"/>
                </a:cubicBezTo>
                <a:close/>
              </a:path>
            </a:pathLst>
          </a:custGeom>
          <a:solidFill>
            <a:srgbClr val="009900"/>
          </a:solidFill>
          <a:ln w="12700">
            <a:miter lim="400000"/>
          </a:ln>
        </p:spPr>
        <p:txBody>
          <a:bodyPr lIns="30236" tIns="30236" rIns="30236" bIns="30236" anchor="ct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67" name="Shape 1031"/>
          <p:cNvSpPr/>
          <p:nvPr/>
        </p:nvSpPr>
        <p:spPr>
          <a:xfrm>
            <a:off x="2703310" y="935244"/>
            <a:ext cx="1275688" cy="54081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0749" y="169"/>
                </a:lnTo>
                <a:lnTo>
                  <a:pt x="0" y="0"/>
                </a:lnTo>
              </a:path>
            </a:pathLst>
          </a:custGeom>
          <a:ln w="6350">
            <a:solidFill>
              <a:srgbClr val="53585F"/>
            </a:solidFill>
            <a:miter lim="400000"/>
            <a:headEnd type="oval"/>
            <a:tailEnd type="triangle"/>
          </a:ln>
        </p:spPr>
        <p:txBody>
          <a:bodyPr lIns="40315" tIns="40315" rIns="40315" bIns="40315" anchor="ctr"/>
          <a:lstStyle/>
          <a:p>
            <a:pPr>
              <a:defRPr sz="3200">
                <a:solidFill>
                  <a:srgbClr val="000000"/>
                </a:solidFill>
                <a:latin typeface="Helvetica Light"/>
                <a:ea typeface="Helvetica Light"/>
                <a:cs typeface="Helvetica Light"/>
                <a:sym typeface="Helvetica Light"/>
              </a:defRPr>
            </a:pPr>
            <a:endParaRPr sz="2540">
              <a:solidFill>
                <a:srgbClr val="000000"/>
              </a:solidFill>
              <a:latin typeface="微软雅黑"/>
              <a:ea typeface="Helvetica Light"/>
              <a:cs typeface="Helvetica Light"/>
              <a:sym typeface="Helvetica Light"/>
            </a:endParaRPr>
          </a:p>
        </p:txBody>
      </p:sp>
      <p:sp>
        <p:nvSpPr>
          <p:cNvPr id="68" name="Shape 1035"/>
          <p:cNvSpPr/>
          <p:nvPr/>
        </p:nvSpPr>
        <p:spPr>
          <a:xfrm flipH="1">
            <a:off x="5241670" y="935244"/>
            <a:ext cx="1275688" cy="54081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0749" y="169"/>
                </a:lnTo>
                <a:lnTo>
                  <a:pt x="0" y="0"/>
                </a:lnTo>
              </a:path>
            </a:pathLst>
          </a:custGeom>
          <a:ln w="6350">
            <a:solidFill>
              <a:srgbClr val="53585F"/>
            </a:solidFill>
            <a:miter lim="400000"/>
            <a:headEnd type="oval"/>
            <a:tailEnd type="triangle"/>
          </a:ln>
        </p:spPr>
        <p:txBody>
          <a:bodyPr lIns="40315" tIns="40315" rIns="40315" bIns="40315" anchor="ctr"/>
          <a:lstStyle/>
          <a:p>
            <a:pPr>
              <a:defRPr sz="3200">
                <a:solidFill>
                  <a:srgbClr val="000000"/>
                </a:solidFill>
                <a:latin typeface="Helvetica Light"/>
                <a:ea typeface="Helvetica Light"/>
                <a:cs typeface="Helvetica Light"/>
                <a:sym typeface="Helvetica Light"/>
              </a:defRPr>
            </a:pPr>
            <a:endParaRPr sz="2540">
              <a:solidFill>
                <a:srgbClr val="000000"/>
              </a:solidFill>
              <a:latin typeface="微软雅黑"/>
              <a:ea typeface="Helvetica Light"/>
              <a:cs typeface="Helvetica Light"/>
              <a:sym typeface="Helvetica Light"/>
            </a:endParaRPr>
          </a:p>
        </p:txBody>
      </p:sp>
      <p:sp>
        <p:nvSpPr>
          <p:cNvPr id="69" name="Shape 1039"/>
          <p:cNvSpPr/>
          <p:nvPr/>
        </p:nvSpPr>
        <p:spPr>
          <a:xfrm>
            <a:off x="2703310" y="2485045"/>
            <a:ext cx="1275688" cy="54081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0749" y="169"/>
                </a:lnTo>
                <a:lnTo>
                  <a:pt x="0" y="0"/>
                </a:lnTo>
              </a:path>
            </a:pathLst>
          </a:custGeom>
          <a:ln w="6350">
            <a:solidFill>
              <a:srgbClr val="53585F"/>
            </a:solidFill>
            <a:miter lim="400000"/>
            <a:headEnd type="oval"/>
            <a:tailEnd type="triangle"/>
          </a:ln>
        </p:spPr>
        <p:txBody>
          <a:bodyPr lIns="40315" tIns="40315" rIns="40315" bIns="40315" anchor="ctr"/>
          <a:lstStyle/>
          <a:p>
            <a:pPr>
              <a:defRPr sz="3200">
                <a:solidFill>
                  <a:srgbClr val="000000"/>
                </a:solidFill>
                <a:latin typeface="Helvetica Light"/>
                <a:ea typeface="Helvetica Light"/>
                <a:cs typeface="Helvetica Light"/>
                <a:sym typeface="Helvetica Light"/>
              </a:defRPr>
            </a:pPr>
            <a:endParaRPr sz="2540">
              <a:solidFill>
                <a:srgbClr val="000000"/>
              </a:solidFill>
              <a:latin typeface="微软雅黑"/>
              <a:ea typeface="Helvetica Light"/>
              <a:cs typeface="Helvetica Light"/>
              <a:sym typeface="Helvetica Light"/>
            </a:endParaRPr>
          </a:p>
        </p:txBody>
      </p:sp>
      <p:sp>
        <p:nvSpPr>
          <p:cNvPr id="70" name="Shape 1043"/>
          <p:cNvSpPr/>
          <p:nvPr/>
        </p:nvSpPr>
        <p:spPr>
          <a:xfrm flipH="1">
            <a:off x="5241670" y="2485045"/>
            <a:ext cx="1275688" cy="54081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0749" y="169"/>
                </a:lnTo>
                <a:lnTo>
                  <a:pt x="0" y="0"/>
                </a:lnTo>
              </a:path>
            </a:pathLst>
          </a:custGeom>
          <a:ln w="6350">
            <a:solidFill>
              <a:srgbClr val="53585F"/>
            </a:solidFill>
            <a:miter lim="400000"/>
            <a:headEnd type="oval"/>
            <a:tailEnd type="triangle"/>
          </a:ln>
        </p:spPr>
        <p:txBody>
          <a:bodyPr lIns="40315" tIns="40315" rIns="40315" bIns="40315" anchor="ctr"/>
          <a:lstStyle/>
          <a:p>
            <a:pPr>
              <a:defRPr sz="3200">
                <a:solidFill>
                  <a:srgbClr val="000000"/>
                </a:solidFill>
                <a:latin typeface="Helvetica Light"/>
                <a:ea typeface="Helvetica Light"/>
                <a:cs typeface="Helvetica Light"/>
                <a:sym typeface="Helvetica Light"/>
              </a:defRPr>
            </a:pPr>
            <a:endParaRPr sz="2540">
              <a:solidFill>
                <a:srgbClr val="000000"/>
              </a:solidFill>
              <a:latin typeface="微软雅黑"/>
              <a:ea typeface="Helvetica Light"/>
              <a:cs typeface="Helvetica Light"/>
              <a:sym typeface="Helvetica Light"/>
            </a:endParaRPr>
          </a:p>
        </p:txBody>
      </p:sp>
      <p:grpSp>
        <p:nvGrpSpPr>
          <p:cNvPr id="71" name="Group 2"/>
          <p:cNvGrpSpPr/>
          <p:nvPr/>
        </p:nvGrpSpPr>
        <p:grpSpPr>
          <a:xfrm>
            <a:off x="3464078" y="1088336"/>
            <a:ext cx="1384940" cy="1150207"/>
            <a:chOff x="4658741" y="2739962"/>
            <a:chExt cx="1745120" cy="1449341"/>
          </a:xfrm>
          <a:solidFill>
            <a:srgbClr val="009900"/>
          </a:solidFill>
        </p:grpSpPr>
        <p:sp>
          <p:nvSpPr>
            <p:cNvPr id="72" name="Shape 1027"/>
            <p:cNvSpPr/>
            <p:nvPr/>
          </p:nvSpPr>
          <p:spPr>
            <a:xfrm rot="16200000">
              <a:off x="4806630" y="2592073"/>
              <a:ext cx="1449341" cy="1745120"/>
            </a:xfrm>
            <a:custGeom>
              <a:avLst/>
              <a:gdLst/>
              <a:ahLst/>
              <a:cxnLst>
                <a:cxn ang="0">
                  <a:pos x="wd2" y="hd2"/>
                </a:cxn>
                <a:cxn ang="5400000">
                  <a:pos x="wd2" y="hd2"/>
                </a:cxn>
                <a:cxn ang="10800000">
                  <a:pos x="wd2" y="hd2"/>
                </a:cxn>
                <a:cxn ang="16200000">
                  <a:pos x="wd2" y="hd2"/>
                </a:cxn>
              </a:cxnLst>
              <a:rect l="0" t="0" r="r" b="b"/>
              <a:pathLst>
                <a:path w="21600" h="21600" extrusionOk="0">
                  <a:moveTo>
                    <a:pt x="11759" y="19326"/>
                  </a:moveTo>
                  <a:cubicBezTo>
                    <a:pt x="11759" y="18816"/>
                    <a:pt x="11554" y="18347"/>
                    <a:pt x="11213" y="17968"/>
                  </a:cubicBezTo>
                  <a:lnTo>
                    <a:pt x="21600" y="17968"/>
                  </a:lnTo>
                  <a:cubicBezTo>
                    <a:pt x="21600" y="8054"/>
                    <a:pt x="11933" y="16"/>
                    <a:pt x="0" y="0"/>
                  </a:cubicBezTo>
                  <a:lnTo>
                    <a:pt x="0" y="17968"/>
                  </a:lnTo>
                  <a:lnTo>
                    <a:pt x="6830" y="17968"/>
                  </a:lnTo>
                  <a:cubicBezTo>
                    <a:pt x="6489" y="18347"/>
                    <a:pt x="6284" y="18816"/>
                    <a:pt x="6284" y="19326"/>
                  </a:cubicBezTo>
                  <a:cubicBezTo>
                    <a:pt x="6284" y="20582"/>
                    <a:pt x="7510" y="21600"/>
                    <a:pt x="9022" y="21600"/>
                  </a:cubicBezTo>
                  <a:cubicBezTo>
                    <a:pt x="10534" y="21600"/>
                    <a:pt x="11759" y="20582"/>
                    <a:pt x="11759" y="19326"/>
                  </a:cubicBezTo>
                  <a:close/>
                </a:path>
              </a:pathLst>
            </a:custGeom>
            <a:grpFill/>
            <a:ln w="63500">
              <a:solidFill>
                <a:srgbClr val="FFFFFF"/>
              </a:solidFill>
              <a:miter lim="400000"/>
            </a:ln>
          </p:spPr>
          <p:txBody>
            <a:bodyPr lIns="30236" tIns="30236" rIns="30236" bIns="30236" anchor="ct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73" name="Shape 1047"/>
            <p:cNvSpPr/>
            <p:nvPr/>
          </p:nvSpPr>
          <p:spPr>
            <a:xfrm>
              <a:off x="5271459" y="3308488"/>
              <a:ext cx="351062" cy="312290"/>
            </a:xfrm>
            <a:custGeom>
              <a:avLst/>
              <a:gdLst/>
              <a:ahLst/>
              <a:cxnLst>
                <a:cxn ang="0">
                  <a:pos x="wd2" y="hd2"/>
                </a:cxn>
                <a:cxn ang="5400000">
                  <a:pos x="wd2" y="hd2"/>
                </a:cxn>
                <a:cxn ang="10800000">
                  <a:pos x="wd2" y="hd2"/>
                </a:cxn>
                <a:cxn ang="16200000">
                  <a:pos x="wd2" y="hd2"/>
                </a:cxn>
              </a:cxnLst>
              <a:rect l="0" t="0" r="r" b="b"/>
              <a:pathLst>
                <a:path w="21446" h="21471" extrusionOk="0">
                  <a:moveTo>
                    <a:pt x="2906" y="19280"/>
                  </a:moveTo>
                  <a:cubicBezTo>
                    <a:pt x="2683" y="19534"/>
                    <a:pt x="2683" y="19946"/>
                    <a:pt x="2906" y="20200"/>
                  </a:cubicBezTo>
                  <a:lnTo>
                    <a:pt x="3930" y="21326"/>
                  </a:lnTo>
                  <a:cubicBezTo>
                    <a:pt x="4154" y="21580"/>
                    <a:pt x="4510" y="21473"/>
                    <a:pt x="4734" y="21220"/>
                  </a:cubicBezTo>
                  <a:lnTo>
                    <a:pt x="10017" y="15372"/>
                  </a:lnTo>
                  <a:lnTo>
                    <a:pt x="8398" y="13299"/>
                  </a:lnTo>
                  <a:cubicBezTo>
                    <a:pt x="8398" y="13299"/>
                    <a:pt x="2906" y="19280"/>
                    <a:pt x="2906" y="19280"/>
                  </a:cubicBezTo>
                  <a:close/>
                  <a:moveTo>
                    <a:pt x="21387" y="2723"/>
                  </a:moveTo>
                  <a:cubicBezTo>
                    <a:pt x="21307" y="2125"/>
                    <a:pt x="21031" y="2252"/>
                    <a:pt x="20888" y="2505"/>
                  </a:cubicBezTo>
                  <a:cubicBezTo>
                    <a:pt x="20746" y="2758"/>
                    <a:pt x="20111" y="3840"/>
                    <a:pt x="19852" y="4329"/>
                  </a:cubicBezTo>
                  <a:cubicBezTo>
                    <a:pt x="19593" y="4815"/>
                    <a:pt x="18956" y="5772"/>
                    <a:pt x="17770" y="4826"/>
                  </a:cubicBezTo>
                  <a:cubicBezTo>
                    <a:pt x="16533" y="3843"/>
                    <a:pt x="16963" y="3157"/>
                    <a:pt x="17179" y="2694"/>
                  </a:cubicBezTo>
                  <a:cubicBezTo>
                    <a:pt x="17395" y="2232"/>
                    <a:pt x="18059" y="931"/>
                    <a:pt x="18155" y="768"/>
                  </a:cubicBezTo>
                  <a:cubicBezTo>
                    <a:pt x="18251" y="605"/>
                    <a:pt x="18139" y="129"/>
                    <a:pt x="17756" y="329"/>
                  </a:cubicBezTo>
                  <a:cubicBezTo>
                    <a:pt x="17372" y="527"/>
                    <a:pt x="15039" y="1572"/>
                    <a:pt x="14715" y="3066"/>
                  </a:cubicBezTo>
                  <a:cubicBezTo>
                    <a:pt x="14386" y="4590"/>
                    <a:pt x="14993" y="5950"/>
                    <a:pt x="13800" y="7301"/>
                  </a:cubicBezTo>
                  <a:lnTo>
                    <a:pt x="12355" y="8998"/>
                  </a:lnTo>
                  <a:lnTo>
                    <a:pt x="13806" y="10898"/>
                  </a:lnTo>
                  <a:lnTo>
                    <a:pt x="15589" y="8995"/>
                  </a:lnTo>
                  <a:cubicBezTo>
                    <a:pt x="16013" y="8514"/>
                    <a:pt x="16919" y="8048"/>
                    <a:pt x="17740" y="8257"/>
                  </a:cubicBezTo>
                  <a:cubicBezTo>
                    <a:pt x="19498" y="8705"/>
                    <a:pt x="20456" y="7962"/>
                    <a:pt x="21035" y="6733"/>
                  </a:cubicBezTo>
                  <a:cubicBezTo>
                    <a:pt x="21552" y="5635"/>
                    <a:pt x="21466" y="3322"/>
                    <a:pt x="21387" y="2723"/>
                  </a:cubicBezTo>
                  <a:close/>
                  <a:moveTo>
                    <a:pt x="9478" y="7592"/>
                  </a:moveTo>
                  <a:cubicBezTo>
                    <a:pt x="9350" y="7424"/>
                    <a:pt x="9189" y="7421"/>
                    <a:pt x="9050" y="7558"/>
                  </a:cubicBezTo>
                  <a:lnTo>
                    <a:pt x="7506" y="9074"/>
                  </a:lnTo>
                  <a:cubicBezTo>
                    <a:pt x="7384" y="9194"/>
                    <a:pt x="7369" y="9419"/>
                    <a:pt x="7477" y="9559"/>
                  </a:cubicBezTo>
                  <a:lnTo>
                    <a:pt x="16408" y="20996"/>
                  </a:lnTo>
                  <a:cubicBezTo>
                    <a:pt x="16616" y="21268"/>
                    <a:pt x="16979" y="21295"/>
                    <a:pt x="17217" y="21061"/>
                  </a:cubicBezTo>
                  <a:lnTo>
                    <a:pt x="18263" y="20076"/>
                  </a:lnTo>
                  <a:cubicBezTo>
                    <a:pt x="18500" y="19839"/>
                    <a:pt x="18526" y="19429"/>
                    <a:pt x="18317" y="19158"/>
                  </a:cubicBezTo>
                  <a:cubicBezTo>
                    <a:pt x="18317" y="19158"/>
                    <a:pt x="9478" y="7592"/>
                    <a:pt x="9478" y="7592"/>
                  </a:cubicBezTo>
                  <a:close/>
                  <a:moveTo>
                    <a:pt x="3331" y="6965"/>
                  </a:moveTo>
                  <a:cubicBezTo>
                    <a:pt x="4336" y="6088"/>
                    <a:pt x="5170" y="6693"/>
                    <a:pt x="6282" y="8142"/>
                  </a:cubicBezTo>
                  <a:cubicBezTo>
                    <a:pt x="6408" y="8304"/>
                    <a:pt x="6575" y="8114"/>
                    <a:pt x="6671" y="8021"/>
                  </a:cubicBezTo>
                  <a:cubicBezTo>
                    <a:pt x="6766" y="7926"/>
                    <a:pt x="8233" y="6440"/>
                    <a:pt x="8306" y="6370"/>
                  </a:cubicBezTo>
                  <a:cubicBezTo>
                    <a:pt x="8377" y="6300"/>
                    <a:pt x="8464" y="6167"/>
                    <a:pt x="8349" y="6018"/>
                  </a:cubicBezTo>
                  <a:cubicBezTo>
                    <a:pt x="8235" y="5868"/>
                    <a:pt x="7817" y="5261"/>
                    <a:pt x="7550" y="4867"/>
                  </a:cubicBezTo>
                  <a:cubicBezTo>
                    <a:pt x="5603" y="2001"/>
                    <a:pt x="12876" y="57"/>
                    <a:pt x="11758" y="25"/>
                  </a:cubicBezTo>
                  <a:cubicBezTo>
                    <a:pt x="11190" y="9"/>
                    <a:pt x="8909" y="-20"/>
                    <a:pt x="8569" y="21"/>
                  </a:cubicBezTo>
                  <a:cubicBezTo>
                    <a:pt x="7186" y="186"/>
                    <a:pt x="5452" y="1638"/>
                    <a:pt x="4578" y="2313"/>
                  </a:cubicBezTo>
                  <a:cubicBezTo>
                    <a:pt x="3437" y="3196"/>
                    <a:pt x="3011" y="3711"/>
                    <a:pt x="2939" y="3781"/>
                  </a:cubicBezTo>
                  <a:cubicBezTo>
                    <a:pt x="2617" y="4099"/>
                    <a:pt x="2887" y="4832"/>
                    <a:pt x="2303" y="5410"/>
                  </a:cubicBezTo>
                  <a:cubicBezTo>
                    <a:pt x="1683" y="6021"/>
                    <a:pt x="1297" y="5560"/>
                    <a:pt x="939" y="5913"/>
                  </a:cubicBezTo>
                  <a:cubicBezTo>
                    <a:pt x="761" y="6090"/>
                    <a:pt x="264" y="6509"/>
                    <a:pt x="122" y="6650"/>
                  </a:cubicBezTo>
                  <a:cubicBezTo>
                    <a:pt x="-22" y="6790"/>
                    <a:pt x="-48" y="7030"/>
                    <a:pt x="99" y="7219"/>
                  </a:cubicBezTo>
                  <a:cubicBezTo>
                    <a:pt x="99" y="7219"/>
                    <a:pt x="1459" y="8912"/>
                    <a:pt x="1574" y="9061"/>
                  </a:cubicBezTo>
                  <a:cubicBezTo>
                    <a:pt x="1688" y="9210"/>
                    <a:pt x="1994" y="9337"/>
                    <a:pt x="2185" y="9149"/>
                  </a:cubicBezTo>
                  <a:cubicBezTo>
                    <a:pt x="2375" y="8960"/>
                    <a:pt x="2864" y="8477"/>
                    <a:pt x="2947" y="8394"/>
                  </a:cubicBezTo>
                  <a:cubicBezTo>
                    <a:pt x="3031" y="8312"/>
                    <a:pt x="2893" y="7349"/>
                    <a:pt x="3331" y="6965"/>
                  </a:cubicBezTo>
                  <a:close/>
                </a:path>
              </a:pathLst>
            </a:custGeom>
            <a:grpFill/>
            <a:ln w="12700">
              <a:miter lim="400000"/>
            </a:ln>
          </p:spPr>
          <p:txBody>
            <a:bodyPr lIns="30236" tIns="30236" rIns="30236" bIns="30236" anchor="ctr"/>
            <a:lstStyle/>
            <a:p>
              <a:pPr>
                <a:defRPr sz="3100" b="1">
                  <a:latin typeface="Kontrapunkt Bob Bold"/>
                  <a:ea typeface="Kontrapunkt Bob Bold"/>
                  <a:cs typeface="Kontrapunkt Bob Bold"/>
                  <a:sym typeface="Kontrapunkt Bob Bold"/>
                </a:defRPr>
              </a:pPr>
              <a:endParaRPr sz="2460" b="1" kern="0">
                <a:solidFill>
                  <a:prstClr val="black"/>
                </a:solidFill>
                <a:latin typeface="微软雅黑"/>
                <a:ea typeface="Kontrapunkt Bob Bold"/>
                <a:cs typeface="Kontrapunkt Bob Bold"/>
                <a:sym typeface="Kontrapunkt Bob Bold"/>
              </a:endParaRPr>
            </a:p>
          </p:txBody>
        </p:sp>
      </p:grpSp>
      <p:grpSp>
        <p:nvGrpSpPr>
          <p:cNvPr id="74" name="Group 4"/>
          <p:cNvGrpSpPr/>
          <p:nvPr/>
        </p:nvGrpSpPr>
        <p:grpSpPr>
          <a:xfrm>
            <a:off x="3464078" y="2003955"/>
            <a:ext cx="1152048" cy="1386795"/>
            <a:chOff x="4658741" y="3893707"/>
            <a:chExt cx="1451660" cy="1747458"/>
          </a:xfrm>
          <a:solidFill>
            <a:srgbClr val="009900"/>
          </a:solidFill>
        </p:grpSpPr>
        <p:sp>
          <p:nvSpPr>
            <p:cNvPr id="75" name="Shape 1028"/>
            <p:cNvSpPr/>
            <p:nvPr/>
          </p:nvSpPr>
          <p:spPr>
            <a:xfrm rot="16200000">
              <a:off x="4510842" y="4041606"/>
              <a:ext cx="1747458" cy="1451660"/>
            </a:xfrm>
            <a:custGeom>
              <a:avLst/>
              <a:gdLst/>
              <a:ahLst/>
              <a:cxnLst>
                <a:cxn ang="0">
                  <a:pos x="wd2" y="hd2"/>
                </a:cxn>
                <a:cxn ang="5400000">
                  <a:pos x="wd2" y="hd2"/>
                </a:cxn>
                <a:cxn ang="10800000">
                  <a:pos x="wd2" y="hd2"/>
                </a:cxn>
                <a:cxn ang="16200000">
                  <a:pos x="wd2" y="hd2"/>
                </a:cxn>
              </a:cxnLst>
              <a:rect l="0" t="0" r="r" b="b"/>
              <a:pathLst>
                <a:path w="21600" h="21600" extrusionOk="0">
                  <a:moveTo>
                    <a:pt x="12761" y="19967"/>
                  </a:moveTo>
                  <a:cubicBezTo>
                    <a:pt x="12761" y="20580"/>
                    <a:pt x="12591" y="21144"/>
                    <a:pt x="12308" y="21600"/>
                  </a:cubicBezTo>
                  <a:lnTo>
                    <a:pt x="17972" y="21600"/>
                  </a:lnTo>
                  <a:lnTo>
                    <a:pt x="17972" y="14781"/>
                  </a:lnTo>
                  <a:cubicBezTo>
                    <a:pt x="18351" y="15122"/>
                    <a:pt x="18820" y="15326"/>
                    <a:pt x="19329" y="15326"/>
                  </a:cubicBezTo>
                  <a:cubicBezTo>
                    <a:pt x="20583" y="15326"/>
                    <a:pt x="21600" y="14103"/>
                    <a:pt x="21600" y="12593"/>
                  </a:cubicBezTo>
                  <a:cubicBezTo>
                    <a:pt x="21600" y="11084"/>
                    <a:pt x="20583" y="9860"/>
                    <a:pt x="19329" y="9860"/>
                  </a:cubicBezTo>
                  <a:cubicBezTo>
                    <a:pt x="18820" y="9860"/>
                    <a:pt x="18351" y="10064"/>
                    <a:pt x="17972" y="10405"/>
                  </a:cubicBezTo>
                  <a:lnTo>
                    <a:pt x="17972" y="0"/>
                  </a:lnTo>
                  <a:cubicBezTo>
                    <a:pt x="17963" y="0"/>
                    <a:pt x="17953" y="0"/>
                    <a:pt x="17943" y="0"/>
                  </a:cubicBezTo>
                  <a:cubicBezTo>
                    <a:pt x="8034" y="0"/>
                    <a:pt x="0" y="9671"/>
                    <a:pt x="0" y="21600"/>
                  </a:cubicBezTo>
                  <a:lnTo>
                    <a:pt x="8672" y="21600"/>
                  </a:lnTo>
                  <a:cubicBezTo>
                    <a:pt x="8389" y="21144"/>
                    <a:pt x="8219" y="20580"/>
                    <a:pt x="8219" y="19967"/>
                  </a:cubicBezTo>
                  <a:cubicBezTo>
                    <a:pt x="8219" y="18457"/>
                    <a:pt x="9236" y="17234"/>
                    <a:pt x="10490" y="17234"/>
                  </a:cubicBezTo>
                  <a:cubicBezTo>
                    <a:pt x="11744" y="17234"/>
                    <a:pt x="12761" y="18457"/>
                    <a:pt x="12761" y="19967"/>
                  </a:cubicBezTo>
                  <a:close/>
                </a:path>
              </a:pathLst>
            </a:custGeom>
            <a:grpFill/>
            <a:ln w="63500">
              <a:solidFill>
                <a:srgbClr val="FFFFFF"/>
              </a:solidFill>
              <a:miter lim="400000"/>
            </a:ln>
          </p:spPr>
          <p:txBody>
            <a:bodyPr lIns="30236" tIns="30236" rIns="30236" bIns="30236" anchor="ct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grpSp>
          <p:nvGrpSpPr>
            <p:cNvPr id="76" name="Group 3"/>
            <p:cNvGrpSpPr/>
            <p:nvPr/>
          </p:nvGrpSpPr>
          <p:grpSpPr>
            <a:xfrm>
              <a:off x="5300949" y="4611290"/>
              <a:ext cx="292082" cy="312291"/>
              <a:chOff x="5300949" y="4611290"/>
              <a:chExt cx="292082" cy="312291"/>
            </a:xfrm>
            <a:grpFill/>
          </p:grpSpPr>
          <p:sp>
            <p:nvSpPr>
              <p:cNvPr id="77" name="Shape 1048"/>
              <p:cNvSpPr/>
              <p:nvPr/>
            </p:nvSpPr>
            <p:spPr>
              <a:xfrm>
                <a:off x="5300949" y="4798756"/>
                <a:ext cx="50932" cy="124825"/>
              </a:xfrm>
              <a:prstGeom prst="rect">
                <a:avLst/>
              </a:prstGeom>
              <a:grpFill/>
              <a:ln w="12700" cap="flat">
                <a:noFill/>
                <a:miter lim="400000"/>
              </a:ln>
              <a:effectLst/>
            </p:spPr>
            <p:txBody>
              <a:bodyPr wrap="square" lIns="40315" tIns="40315" rIns="40315" bIns="40315" numCol="1" anchor="ctr">
                <a:noAutofit/>
              </a:bodyPr>
              <a:lstStyle/>
              <a:p>
                <a:pPr>
                  <a:defRPr sz="3100" b="1">
                    <a:latin typeface="Kontrapunkt Bob Bold"/>
                    <a:ea typeface="Kontrapunkt Bob Bold"/>
                    <a:cs typeface="Kontrapunkt Bob Bold"/>
                    <a:sym typeface="Kontrapunkt Bob Bold"/>
                  </a:defRPr>
                </a:pPr>
                <a:endParaRPr sz="2460" b="1" kern="0">
                  <a:solidFill>
                    <a:prstClr val="black"/>
                  </a:solidFill>
                  <a:latin typeface="微软雅黑"/>
                  <a:ea typeface="Kontrapunkt Bob Bold"/>
                  <a:cs typeface="Kontrapunkt Bob Bold"/>
                  <a:sym typeface="Kontrapunkt Bob Bold"/>
                </a:endParaRPr>
              </a:p>
            </p:txBody>
          </p:sp>
          <p:sp>
            <p:nvSpPr>
              <p:cNvPr id="78" name="Shape 1049"/>
              <p:cNvSpPr/>
              <p:nvPr/>
            </p:nvSpPr>
            <p:spPr>
              <a:xfrm>
                <a:off x="5381332" y="4745411"/>
                <a:ext cx="50932" cy="178170"/>
              </a:xfrm>
              <a:prstGeom prst="rect">
                <a:avLst/>
              </a:prstGeom>
              <a:grpFill/>
              <a:ln w="12700" cap="flat">
                <a:noFill/>
                <a:miter lim="400000"/>
              </a:ln>
              <a:effectLst/>
            </p:spPr>
            <p:txBody>
              <a:bodyPr wrap="square" lIns="40315" tIns="40315" rIns="40315" bIns="40315" numCol="1" anchor="ctr">
                <a:noAutofit/>
              </a:bodyPr>
              <a:lstStyle/>
              <a:p>
                <a:pPr>
                  <a:defRPr sz="3100" b="1">
                    <a:latin typeface="Kontrapunkt Bob Bold"/>
                    <a:ea typeface="Kontrapunkt Bob Bold"/>
                    <a:cs typeface="Kontrapunkt Bob Bold"/>
                    <a:sym typeface="Kontrapunkt Bob Bold"/>
                  </a:defRPr>
                </a:pPr>
                <a:endParaRPr sz="2460" b="1" kern="0">
                  <a:solidFill>
                    <a:prstClr val="black"/>
                  </a:solidFill>
                  <a:latin typeface="微软雅黑"/>
                  <a:ea typeface="Kontrapunkt Bob Bold"/>
                  <a:cs typeface="Kontrapunkt Bob Bold"/>
                  <a:sym typeface="Kontrapunkt Bob Bold"/>
                </a:endParaRPr>
              </a:p>
            </p:txBody>
          </p:sp>
          <p:sp>
            <p:nvSpPr>
              <p:cNvPr id="79" name="Shape 1050"/>
              <p:cNvSpPr/>
              <p:nvPr/>
            </p:nvSpPr>
            <p:spPr>
              <a:xfrm>
                <a:off x="5461715" y="4701406"/>
                <a:ext cx="50932" cy="222175"/>
              </a:xfrm>
              <a:prstGeom prst="rect">
                <a:avLst/>
              </a:prstGeom>
              <a:grpFill/>
              <a:ln w="12700" cap="flat">
                <a:noFill/>
                <a:miter lim="400000"/>
              </a:ln>
              <a:effectLst/>
            </p:spPr>
            <p:txBody>
              <a:bodyPr wrap="square" lIns="40315" tIns="40315" rIns="40315" bIns="40315" numCol="1" anchor="ctr">
                <a:noAutofit/>
              </a:bodyPr>
              <a:lstStyle/>
              <a:p>
                <a:pPr>
                  <a:defRPr sz="3100" b="1">
                    <a:latin typeface="Kontrapunkt Bob Bold"/>
                    <a:ea typeface="Kontrapunkt Bob Bold"/>
                    <a:cs typeface="Kontrapunkt Bob Bold"/>
                    <a:sym typeface="Kontrapunkt Bob Bold"/>
                  </a:defRPr>
                </a:pPr>
                <a:endParaRPr sz="2460" b="1" kern="0">
                  <a:solidFill>
                    <a:prstClr val="black"/>
                  </a:solidFill>
                  <a:latin typeface="微软雅黑"/>
                  <a:ea typeface="Kontrapunkt Bob Bold"/>
                  <a:cs typeface="Kontrapunkt Bob Bold"/>
                  <a:sym typeface="Kontrapunkt Bob Bold"/>
                </a:endParaRPr>
              </a:p>
            </p:txBody>
          </p:sp>
          <p:sp>
            <p:nvSpPr>
              <p:cNvPr id="80" name="Shape 1051"/>
              <p:cNvSpPr/>
              <p:nvPr/>
            </p:nvSpPr>
            <p:spPr>
              <a:xfrm>
                <a:off x="5542099" y="4673932"/>
                <a:ext cx="50932" cy="249649"/>
              </a:xfrm>
              <a:prstGeom prst="rect">
                <a:avLst/>
              </a:prstGeom>
              <a:grpFill/>
              <a:ln w="12700" cap="flat">
                <a:noFill/>
                <a:miter lim="400000"/>
              </a:ln>
              <a:effectLst/>
            </p:spPr>
            <p:txBody>
              <a:bodyPr wrap="square" lIns="40315" tIns="40315" rIns="40315" bIns="40315" numCol="1" anchor="ctr">
                <a:noAutofit/>
              </a:bodyPr>
              <a:lstStyle/>
              <a:p>
                <a:pPr>
                  <a:defRPr sz="3100" b="1">
                    <a:latin typeface="Kontrapunkt Bob Bold"/>
                    <a:ea typeface="Kontrapunkt Bob Bold"/>
                    <a:cs typeface="Kontrapunkt Bob Bold"/>
                    <a:sym typeface="Kontrapunkt Bob Bold"/>
                  </a:defRPr>
                </a:pPr>
                <a:endParaRPr sz="2460" b="1" kern="0">
                  <a:solidFill>
                    <a:prstClr val="black"/>
                  </a:solidFill>
                  <a:latin typeface="微软雅黑"/>
                  <a:ea typeface="Kontrapunkt Bob Bold"/>
                  <a:cs typeface="Kontrapunkt Bob Bold"/>
                  <a:sym typeface="Kontrapunkt Bob Bold"/>
                </a:endParaRPr>
              </a:p>
            </p:txBody>
          </p:sp>
          <p:sp>
            <p:nvSpPr>
              <p:cNvPr id="81" name="Shape 1056"/>
              <p:cNvSpPr/>
              <p:nvPr/>
            </p:nvSpPr>
            <p:spPr>
              <a:xfrm>
                <a:off x="5304006" y="4611290"/>
                <a:ext cx="288076" cy="11690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4400" y="7200"/>
                      <a:pt x="7200" y="14400"/>
                      <a:pt x="0" y="21600"/>
                    </a:cubicBezTo>
                  </a:path>
                </a:pathLst>
              </a:custGeom>
              <a:grpFill/>
              <a:ln w="12700" cap="flat">
                <a:solidFill>
                  <a:srgbClr val="FFFFFF"/>
                </a:solidFill>
                <a:prstDash val="solid"/>
                <a:miter lim="400000"/>
                <a:headEnd type="triangle" w="med" len="med"/>
              </a:ln>
              <a:effectLst/>
            </p:spPr>
            <p:txBody>
              <a:bodyPr/>
              <a:lstStyle/>
              <a:p>
                <a:pPr>
                  <a:defRPr/>
                </a:pPr>
                <a:endParaRPr sz="1133" kern="0">
                  <a:solidFill>
                    <a:prstClr val="black"/>
                  </a:solidFill>
                  <a:latin typeface="微软雅黑"/>
                  <a:ea typeface="微软雅黑"/>
                </a:endParaRPr>
              </a:p>
            </p:txBody>
          </p:sp>
        </p:grpSp>
      </p:grpSp>
      <p:grpSp>
        <p:nvGrpSpPr>
          <p:cNvPr id="82" name="Group 1"/>
          <p:cNvGrpSpPr/>
          <p:nvPr/>
        </p:nvGrpSpPr>
        <p:grpSpPr>
          <a:xfrm>
            <a:off x="4612755" y="1085656"/>
            <a:ext cx="1152012" cy="1383110"/>
            <a:chOff x="6106153" y="2736586"/>
            <a:chExt cx="1451615" cy="1742815"/>
          </a:xfrm>
          <a:solidFill>
            <a:srgbClr val="009900"/>
          </a:solidFill>
        </p:grpSpPr>
        <p:sp>
          <p:nvSpPr>
            <p:cNvPr id="83" name="Shape 1030"/>
            <p:cNvSpPr/>
            <p:nvPr/>
          </p:nvSpPr>
          <p:spPr>
            <a:xfrm rot="16200000">
              <a:off x="5960553" y="2882186"/>
              <a:ext cx="1742815" cy="1451615"/>
            </a:xfrm>
            <a:custGeom>
              <a:avLst/>
              <a:gdLst/>
              <a:ahLst/>
              <a:cxnLst>
                <a:cxn ang="0">
                  <a:pos x="wd2" y="hd2"/>
                </a:cxn>
                <a:cxn ang="5400000">
                  <a:pos x="wd2" y="hd2"/>
                </a:cxn>
                <a:cxn ang="10800000">
                  <a:pos x="wd2" y="hd2"/>
                </a:cxn>
                <a:cxn ang="16200000">
                  <a:pos x="wd2" y="hd2"/>
                </a:cxn>
              </a:cxnLst>
              <a:rect l="0" t="0" r="r" b="b"/>
              <a:pathLst>
                <a:path w="21600" h="21600" extrusionOk="0">
                  <a:moveTo>
                    <a:pt x="3637" y="21600"/>
                  </a:moveTo>
                  <a:cubicBezTo>
                    <a:pt x="13560" y="21581"/>
                    <a:pt x="21600" y="11918"/>
                    <a:pt x="21600" y="0"/>
                  </a:cubicBezTo>
                  <a:lnTo>
                    <a:pt x="12962" y="0"/>
                  </a:lnTo>
                  <a:cubicBezTo>
                    <a:pt x="13246" y="456"/>
                    <a:pt x="13416" y="1020"/>
                    <a:pt x="13416" y="1634"/>
                  </a:cubicBezTo>
                  <a:cubicBezTo>
                    <a:pt x="13416" y="3143"/>
                    <a:pt x="12397" y="4367"/>
                    <a:pt x="11140" y="4367"/>
                  </a:cubicBezTo>
                  <a:cubicBezTo>
                    <a:pt x="9882" y="4367"/>
                    <a:pt x="8863" y="3143"/>
                    <a:pt x="8863" y="1634"/>
                  </a:cubicBezTo>
                  <a:cubicBezTo>
                    <a:pt x="8863" y="1020"/>
                    <a:pt x="9033" y="456"/>
                    <a:pt x="9317" y="0"/>
                  </a:cubicBezTo>
                  <a:lnTo>
                    <a:pt x="3637" y="0"/>
                  </a:lnTo>
                  <a:lnTo>
                    <a:pt x="3637" y="6820"/>
                  </a:lnTo>
                  <a:cubicBezTo>
                    <a:pt x="3257" y="6479"/>
                    <a:pt x="2787" y="6274"/>
                    <a:pt x="2277" y="6274"/>
                  </a:cubicBezTo>
                  <a:cubicBezTo>
                    <a:pt x="1019" y="6274"/>
                    <a:pt x="0" y="7498"/>
                    <a:pt x="0" y="9007"/>
                  </a:cubicBezTo>
                  <a:cubicBezTo>
                    <a:pt x="0" y="10517"/>
                    <a:pt x="1019" y="11741"/>
                    <a:pt x="2277" y="11741"/>
                  </a:cubicBezTo>
                  <a:cubicBezTo>
                    <a:pt x="2787" y="11741"/>
                    <a:pt x="3257" y="11536"/>
                    <a:pt x="3637" y="11195"/>
                  </a:cubicBezTo>
                  <a:cubicBezTo>
                    <a:pt x="3637" y="11195"/>
                    <a:pt x="3637" y="21600"/>
                    <a:pt x="3637" y="21600"/>
                  </a:cubicBezTo>
                  <a:close/>
                </a:path>
              </a:pathLst>
            </a:custGeom>
            <a:grpFill/>
            <a:ln w="63500">
              <a:solidFill>
                <a:srgbClr val="FFFFFF"/>
              </a:solidFill>
              <a:miter lim="400000"/>
            </a:ln>
          </p:spPr>
          <p:txBody>
            <a:bodyPr lIns="30236" tIns="30236" rIns="30236" bIns="30236" anchor="ct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84" name="Shape 1054"/>
            <p:cNvSpPr/>
            <p:nvPr/>
          </p:nvSpPr>
          <p:spPr>
            <a:xfrm rot="2700000">
              <a:off x="6652964" y="3326604"/>
              <a:ext cx="276056" cy="276055"/>
            </a:xfrm>
            <a:custGeom>
              <a:avLst/>
              <a:gdLst/>
              <a:ahLst/>
              <a:cxnLst>
                <a:cxn ang="0">
                  <a:pos x="wd2" y="hd2"/>
                </a:cxn>
                <a:cxn ang="5400000">
                  <a:pos x="wd2" y="hd2"/>
                </a:cxn>
                <a:cxn ang="10800000">
                  <a:pos x="wd2" y="hd2"/>
                </a:cxn>
                <a:cxn ang="16200000">
                  <a:pos x="wd2" y="hd2"/>
                </a:cxn>
              </a:cxnLst>
              <a:rect l="0" t="0" r="r" b="b"/>
              <a:pathLst>
                <a:path w="20814" h="20814" extrusionOk="0">
                  <a:moveTo>
                    <a:pt x="16063" y="4751"/>
                  </a:moveTo>
                  <a:cubicBezTo>
                    <a:pt x="14562" y="3251"/>
                    <a:pt x="14186" y="1270"/>
                    <a:pt x="14318" y="1137"/>
                  </a:cubicBezTo>
                  <a:cubicBezTo>
                    <a:pt x="14452" y="1003"/>
                    <a:pt x="16354" y="1458"/>
                    <a:pt x="17856" y="2959"/>
                  </a:cubicBezTo>
                  <a:cubicBezTo>
                    <a:pt x="19356" y="4460"/>
                    <a:pt x="19807" y="6366"/>
                    <a:pt x="19677" y="6496"/>
                  </a:cubicBezTo>
                  <a:cubicBezTo>
                    <a:pt x="19548" y="6625"/>
                    <a:pt x="17564" y="6252"/>
                    <a:pt x="16063" y="4751"/>
                  </a:cubicBezTo>
                  <a:close/>
                  <a:moveTo>
                    <a:pt x="8257" y="11610"/>
                  </a:moveTo>
                  <a:cubicBezTo>
                    <a:pt x="7827" y="11179"/>
                    <a:pt x="7967" y="10342"/>
                    <a:pt x="8569" y="9739"/>
                  </a:cubicBezTo>
                  <a:cubicBezTo>
                    <a:pt x="9172" y="9137"/>
                    <a:pt x="10009" y="8997"/>
                    <a:pt x="10440" y="9428"/>
                  </a:cubicBezTo>
                  <a:cubicBezTo>
                    <a:pt x="10869" y="9858"/>
                    <a:pt x="10730" y="10696"/>
                    <a:pt x="10128" y="11298"/>
                  </a:cubicBezTo>
                  <a:cubicBezTo>
                    <a:pt x="9526" y="11900"/>
                    <a:pt x="8687" y="12040"/>
                    <a:pt x="8257" y="11610"/>
                  </a:cubicBezTo>
                  <a:close/>
                  <a:moveTo>
                    <a:pt x="18634" y="2180"/>
                  </a:moveTo>
                  <a:cubicBezTo>
                    <a:pt x="16698" y="243"/>
                    <a:pt x="14265" y="-466"/>
                    <a:pt x="13491" y="308"/>
                  </a:cubicBezTo>
                  <a:lnTo>
                    <a:pt x="10372" y="3426"/>
                  </a:lnTo>
                  <a:cubicBezTo>
                    <a:pt x="9900" y="3899"/>
                    <a:pt x="9488" y="5482"/>
                    <a:pt x="9676" y="7085"/>
                  </a:cubicBezTo>
                  <a:lnTo>
                    <a:pt x="240" y="16521"/>
                  </a:lnTo>
                  <a:cubicBezTo>
                    <a:pt x="-320" y="17081"/>
                    <a:pt x="134" y="18442"/>
                    <a:pt x="1253" y="19561"/>
                  </a:cubicBezTo>
                  <a:cubicBezTo>
                    <a:pt x="2373" y="20681"/>
                    <a:pt x="3733" y="21134"/>
                    <a:pt x="4293" y="20574"/>
                  </a:cubicBezTo>
                  <a:lnTo>
                    <a:pt x="13729" y="11138"/>
                  </a:lnTo>
                  <a:cubicBezTo>
                    <a:pt x="15332" y="11327"/>
                    <a:pt x="16915" y="10914"/>
                    <a:pt x="17388" y="10442"/>
                  </a:cubicBezTo>
                  <a:lnTo>
                    <a:pt x="20506" y="7324"/>
                  </a:lnTo>
                  <a:cubicBezTo>
                    <a:pt x="21280" y="6549"/>
                    <a:pt x="20573" y="4116"/>
                    <a:pt x="18634" y="2180"/>
                  </a:cubicBezTo>
                  <a:close/>
                </a:path>
              </a:pathLst>
            </a:custGeom>
            <a:grpFill/>
            <a:ln w="12700">
              <a:miter lim="400000"/>
            </a:ln>
          </p:spPr>
          <p:txBody>
            <a:bodyPr lIns="30236" tIns="30236" rIns="30236" bIns="30236" anchor="ctr"/>
            <a:lstStyle/>
            <a:p>
              <a:pPr>
                <a:defRPr sz="3100" b="1">
                  <a:latin typeface="Kontrapunkt Bob Bold"/>
                  <a:ea typeface="Kontrapunkt Bob Bold"/>
                  <a:cs typeface="Kontrapunkt Bob Bold"/>
                  <a:sym typeface="Kontrapunkt Bob Bold"/>
                </a:defRPr>
              </a:pPr>
              <a:endParaRPr sz="2460" b="1" kern="0">
                <a:solidFill>
                  <a:prstClr val="black"/>
                </a:solidFill>
                <a:latin typeface="微软雅黑"/>
                <a:ea typeface="Kontrapunkt Bob Bold"/>
                <a:cs typeface="Kontrapunkt Bob Bold"/>
                <a:sym typeface="Kontrapunkt Bob Bold"/>
              </a:endParaRPr>
            </a:p>
          </p:txBody>
        </p:sp>
      </p:grpSp>
      <p:grpSp>
        <p:nvGrpSpPr>
          <p:cNvPr id="85" name="Group 5"/>
          <p:cNvGrpSpPr/>
          <p:nvPr/>
        </p:nvGrpSpPr>
        <p:grpSpPr>
          <a:xfrm>
            <a:off x="4380726" y="2236858"/>
            <a:ext cx="1384936" cy="1153892"/>
            <a:chOff x="5813780" y="4187181"/>
            <a:chExt cx="1745115" cy="1453984"/>
          </a:xfrm>
          <a:solidFill>
            <a:srgbClr val="009900"/>
          </a:solidFill>
        </p:grpSpPr>
        <p:sp>
          <p:nvSpPr>
            <p:cNvPr id="86" name="Shape 1029"/>
            <p:cNvSpPr/>
            <p:nvPr/>
          </p:nvSpPr>
          <p:spPr>
            <a:xfrm rot="16200000">
              <a:off x="5959346" y="4041615"/>
              <a:ext cx="1453984" cy="1745115"/>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12945"/>
                  </a:lnTo>
                  <a:cubicBezTo>
                    <a:pt x="21145" y="13229"/>
                    <a:pt x="20581" y="13399"/>
                    <a:pt x="19969" y="13399"/>
                  </a:cubicBezTo>
                  <a:cubicBezTo>
                    <a:pt x="18462" y="13399"/>
                    <a:pt x="17240" y="12381"/>
                    <a:pt x="17240" y="11125"/>
                  </a:cubicBezTo>
                  <a:cubicBezTo>
                    <a:pt x="17240" y="9869"/>
                    <a:pt x="18462" y="8851"/>
                    <a:pt x="19969" y="8851"/>
                  </a:cubicBezTo>
                  <a:cubicBezTo>
                    <a:pt x="20581" y="8851"/>
                    <a:pt x="21145" y="9021"/>
                    <a:pt x="21600" y="9305"/>
                  </a:cubicBezTo>
                  <a:lnTo>
                    <a:pt x="21600" y="3632"/>
                  </a:lnTo>
                  <a:lnTo>
                    <a:pt x="21600" y="3632"/>
                  </a:lnTo>
                  <a:lnTo>
                    <a:pt x="14792" y="3632"/>
                  </a:lnTo>
                  <a:cubicBezTo>
                    <a:pt x="15132" y="3253"/>
                    <a:pt x="15336" y="2784"/>
                    <a:pt x="15336" y="2274"/>
                  </a:cubicBezTo>
                  <a:cubicBezTo>
                    <a:pt x="15336" y="1018"/>
                    <a:pt x="14114" y="0"/>
                    <a:pt x="12607" y="0"/>
                  </a:cubicBezTo>
                  <a:cubicBezTo>
                    <a:pt x="11100" y="0"/>
                    <a:pt x="9878" y="1018"/>
                    <a:pt x="9878" y="2274"/>
                  </a:cubicBezTo>
                  <a:cubicBezTo>
                    <a:pt x="9878" y="2784"/>
                    <a:pt x="10082" y="3253"/>
                    <a:pt x="10423" y="3632"/>
                  </a:cubicBezTo>
                  <a:lnTo>
                    <a:pt x="0" y="3632"/>
                  </a:lnTo>
                  <a:cubicBezTo>
                    <a:pt x="0" y="3632"/>
                    <a:pt x="0" y="3632"/>
                    <a:pt x="0" y="3632"/>
                  </a:cubicBezTo>
                  <a:cubicBezTo>
                    <a:pt x="0" y="13556"/>
                    <a:pt x="9655" y="21600"/>
                    <a:pt x="21565" y="21600"/>
                  </a:cubicBezTo>
                  <a:cubicBezTo>
                    <a:pt x="21577" y="21600"/>
                    <a:pt x="21588" y="21600"/>
                    <a:pt x="21600" y="21600"/>
                  </a:cubicBezTo>
                  <a:close/>
                </a:path>
              </a:pathLst>
            </a:custGeom>
            <a:grpFill/>
            <a:ln w="63500">
              <a:solidFill>
                <a:srgbClr val="FFFFFF"/>
              </a:solidFill>
              <a:miter lim="400000"/>
            </a:ln>
          </p:spPr>
          <p:txBody>
            <a:bodyPr lIns="30236" tIns="30236" rIns="30236" bIns="30236" anchor="ct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87" name="Shape 1055"/>
            <p:cNvSpPr/>
            <p:nvPr/>
          </p:nvSpPr>
          <p:spPr>
            <a:xfrm rot="21537488">
              <a:off x="6664573" y="4683387"/>
              <a:ext cx="161298" cy="293743"/>
            </a:xfrm>
            <a:custGeom>
              <a:avLst/>
              <a:gdLst/>
              <a:ahLst/>
              <a:cxnLst>
                <a:cxn ang="0">
                  <a:pos x="wd2" y="hd2"/>
                </a:cxn>
                <a:cxn ang="5400000">
                  <a:pos x="wd2" y="hd2"/>
                </a:cxn>
                <a:cxn ang="10800000">
                  <a:pos x="wd2" y="hd2"/>
                </a:cxn>
                <a:cxn ang="16200000">
                  <a:pos x="wd2" y="hd2"/>
                </a:cxn>
              </a:cxnLst>
              <a:rect l="0" t="0" r="r" b="b"/>
              <a:pathLst>
                <a:path w="21600" h="21600" extrusionOk="0">
                  <a:moveTo>
                    <a:pt x="20407" y="3476"/>
                  </a:moveTo>
                  <a:cubicBezTo>
                    <a:pt x="16335" y="5612"/>
                    <a:pt x="16335" y="5612"/>
                    <a:pt x="16335" y="5612"/>
                  </a:cubicBezTo>
                  <a:cubicBezTo>
                    <a:pt x="14486" y="4583"/>
                    <a:pt x="12660" y="4068"/>
                    <a:pt x="10835" y="4068"/>
                  </a:cubicBezTo>
                  <a:cubicBezTo>
                    <a:pt x="9782" y="4068"/>
                    <a:pt x="8916" y="4222"/>
                    <a:pt x="8237" y="4531"/>
                  </a:cubicBezTo>
                  <a:cubicBezTo>
                    <a:pt x="7582" y="4827"/>
                    <a:pt x="7231" y="5188"/>
                    <a:pt x="7231" y="5587"/>
                  </a:cubicBezTo>
                  <a:cubicBezTo>
                    <a:pt x="7231" y="5921"/>
                    <a:pt x="7535" y="6256"/>
                    <a:pt x="8120" y="6591"/>
                  </a:cubicBezTo>
                  <a:cubicBezTo>
                    <a:pt x="8706" y="6938"/>
                    <a:pt x="9876" y="7299"/>
                    <a:pt x="11631" y="7685"/>
                  </a:cubicBezTo>
                  <a:cubicBezTo>
                    <a:pt x="14743" y="8380"/>
                    <a:pt x="16873" y="8972"/>
                    <a:pt x="18020" y="9461"/>
                  </a:cubicBezTo>
                  <a:cubicBezTo>
                    <a:pt x="19166" y="9950"/>
                    <a:pt x="20055" y="10530"/>
                    <a:pt x="20687" y="11225"/>
                  </a:cubicBezTo>
                  <a:cubicBezTo>
                    <a:pt x="21296" y="11907"/>
                    <a:pt x="21600" y="12679"/>
                    <a:pt x="21600" y="13529"/>
                  </a:cubicBezTo>
                  <a:cubicBezTo>
                    <a:pt x="21600" y="14379"/>
                    <a:pt x="21272" y="15177"/>
                    <a:pt x="20617" y="15897"/>
                  </a:cubicBezTo>
                  <a:cubicBezTo>
                    <a:pt x="19962" y="16618"/>
                    <a:pt x="19096" y="17198"/>
                    <a:pt x="18066" y="17622"/>
                  </a:cubicBezTo>
                  <a:cubicBezTo>
                    <a:pt x="17037" y="18034"/>
                    <a:pt x="15539" y="18356"/>
                    <a:pt x="13573" y="18575"/>
                  </a:cubicBezTo>
                  <a:cubicBezTo>
                    <a:pt x="13573" y="21600"/>
                    <a:pt x="13573" y="21600"/>
                    <a:pt x="13573" y="21600"/>
                  </a:cubicBezTo>
                  <a:cubicBezTo>
                    <a:pt x="9618" y="21600"/>
                    <a:pt x="9618" y="21600"/>
                    <a:pt x="9618" y="21600"/>
                  </a:cubicBezTo>
                  <a:cubicBezTo>
                    <a:pt x="9618" y="18652"/>
                    <a:pt x="9618" y="18652"/>
                    <a:pt x="9618" y="18652"/>
                  </a:cubicBezTo>
                  <a:cubicBezTo>
                    <a:pt x="7793" y="18536"/>
                    <a:pt x="6225" y="18292"/>
                    <a:pt x="4938" y="17906"/>
                  </a:cubicBezTo>
                  <a:cubicBezTo>
                    <a:pt x="3159" y="17378"/>
                    <a:pt x="1521" y="16670"/>
                    <a:pt x="0" y="15795"/>
                  </a:cubicBezTo>
                  <a:cubicBezTo>
                    <a:pt x="4002" y="13593"/>
                    <a:pt x="4002" y="13593"/>
                    <a:pt x="4002" y="13593"/>
                  </a:cubicBezTo>
                  <a:cubicBezTo>
                    <a:pt x="6576" y="15061"/>
                    <a:pt x="9057" y="15795"/>
                    <a:pt x="11444" y="15795"/>
                  </a:cubicBezTo>
                  <a:cubicBezTo>
                    <a:pt x="12684" y="15795"/>
                    <a:pt x="13714" y="15563"/>
                    <a:pt x="14603" y="15112"/>
                  </a:cubicBezTo>
                  <a:cubicBezTo>
                    <a:pt x="15469" y="14649"/>
                    <a:pt x="15913" y="14121"/>
                    <a:pt x="15913" y="13503"/>
                  </a:cubicBezTo>
                  <a:cubicBezTo>
                    <a:pt x="15913" y="12975"/>
                    <a:pt x="15633" y="12525"/>
                    <a:pt x="15071" y="12126"/>
                  </a:cubicBezTo>
                  <a:cubicBezTo>
                    <a:pt x="14509" y="11740"/>
                    <a:pt x="13386" y="11341"/>
                    <a:pt x="11748" y="10929"/>
                  </a:cubicBezTo>
                  <a:cubicBezTo>
                    <a:pt x="8401" y="10105"/>
                    <a:pt x="6155" y="9436"/>
                    <a:pt x="4961" y="8946"/>
                  </a:cubicBezTo>
                  <a:cubicBezTo>
                    <a:pt x="3791" y="8470"/>
                    <a:pt x="2902" y="7917"/>
                    <a:pt x="2317" y="7312"/>
                  </a:cubicBezTo>
                  <a:cubicBezTo>
                    <a:pt x="1732" y="6707"/>
                    <a:pt x="1451" y="6063"/>
                    <a:pt x="1451" y="5368"/>
                  </a:cubicBezTo>
                  <a:cubicBezTo>
                    <a:pt x="1451" y="4235"/>
                    <a:pt x="2223" y="3257"/>
                    <a:pt x="3768" y="2446"/>
                  </a:cubicBezTo>
                  <a:cubicBezTo>
                    <a:pt x="5312" y="1635"/>
                    <a:pt x="7255" y="1197"/>
                    <a:pt x="9618" y="1133"/>
                  </a:cubicBezTo>
                  <a:cubicBezTo>
                    <a:pt x="9618" y="0"/>
                    <a:pt x="9618" y="0"/>
                    <a:pt x="9618" y="0"/>
                  </a:cubicBezTo>
                  <a:cubicBezTo>
                    <a:pt x="13573" y="0"/>
                    <a:pt x="13573" y="0"/>
                    <a:pt x="13573" y="0"/>
                  </a:cubicBezTo>
                  <a:cubicBezTo>
                    <a:pt x="13573" y="1287"/>
                    <a:pt x="13573" y="1287"/>
                    <a:pt x="13573" y="1287"/>
                  </a:cubicBezTo>
                  <a:cubicBezTo>
                    <a:pt x="14954" y="1455"/>
                    <a:pt x="16101" y="1686"/>
                    <a:pt x="17037" y="1982"/>
                  </a:cubicBezTo>
                  <a:cubicBezTo>
                    <a:pt x="17996" y="2278"/>
                    <a:pt x="19119" y="2780"/>
                    <a:pt x="20407" y="3476"/>
                  </a:cubicBezTo>
                  <a:close/>
                </a:path>
              </a:pathLst>
            </a:custGeom>
            <a:grpFill/>
            <a:ln w="12700">
              <a:miter lim="400000"/>
            </a:ln>
          </p:spPr>
          <p:txBody>
            <a:bodyPr lIns="0" tIns="0" rIns="0" bIns="0"/>
            <a:lstStyle/>
            <a:p>
              <a:pPr>
                <a:defRPr sz="3100" b="1">
                  <a:latin typeface="Kontrapunkt Bob Bold"/>
                  <a:ea typeface="Kontrapunkt Bob Bold"/>
                  <a:cs typeface="Kontrapunkt Bob Bold"/>
                  <a:sym typeface="Kontrapunkt Bob Bold"/>
                </a:defRPr>
              </a:pPr>
              <a:endParaRPr sz="2460" b="1" kern="0">
                <a:solidFill>
                  <a:prstClr val="black"/>
                </a:solidFill>
                <a:latin typeface="微软雅黑"/>
                <a:ea typeface="Kontrapunkt Bob Bold"/>
                <a:cs typeface="Kontrapunkt Bob Bold"/>
                <a:sym typeface="Kontrapunkt Bob Bold"/>
              </a:endParaRPr>
            </a:p>
          </p:txBody>
        </p:sp>
      </p:grpSp>
      <p:sp>
        <p:nvSpPr>
          <p:cNvPr id="88" name="Text Placeholder 2"/>
          <p:cNvSpPr txBox="1">
            <a:spLocks/>
          </p:cNvSpPr>
          <p:nvPr/>
        </p:nvSpPr>
        <p:spPr>
          <a:xfrm>
            <a:off x="6422485" y="868472"/>
            <a:ext cx="1806863" cy="234332"/>
          </a:xfrm>
          <a:prstGeom prst="rect">
            <a:avLst/>
          </a:prstGeom>
          <a:noFill/>
        </p:spPr>
        <p:txBody>
          <a:bodyPr vert="horz" lIns="0" tIns="36284" rIns="0" bIns="36284"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defRPr/>
            </a:pPr>
            <a:r>
              <a:rPr lang="zh-CN" altLang="en-US" sz="1111" dirty="0">
                <a:solidFill>
                  <a:srgbClr val="008000"/>
                </a:solidFill>
                <a:latin typeface="微软雅黑"/>
                <a:ea typeface="微软雅黑"/>
              </a:rPr>
              <a:t>添加标题</a:t>
            </a:r>
            <a:r>
              <a:rPr lang="en-GB" sz="1111" dirty="0">
                <a:solidFill>
                  <a:srgbClr val="008000"/>
                </a:solidFill>
                <a:latin typeface="微软雅黑"/>
                <a:ea typeface="微软雅黑"/>
              </a:rPr>
              <a:t> 03</a:t>
            </a:r>
          </a:p>
        </p:txBody>
      </p:sp>
      <p:sp>
        <p:nvSpPr>
          <p:cNvPr id="89" name="TextBox 88"/>
          <p:cNvSpPr txBox="1"/>
          <p:nvPr/>
        </p:nvSpPr>
        <p:spPr>
          <a:xfrm>
            <a:off x="6580144" y="2644951"/>
            <a:ext cx="1649204" cy="683777"/>
          </a:xfrm>
          <a:prstGeom prst="rect">
            <a:avLst/>
          </a:prstGeom>
          <a:noFill/>
        </p:spPr>
        <p:txBody>
          <a:bodyPr wrap="square" lIns="0" tIns="0" rIns="0" bIns="0" rtlCol="0">
            <a:spAutoFit/>
          </a:bodyPr>
          <a:lstStyle/>
          <a:p>
            <a:pPr algn="r"/>
            <a:r>
              <a:rPr lang="zh-CN" altLang="en-US" sz="1111" dirty="0">
                <a:solidFill>
                  <a:prstClr val="white">
                    <a:lumMod val="50000"/>
                  </a:prstClr>
                </a:solidFill>
                <a:latin typeface="微软雅黑"/>
                <a:ea typeface="微软雅黑"/>
              </a:rPr>
              <a:t>此处添加详细文本描述，建议与标题相关并符合整体语言风格，语言描述尽量简洁生动</a:t>
            </a:r>
          </a:p>
        </p:txBody>
      </p:sp>
      <p:sp>
        <p:nvSpPr>
          <p:cNvPr id="90" name="Text Placeholder 2"/>
          <p:cNvSpPr txBox="1">
            <a:spLocks/>
          </p:cNvSpPr>
          <p:nvPr/>
        </p:nvSpPr>
        <p:spPr>
          <a:xfrm>
            <a:off x="6422485" y="2393084"/>
            <a:ext cx="1806863" cy="234332"/>
          </a:xfrm>
          <a:prstGeom prst="rect">
            <a:avLst/>
          </a:prstGeom>
          <a:noFill/>
        </p:spPr>
        <p:txBody>
          <a:bodyPr vert="horz" lIns="0" tIns="36284" rIns="0" bIns="36284"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defRPr/>
            </a:pPr>
            <a:r>
              <a:rPr lang="zh-CN" altLang="en-US" sz="1111">
                <a:solidFill>
                  <a:srgbClr val="008000"/>
                </a:solidFill>
                <a:latin typeface="微软雅黑"/>
                <a:ea typeface="微软雅黑"/>
              </a:rPr>
              <a:t>添加标题</a:t>
            </a:r>
            <a:r>
              <a:rPr lang="en-GB" sz="1111">
                <a:solidFill>
                  <a:srgbClr val="008000"/>
                </a:solidFill>
                <a:latin typeface="微软雅黑"/>
                <a:ea typeface="微软雅黑"/>
              </a:rPr>
              <a:t> 04</a:t>
            </a:r>
            <a:endParaRPr lang="en-GB" sz="1111" dirty="0">
              <a:solidFill>
                <a:srgbClr val="008000"/>
              </a:solidFill>
              <a:latin typeface="微软雅黑"/>
              <a:ea typeface="微软雅黑"/>
            </a:endParaRPr>
          </a:p>
        </p:txBody>
      </p:sp>
      <p:sp>
        <p:nvSpPr>
          <p:cNvPr id="91" name="Text Placeholder 2"/>
          <p:cNvSpPr txBox="1">
            <a:spLocks/>
          </p:cNvSpPr>
          <p:nvPr/>
        </p:nvSpPr>
        <p:spPr>
          <a:xfrm>
            <a:off x="965295" y="868472"/>
            <a:ext cx="1838941" cy="234332"/>
          </a:xfrm>
          <a:prstGeom prst="rect">
            <a:avLst/>
          </a:prstGeom>
          <a:noFill/>
        </p:spPr>
        <p:txBody>
          <a:bodyPr vert="horz" lIns="0" tIns="36284" rIns="0" bIns="36284"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zh-CN" altLang="en-US" sz="1111" dirty="0">
                <a:solidFill>
                  <a:srgbClr val="008000"/>
                </a:solidFill>
                <a:latin typeface="微软雅黑"/>
                <a:ea typeface="微软雅黑"/>
              </a:rPr>
              <a:t>添加标题</a:t>
            </a:r>
            <a:r>
              <a:rPr lang="en-GB" sz="1111" dirty="0">
                <a:solidFill>
                  <a:srgbClr val="008000"/>
                </a:solidFill>
                <a:latin typeface="微软雅黑"/>
                <a:ea typeface="微软雅黑"/>
              </a:rPr>
              <a:t> 01</a:t>
            </a:r>
          </a:p>
        </p:txBody>
      </p:sp>
      <p:sp>
        <p:nvSpPr>
          <p:cNvPr id="92" name="Text Placeholder 2"/>
          <p:cNvSpPr txBox="1">
            <a:spLocks/>
          </p:cNvSpPr>
          <p:nvPr/>
        </p:nvSpPr>
        <p:spPr>
          <a:xfrm>
            <a:off x="991320" y="2393084"/>
            <a:ext cx="1812916" cy="234332"/>
          </a:xfrm>
          <a:prstGeom prst="rect">
            <a:avLst/>
          </a:prstGeom>
          <a:noFill/>
        </p:spPr>
        <p:txBody>
          <a:bodyPr vert="horz" lIns="0" tIns="36284" rIns="0" bIns="36284"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zh-CN" altLang="en-US" sz="1111">
                <a:solidFill>
                  <a:srgbClr val="008000"/>
                </a:solidFill>
                <a:latin typeface="微软雅黑"/>
                <a:ea typeface="微软雅黑"/>
              </a:rPr>
              <a:t>添加标题</a:t>
            </a:r>
            <a:r>
              <a:rPr lang="en-GB" sz="1111">
                <a:solidFill>
                  <a:srgbClr val="008000"/>
                </a:solidFill>
                <a:latin typeface="微软雅黑"/>
                <a:ea typeface="微软雅黑"/>
              </a:rPr>
              <a:t> 02</a:t>
            </a:r>
            <a:endParaRPr lang="en-GB" sz="1111" dirty="0">
              <a:solidFill>
                <a:srgbClr val="008000"/>
              </a:solidFill>
              <a:latin typeface="微软雅黑"/>
              <a:ea typeface="微软雅黑"/>
            </a:endParaRPr>
          </a:p>
        </p:txBody>
      </p:sp>
      <p:sp>
        <p:nvSpPr>
          <p:cNvPr id="93" name="TextBox 92"/>
          <p:cNvSpPr txBox="1"/>
          <p:nvPr/>
        </p:nvSpPr>
        <p:spPr>
          <a:xfrm>
            <a:off x="6552213" y="1134920"/>
            <a:ext cx="1677135" cy="683777"/>
          </a:xfrm>
          <a:prstGeom prst="rect">
            <a:avLst/>
          </a:prstGeom>
          <a:noFill/>
        </p:spPr>
        <p:txBody>
          <a:bodyPr wrap="square" lIns="0" tIns="0" rIns="0" bIns="0" rtlCol="0">
            <a:spAutoFit/>
          </a:bodyPr>
          <a:lstStyle/>
          <a:p>
            <a:pPr algn="r"/>
            <a:r>
              <a:rPr lang="zh-CN" altLang="en-US" sz="1111" dirty="0">
                <a:solidFill>
                  <a:prstClr val="white">
                    <a:lumMod val="50000"/>
                  </a:prstClr>
                </a:solidFill>
                <a:latin typeface="微软雅黑"/>
                <a:ea typeface="微软雅黑"/>
              </a:rPr>
              <a:t>此处添加详细文本描述，建议与标题相关并符合整体语言风格，语言描述尽量简洁生动</a:t>
            </a:r>
          </a:p>
        </p:txBody>
      </p:sp>
      <p:sp>
        <p:nvSpPr>
          <p:cNvPr id="94" name="TextBox 93"/>
          <p:cNvSpPr txBox="1"/>
          <p:nvPr/>
        </p:nvSpPr>
        <p:spPr>
          <a:xfrm>
            <a:off x="993227" y="2612835"/>
            <a:ext cx="1649204" cy="683777"/>
          </a:xfrm>
          <a:prstGeom prst="rect">
            <a:avLst/>
          </a:prstGeom>
          <a:noFill/>
        </p:spPr>
        <p:txBody>
          <a:bodyPr wrap="square" lIns="0" tIns="0" rIns="0" bIns="0" rtlCol="0">
            <a:spAutoFit/>
          </a:bodyPr>
          <a:lstStyle/>
          <a:p>
            <a:r>
              <a:rPr lang="zh-CN" altLang="en-US" sz="1111" dirty="0">
                <a:solidFill>
                  <a:prstClr val="white">
                    <a:lumMod val="50000"/>
                  </a:prstClr>
                </a:solidFill>
                <a:latin typeface="微软雅黑"/>
                <a:ea typeface="微软雅黑"/>
              </a:rPr>
              <a:t>此处添加详细文本描述，建议与标题相关并符合整体语言风格，语言描述尽量简洁生动</a:t>
            </a:r>
            <a:endParaRPr lang="en-GB" altLang="zh-CN" sz="1111" dirty="0">
              <a:solidFill>
                <a:prstClr val="white">
                  <a:lumMod val="50000"/>
                </a:prstClr>
              </a:solidFill>
              <a:latin typeface="微软雅黑"/>
              <a:ea typeface="微软雅黑"/>
            </a:endParaRPr>
          </a:p>
        </p:txBody>
      </p:sp>
      <p:sp>
        <p:nvSpPr>
          <p:cNvPr id="95" name="TextBox 94"/>
          <p:cNvSpPr txBox="1"/>
          <p:nvPr/>
        </p:nvSpPr>
        <p:spPr>
          <a:xfrm>
            <a:off x="965295" y="1102804"/>
            <a:ext cx="1677135" cy="683777"/>
          </a:xfrm>
          <a:prstGeom prst="rect">
            <a:avLst/>
          </a:prstGeom>
          <a:noFill/>
        </p:spPr>
        <p:txBody>
          <a:bodyPr wrap="square" lIns="0" tIns="0" rIns="0" bIns="0" rtlCol="0">
            <a:spAutoFit/>
          </a:bodyPr>
          <a:lstStyle/>
          <a:p>
            <a:r>
              <a:rPr lang="zh-CN" altLang="en-US" sz="1111" dirty="0">
                <a:solidFill>
                  <a:prstClr val="white">
                    <a:lumMod val="50000"/>
                  </a:prstClr>
                </a:solidFill>
                <a:latin typeface="微软雅黑"/>
                <a:ea typeface="微软雅黑"/>
              </a:rPr>
              <a:t>此处添加详细文本描述，建议与标题相关并符合整体语言风格，语言描述尽量简洁生动</a:t>
            </a:r>
            <a:endParaRPr lang="en-GB" altLang="zh-CN" sz="1111" dirty="0">
              <a:solidFill>
                <a:prstClr val="white">
                  <a:lumMod val="50000"/>
                </a:prstClr>
              </a:solidFill>
              <a:latin typeface="微软雅黑"/>
              <a:ea typeface="微软雅黑"/>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cBhvr>
                                        <p:cTn id="7" dur="500" fill="hold"/>
                                        <p:tgtEl>
                                          <p:spTgt spid="57"/>
                                        </p:tgtEl>
                                        <p:attrNameLst>
                                          <p:attrName>ppt_x</p:attrName>
                                        </p:attrNameLst>
                                      </p:cBhvr>
                                      <p:tavLst>
                                        <p:tav tm="0">
                                          <p:val>
                                            <p:strVal val="0-#ppt_w/2"/>
                                          </p:val>
                                        </p:tav>
                                        <p:tav tm="100000">
                                          <p:val>
                                            <p:strVal val="#ppt_x"/>
                                          </p:val>
                                        </p:tav>
                                      </p:tavLst>
                                    </p:anim>
                                    <p:anim calcmode="lin" valueType="num">
                                      <p:cBhvr>
                                        <p:cTn id="8" dur="500" fill="hold"/>
                                        <p:tgtEl>
                                          <p:spTgt spid="57"/>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58"/>
                                        </p:tgtEl>
                                        <p:attrNameLst>
                                          <p:attrName>style.visibility</p:attrName>
                                        </p:attrNameLst>
                                      </p:cBhvr>
                                      <p:to>
                                        <p:strVal val="visible"/>
                                      </p:to>
                                    </p:set>
                                    <p:anim calcmode="lin" valueType="num">
                                      <p:cBhvr>
                                        <p:cTn id="11" dur="500" fill="hold"/>
                                        <p:tgtEl>
                                          <p:spTgt spid="58"/>
                                        </p:tgtEl>
                                        <p:attrNameLst>
                                          <p:attrName>ppt_x</p:attrName>
                                        </p:attrNameLst>
                                      </p:cBhvr>
                                      <p:tavLst>
                                        <p:tav tm="0">
                                          <p:val>
                                            <p:strVal val="0-#ppt_w/2"/>
                                          </p:val>
                                        </p:tav>
                                        <p:tav tm="100000">
                                          <p:val>
                                            <p:strVal val="#ppt_x"/>
                                          </p:val>
                                        </p:tav>
                                      </p:tavLst>
                                    </p:anim>
                                    <p:anim calcmode="lin" valueType="num">
                                      <p:cBhvr>
                                        <p:cTn id="12" dur="500" fill="hold"/>
                                        <p:tgtEl>
                                          <p:spTgt spid="58"/>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59"/>
                                        </p:tgtEl>
                                        <p:attrNameLst>
                                          <p:attrName>style.visibility</p:attrName>
                                        </p:attrNameLst>
                                      </p:cBhvr>
                                      <p:to>
                                        <p:strVal val="visible"/>
                                      </p:to>
                                    </p:set>
                                    <p:anim calcmode="lin" valueType="num">
                                      <p:cBhvr>
                                        <p:cTn id="15" dur="500" fill="hold"/>
                                        <p:tgtEl>
                                          <p:spTgt spid="59"/>
                                        </p:tgtEl>
                                        <p:attrNameLst>
                                          <p:attrName>ppt_x</p:attrName>
                                        </p:attrNameLst>
                                      </p:cBhvr>
                                      <p:tavLst>
                                        <p:tav tm="0">
                                          <p:val>
                                            <p:strVal val="0-#ppt_w/2"/>
                                          </p:val>
                                        </p:tav>
                                        <p:tav tm="100000">
                                          <p:val>
                                            <p:strVal val="#ppt_x"/>
                                          </p:val>
                                        </p:tav>
                                      </p:tavLst>
                                    </p:anim>
                                    <p:anim calcmode="lin" valueType="num">
                                      <p:cBhvr>
                                        <p:cTn id="16" dur="500" fill="hold"/>
                                        <p:tgtEl>
                                          <p:spTgt spid="59"/>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60"/>
                                        </p:tgtEl>
                                        <p:attrNameLst>
                                          <p:attrName>style.visibility</p:attrName>
                                        </p:attrNameLst>
                                      </p:cBhvr>
                                      <p:to>
                                        <p:strVal val="visible"/>
                                      </p:to>
                                    </p:set>
                                    <p:anim calcmode="lin" valueType="num">
                                      <p:cBhvr>
                                        <p:cTn id="19" dur="500" fill="hold"/>
                                        <p:tgtEl>
                                          <p:spTgt spid="60"/>
                                        </p:tgtEl>
                                        <p:attrNameLst>
                                          <p:attrName>ppt_x</p:attrName>
                                        </p:attrNameLst>
                                      </p:cBhvr>
                                      <p:tavLst>
                                        <p:tav tm="0">
                                          <p:val>
                                            <p:strVal val="0-#ppt_w/2"/>
                                          </p:val>
                                        </p:tav>
                                        <p:tav tm="100000">
                                          <p:val>
                                            <p:strVal val="#ppt_x"/>
                                          </p:val>
                                        </p:tav>
                                      </p:tavLst>
                                    </p:anim>
                                    <p:anim calcmode="lin" valueType="num">
                                      <p:cBhvr>
                                        <p:cTn id="20" dur="500" fill="hold"/>
                                        <p:tgtEl>
                                          <p:spTgt spid="60"/>
                                        </p:tgtEl>
                                        <p:attrNameLst>
                                          <p:attrName>ppt_y</p:attrName>
                                        </p:attrNameLst>
                                      </p:cBhvr>
                                      <p:tavLst>
                                        <p:tav tm="0">
                                          <p:val>
                                            <p:strVal val="#ppt_y"/>
                                          </p:val>
                                        </p:tav>
                                        <p:tav tm="100000">
                                          <p:val>
                                            <p:strVal val="#ppt_y"/>
                                          </p:val>
                                        </p:tav>
                                      </p:tavLst>
                                    </p:anim>
                                  </p:childTnLst>
                                </p:cTn>
                              </p:par>
                              <p:par>
                                <p:cTn id="21" presetID="8" presetClass="emph" presetSubtype="0" fill="hold" grpId="1" nodeType="withEffect">
                                  <p:stCondLst>
                                    <p:cond delay="0"/>
                                  </p:stCondLst>
                                  <p:childTnLst>
                                    <p:animRot by="21600000">
                                      <p:cBhvr>
                                        <p:cTn id="22" dur="500" fill="hold"/>
                                        <p:tgtEl>
                                          <p:spTgt spid="57"/>
                                        </p:tgtEl>
                                        <p:attrNameLst>
                                          <p:attrName>r</p:attrName>
                                        </p:attrNameLst>
                                      </p:cBhvr>
                                    </p:animRot>
                                  </p:childTnLst>
                                </p:cTn>
                              </p:par>
                              <p:par>
                                <p:cTn id="23" presetID="8" presetClass="emph" presetSubtype="0" fill="hold" grpId="1" nodeType="withEffect">
                                  <p:stCondLst>
                                    <p:cond delay="0"/>
                                  </p:stCondLst>
                                  <p:childTnLst>
                                    <p:animRot by="21600000">
                                      <p:cBhvr>
                                        <p:cTn id="24" dur="500" fill="hold"/>
                                        <p:tgtEl>
                                          <p:spTgt spid="58"/>
                                        </p:tgtEl>
                                        <p:attrNameLst>
                                          <p:attrName>r</p:attrName>
                                        </p:attrNameLst>
                                      </p:cBhvr>
                                    </p:animRot>
                                  </p:childTnLst>
                                </p:cTn>
                              </p:par>
                              <p:par>
                                <p:cTn id="25" presetID="8" presetClass="emph" presetSubtype="0" fill="hold" grpId="1" nodeType="withEffect">
                                  <p:stCondLst>
                                    <p:cond delay="0"/>
                                  </p:stCondLst>
                                  <p:childTnLst>
                                    <p:animRot by="21600000">
                                      <p:cBhvr>
                                        <p:cTn id="26" dur="500" fill="hold"/>
                                        <p:tgtEl>
                                          <p:spTgt spid="59"/>
                                        </p:tgtEl>
                                        <p:attrNameLst>
                                          <p:attrName>r</p:attrName>
                                        </p:attrNameLst>
                                      </p:cBhvr>
                                    </p:animRot>
                                  </p:childTnLst>
                                </p:cTn>
                              </p:par>
                              <p:par>
                                <p:cTn id="27" presetID="8" presetClass="emph" presetSubtype="0" fill="hold" grpId="1" nodeType="withEffect">
                                  <p:stCondLst>
                                    <p:cond delay="0"/>
                                  </p:stCondLst>
                                  <p:childTnLst>
                                    <p:animRot by="21600000">
                                      <p:cBhvr>
                                        <p:cTn id="28" dur="500" fill="hold"/>
                                        <p:tgtEl>
                                          <p:spTgt spid="60"/>
                                        </p:tgtEl>
                                        <p:attrNameLst>
                                          <p:attrName>r</p:attrName>
                                        </p:attrNameLst>
                                      </p:cBhvr>
                                    </p:animRot>
                                  </p:childTnLst>
                                </p:cTn>
                              </p:par>
                              <p:par>
                                <p:cTn id="29" presetID="10" presetClass="entr" presetSubtype="0" fill="hold" grpId="0" nodeType="withEffect">
                                  <p:stCondLst>
                                    <p:cond delay="300"/>
                                  </p:stCondLst>
                                  <p:childTnLst>
                                    <p:set>
                                      <p:cBhvr>
                                        <p:cTn id="30" dur="1" fill="hold">
                                          <p:stCondLst>
                                            <p:cond delay="0"/>
                                          </p:stCondLst>
                                        </p:cTn>
                                        <p:tgtEl>
                                          <p:spTgt spid="56"/>
                                        </p:tgtEl>
                                        <p:attrNameLst>
                                          <p:attrName>style.visibility</p:attrName>
                                        </p:attrNameLst>
                                      </p:cBhvr>
                                      <p:to>
                                        <p:strVal val="visible"/>
                                      </p:to>
                                    </p:set>
                                    <p:animEffect transition="in" filter="fade">
                                      <p:cBhvr>
                                        <p:cTn id="31" dur="500"/>
                                        <p:tgtEl>
                                          <p:spTgt spid="56"/>
                                        </p:tgtEl>
                                      </p:cBhvr>
                                    </p:animEffect>
                                  </p:childTnLst>
                                </p:cTn>
                              </p:par>
                            </p:childTnLst>
                          </p:cTn>
                        </p:par>
                        <p:par>
                          <p:cTn id="32" fill="hold">
                            <p:stCondLst>
                              <p:cond delay="800"/>
                            </p:stCondLst>
                            <p:childTnLst>
                              <p:par>
                                <p:cTn id="33" presetID="22" presetClass="entr" presetSubtype="4" fill="hold" grpId="0" nodeType="afterEffect">
                                  <p:stCondLst>
                                    <p:cond delay="0"/>
                                  </p:stCondLst>
                                  <p:childTnLst>
                                    <p:set>
                                      <p:cBhvr>
                                        <p:cTn id="34" dur="1" fill="hold">
                                          <p:stCondLst>
                                            <p:cond delay="0"/>
                                          </p:stCondLst>
                                        </p:cTn>
                                        <p:tgtEl>
                                          <p:spTgt spid="66"/>
                                        </p:tgtEl>
                                        <p:attrNameLst>
                                          <p:attrName>style.visibility</p:attrName>
                                        </p:attrNameLst>
                                      </p:cBhvr>
                                      <p:to>
                                        <p:strVal val="visible"/>
                                      </p:to>
                                    </p:set>
                                    <p:animEffect transition="in" filter="wipe(down)">
                                      <p:cBhvr>
                                        <p:cTn id="35" dur="200"/>
                                        <p:tgtEl>
                                          <p:spTgt spid="66"/>
                                        </p:tgtEl>
                                      </p:cBhvr>
                                    </p:animEffect>
                                  </p:childTnLst>
                                </p:cTn>
                              </p:par>
                            </p:childTnLst>
                          </p:cTn>
                        </p:par>
                        <p:par>
                          <p:cTn id="36" fill="hold">
                            <p:stCondLst>
                              <p:cond delay="1000"/>
                            </p:stCondLst>
                            <p:childTnLst>
                              <p:par>
                                <p:cTn id="37" presetID="10" presetClass="entr" presetSubtype="0" fill="hold" nodeType="afterEffect">
                                  <p:stCondLst>
                                    <p:cond delay="0"/>
                                  </p:stCondLst>
                                  <p:childTnLst>
                                    <p:set>
                                      <p:cBhvr>
                                        <p:cTn id="38" dur="1" fill="hold">
                                          <p:stCondLst>
                                            <p:cond delay="0"/>
                                          </p:stCondLst>
                                        </p:cTn>
                                        <p:tgtEl>
                                          <p:spTgt spid="61"/>
                                        </p:tgtEl>
                                        <p:attrNameLst>
                                          <p:attrName>style.visibility</p:attrName>
                                        </p:attrNameLst>
                                      </p:cBhvr>
                                      <p:to>
                                        <p:strVal val="visible"/>
                                      </p:to>
                                    </p:set>
                                    <p:animEffect transition="in" filter="fade">
                                      <p:cBhvr>
                                        <p:cTn id="39" dur="200"/>
                                        <p:tgtEl>
                                          <p:spTgt spid="61"/>
                                        </p:tgtEl>
                                      </p:cBhvr>
                                    </p:animEffect>
                                  </p:childTnLst>
                                </p:cTn>
                              </p:par>
                            </p:childTnLst>
                          </p:cTn>
                        </p:par>
                        <p:par>
                          <p:cTn id="40" fill="hold">
                            <p:stCondLst>
                              <p:cond delay="1200"/>
                            </p:stCondLst>
                            <p:childTnLst>
                              <p:par>
                                <p:cTn id="41" presetID="10" presetClass="entr" presetSubtype="0" fill="hold" nodeType="afterEffect">
                                  <p:stCondLst>
                                    <p:cond delay="0"/>
                                  </p:stCondLst>
                                  <p:childTnLst>
                                    <p:set>
                                      <p:cBhvr>
                                        <p:cTn id="42" dur="1" fill="hold">
                                          <p:stCondLst>
                                            <p:cond delay="0"/>
                                          </p:stCondLst>
                                        </p:cTn>
                                        <p:tgtEl>
                                          <p:spTgt spid="71"/>
                                        </p:tgtEl>
                                        <p:attrNameLst>
                                          <p:attrName>style.visibility</p:attrName>
                                        </p:attrNameLst>
                                      </p:cBhvr>
                                      <p:to>
                                        <p:strVal val="visible"/>
                                      </p:to>
                                    </p:set>
                                    <p:animEffect transition="in" filter="fade">
                                      <p:cBhvr>
                                        <p:cTn id="43" dur="200"/>
                                        <p:tgtEl>
                                          <p:spTgt spid="71"/>
                                        </p:tgtEl>
                                      </p:cBhvr>
                                    </p:animEffect>
                                  </p:childTnLst>
                                </p:cTn>
                              </p:par>
                            </p:childTnLst>
                          </p:cTn>
                        </p:par>
                        <p:par>
                          <p:cTn id="44" fill="hold">
                            <p:stCondLst>
                              <p:cond delay="1400"/>
                            </p:stCondLst>
                            <p:childTnLst>
                              <p:par>
                                <p:cTn id="45" presetID="22" presetClass="entr" presetSubtype="2" fill="hold" grpId="0" nodeType="afterEffect">
                                  <p:stCondLst>
                                    <p:cond delay="0"/>
                                  </p:stCondLst>
                                  <p:childTnLst>
                                    <p:set>
                                      <p:cBhvr>
                                        <p:cTn id="46" dur="1" fill="hold">
                                          <p:stCondLst>
                                            <p:cond delay="0"/>
                                          </p:stCondLst>
                                        </p:cTn>
                                        <p:tgtEl>
                                          <p:spTgt spid="67"/>
                                        </p:tgtEl>
                                        <p:attrNameLst>
                                          <p:attrName>style.visibility</p:attrName>
                                        </p:attrNameLst>
                                      </p:cBhvr>
                                      <p:to>
                                        <p:strVal val="visible"/>
                                      </p:to>
                                    </p:set>
                                    <p:animEffect transition="in" filter="wipe(right)">
                                      <p:cBhvr>
                                        <p:cTn id="47" dur="200"/>
                                        <p:tgtEl>
                                          <p:spTgt spid="67"/>
                                        </p:tgtEl>
                                      </p:cBhvr>
                                    </p:animEffect>
                                  </p:childTnLst>
                                </p:cTn>
                              </p:par>
                            </p:childTnLst>
                          </p:cTn>
                        </p:par>
                        <p:par>
                          <p:cTn id="48" fill="hold">
                            <p:stCondLst>
                              <p:cond delay="1600"/>
                            </p:stCondLst>
                            <p:childTnLst>
                              <p:par>
                                <p:cTn id="49" presetID="1" presetClass="entr" presetSubtype="0" fill="hold" grpId="0" nodeType="afterEffect">
                                  <p:stCondLst>
                                    <p:cond delay="0"/>
                                  </p:stCondLst>
                                  <p:childTnLst>
                                    <p:set>
                                      <p:cBhvr>
                                        <p:cTn id="50" dur="1" fill="hold">
                                          <p:stCondLst>
                                            <p:cond delay="199"/>
                                          </p:stCondLst>
                                        </p:cTn>
                                        <p:tgtEl>
                                          <p:spTgt spid="91">
                                            <p:txEl>
                                              <p:pRg st="0" end="0"/>
                                            </p:txEl>
                                          </p:spTgt>
                                        </p:tgtEl>
                                        <p:attrNameLst>
                                          <p:attrName>style.visibility</p:attrName>
                                        </p:attrNameLst>
                                      </p:cBhvr>
                                      <p:to>
                                        <p:strVal val="visible"/>
                                      </p:to>
                                    </p:set>
                                  </p:childTnLst>
                                </p:cTn>
                              </p:par>
                              <p:par>
                                <p:cTn id="51" presetID="18" presetClass="entr" presetSubtype="6" fill="hold" grpId="0" nodeType="withEffect">
                                  <p:stCondLst>
                                    <p:cond delay="0"/>
                                  </p:stCondLst>
                                  <p:childTnLst>
                                    <p:set>
                                      <p:cBhvr>
                                        <p:cTn id="52" dur="1" fill="hold">
                                          <p:stCondLst>
                                            <p:cond delay="0"/>
                                          </p:stCondLst>
                                        </p:cTn>
                                        <p:tgtEl>
                                          <p:spTgt spid="95"/>
                                        </p:tgtEl>
                                        <p:attrNameLst>
                                          <p:attrName>style.visibility</p:attrName>
                                        </p:attrNameLst>
                                      </p:cBhvr>
                                      <p:to>
                                        <p:strVal val="visible"/>
                                      </p:to>
                                    </p:set>
                                    <p:animEffect transition="in" filter="strips(downRight)">
                                      <p:cBhvr>
                                        <p:cTn id="53" dur="200"/>
                                        <p:tgtEl>
                                          <p:spTgt spid="95"/>
                                        </p:tgtEl>
                                      </p:cBhvr>
                                    </p:animEffect>
                                  </p:childTnLst>
                                </p:cTn>
                              </p:par>
                            </p:childTnLst>
                          </p:cTn>
                        </p:par>
                        <p:par>
                          <p:cTn id="54" fill="hold">
                            <p:stCondLst>
                              <p:cond delay="1800"/>
                            </p:stCondLst>
                            <p:childTnLst>
                              <p:par>
                                <p:cTn id="55" presetID="10" presetClass="entr" presetSubtype="0" fill="hold" nodeType="afterEffect">
                                  <p:stCondLst>
                                    <p:cond delay="0"/>
                                  </p:stCondLst>
                                  <p:childTnLst>
                                    <p:set>
                                      <p:cBhvr>
                                        <p:cTn id="56" dur="1" fill="hold">
                                          <p:stCondLst>
                                            <p:cond delay="0"/>
                                          </p:stCondLst>
                                        </p:cTn>
                                        <p:tgtEl>
                                          <p:spTgt spid="74"/>
                                        </p:tgtEl>
                                        <p:attrNameLst>
                                          <p:attrName>style.visibility</p:attrName>
                                        </p:attrNameLst>
                                      </p:cBhvr>
                                      <p:to>
                                        <p:strVal val="visible"/>
                                      </p:to>
                                    </p:set>
                                    <p:animEffect transition="in" filter="fade">
                                      <p:cBhvr>
                                        <p:cTn id="57" dur="200"/>
                                        <p:tgtEl>
                                          <p:spTgt spid="74"/>
                                        </p:tgtEl>
                                      </p:cBhvr>
                                    </p:animEffect>
                                  </p:childTnLst>
                                </p:cTn>
                              </p:par>
                            </p:childTnLst>
                          </p:cTn>
                        </p:par>
                        <p:par>
                          <p:cTn id="58" fill="hold">
                            <p:stCondLst>
                              <p:cond delay="2000"/>
                            </p:stCondLst>
                            <p:childTnLst>
                              <p:par>
                                <p:cTn id="59" presetID="22" presetClass="entr" presetSubtype="2" fill="hold" grpId="0" nodeType="afterEffect">
                                  <p:stCondLst>
                                    <p:cond delay="0"/>
                                  </p:stCondLst>
                                  <p:childTnLst>
                                    <p:set>
                                      <p:cBhvr>
                                        <p:cTn id="60" dur="1" fill="hold">
                                          <p:stCondLst>
                                            <p:cond delay="0"/>
                                          </p:stCondLst>
                                        </p:cTn>
                                        <p:tgtEl>
                                          <p:spTgt spid="69"/>
                                        </p:tgtEl>
                                        <p:attrNameLst>
                                          <p:attrName>style.visibility</p:attrName>
                                        </p:attrNameLst>
                                      </p:cBhvr>
                                      <p:to>
                                        <p:strVal val="visible"/>
                                      </p:to>
                                    </p:set>
                                    <p:animEffect transition="in" filter="wipe(right)">
                                      <p:cBhvr>
                                        <p:cTn id="61" dur="200"/>
                                        <p:tgtEl>
                                          <p:spTgt spid="69"/>
                                        </p:tgtEl>
                                      </p:cBhvr>
                                    </p:animEffect>
                                  </p:childTnLst>
                                </p:cTn>
                              </p:par>
                            </p:childTnLst>
                          </p:cTn>
                        </p:par>
                        <p:par>
                          <p:cTn id="62" fill="hold">
                            <p:stCondLst>
                              <p:cond delay="2200"/>
                            </p:stCondLst>
                            <p:childTnLst>
                              <p:par>
                                <p:cTn id="63" presetID="1" presetClass="entr" presetSubtype="0" fill="hold" grpId="0" nodeType="afterEffect">
                                  <p:stCondLst>
                                    <p:cond delay="0"/>
                                  </p:stCondLst>
                                  <p:childTnLst>
                                    <p:set>
                                      <p:cBhvr>
                                        <p:cTn id="64" dur="1" fill="hold">
                                          <p:stCondLst>
                                            <p:cond delay="199"/>
                                          </p:stCondLst>
                                        </p:cTn>
                                        <p:tgtEl>
                                          <p:spTgt spid="92">
                                            <p:txEl>
                                              <p:pRg st="0" end="0"/>
                                            </p:txEl>
                                          </p:spTgt>
                                        </p:tgtEl>
                                        <p:attrNameLst>
                                          <p:attrName>style.visibility</p:attrName>
                                        </p:attrNameLst>
                                      </p:cBhvr>
                                      <p:to>
                                        <p:strVal val="visible"/>
                                      </p:to>
                                    </p:set>
                                  </p:childTnLst>
                                </p:cTn>
                              </p:par>
                              <p:par>
                                <p:cTn id="65" presetID="18" presetClass="entr" presetSubtype="6" fill="hold" grpId="0" nodeType="withEffect">
                                  <p:stCondLst>
                                    <p:cond delay="0"/>
                                  </p:stCondLst>
                                  <p:childTnLst>
                                    <p:set>
                                      <p:cBhvr>
                                        <p:cTn id="66" dur="1" fill="hold">
                                          <p:stCondLst>
                                            <p:cond delay="0"/>
                                          </p:stCondLst>
                                        </p:cTn>
                                        <p:tgtEl>
                                          <p:spTgt spid="94"/>
                                        </p:tgtEl>
                                        <p:attrNameLst>
                                          <p:attrName>style.visibility</p:attrName>
                                        </p:attrNameLst>
                                      </p:cBhvr>
                                      <p:to>
                                        <p:strVal val="visible"/>
                                      </p:to>
                                    </p:set>
                                    <p:animEffect transition="in" filter="strips(downRight)">
                                      <p:cBhvr>
                                        <p:cTn id="67" dur="200"/>
                                        <p:tgtEl>
                                          <p:spTgt spid="94"/>
                                        </p:tgtEl>
                                      </p:cBhvr>
                                    </p:animEffect>
                                  </p:childTnLst>
                                </p:cTn>
                              </p:par>
                            </p:childTnLst>
                          </p:cTn>
                        </p:par>
                        <p:par>
                          <p:cTn id="68" fill="hold">
                            <p:stCondLst>
                              <p:cond delay="2400"/>
                            </p:stCondLst>
                            <p:childTnLst>
                              <p:par>
                                <p:cTn id="69" presetID="10" presetClass="entr" presetSubtype="0" fill="hold" nodeType="afterEffect">
                                  <p:stCondLst>
                                    <p:cond delay="0"/>
                                  </p:stCondLst>
                                  <p:childTnLst>
                                    <p:set>
                                      <p:cBhvr>
                                        <p:cTn id="70" dur="1" fill="hold">
                                          <p:stCondLst>
                                            <p:cond delay="0"/>
                                          </p:stCondLst>
                                        </p:cTn>
                                        <p:tgtEl>
                                          <p:spTgt spid="82"/>
                                        </p:tgtEl>
                                        <p:attrNameLst>
                                          <p:attrName>style.visibility</p:attrName>
                                        </p:attrNameLst>
                                      </p:cBhvr>
                                      <p:to>
                                        <p:strVal val="visible"/>
                                      </p:to>
                                    </p:set>
                                    <p:animEffect transition="in" filter="fade">
                                      <p:cBhvr>
                                        <p:cTn id="71" dur="200"/>
                                        <p:tgtEl>
                                          <p:spTgt spid="82"/>
                                        </p:tgtEl>
                                      </p:cBhvr>
                                    </p:animEffect>
                                  </p:childTnLst>
                                </p:cTn>
                              </p:par>
                            </p:childTnLst>
                          </p:cTn>
                        </p:par>
                        <p:par>
                          <p:cTn id="72" fill="hold">
                            <p:stCondLst>
                              <p:cond delay="2600"/>
                            </p:stCondLst>
                            <p:childTnLst>
                              <p:par>
                                <p:cTn id="73" presetID="22" presetClass="entr" presetSubtype="8" fill="hold" grpId="0" nodeType="afterEffect">
                                  <p:stCondLst>
                                    <p:cond delay="0"/>
                                  </p:stCondLst>
                                  <p:childTnLst>
                                    <p:set>
                                      <p:cBhvr>
                                        <p:cTn id="74" dur="1" fill="hold">
                                          <p:stCondLst>
                                            <p:cond delay="0"/>
                                          </p:stCondLst>
                                        </p:cTn>
                                        <p:tgtEl>
                                          <p:spTgt spid="68"/>
                                        </p:tgtEl>
                                        <p:attrNameLst>
                                          <p:attrName>style.visibility</p:attrName>
                                        </p:attrNameLst>
                                      </p:cBhvr>
                                      <p:to>
                                        <p:strVal val="visible"/>
                                      </p:to>
                                    </p:set>
                                    <p:animEffect transition="in" filter="wipe(left)">
                                      <p:cBhvr>
                                        <p:cTn id="75" dur="200"/>
                                        <p:tgtEl>
                                          <p:spTgt spid="68"/>
                                        </p:tgtEl>
                                      </p:cBhvr>
                                    </p:animEffect>
                                  </p:childTnLst>
                                </p:cTn>
                              </p:par>
                            </p:childTnLst>
                          </p:cTn>
                        </p:par>
                        <p:par>
                          <p:cTn id="76" fill="hold">
                            <p:stCondLst>
                              <p:cond delay="2800"/>
                            </p:stCondLst>
                            <p:childTnLst>
                              <p:par>
                                <p:cTn id="77" presetID="1" presetClass="entr" presetSubtype="0" fill="hold" grpId="0" nodeType="afterEffect">
                                  <p:stCondLst>
                                    <p:cond delay="0"/>
                                  </p:stCondLst>
                                  <p:childTnLst>
                                    <p:set>
                                      <p:cBhvr>
                                        <p:cTn id="78" dur="1" fill="hold">
                                          <p:stCondLst>
                                            <p:cond delay="199"/>
                                          </p:stCondLst>
                                        </p:cTn>
                                        <p:tgtEl>
                                          <p:spTgt spid="88">
                                            <p:txEl>
                                              <p:pRg st="0" end="0"/>
                                            </p:txEl>
                                          </p:spTgt>
                                        </p:tgtEl>
                                        <p:attrNameLst>
                                          <p:attrName>style.visibility</p:attrName>
                                        </p:attrNameLst>
                                      </p:cBhvr>
                                      <p:to>
                                        <p:strVal val="visible"/>
                                      </p:to>
                                    </p:set>
                                  </p:childTnLst>
                                </p:cTn>
                              </p:par>
                              <p:par>
                                <p:cTn id="79" presetID="18" presetClass="entr" presetSubtype="12" fill="hold" grpId="0" nodeType="withEffect">
                                  <p:stCondLst>
                                    <p:cond delay="0"/>
                                  </p:stCondLst>
                                  <p:childTnLst>
                                    <p:set>
                                      <p:cBhvr>
                                        <p:cTn id="80" dur="1" fill="hold">
                                          <p:stCondLst>
                                            <p:cond delay="0"/>
                                          </p:stCondLst>
                                        </p:cTn>
                                        <p:tgtEl>
                                          <p:spTgt spid="93"/>
                                        </p:tgtEl>
                                        <p:attrNameLst>
                                          <p:attrName>style.visibility</p:attrName>
                                        </p:attrNameLst>
                                      </p:cBhvr>
                                      <p:to>
                                        <p:strVal val="visible"/>
                                      </p:to>
                                    </p:set>
                                    <p:animEffect transition="in" filter="strips(downLeft)">
                                      <p:cBhvr>
                                        <p:cTn id="81" dur="200"/>
                                        <p:tgtEl>
                                          <p:spTgt spid="93"/>
                                        </p:tgtEl>
                                      </p:cBhvr>
                                    </p:animEffect>
                                  </p:childTnLst>
                                </p:cTn>
                              </p:par>
                            </p:childTnLst>
                          </p:cTn>
                        </p:par>
                        <p:par>
                          <p:cTn id="82" fill="hold">
                            <p:stCondLst>
                              <p:cond delay="3000"/>
                            </p:stCondLst>
                            <p:childTnLst>
                              <p:par>
                                <p:cTn id="83" presetID="10" presetClass="entr" presetSubtype="0" fill="hold" nodeType="afterEffect">
                                  <p:stCondLst>
                                    <p:cond delay="0"/>
                                  </p:stCondLst>
                                  <p:childTnLst>
                                    <p:set>
                                      <p:cBhvr>
                                        <p:cTn id="84" dur="1" fill="hold">
                                          <p:stCondLst>
                                            <p:cond delay="0"/>
                                          </p:stCondLst>
                                        </p:cTn>
                                        <p:tgtEl>
                                          <p:spTgt spid="85"/>
                                        </p:tgtEl>
                                        <p:attrNameLst>
                                          <p:attrName>style.visibility</p:attrName>
                                        </p:attrNameLst>
                                      </p:cBhvr>
                                      <p:to>
                                        <p:strVal val="visible"/>
                                      </p:to>
                                    </p:set>
                                    <p:animEffect transition="in" filter="fade">
                                      <p:cBhvr>
                                        <p:cTn id="85" dur="200"/>
                                        <p:tgtEl>
                                          <p:spTgt spid="85"/>
                                        </p:tgtEl>
                                      </p:cBhvr>
                                    </p:animEffect>
                                  </p:childTnLst>
                                </p:cTn>
                              </p:par>
                            </p:childTnLst>
                          </p:cTn>
                        </p:par>
                        <p:par>
                          <p:cTn id="86" fill="hold">
                            <p:stCondLst>
                              <p:cond delay="3200"/>
                            </p:stCondLst>
                            <p:childTnLst>
                              <p:par>
                                <p:cTn id="87" presetID="22" presetClass="entr" presetSubtype="8" fill="hold" grpId="0" nodeType="afterEffect">
                                  <p:stCondLst>
                                    <p:cond delay="0"/>
                                  </p:stCondLst>
                                  <p:childTnLst>
                                    <p:set>
                                      <p:cBhvr>
                                        <p:cTn id="88" dur="1" fill="hold">
                                          <p:stCondLst>
                                            <p:cond delay="0"/>
                                          </p:stCondLst>
                                        </p:cTn>
                                        <p:tgtEl>
                                          <p:spTgt spid="70"/>
                                        </p:tgtEl>
                                        <p:attrNameLst>
                                          <p:attrName>style.visibility</p:attrName>
                                        </p:attrNameLst>
                                      </p:cBhvr>
                                      <p:to>
                                        <p:strVal val="visible"/>
                                      </p:to>
                                    </p:set>
                                    <p:animEffect transition="in" filter="wipe(left)">
                                      <p:cBhvr>
                                        <p:cTn id="89" dur="200"/>
                                        <p:tgtEl>
                                          <p:spTgt spid="70"/>
                                        </p:tgtEl>
                                      </p:cBhvr>
                                    </p:animEffect>
                                  </p:childTnLst>
                                </p:cTn>
                              </p:par>
                            </p:childTnLst>
                          </p:cTn>
                        </p:par>
                        <p:par>
                          <p:cTn id="90" fill="hold">
                            <p:stCondLst>
                              <p:cond delay="3400"/>
                            </p:stCondLst>
                            <p:childTnLst>
                              <p:par>
                                <p:cTn id="91" presetID="1" presetClass="entr" presetSubtype="0" fill="hold" grpId="0" nodeType="afterEffect">
                                  <p:stCondLst>
                                    <p:cond delay="0"/>
                                  </p:stCondLst>
                                  <p:childTnLst>
                                    <p:set>
                                      <p:cBhvr>
                                        <p:cTn id="92" dur="1" fill="hold">
                                          <p:stCondLst>
                                            <p:cond delay="199"/>
                                          </p:stCondLst>
                                        </p:cTn>
                                        <p:tgtEl>
                                          <p:spTgt spid="90">
                                            <p:txEl>
                                              <p:pRg st="0" end="0"/>
                                            </p:txEl>
                                          </p:spTgt>
                                        </p:tgtEl>
                                        <p:attrNameLst>
                                          <p:attrName>style.visibility</p:attrName>
                                        </p:attrNameLst>
                                      </p:cBhvr>
                                      <p:to>
                                        <p:strVal val="visible"/>
                                      </p:to>
                                    </p:set>
                                  </p:childTnLst>
                                </p:cTn>
                              </p:par>
                              <p:par>
                                <p:cTn id="93" presetID="18" presetClass="entr" presetSubtype="12" fill="hold" grpId="0" nodeType="withEffect">
                                  <p:stCondLst>
                                    <p:cond delay="0"/>
                                  </p:stCondLst>
                                  <p:childTnLst>
                                    <p:set>
                                      <p:cBhvr>
                                        <p:cTn id="94" dur="1" fill="hold">
                                          <p:stCondLst>
                                            <p:cond delay="0"/>
                                          </p:stCondLst>
                                        </p:cTn>
                                        <p:tgtEl>
                                          <p:spTgt spid="89"/>
                                        </p:tgtEl>
                                        <p:attrNameLst>
                                          <p:attrName>style.visibility</p:attrName>
                                        </p:attrNameLst>
                                      </p:cBhvr>
                                      <p:to>
                                        <p:strVal val="visible"/>
                                      </p:to>
                                    </p:set>
                                    <p:animEffect transition="in" filter="strips(downLeft)">
                                      <p:cBhvr>
                                        <p:cTn id="95" dur="2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animBg="1"/>
      <p:bldP spid="57" grpId="1" animBg="1"/>
      <p:bldP spid="58" grpId="0" animBg="1"/>
      <p:bldP spid="58" grpId="1" animBg="1"/>
      <p:bldP spid="59" grpId="0" animBg="1"/>
      <p:bldP spid="59" grpId="1" animBg="1"/>
      <p:bldP spid="60" grpId="0" animBg="1"/>
      <p:bldP spid="60" grpId="1" animBg="1"/>
      <p:bldP spid="66" grpId="0" animBg="1"/>
      <p:bldP spid="67" grpId="0" animBg="1"/>
      <p:bldP spid="68" grpId="0" animBg="1"/>
      <p:bldP spid="69" grpId="0" animBg="1"/>
      <p:bldP spid="70" grpId="0" animBg="1"/>
      <p:bldP spid="88" grpId="0" build="p"/>
      <p:bldP spid="89" grpId="0"/>
      <p:bldP spid="90" grpId="0" build="p"/>
      <p:bldP spid="91" grpId="0" build="p"/>
      <p:bldP spid="92" grpId="0" build="p"/>
      <p:bldP spid="93" grpId="0"/>
      <p:bldP spid="94" grpId="0"/>
      <p:bldP spid="9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p:cNvSpPr>
            <a:spLocks noChangeArrowheads="1"/>
          </p:cNvSpPr>
          <p:nvPr/>
        </p:nvSpPr>
        <p:spPr bwMode="auto">
          <a:xfrm>
            <a:off x="769144" y="352425"/>
            <a:ext cx="20313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dirty="0">
                <a:solidFill>
                  <a:srgbClr val="197519"/>
                </a:solidFill>
              </a:rPr>
              <a:t>点击此处输入标题</a:t>
            </a:r>
          </a:p>
        </p:txBody>
      </p:sp>
      <p:sp>
        <p:nvSpPr>
          <p:cNvPr id="29" name="等腰三角形 28"/>
          <p:cNvSpPr>
            <a:spLocks noChangeArrowheads="1"/>
          </p:cNvSpPr>
          <p:nvPr/>
        </p:nvSpPr>
        <p:spPr bwMode="auto">
          <a:xfrm>
            <a:off x="147638" y="270273"/>
            <a:ext cx="422672" cy="364331"/>
          </a:xfrm>
          <a:prstGeom prst="triangle">
            <a:avLst>
              <a:gd name="adj" fmla="val 50000"/>
            </a:avLst>
          </a:prstGeom>
          <a:solidFill>
            <a:srgbClr val="19751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0" name="等腰三角形 29"/>
          <p:cNvSpPr>
            <a:spLocks noChangeArrowheads="1"/>
          </p:cNvSpPr>
          <p:nvPr/>
        </p:nvSpPr>
        <p:spPr bwMode="auto">
          <a:xfrm>
            <a:off x="570310" y="522685"/>
            <a:ext cx="198834" cy="171450"/>
          </a:xfrm>
          <a:prstGeom prst="triangle">
            <a:avLst>
              <a:gd name="adj" fmla="val 50000"/>
            </a:avLst>
          </a:prstGeom>
          <a:solidFill>
            <a:srgbClr val="197519">
              <a:alpha val="8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1" name="等腰三角形 30"/>
          <p:cNvSpPr>
            <a:spLocks noChangeArrowheads="1"/>
          </p:cNvSpPr>
          <p:nvPr/>
        </p:nvSpPr>
        <p:spPr bwMode="auto">
          <a:xfrm flipH="1">
            <a:off x="472679" y="352425"/>
            <a:ext cx="64294" cy="55960"/>
          </a:xfrm>
          <a:prstGeom prst="triangle">
            <a:avLst>
              <a:gd name="adj" fmla="val 50000"/>
            </a:avLst>
          </a:prstGeom>
          <a:solidFill>
            <a:srgbClr val="197519">
              <a:alpha val="46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9" name="等腰三角形 48"/>
          <p:cNvSpPr>
            <a:spLocks noChangeArrowheads="1"/>
          </p:cNvSpPr>
          <p:nvPr/>
        </p:nvSpPr>
        <p:spPr bwMode="auto">
          <a:xfrm>
            <a:off x="625079" y="367904"/>
            <a:ext cx="133350" cy="114300"/>
          </a:xfrm>
          <a:prstGeom prst="triangle">
            <a:avLst>
              <a:gd name="adj" fmla="val 50000"/>
            </a:avLst>
          </a:prstGeom>
          <a:solidFill>
            <a:srgbClr val="197519">
              <a:alpha val="71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0" name="Freeform 7"/>
          <p:cNvSpPr>
            <a:spLocks noChangeArrowheads="1"/>
          </p:cNvSpPr>
          <p:nvPr/>
        </p:nvSpPr>
        <p:spPr bwMode="auto">
          <a:xfrm>
            <a:off x="3965575" y="1411437"/>
            <a:ext cx="1038225" cy="915987"/>
          </a:xfrm>
          <a:custGeom>
            <a:avLst/>
            <a:gdLst>
              <a:gd name="T0" fmla="*/ 2684 w 2684"/>
              <a:gd name="T1" fmla="*/ 2365 h 2365"/>
              <a:gd name="T2" fmla="*/ 1342 w 2684"/>
              <a:gd name="T3" fmla="*/ 0 h 2365"/>
              <a:gd name="T4" fmla="*/ 0 w 2684"/>
              <a:gd name="T5" fmla="*/ 2365 h 2365"/>
              <a:gd name="T6" fmla="*/ 2684 w 2684"/>
              <a:gd name="T7" fmla="*/ 2365 h 2365"/>
              <a:gd name="T8" fmla="*/ 0 60000 65536"/>
              <a:gd name="T9" fmla="*/ 0 60000 65536"/>
              <a:gd name="T10" fmla="*/ 0 60000 65536"/>
              <a:gd name="T11" fmla="*/ 0 60000 65536"/>
              <a:gd name="T12" fmla="*/ 0 w 2684"/>
              <a:gd name="T13" fmla="*/ 0 h 2365"/>
              <a:gd name="T14" fmla="*/ 2684 w 2684"/>
              <a:gd name="T15" fmla="*/ 2365 h 2365"/>
            </a:gdLst>
            <a:ahLst/>
            <a:cxnLst>
              <a:cxn ang="T8">
                <a:pos x="T0" y="T1"/>
              </a:cxn>
              <a:cxn ang="T9">
                <a:pos x="T2" y="T3"/>
              </a:cxn>
              <a:cxn ang="T10">
                <a:pos x="T4" y="T5"/>
              </a:cxn>
              <a:cxn ang="T11">
                <a:pos x="T6" y="T7"/>
              </a:cxn>
            </a:cxnLst>
            <a:rect l="T12" t="T13" r="T14" b="T15"/>
            <a:pathLst>
              <a:path w="2684" h="2365">
                <a:moveTo>
                  <a:pt x="2684" y="2365"/>
                </a:moveTo>
                <a:lnTo>
                  <a:pt x="1342" y="0"/>
                </a:lnTo>
                <a:lnTo>
                  <a:pt x="0" y="2365"/>
                </a:lnTo>
                <a:lnTo>
                  <a:pt x="2684" y="2365"/>
                </a:lnTo>
                <a:close/>
              </a:path>
            </a:pathLst>
          </a:custGeom>
          <a:solidFill>
            <a:srgbClr val="197519"/>
          </a:solidFill>
          <a:ln>
            <a:noFill/>
          </a:ln>
        </p:spPr>
        <p:txBody>
          <a:bodyPr/>
          <a:lstStyle/>
          <a:p>
            <a:endParaRPr lang="zh-CN" altLang="zh-CN">
              <a:solidFill>
                <a:srgbClr val="000000"/>
              </a:solidFill>
              <a:latin typeface="Calibri" pitchFamily="34" charset="0"/>
              <a:sym typeface="宋体" pitchFamily="2" charset="-122"/>
            </a:endParaRPr>
          </a:p>
        </p:txBody>
      </p:sp>
      <p:sp>
        <p:nvSpPr>
          <p:cNvPr id="51" name="Freeform 8"/>
          <p:cNvSpPr>
            <a:spLocks noChangeArrowheads="1"/>
          </p:cNvSpPr>
          <p:nvPr/>
        </p:nvSpPr>
        <p:spPr bwMode="auto">
          <a:xfrm>
            <a:off x="2936875" y="2327424"/>
            <a:ext cx="1028700" cy="990600"/>
          </a:xfrm>
          <a:custGeom>
            <a:avLst/>
            <a:gdLst>
              <a:gd name="T0" fmla="*/ 2664 w 2664"/>
              <a:gd name="T1" fmla="*/ 0 h 2553"/>
              <a:gd name="T2" fmla="*/ 0 w 2664"/>
              <a:gd name="T3" fmla="*/ 546 h 2553"/>
              <a:gd name="T4" fmla="*/ 1835 w 2664"/>
              <a:gd name="T5" fmla="*/ 2553 h 2553"/>
              <a:gd name="T6" fmla="*/ 2664 w 2664"/>
              <a:gd name="T7" fmla="*/ 0 h 2553"/>
              <a:gd name="T8" fmla="*/ 0 60000 65536"/>
              <a:gd name="T9" fmla="*/ 0 60000 65536"/>
              <a:gd name="T10" fmla="*/ 0 60000 65536"/>
              <a:gd name="T11" fmla="*/ 0 60000 65536"/>
              <a:gd name="T12" fmla="*/ 0 w 2664"/>
              <a:gd name="T13" fmla="*/ 0 h 2553"/>
              <a:gd name="T14" fmla="*/ 2664 w 2664"/>
              <a:gd name="T15" fmla="*/ 2553 h 2553"/>
            </a:gdLst>
            <a:ahLst/>
            <a:cxnLst>
              <a:cxn ang="T8">
                <a:pos x="T0" y="T1"/>
              </a:cxn>
              <a:cxn ang="T9">
                <a:pos x="T2" y="T3"/>
              </a:cxn>
              <a:cxn ang="T10">
                <a:pos x="T4" y="T5"/>
              </a:cxn>
              <a:cxn ang="T11">
                <a:pos x="T6" y="T7"/>
              </a:cxn>
            </a:cxnLst>
            <a:rect l="T12" t="T13" r="T14" b="T15"/>
            <a:pathLst>
              <a:path w="2664" h="2553">
                <a:moveTo>
                  <a:pt x="2664" y="0"/>
                </a:moveTo>
                <a:lnTo>
                  <a:pt x="0" y="546"/>
                </a:lnTo>
                <a:lnTo>
                  <a:pt x="1835" y="2553"/>
                </a:lnTo>
                <a:lnTo>
                  <a:pt x="2664" y="0"/>
                </a:lnTo>
                <a:close/>
              </a:path>
            </a:pathLst>
          </a:custGeom>
          <a:solidFill>
            <a:srgbClr val="197519"/>
          </a:solidFill>
          <a:ln>
            <a:noFill/>
          </a:ln>
        </p:spPr>
        <p:txBody>
          <a:bodyPr/>
          <a:lstStyle/>
          <a:p>
            <a:endParaRPr lang="zh-CN" altLang="zh-CN">
              <a:solidFill>
                <a:srgbClr val="000000"/>
              </a:solidFill>
              <a:latin typeface="Calibri" pitchFamily="34" charset="0"/>
              <a:sym typeface="宋体" pitchFamily="2" charset="-122"/>
            </a:endParaRPr>
          </a:p>
        </p:txBody>
      </p:sp>
      <p:sp>
        <p:nvSpPr>
          <p:cNvPr id="52" name="Freeform 9"/>
          <p:cNvSpPr>
            <a:spLocks noChangeArrowheads="1"/>
          </p:cNvSpPr>
          <p:nvPr/>
        </p:nvSpPr>
        <p:spPr bwMode="auto">
          <a:xfrm>
            <a:off x="3527425" y="3318024"/>
            <a:ext cx="955675" cy="1044575"/>
          </a:xfrm>
          <a:custGeom>
            <a:avLst/>
            <a:gdLst>
              <a:gd name="T0" fmla="*/ 305 w 2476"/>
              <a:gd name="T1" fmla="*/ 0 h 2702"/>
              <a:gd name="T2" fmla="*/ 0 w 2476"/>
              <a:gd name="T3" fmla="*/ 2702 h 2702"/>
              <a:gd name="T4" fmla="*/ 2476 w 2476"/>
              <a:gd name="T5" fmla="*/ 1578 h 2702"/>
              <a:gd name="T6" fmla="*/ 305 w 2476"/>
              <a:gd name="T7" fmla="*/ 0 h 2702"/>
              <a:gd name="T8" fmla="*/ 0 60000 65536"/>
              <a:gd name="T9" fmla="*/ 0 60000 65536"/>
              <a:gd name="T10" fmla="*/ 0 60000 65536"/>
              <a:gd name="T11" fmla="*/ 0 60000 65536"/>
              <a:gd name="T12" fmla="*/ 0 w 2476"/>
              <a:gd name="T13" fmla="*/ 0 h 2702"/>
              <a:gd name="T14" fmla="*/ 2476 w 2476"/>
              <a:gd name="T15" fmla="*/ 2702 h 2702"/>
            </a:gdLst>
            <a:ahLst/>
            <a:cxnLst>
              <a:cxn ang="T8">
                <a:pos x="T0" y="T1"/>
              </a:cxn>
              <a:cxn ang="T9">
                <a:pos x="T2" y="T3"/>
              </a:cxn>
              <a:cxn ang="T10">
                <a:pos x="T4" y="T5"/>
              </a:cxn>
              <a:cxn ang="T11">
                <a:pos x="T6" y="T7"/>
              </a:cxn>
            </a:cxnLst>
            <a:rect l="T12" t="T13" r="T14" b="T15"/>
            <a:pathLst>
              <a:path w="2476" h="2702">
                <a:moveTo>
                  <a:pt x="305" y="0"/>
                </a:moveTo>
                <a:lnTo>
                  <a:pt x="0" y="2702"/>
                </a:lnTo>
                <a:lnTo>
                  <a:pt x="2476" y="1578"/>
                </a:lnTo>
                <a:lnTo>
                  <a:pt x="305" y="0"/>
                </a:lnTo>
                <a:close/>
              </a:path>
            </a:pathLst>
          </a:custGeom>
          <a:solidFill>
            <a:srgbClr val="197519"/>
          </a:solidFill>
          <a:ln>
            <a:noFill/>
          </a:ln>
        </p:spPr>
        <p:txBody>
          <a:bodyPr/>
          <a:lstStyle/>
          <a:p>
            <a:endParaRPr lang="zh-CN" altLang="zh-CN">
              <a:solidFill>
                <a:srgbClr val="000000"/>
              </a:solidFill>
              <a:latin typeface="Calibri" pitchFamily="34" charset="0"/>
              <a:sym typeface="宋体" pitchFamily="2" charset="-122"/>
            </a:endParaRPr>
          </a:p>
        </p:txBody>
      </p:sp>
      <p:sp>
        <p:nvSpPr>
          <p:cNvPr id="53" name="Freeform 10"/>
          <p:cNvSpPr>
            <a:spLocks noChangeArrowheads="1"/>
          </p:cNvSpPr>
          <p:nvPr/>
        </p:nvSpPr>
        <p:spPr bwMode="auto">
          <a:xfrm>
            <a:off x="4483100" y="3318024"/>
            <a:ext cx="958850" cy="1044575"/>
          </a:xfrm>
          <a:custGeom>
            <a:avLst/>
            <a:gdLst>
              <a:gd name="T0" fmla="*/ 0 w 2476"/>
              <a:gd name="T1" fmla="*/ 1578 h 2702"/>
              <a:gd name="T2" fmla="*/ 2476 w 2476"/>
              <a:gd name="T3" fmla="*/ 2702 h 2702"/>
              <a:gd name="T4" fmla="*/ 2172 w 2476"/>
              <a:gd name="T5" fmla="*/ 0 h 2702"/>
              <a:gd name="T6" fmla="*/ 0 w 2476"/>
              <a:gd name="T7" fmla="*/ 1578 h 2702"/>
              <a:gd name="T8" fmla="*/ 0 60000 65536"/>
              <a:gd name="T9" fmla="*/ 0 60000 65536"/>
              <a:gd name="T10" fmla="*/ 0 60000 65536"/>
              <a:gd name="T11" fmla="*/ 0 60000 65536"/>
              <a:gd name="T12" fmla="*/ 0 w 2476"/>
              <a:gd name="T13" fmla="*/ 0 h 2702"/>
              <a:gd name="T14" fmla="*/ 2476 w 2476"/>
              <a:gd name="T15" fmla="*/ 2702 h 2702"/>
            </a:gdLst>
            <a:ahLst/>
            <a:cxnLst>
              <a:cxn ang="T8">
                <a:pos x="T0" y="T1"/>
              </a:cxn>
              <a:cxn ang="T9">
                <a:pos x="T2" y="T3"/>
              </a:cxn>
              <a:cxn ang="T10">
                <a:pos x="T4" y="T5"/>
              </a:cxn>
              <a:cxn ang="T11">
                <a:pos x="T6" y="T7"/>
              </a:cxn>
            </a:cxnLst>
            <a:rect l="T12" t="T13" r="T14" b="T15"/>
            <a:pathLst>
              <a:path w="2476" h="2702">
                <a:moveTo>
                  <a:pt x="0" y="1578"/>
                </a:moveTo>
                <a:lnTo>
                  <a:pt x="2476" y="2702"/>
                </a:lnTo>
                <a:lnTo>
                  <a:pt x="2172" y="0"/>
                </a:lnTo>
                <a:lnTo>
                  <a:pt x="0" y="1578"/>
                </a:lnTo>
                <a:close/>
              </a:path>
            </a:pathLst>
          </a:custGeom>
          <a:solidFill>
            <a:srgbClr val="197519"/>
          </a:solidFill>
          <a:ln>
            <a:noFill/>
          </a:ln>
        </p:spPr>
        <p:txBody>
          <a:bodyPr/>
          <a:lstStyle/>
          <a:p>
            <a:endParaRPr lang="zh-CN" altLang="zh-CN">
              <a:solidFill>
                <a:srgbClr val="000000"/>
              </a:solidFill>
              <a:latin typeface="Calibri" pitchFamily="34" charset="0"/>
              <a:sym typeface="宋体" pitchFamily="2" charset="-122"/>
            </a:endParaRPr>
          </a:p>
        </p:txBody>
      </p:sp>
      <p:sp>
        <p:nvSpPr>
          <p:cNvPr id="54" name="Freeform 11"/>
          <p:cNvSpPr>
            <a:spLocks noChangeArrowheads="1"/>
          </p:cNvSpPr>
          <p:nvPr/>
        </p:nvSpPr>
        <p:spPr bwMode="auto">
          <a:xfrm>
            <a:off x="5003800" y="2327424"/>
            <a:ext cx="1028700" cy="990600"/>
          </a:xfrm>
          <a:custGeom>
            <a:avLst/>
            <a:gdLst>
              <a:gd name="T0" fmla="*/ 830 w 2664"/>
              <a:gd name="T1" fmla="*/ 2553 h 2553"/>
              <a:gd name="T2" fmla="*/ 2664 w 2664"/>
              <a:gd name="T3" fmla="*/ 546 h 2553"/>
              <a:gd name="T4" fmla="*/ 0 w 2664"/>
              <a:gd name="T5" fmla="*/ 0 h 2553"/>
              <a:gd name="T6" fmla="*/ 830 w 2664"/>
              <a:gd name="T7" fmla="*/ 2553 h 2553"/>
              <a:gd name="T8" fmla="*/ 0 60000 65536"/>
              <a:gd name="T9" fmla="*/ 0 60000 65536"/>
              <a:gd name="T10" fmla="*/ 0 60000 65536"/>
              <a:gd name="T11" fmla="*/ 0 60000 65536"/>
              <a:gd name="T12" fmla="*/ 0 w 2664"/>
              <a:gd name="T13" fmla="*/ 0 h 2553"/>
              <a:gd name="T14" fmla="*/ 2664 w 2664"/>
              <a:gd name="T15" fmla="*/ 2553 h 2553"/>
            </a:gdLst>
            <a:ahLst/>
            <a:cxnLst>
              <a:cxn ang="T8">
                <a:pos x="T0" y="T1"/>
              </a:cxn>
              <a:cxn ang="T9">
                <a:pos x="T2" y="T3"/>
              </a:cxn>
              <a:cxn ang="T10">
                <a:pos x="T4" y="T5"/>
              </a:cxn>
              <a:cxn ang="T11">
                <a:pos x="T6" y="T7"/>
              </a:cxn>
            </a:cxnLst>
            <a:rect l="T12" t="T13" r="T14" b="T15"/>
            <a:pathLst>
              <a:path w="2664" h="2553">
                <a:moveTo>
                  <a:pt x="830" y="2553"/>
                </a:moveTo>
                <a:lnTo>
                  <a:pt x="2664" y="546"/>
                </a:lnTo>
                <a:lnTo>
                  <a:pt x="0" y="0"/>
                </a:lnTo>
                <a:lnTo>
                  <a:pt x="830" y="2553"/>
                </a:lnTo>
                <a:close/>
              </a:path>
            </a:pathLst>
          </a:custGeom>
          <a:solidFill>
            <a:srgbClr val="197519"/>
          </a:solidFill>
          <a:ln>
            <a:noFill/>
          </a:ln>
        </p:spPr>
        <p:txBody>
          <a:bodyPr/>
          <a:lstStyle/>
          <a:p>
            <a:endParaRPr lang="zh-CN" altLang="zh-CN">
              <a:solidFill>
                <a:srgbClr val="000000"/>
              </a:solidFill>
              <a:latin typeface="Calibri" pitchFamily="34" charset="0"/>
              <a:sym typeface="宋体" pitchFamily="2" charset="-122"/>
            </a:endParaRPr>
          </a:p>
        </p:txBody>
      </p:sp>
      <p:sp>
        <p:nvSpPr>
          <p:cNvPr id="63" name="矩形 7"/>
          <p:cNvSpPr>
            <a:spLocks noChangeArrowheads="1"/>
          </p:cNvSpPr>
          <p:nvPr/>
        </p:nvSpPr>
        <p:spPr bwMode="auto">
          <a:xfrm>
            <a:off x="4303713" y="1830537"/>
            <a:ext cx="35718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en-US" altLang="zh-CN" sz="2800">
                <a:solidFill>
                  <a:schemeClr val="bg1"/>
                </a:solidFill>
                <a:latin typeface="Swiss911 UCm BT" pitchFamily="2" charset="0"/>
                <a:sym typeface="Swiss911 UCm BT" pitchFamily="2" charset="0"/>
              </a:rPr>
              <a:t>01</a:t>
            </a:r>
            <a:endParaRPr lang="zh-CN" altLang="en-US" sz="2800">
              <a:solidFill>
                <a:schemeClr val="bg1"/>
              </a:solidFill>
              <a:latin typeface="Swiss911 UCm BT" pitchFamily="2" charset="0"/>
              <a:sym typeface="Swiss911 UCm BT" pitchFamily="2" charset="0"/>
            </a:endParaRPr>
          </a:p>
        </p:txBody>
      </p:sp>
      <p:sp>
        <p:nvSpPr>
          <p:cNvPr id="64" name="矩形 8"/>
          <p:cNvSpPr>
            <a:spLocks noChangeArrowheads="1"/>
          </p:cNvSpPr>
          <p:nvPr/>
        </p:nvSpPr>
        <p:spPr bwMode="auto">
          <a:xfrm>
            <a:off x="5264150" y="2514749"/>
            <a:ext cx="35718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en-US" altLang="zh-CN" sz="2800">
                <a:solidFill>
                  <a:schemeClr val="bg1"/>
                </a:solidFill>
                <a:latin typeface="Swiss911 UCm BT" pitchFamily="2" charset="0"/>
                <a:sym typeface="Swiss911 UCm BT" pitchFamily="2" charset="0"/>
              </a:rPr>
              <a:t>02</a:t>
            </a:r>
            <a:endParaRPr lang="zh-CN" altLang="en-US" sz="2800">
              <a:solidFill>
                <a:schemeClr val="bg1"/>
              </a:solidFill>
              <a:latin typeface="Swiss911 UCm BT" pitchFamily="2" charset="0"/>
              <a:sym typeface="Swiss911 UCm BT" pitchFamily="2" charset="0"/>
            </a:endParaRPr>
          </a:p>
        </p:txBody>
      </p:sp>
      <p:sp>
        <p:nvSpPr>
          <p:cNvPr id="65" name="矩形 9"/>
          <p:cNvSpPr>
            <a:spLocks noChangeArrowheads="1"/>
          </p:cNvSpPr>
          <p:nvPr/>
        </p:nvSpPr>
        <p:spPr bwMode="auto">
          <a:xfrm>
            <a:off x="4905375" y="3654574"/>
            <a:ext cx="35718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en-US" altLang="zh-CN" sz="2800">
                <a:solidFill>
                  <a:schemeClr val="bg1"/>
                </a:solidFill>
                <a:latin typeface="Swiss911 UCm BT" pitchFamily="2" charset="0"/>
                <a:sym typeface="Swiss911 UCm BT" pitchFamily="2" charset="0"/>
              </a:rPr>
              <a:t>03</a:t>
            </a:r>
            <a:endParaRPr lang="zh-CN" altLang="en-US" sz="2800">
              <a:solidFill>
                <a:schemeClr val="bg1"/>
              </a:solidFill>
              <a:latin typeface="Swiss911 UCm BT" pitchFamily="2" charset="0"/>
              <a:sym typeface="Swiss911 UCm BT" pitchFamily="2" charset="0"/>
            </a:endParaRPr>
          </a:p>
        </p:txBody>
      </p:sp>
      <p:sp>
        <p:nvSpPr>
          <p:cNvPr id="66" name="矩形 10"/>
          <p:cNvSpPr>
            <a:spLocks noChangeArrowheads="1"/>
          </p:cNvSpPr>
          <p:nvPr/>
        </p:nvSpPr>
        <p:spPr bwMode="auto">
          <a:xfrm>
            <a:off x="3646488" y="3668862"/>
            <a:ext cx="35718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en-US" altLang="zh-CN" sz="2800">
                <a:solidFill>
                  <a:schemeClr val="bg1"/>
                </a:solidFill>
                <a:latin typeface="Swiss911 UCm BT" pitchFamily="2" charset="0"/>
                <a:sym typeface="Swiss911 UCm BT" pitchFamily="2" charset="0"/>
              </a:rPr>
              <a:t>04</a:t>
            </a:r>
            <a:endParaRPr lang="zh-CN" altLang="en-US" sz="2800">
              <a:solidFill>
                <a:schemeClr val="bg1"/>
              </a:solidFill>
              <a:latin typeface="Swiss911 UCm BT" pitchFamily="2" charset="0"/>
              <a:sym typeface="Swiss911 UCm BT" pitchFamily="2" charset="0"/>
            </a:endParaRPr>
          </a:p>
        </p:txBody>
      </p:sp>
      <p:sp>
        <p:nvSpPr>
          <p:cNvPr id="67" name="矩形 11"/>
          <p:cNvSpPr>
            <a:spLocks noChangeArrowheads="1"/>
          </p:cNvSpPr>
          <p:nvPr/>
        </p:nvSpPr>
        <p:spPr bwMode="auto">
          <a:xfrm>
            <a:off x="3348038" y="2524274"/>
            <a:ext cx="35718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en-US" altLang="zh-CN" sz="2800">
                <a:solidFill>
                  <a:schemeClr val="bg1"/>
                </a:solidFill>
                <a:latin typeface="Swiss911 UCm BT" pitchFamily="2" charset="0"/>
                <a:sym typeface="Swiss911 UCm BT" pitchFamily="2" charset="0"/>
              </a:rPr>
              <a:t>05</a:t>
            </a:r>
            <a:endParaRPr lang="zh-CN" altLang="en-US" sz="2800">
              <a:solidFill>
                <a:schemeClr val="bg1"/>
              </a:solidFill>
              <a:latin typeface="Swiss911 UCm BT" pitchFamily="2" charset="0"/>
              <a:sym typeface="Swiss911 UCm BT" pitchFamily="2" charset="0"/>
            </a:endParaRPr>
          </a:p>
        </p:txBody>
      </p:sp>
      <p:sp>
        <p:nvSpPr>
          <p:cNvPr id="68" name="TextBox 12"/>
          <p:cNvSpPr>
            <a:spLocks noChangeArrowheads="1"/>
          </p:cNvSpPr>
          <p:nvPr/>
        </p:nvSpPr>
        <p:spPr bwMode="auto">
          <a:xfrm>
            <a:off x="4879975" y="1260624"/>
            <a:ext cx="25717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r>
              <a:rPr lang="zh-CN" altLang="en-US" sz="1000">
                <a:solidFill>
                  <a:srgbClr val="595959"/>
                </a:solidFill>
                <a:latin typeface="微软雅黑" pitchFamily="34" charset="-122"/>
                <a:ea typeface="微软雅黑" pitchFamily="34" charset="-122"/>
              </a:rPr>
              <a:t>详写内容</a:t>
            </a:r>
            <a:r>
              <a:rPr lang="en-US" altLang="zh-CN" sz="1000">
                <a:solidFill>
                  <a:srgbClr val="595959"/>
                </a:solidFill>
                <a:latin typeface="微软雅黑" pitchFamily="34" charset="-122"/>
                <a:ea typeface="微软雅黑" pitchFamily="34" charset="-122"/>
              </a:rPr>
              <a:t>……</a:t>
            </a:r>
            <a:r>
              <a:rPr lang="zh-CN" altLang="en-US" sz="1000">
                <a:solidFill>
                  <a:srgbClr val="595959"/>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a:solidFill>
                <a:srgbClr val="595959"/>
              </a:solidFill>
              <a:latin typeface="微软雅黑" pitchFamily="34" charset="-122"/>
              <a:ea typeface="微软雅黑" pitchFamily="34" charset="-122"/>
            </a:endParaRPr>
          </a:p>
        </p:txBody>
      </p:sp>
      <p:sp>
        <p:nvSpPr>
          <p:cNvPr id="69" name="TextBox 13"/>
          <p:cNvSpPr>
            <a:spLocks noChangeArrowheads="1"/>
          </p:cNvSpPr>
          <p:nvPr/>
        </p:nvSpPr>
        <p:spPr bwMode="auto">
          <a:xfrm>
            <a:off x="6138863" y="2484587"/>
            <a:ext cx="2109787" cy="614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r>
              <a:rPr lang="zh-CN" altLang="en-US" sz="1000">
                <a:solidFill>
                  <a:srgbClr val="595959"/>
                </a:solidFill>
                <a:latin typeface="微软雅黑" pitchFamily="34" charset="-122"/>
                <a:ea typeface="微软雅黑" pitchFamily="34" charset="-122"/>
              </a:rPr>
              <a:t>详写内容</a:t>
            </a:r>
            <a:r>
              <a:rPr lang="en-US" altLang="zh-CN" sz="1000">
                <a:solidFill>
                  <a:srgbClr val="595959"/>
                </a:solidFill>
                <a:latin typeface="微软雅黑" pitchFamily="34" charset="-122"/>
                <a:ea typeface="微软雅黑" pitchFamily="34" charset="-122"/>
              </a:rPr>
              <a:t>……</a:t>
            </a:r>
            <a:r>
              <a:rPr lang="zh-CN" altLang="en-US" sz="1000">
                <a:solidFill>
                  <a:srgbClr val="595959"/>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a:solidFill>
                <a:srgbClr val="595959"/>
              </a:solidFill>
              <a:latin typeface="微软雅黑" pitchFamily="34" charset="-122"/>
              <a:ea typeface="微软雅黑" pitchFamily="34" charset="-122"/>
            </a:endParaRPr>
          </a:p>
        </p:txBody>
      </p:sp>
      <p:sp>
        <p:nvSpPr>
          <p:cNvPr id="70" name="TextBox 14"/>
          <p:cNvSpPr>
            <a:spLocks noChangeArrowheads="1"/>
          </p:cNvSpPr>
          <p:nvPr/>
        </p:nvSpPr>
        <p:spPr bwMode="auto">
          <a:xfrm>
            <a:off x="5622925" y="3930799"/>
            <a:ext cx="2109788"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r>
              <a:rPr lang="zh-CN" altLang="en-US" sz="1000">
                <a:solidFill>
                  <a:srgbClr val="595959"/>
                </a:solidFill>
                <a:latin typeface="微软雅黑" pitchFamily="34" charset="-122"/>
                <a:ea typeface="微软雅黑" pitchFamily="34" charset="-122"/>
              </a:rPr>
              <a:t>详写内容</a:t>
            </a:r>
            <a:r>
              <a:rPr lang="en-US" altLang="zh-CN" sz="1000">
                <a:solidFill>
                  <a:srgbClr val="595959"/>
                </a:solidFill>
                <a:latin typeface="微软雅黑" pitchFamily="34" charset="-122"/>
                <a:ea typeface="微软雅黑" pitchFamily="34" charset="-122"/>
              </a:rPr>
              <a:t>……</a:t>
            </a:r>
            <a:r>
              <a:rPr lang="zh-CN" altLang="en-US" sz="1000">
                <a:solidFill>
                  <a:srgbClr val="595959"/>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a:solidFill>
                <a:srgbClr val="595959"/>
              </a:solidFill>
              <a:latin typeface="微软雅黑" pitchFamily="34" charset="-122"/>
              <a:ea typeface="微软雅黑" pitchFamily="34" charset="-122"/>
            </a:endParaRPr>
          </a:p>
        </p:txBody>
      </p:sp>
      <p:sp>
        <p:nvSpPr>
          <p:cNvPr id="71" name="TextBox 15"/>
          <p:cNvSpPr>
            <a:spLocks noChangeArrowheads="1"/>
          </p:cNvSpPr>
          <p:nvPr/>
        </p:nvSpPr>
        <p:spPr bwMode="auto">
          <a:xfrm>
            <a:off x="1136650" y="3629174"/>
            <a:ext cx="2108200"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r>
              <a:rPr lang="zh-CN" altLang="en-US" sz="1000" dirty="0">
                <a:solidFill>
                  <a:srgbClr val="595959"/>
                </a:solidFill>
                <a:latin typeface="微软雅黑" pitchFamily="34" charset="-122"/>
                <a:ea typeface="微软雅黑" pitchFamily="34" charset="-122"/>
              </a:rPr>
              <a:t>详写内容</a:t>
            </a:r>
            <a:r>
              <a:rPr lang="en-US" altLang="zh-CN" sz="1000" dirty="0">
                <a:solidFill>
                  <a:srgbClr val="595959"/>
                </a:solidFill>
                <a:latin typeface="微软雅黑" pitchFamily="34" charset="-122"/>
                <a:ea typeface="微软雅黑" pitchFamily="34" charset="-122"/>
              </a:rPr>
              <a:t>……</a:t>
            </a:r>
            <a:r>
              <a:rPr lang="zh-CN" altLang="en-US" sz="1000" dirty="0">
                <a:solidFill>
                  <a:srgbClr val="595959"/>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dirty="0">
              <a:solidFill>
                <a:srgbClr val="595959"/>
              </a:solidFill>
              <a:latin typeface="微软雅黑" pitchFamily="34" charset="-122"/>
              <a:ea typeface="微软雅黑" pitchFamily="34" charset="-122"/>
            </a:endParaRPr>
          </a:p>
        </p:txBody>
      </p:sp>
      <p:sp>
        <p:nvSpPr>
          <p:cNvPr id="72" name="TextBox 16"/>
          <p:cNvSpPr>
            <a:spLocks noChangeArrowheads="1"/>
          </p:cNvSpPr>
          <p:nvPr/>
        </p:nvSpPr>
        <p:spPr bwMode="auto">
          <a:xfrm>
            <a:off x="1136650" y="1881337"/>
            <a:ext cx="2108200"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r>
              <a:rPr lang="zh-CN" altLang="en-US" sz="1000" dirty="0">
                <a:solidFill>
                  <a:srgbClr val="595959"/>
                </a:solidFill>
                <a:latin typeface="微软雅黑" pitchFamily="34" charset="-122"/>
                <a:ea typeface="微软雅黑" pitchFamily="34" charset="-122"/>
              </a:rPr>
              <a:t>详写内容</a:t>
            </a:r>
            <a:r>
              <a:rPr lang="en-US" altLang="zh-CN" sz="1000" dirty="0">
                <a:solidFill>
                  <a:srgbClr val="595959"/>
                </a:solidFill>
                <a:latin typeface="微软雅黑" pitchFamily="34" charset="-122"/>
                <a:ea typeface="微软雅黑" pitchFamily="34" charset="-122"/>
              </a:rPr>
              <a:t>……</a:t>
            </a:r>
            <a:r>
              <a:rPr lang="zh-CN" altLang="en-US" sz="1000" dirty="0">
                <a:solidFill>
                  <a:srgbClr val="595959"/>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dirty="0">
              <a:solidFill>
                <a:srgbClr val="595959"/>
              </a:solidFill>
              <a:latin typeface="微软雅黑" pitchFamily="34" charset="-122"/>
              <a:ea typeface="微软雅黑" pitchFamily="34" charset="-122"/>
            </a:endParaRPr>
          </a:p>
        </p:txBody>
      </p:sp>
      <p:sp>
        <p:nvSpPr>
          <p:cNvPr id="73" name="TextBox 17"/>
          <p:cNvSpPr>
            <a:spLocks noChangeArrowheads="1"/>
          </p:cNvSpPr>
          <p:nvPr/>
        </p:nvSpPr>
        <p:spPr bwMode="auto">
          <a:xfrm>
            <a:off x="4879975" y="1059133"/>
            <a:ext cx="126206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添加标题内容</a:t>
            </a:r>
          </a:p>
        </p:txBody>
      </p:sp>
      <p:sp>
        <p:nvSpPr>
          <p:cNvPr id="74" name="TextBox 18"/>
          <p:cNvSpPr>
            <a:spLocks noChangeArrowheads="1"/>
          </p:cNvSpPr>
          <p:nvPr/>
        </p:nvSpPr>
        <p:spPr bwMode="auto">
          <a:xfrm>
            <a:off x="6138863" y="2260871"/>
            <a:ext cx="1262062"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添加标题内容</a:t>
            </a:r>
          </a:p>
        </p:txBody>
      </p:sp>
      <p:sp>
        <p:nvSpPr>
          <p:cNvPr id="75" name="TextBox 19"/>
          <p:cNvSpPr>
            <a:spLocks noChangeArrowheads="1"/>
          </p:cNvSpPr>
          <p:nvPr/>
        </p:nvSpPr>
        <p:spPr bwMode="auto">
          <a:xfrm>
            <a:off x="5622925" y="3708671"/>
            <a:ext cx="126206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添加标题内容</a:t>
            </a:r>
          </a:p>
        </p:txBody>
      </p:sp>
      <p:sp>
        <p:nvSpPr>
          <p:cNvPr id="76" name="TextBox 20"/>
          <p:cNvSpPr>
            <a:spLocks noChangeArrowheads="1"/>
          </p:cNvSpPr>
          <p:nvPr/>
        </p:nvSpPr>
        <p:spPr bwMode="auto">
          <a:xfrm>
            <a:off x="1136650" y="3403871"/>
            <a:ext cx="1203102"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添加标题内容</a:t>
            </a:r>
          </a:p>
        </p:txBody>
      </p:sp>
      <p:sp>
        <p:nvSpPr>
          <p:cNvPr id="77" name="TextBox 21"/>
          <p:cNvSpPr>
            <a:spLocks noChangeArrowheads="1"/>
          </p:cNvSpPr>
          <p:nvPr/>
        </p:nvSpPr>
        <p:spPr bwMode="auto">
          <a:xfrm>
            <a:off x="1136650" y="1649683"/>
            <a:ext cx="10810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添加标题内容</a:t>
            </a:r>
          </a:p>
        </p:txBody>
      </p:sp>
      <p:sp>
        <p:nvSpPr>
          <p:cNvPr id="78" name="TextBox 22"/>
          <p:cNvSpPr>
            <a:spLocks noChangeArrowheads="1"/>
          </p:cNvSpPr>
          <p:nvPr/>
        </p:nvSpPr>
        <p:spPr bwMode="auto">
          <a:xfrm>
            <a:off x="3995936" y="2737832"/>
            <a:ext cx="99139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点击添加标题内容</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ppt_x</p:attrName>
                                        </p:attrNameLst>
                                      </p:cBhvr>
                                      <p:tavLst>
                                        <p:tav tm="0">
                                          <p:val>
                                            <p:strVal val="0-#ppt_w/2"/>
                                          </p:val>
                                        </p:tav>
                                        <p:tav tm="100000">
                                          <p:val>
                                            <p:strVal val="#ppt_x"/>
                                          </p:val>
                                        </p:tav>
                                      </p:tavLst>
                                    </p:anim>
                                    <p:anim calcmode="lin" valueType="num">
                                      <p:cBhvr>
                                        <p:cTn id="8" dur="500" fill="hold"/>
                                        <p:tgtEl>
                                          <p:spTgt spid="29"/>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p:cTn id="11" dur="500" fill="hold"/>
                                        <p:tgtEl>
                                          <p:spTgt spid="30"/>
                                        </p:tgtEl>
                                        <p:attrNameLst>
                                          <p:attrName>ppt_x</p:attrName>
                                        </p:attrNameLst>
                                      </p:cBhvr>
                                      <p:tavLst>
                                        <p:tav tm="0">
                                          <p:val>
                                            <p:strVal val="0-#ppt_w/2"/>
                                          </p:val>
                                        </p:tav>
                                        <p:tav tm="100000">
                                          <p:val>
                                            <p:strVal val="#ppt_x"/>
                                          </p:val>
                                        </p:tav>
                                      </p:tavLst>
                                    </p:anim>
                                    <p:anim calcmode="lin" valueType="num">
                                      <p:cBhvr>
                                        <p:cTn id="12" dur="500" fill="hold"/>
                                        <p:tgtEl>
                                          <p:spTgt spid="30"/>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anim calcmode="lin" valueType="num">
                                      <p:cBhvr>
                                        <p:cTn id="15" dur="500" fill="hold"/>
                                        <p:tgtEl>
                                          <p:spTgt spid="31"/>
                                        </p:tgtEl>
                                        <p:attrNameLst>
                                          <p:attrName>ppt_x</p:attrName>
                                        </p:attrNameLst>
                                      </p:cBhvr>
                                      <p:tavLst>
                                        <p:tav tm="0">
                                          <p:val>
                                            <p:strVal val="0-#ppt_w/2"/>
                                          </p:val>
                                        </p:tav>
                                        <p:tav tm="100000">
                                          <p:val>
                                            <p:strVal val="#ppt_x"/>
                                          </p:val>
                                        </p:tav>
                                      </p:tavLst>
                                    </p:anim>
                                    <p:anim calcmode="lin" valueType="num">
                                      <p:cBhvr>
                                        <p:cTn id="16" dur="500" fill="hold"/>
                                        <p:tgtEl>
                                          <p:spTgt spid="31"/>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49"/>
                                        </p:tgtEl>
                                        <p:attrNameLst>
                                          <p:attrName>style.visibility</p:attrName>
                                        </p:attrNameLst>
                                      </p:cBhvr>
                                      <p:to>
                                        <p:strVal val="visible"/>
                                      </p:to>
                                    </p:set>
                                    <p:anim calcmode="lin" valueType="num">
                                      <p:cBhvr>
                                        <p:cTn id="19" dur="500" fill="hold"/>
                                        <p:tgtEl>
                                          <p:spTgt spid="49"/>
                                        </p:tgtEl>
                                        <p:attrNameLst>
                                          <p:attrName>ppt_x</p:attrName>
                                        </p:attrNameLst>
                                      </p:cBhvr>
                                      <p:tavLst>
                                        <p:tav tm="0">
                                          <p:val>
                                            <p:strVal val="0-#ppt_w/2"/>
                                          </p:val>
                                        </p:tav>
                                        <p:tav tm="100000">
                                          <p:val>
                                            <p:strVal val="#ppt_x"/>
                                          </p:val>
                                        </p:tav>
                                      </p:tavLst>
                                    </p:anim>
                                    <p:anim calcmode="lin" valueType="num">
                                      <p:cBhvr>
                                        <p:cTn id="20" dur="500" fill="hold"/>
                                        <p:tgtEl>
                                          <p:spTgt spid="49"/>
                                        </p:tgtEl>
                                        <p:attrNameLst>
                                          <p:attrName>ppt_y</p:attrName>
                                        </p:attrNameLst>
                                      </p:cBhvr>
                                      <p:tavLst>
                                        <p:tav tm="0">
                                          <p:val>
                                            <p:strVal val="#ppt_y"/>
                                          </p:val>
                                        </p:tav>
                                        <p:tav tm="100000">
                                          <p:val>
                                            <p:strVal val="#ppt_y"/>
                                          </p:val>
                                        </p:tav>
                                      </p:tavLst>
                                    </p:anim>
                                  </p:childTnLst>
                                </p:cTn>
                              </p:par>
                              <p:par>
                                <p:cTn id="21" presetID="8" presetClass="emph" presetSubtype="0" fill="hold" grpId="1" nodeType="withEffect">
                                  <p:stCondLst>
                                    <p:cond delay="0"/>
                                  </p:stCondLst>
                                  <p:childTnLst>
                                    <p:animRot by="21600000">
                                      <p:cBhvr>
                                        <p:cTn id="22" dur="500" fill="hold"/>
                                        <p:tgtEl>
                                          <p:spTgt spid="29"/>
                                        </p:tgtEl>
                                        <p:attrNameLst>
                                          <p:attrName>r</p:attrName>
                                        </p:attrNameLst>
                                      </p:cBhvr>
                                    </p:animRot>
                                  </p:childTnLst>
                                </p:cTn>
                              </p:par>
                              <p:par>
                                <p:cTn id="23" presetID="8" presetClass="emph" presetSubtype="0" fill="hold" grpId="1" nodeType="withEffect">
                                  <p:stCondLst>
                                    <p:cond delay="0"/>
                                  </p:stCondLst>
                                  <p:childTnLst>
                                    <p:animRot by="21600000">
                                      <p:cBhvr>
                                        <p:cTn id="24" dur="500" fill="hold"/>
                                        <p:tgtEl>
                                          <p:spTgt spid="30"/>
                                        </p:tgtEl>
                                        <p:attrNameLst>
                                          <p:attrName>r</p:attrName>
                                        </p:attrNameLst>
                                      </p:cBhvr>
                                    </p:animRot>
                                  </p:childTnLst>
                                </p:cTn>
                              </p:par>
                              <p:par>
                                <p:cTn id="25" presetID="8" presetClass="emph" presetSubtype="0" fill="hold" grpId="1" nodeType="withEffect">
                                  <p:stCondLst>
                                    <p:cond delay="0"/>
                                  </p:stCondLst>
                                  <p:childTnLst>
                                    <p:animRot by="21600000">
                                      <p:cBhvr>
                                        <p:cTn id="26" dur="500" fill="hold"/>
                                        <p:tgtEl>
                                          <p:spTgt spid="31"/>
                                        </p:tgtEl>
                                        <p:attrNameLst>
                                          <p:attrName>r</p:attrName>
                                        </p:attrNameLst>
                                      </p:cBhvr>
                                    </p:animRot>
                                  </p:childTnLst>
                                </p:cTn>
                              </p:par>
                              <p:par>
                                <p:cTn id="27" presetID="8" presetClass="emph" presetSubtype="0" fill="hold" grpId="1" nodeType="withEffect">
                                  <p:stCondLst>
                                    <p:cond delay="0"/>
                                  </p:stCondLst>
                                  <p:childTnLst>
                                    <p:animRot by="21600000">
                                      <p:cBhvr>
                                        <p:cTn id="28" dur="500" fill="hold"/>
                                        <p:tgtEl>
                                          <p:spTgt spid="49"/>
                                        </p:tgtEl>
                                        <p:attrNameLst>
                                          <p:attrName>r</p:attrName>
                                        </p:attrNameLst>
                                      </p:cBhvr>
                                    </p:animRot>
                                  </p:childTnLst>
                                </p:cTn>
                              </p:par>
                              <p:par>
                                <p:cTn id="29" presetID="10" presetClass="entr" presetSubtype="0" fill="hold" grpId="0" nodeType="withEffect">
                                  <p:stCondLst>
                                    <p:cond delay="300"/>
                                  </p:stCondLst>
                                  <p:childTnLst>
                                    <p:set>
                                      <p:cBhvr>
                                        <p:cTn id="30" dur="1" fill="hold">
                                          <p:stCondLst>
                                            <p:cond delay="0"/>
                                          </p:stCondLst>
                                        </p:cTn>
                                        <p:tgtEl>
                                          <p:spTgt spid="28"/>
                                        </p:tgtEl>
                                        <p:attrNameLst>
                                          <p:attrName>style.visibility</p:attrName>
                                        </p:attrNameLst>
                                      </p:cBhvr>
                                      <p:to>
                                        <p:strVal val="visible"/>
                                      </p:to>
                                    </p:set>
                                    <p:animEffect transition="in" filter="fade">
                                      <p:cBhvr>
                                        <p:cTn id="31" dur="500"/>
                                        <p:tgtEl>
                                          <p:spTgt spid="28"/>
                                        </p:tgtEl>
                                      </p:cBhvr>
                                    </p:animEffect>
                                  </p:childTnLst>
                                </p:cTn>
                              </p:par>
                            </p:childTnLst>
                          </p:cTn>
                        </p:par>
                        <p:par>
                          <p:cTn id="32" fill="hold">
                            <p:stCondLst>
                              <p:cond delay="800"/>
                            </p:stCondLst>
                            <p:childTnLst>
                              <p:par>
                                <p:cTn id="33" presetID="23" presetClass="entr" presetSubtype="528" fill="hold" grpId="0" nodeType="afterEffect">
                                  <p:stCondLst>
                                    <p:cond delay="0"/>
                                  </p:stCondLst>
                                  <p:childTnLst>
                                    <p:set>
                                      <p:cBhvr>
                                        <p:cTn id="34" dur="1" fill="hold">
                                          <p:stCondLst>
                                            <p:cond delay="0"/>
                                          </p:stCondLst>
                                        </p:cTn>
                                        <p:tgtEl>
                                          <p:spTgt spid="50"/>
                                        </p:tgtEl>
                                        <p:attrNameLst>
                                          <p:attrName>style.visibility</p:attrName>
                                        </p:attrNameLst>
                                      </p:cBhvr>
                                      <p:to>
                                        <p:strVal val="visible"/>
                                      </p:to>
                                    </p:set>
                                    <p:anim calcmode="lin" valueType="num">
                                      <p:cBhvr>
                                        <p:cTn id="35" dur="500" fill="hold"/>
                                        <p:tgtEl>
                                          <p:spTgt spid="50"/>
                                        </p:tgtEl>
                                        <p:attrNameLst>
                                          <p:attrName>ppt_w</p:attrName>
                                        </p:attrNameLst>
                                      </p:cBhvr>
                                      <p:tavLst>
                                        <p:tav tm="0">
                                          <p:val>
                                            <p:fltVal val="0"/>
                                          </p:val>
                                        </p:tav>
                                        <p:tav tm="100000">
                                          <p:val>
                                            <p:strVal val="#ppt_w"/>
                                          </p:val>
                                        </p:tav>
                                      </p:tavLst>
                                    </p:anim>
                                    <p:anim calcmode="lin" valueType="num">
                                      <p:cBhvr>
                                        <p:cTn id="36" dur="500" fill="hold"/>
                                        <p:tgtEl>
                                          <p:spTgt spid="50"/>
                                        </p:tgtEl>
                                        <p:attrNameLst>
                                          <p:attrName>ppt_h</p:attrName>
                                        </p:attrNameLst>
                                      </p:cBhvr>
                                      <p:tavLst>
                                        <p:tav tm="0">
                                          <p:val>
                                            <p:fltVal val="0"/>
                                          </p:val>
                                        </p:tav>
                                        <p:tav tm="100000">
                                          <p:val>
                                            <p:strVal val="#ppt_h"/>
                                          </p:val>
                                        </p:tav>
                                      </p:tavLst>
                                    </p:anim>
                                    <p:anim calcmode="lin" valueType="num">
                                      <p:cBhvr>
                                        <p:cTn id="37" dur="500" fill="hold"/>
                                        <p:tgtEl>
                                          <p:spTgt spid="50"/>
                                        </p:tgtEl>
                                        <p:attrNameLst>
                                          <p:attrName>ppt_x</p:attrName>
                                        </p:attrNameLst>
                                      </p:cBhvr>
                                      <p:tavLst>
                                        <p:tav tm="0">
                                          <p:val>
                                            <p:fltVal val="0.5"/>
                                          </p:val>
                                        </p:tav>
                                        <p:tav tm="100000">
                                          <p:val>
                                            <p:strVal val="#ppt_x"/>
                                          </p:val>
                                        </p:tav>
                                      </p:tavLst>
                                    </p:anim>
                                    <p:anim calcmode="lin" valueType="num">
                                      <p:cBhvr>
                                        <p:cTn id="38" dur="500" fill="hold"/>
                                        <p:tgtEl>
                                          <p:spTgt spid="50"/>
                                        </p:tgtEl>
                                        <p:attrNameLst>
                                          <p:attrName>ppt_y</p:attrName>
                                        </p:attrNameLst>
                                      </p:cBhvr>
                                      <p:tavLst>
                                        <p:tav tm="0">
                                          <p:val>
                                            <p:fltVal val="0.5"/>
                                          </p:val>
                                        </p:tav>
                                        <p:tav tm="100000">
                                          <p:val>
                                            <p:strVal val="#ppt_y"/>
                                          </p:val>
                                        </p:tav>
                                      </p:tavLst>
                                    </p:anim>
                                  </p:childTnLst>
                                </p:cTn>
                              </p:par>
                              <p:par>
                                <p:cTn id="39" presetID="23" presetClass="entr" presetSubtype="528" fill="hold" grpId="0" nodeType="withEffect">
                                  <p:stCondLst>
                                    <p:cond delay="0"/>
                                  </p:stCondLst>
                                  <p:childTnLst>
                                    <p:set>
                                      <p:cBhvr>
                                        <p:cTn id="40" dur="1" fill="hold">
                                          <p:stCondLst>
                                            <p:cond delay="0"/>
                                          </p:stCondLst>
                                        </p:cTn>
                                        <p:tgtEl>
                                          <p:spTgt spid="51"/>
                                        </p:tgtEl>
                                        <p:attrNameLst>
                                          <p:attrName>style.visibility</p:attrName>
                                        </p:attrNameLst>
                                      </p:cBhvr>
                                      <p:to>
                                        <p:strVal val="visible"/>
                                      </p:to>
                                    </p:set>
                                    <p:anim calcmode="lin" valueType="num">
                                      <p:cBhvr>
                                        <p:cTn id="41" dur="500" fill="hold"/>
                                        <p:tgtEl>
                                          <p:spTgt spid="51"/>
                                        </p:tgtEl>
                                        <p:attrNameLst>
                                          <p:attrName>ppt_w</p:attrName>
                                        </p:attrNameLst>
                                      </p:cBhvr>
                                      <p:tavLst>
                                        <p:tav tm="0">
                                          <p:val>
                                            <p:fltVal val="0"/>
                                          </p:val>
                                        </p:tav>
                                        <p:tav tm="100000">
                                          <p:val>
                                            <p:strVal val="#ppt_w"/>
                                          </p:val>
                                        </p:tav>
                                      </p:tavLst>
                                    </p:anim>
                                    <p:anim calcmode="lin" valueType="num">
                                      <p:cBhvr>
                                        <p:cTn id="42" dur="500" fill="hold"/>
                                        <p:tgtEl>
                                          <p:spTgt spid="51"/>
                                        </p:tgtEl>
                                        <p:attrNameLst>
                                          <p:attrName>ppt_h</p:attrName>
                                        </p:attrNameLst>
                                      </p:cBhvr>
                                      <p:tavLst>
                                        <p:tav tm="0">
                                          <p:val>
                                            <p:fltVal val="0"/>
                                          </p:val>
                                        </p:tav>
                                        <p:tav tm="100000">
                                          <p:val>
                                            <p:strVal val="#ppt_h"/>
                                          </p:val>
                                        </p:tav>
                                      </p:tavLst>
                                    </p:anim>
                                    <p:anim calcmode="lin" valueType="num">
                                      <p:cBhvr>
                                        <p:cTn id="43" dur="500" fill="hold"/>
                                        <p:tgtEl>
                                          <p:spTgt spid="51"/>
                                        </p:tgtEl>
                                        <p:attrNameLst>
                                          <p:attrName>ppt_x</p:attrName>
                                        </p:attrNameLst>
                                      </p:cBhvr>
                                      <p:tavLst>
                                        <p:tav tm="0">
                                          <p:val>
                                            <p:fltVal val="0.5"/>
                                          </p:val>
                                        </p:tav>
                                        <p:tav tm="100000">
                                          <p:val>
                                            <p:strVal val="#ppt_x"/>
                                          </p:val>
                                        </p:tav>
                                      </p:tavLst>
                                    </p:anim>
                                    <p:anim calcmode="lin" valueType="num">
                                      <p:cBhvr>
                                        <p:cTn id="44" dur="500" fill="hold"/>
                                        <p:tgtEl>
                                          <p:spTgt spid="51"/>
                                        </p:tgtEl>
                                        <p:attrNameLst>
                                          <p:attrName>ppt_y</p:attrName>
                                        </p:attrNameLst>
                                      </p:cBhvr>
                                      <p:tavLst>
                                        <p:tav tm="0">
                                          <p:val>
                                            <p:fltVal val="0.5"/>
                                          </p:val>
                                        </p:tav>
                                        <p:tav tm="100000">
                                          <p:val>
                                            <p:strVal val="#ppt_y"/>
                                          </p:val>
                                        </p:tav>
                                      </p:tavLst>
                                    </p:anim>
                                  </p:childTnLst>
                                </p:cTn>
                              </p:par>
                              <p:par>
                                <p:cTn id="45" presetID="23" presetClass="entr" presetSubtype="528" fill="hold" grpId="0" nodeType="withEffect">
                                  <p:stCondLst>
                                    <p:cond delay="0"/>
                                  </p:stCondLst>
                                  <p:childTnLst>
                                    <p:set>
                                      <p:cBhvr>
                                        <p:cTn id="46" dur="1" fill="hold">
                                          <p:stCondLst>
                                            <p:cond delay="0"/>
                                          </p:stCondLst>
                                        </p:cTn>
                                        <p:tgtEl>
                                          <p:spTgt spid="52"/>
                                        </p:tgtEl>
                                        <p:attrNameLst>
                                          <p:attrName>style.visibility</p:attrName>
                                        </p:attrNameLst>
                                      </p:cBhvr>
                                      <p:to>
                                        <p:strVal val="visible"/>
                                      </p:to>
                                    </p:set>
                                    <p:anim calcmode="lin" valueType="num">
                                      <p:cBhvr>
                                        <p:cTn id="47" dur="500" fill="hold"/>
                                        <p:tgtEl>
                                          <p:spTgt spid="52"/>
                                        </p:tgtEl>
                                        <p:attrNameLst>
                                          <p:attrName>ppt_w</p:attrName>
                                        </p:attrNameLst>
                                      </p:cBhvr>
                                      <p:tavLst>
                                        <p:tav tm="0">
                                          <p:val>
                                            <p:fltVal val="0"/>
                                          </p:val>
                                        </p:tav>
                                        <p:tav tm="100000">
                                          <p:val>
                                            <p:strVal val="#ppt_w"/>
                                          </p:val>
                                        </p:tav>
                                      </p:tavLst>
                                    </p:anim>
                                    <p:anim calcmode="lin" valueType="num">
                                      <p:cBhvr>
                                        <p:cTn id="48" dur="500" fill="hold"/>
                                        <p:tgtEl>
                                          <p:spTgt spid="52"/>
                                        </p:tgtEl>
                                        <p:attrNameLst>
                                          <p:attrName>ppt_h</p:attrName>
                                        </p:attrNameLst>
                                      </p:cBhvr>
                                      <p:tavLst>
                                        <p:tav tm="0">
                                          <p:val>
                                            <p:fltVal val="0"/>
                                          </p:val>
                                        </p:tav>
                                        <p:tav tm="100000">
                                          <p:val>
                                            <p:strVal val="#ppt_h"/>
                                          </p:val>
                                        </p:tav>
                                      </p:tavLst>
                                    </p:anim>
                                    <p:anim calcmode="lin" valueType="num">
                                      <p:cBhvr>
                                        <p:cTn id="49" dur="500" fill="hold"/>
                                        <p:tgtEl>
                                          <p:spTgt spid="52"/>
                                        </p:tgtEl>
                                        <p:attrNameLst>
                                          <p:attrName>ppt_x</p:attrName>
                                        </p:attrNameLst>
                                      </p:cBhvr>
                                      <p:tavLst>
                                        <p:tav tm="0">
                                          <p:val>
                                            <p:fltVal val="0.5"/>
                                          </p:val>
                                        </p:tav>
                                        <p:tav tm="100000">
                                          <p:val>
                                            <p:strVal val="#ppt_x"/>
                                          </p:val>
                                        </p:tav>
                                      </p:tavLst>
                                    </p:anim>
                                    <p:anim calcmode="lin" valueType="num">
                                      <p:cBhvr>
                                        <p:cTn id="50" dur="500" fill="hold"/>
                                        <p:tgtEl>
                                          <p:spTgt spid="52"/>
                                        </p:tgtEl>
                                        <p:attrNameLst>
                                          <p:attrName>ppt_y</p:attrName>
                                        </p:attrNameLst>
                                      </p:cBhvr>
                                      <p:tavLst>
                                        <p:tav tm="0">
                                          <p:val>
                                            <p:fltVal val="0.5"/>
                                          </p:val>
                                        </p:tav>
                                        <p:tav tm="100000">
                                          <p:val>
                                            <p:strVal val="#ppt_y"/>
                                          </p:val>
                                        </p:tav>
                                      </p:tavLst>
                                    </p:anim>
                                  </p:childTnLst>
                                </p:cTn>
                              </p:par>
                              <p:par>
                                <p:cTn id="51" presetID="23" presetClass="entr" presetSubtype="528" fill="hold" grpId="0" nodeType="withEffect">
                                  <p:stCondLst>
                                    <p:cond delay="0"/>
                                  </p:stCondLst>
                                  <p:childTnLst>
                                    <p:set>
                                      <p:cBhvr>
                                        <p:cTn id="52" dur="1" fill="hold">
                                          <p:stCondLst>
                                            <p:cond delay="0"/>
                                          </p:stCondLst>
                                        </p:cTn>
                                        <p:tgtEl>
                                          <p:spTgt spid="53"/>
                                        </p:tgtEl>
                                        <p:attrNameLst>
                                          <p:attrName>style.visibility</p:attrName>
                                        </p:attrNameLst>
                                      </p:cBhvr>
                                      <p:to>
                                        <p:strVal val="visible"/>
                                      </p:to>
                                    </p:set>
                                    <p:anim calcmode="lin" valueType="num">
                                      <p:cBhvr>
                                        <p:cTn id="53" dur="500" fill="hold"/>
                                        <p:tgtEl>
                                          <p:spTgt spid="53"/>
                                        </p:tgtEl>
                                        <p:attrNameLst>
                                          <p:attrName>ppt_w</p:attrName>
                                        </p:attrNameLst>
                                      </p:cBhvr>
                                      <p:tavLst>
                                        <p:tav tm="0">
                                          <p:val>
                                            <p:fltVal val="0"/>
                                          </p:val>
                                        </p:tav>
                                        <p:tav tm="100000">
                                          <p:val>
                                            <p:strVal val="#ppt_w"/>
                                          </p:val>
                                        </p:tav>
                                      </p:tavLst>
                                    </p:anim>
                                    <p:anim calcmode="lin" valueType="num">
                                      <p:cBhvr>
                                        <p:cTn id="54" dur="500" fill="hold"/>
                                        <p:tgtEl>
                                          <p:spTgt spid="53"/>
                                        </p:tgtEl>
                                        <p:attrNameLst>
                                          <p:attrName>ppt_h</p:attrName>
                                        </p:attrNameLst>
                                      </p:cBhvr>
                                      <p:tavLst>
                                        <p:tav tm="0">
                                          <p:val>
                                            <p:fltVal val="0"/>
                                          </p:val>
                                        </p:tav>
                                        <p:tav tm="100000">
                                          <p:val>
                                            <p:strVal val="#ppt_h"/>
                                          </p:val>
                                        </p:tav>
                                      </p:tavLst>
                                    </p:anim>
                                    <p:anim calcmode="lin" valueType="num">
                                      <p:cBhvr>
                                        <p:cTn id="55" dur="500" fill="hold"/>
                                        <p:tgtEl>
                                          <p:spTgt spid="53"/>
                                        </p:tgtEl>
                                        <p:attrNameLst>
                                          <p:attrName>ppt_x</p:attrName>
                                        </p:attrNameLst>
                                      </p:cBhvr>
                                      <p:tavLst>
                                        <p:tav tm="0">
                                          <p:val>
                                            <p:fltVal val="0.5"/>
                                          </p:val>
                                        </p:tav>
                                        <p:tav tm="100000">
                                          <p:val>
                                            <p:strVal val="#ppt_x"/>
                                          </p:val>
                                        </p:tav>
                                      </p:tavLst>
                                    </p:anim>
                                    <p:anim calcmode="lin" valueType="num">
                                      <p:cBhvr>
                                        <p:cTn id="56" dur="500" fill="hold"/>
                                        <p:tgtEl>
                                          <p:spTgt spid="53"/>
                                        </p:tgtEl>
                                        <p:attrNameLst>
                                          <p:attrName>ppt_y</p:attrName>
                                        </p:attrNameLst>
                                      </p:cBhvr>
                                      <p:tavLst>
                                        <p:tav tm="0">
                                          <p:val>
                                            <p:fltVal val="0.5"/>
                                          </p:val>
                                        </p:tav>
                                        <p:tav tm="100000">
                                          <p:val>
                                            <p:strVal val="#ppt_y"/>
                                          </p:val>
                                        </p:tav>
                                      </p:tavLst>
                                    </p:anim>
                                  </p:childTnLst>
                                </p:cTn>
                              </p:par>
                              <p:par>
                                <p:cTn id="57" presetID="23" presetClass="entr" presetSubtype="528" fill="hold" grpId="0" nodeType="withEffect">
                                  <p:stCondLst>
                                    <p:cond delay="0"/>
                                  </p:stCondLst>
                                  <p:childTnLst>
                                    <p:set>
                                      <p:cBhvr>
                                        <p:cTn id="58" dur="1" fill="hold">
                                          <p:stCondLst>
                                            <p:cond delay="0"/>
                                          </p:stCondLst>
                                        </p:cTn>
                                        <p:tgtEl>
                                          <p:spTgt spid="54"/>
                                        </p:tgtEl>
                                        <p:attrNameLst>
                                          <p:attrName>style.visibility</p:attrName>
                                        </p:attrNameLst>
                                      </p:cBhvr>
                                      <p:to>
                                        <p:strVal val="visible"/>
                                      </p:to>
                                    </p:set>
                                    <p:anim calcmode="lin" valueType="num">
                                      <p:cBhvr>
                                        <p:cTn id="59" dur="500" fill="hold"/>
                                        <p:tgtEl>
                                          <p:spTgt spid="54"/>
                                        </p:tgtEl>
                                        <p:attrNameLst>
                                          <p:attrName>ppt_w</p:attrName>
                                        </p:attrNameLst>
                                      </p:cBhvr>
                                      <p:tavLst>
                                        <p:tav tm="0">
                                          <p:val>
                                            <p:fltVal val="0"/>
                                          </p:val>
                                        </p:tav>
                                        <p:tav tm="100000">
                                          <p:val>
                                            <p:strVal val="#ppt_w"/>
                                          </p:val>
                                        </p:tav>
                                      </p:tavLst>
                                    </p:anim>
                                    <p:anim calcmode="lin" valueType="num">
                                      <p:cBhvr>
                                        <p:cTn id="60" dur="500" fill="hold"/>
                                        <p:tgtEl>
                                          <p:spTgt spid="54"/>
                                        </p:tgtEl>
                                        <p:attrNameLst>
                                          <p:attrName>ppt_h</p:attrName>
                                        </p:attrNameLst>
                                      </p:cBhvr>
                                      <p:tavLst>
                                        <p:tav tm="0">
                                          <p:val>
                                            <p:fltVal val="0"/>
                                          </p:val>
                                        </p:tav>
                                        <p:tav tm="100000">
                                          <p:val>
                                            <p:strVal val="#ppt_h"/>
                                          </p:val>
                                        </p:tav>
                                      </p:tavLst>
                                    </p:anim>
                                    <p:anim calcmode="lin" valueType="num">
                                      <p:cBhvr>
                                        <p:cTn id="61" dur="500" fill="hold"/>
                                        <p:tgtEl>
                                          <p:spTgt spid="54"/>
                                        </p:tgtEl>
                                        <p:attrNameLst>
                                          <p:attrName>ppt_x</p:attrName>
                                        </p:attrNameLst>
                                      </p:cBhvr>
                                      <p:tavLst>
                                        <p:tav tm="0">
                                          <p:val>
                                            <p:fltVal val="0.5"/>
                                          </p:val>
                                        </p:tav>
                                        <p:tav tm="100000">
                                          <p:val>
                                            <p:strVal val="#ppt_x"/>
                                          </p:val>
                                        </p:tav>
                                      </p:tavLst>
                                    </p:anim>
                                    <p:anim calcmode="lin" valueType="num">
                                      <p:cBhvr>
                                        <p:cTn id="62" dur="500" fill="hold"/>
                                        <p:tgtEl>
                                          <p:spTgt spid="54"/>
                                        </p:tgtEl>
                                        <p:attrNameLst>
                                          <p:attrName>ppt_y</p:attrName>
                                        </p:attrNameLst>
                                      </p:cBhvr>
                                      <p:tavLst>
                                        <p:tav tm="0">
                                          <p:val>
                                            <p:fltVal val="0.5"/>
                                          </p:val>
                                        </p:tav>
                                        <p:tav tm="100000">
                                          <p:val>
                                            <p:strVal val="#ppt_y"/>
                                          </p:val>
                                        </p:tav>
                                      </p:tavLst>
                                    </p:anim>
                                  </p:childTnLst>
                                </p:cTn>
                              </p:par>
                              <p:par>
                                <p:cTn id="63" presetID="23" presetClass="entr" presetSubtype="528" fill="hold" grpId="0" nodeType="withEffect">
                                  <p:stCondLst>
                                    <p:cond delay="0"/>
                                  </p:stCondLst>
                                  <p:childTnLst>
                                    <p:set>
                                      <p:cBhvr>
                                        <p:cTn id="64" dur="1" fill="hold">
                                          <p:stCondLst>
                                            <p:cond delay="0"/>
                                          </p:stCondLst>
                                        </p:cTn>
                                        <p:tgtEl>
                                          <p:spTgt spid="63"/>
                                        </p:tgtEl>
                                        <p:attrNameLst>
                                          <p:attrName>style.visibility</p:attrName>
                                        </p:attrNameLst>
                                      </p:cBhvr>
                                      <p:to>
                                        <p:strVal val="visible"/>
                                      </p:to>
                                    </p:set>
                                    <p:anim calcmode="lin" valueType="num">
                                      <p:cBhvr>
                                        <p:cTn id="65" dur="500" fill="hold"/>
                                        <p:tgtEl>
                                          <p:spTgt spid="63"/>
                                        </p:tgtEl>
                                        <p:attrNameLst>
                                          <p:attrName>ppt_w</p:attrName>
                                        </p:attrNameLst>
                                      </p:cBhvr>
                                      <p:tavLst>
                                        <p:tav tm="0">
                                          <p:val>
                                            <p:fltVal val="0"/>
                                          </p:val>
                                        </p:tav>
                                        <p:tav tm="100000">
                                          <p:val>
                                            <p:strVal val="#ppt_w"/>
                                          </p:val>
                                        </p:tav>
                                      </p:tavLst>
                                    </p:anim>
                                    <p:anim calcmode="lin" valueType="num">
                                      <p:cBhvr>
                                        <p:cTn id="66" dur="500" fill="hold"/>
                                        <p:tgtEl>
                                          <p:spTgt spid="63"/>
                                        </p:tgtEl>
                                        <p:attrNameLst>
                                          <p:attrName>ppt_h</p:attrName>
                                        </p:attrNameLst>
                                      </p:cBhvr>
                                      <p:tavLst>
                                        <p:tav tm="0">
                                          <p:val>
                                            <p:fltVal val="0"/>
                                          </p:val>
                                        </p:tav>
                                        <p:tav tm="100000">
                                          <p:val>
                                            <p:strVal val="#ppt_h"/>
                                          </p:val>
                                        </p:tav>
                                      </p:tavLst>
                                    </p:anim>
                                    <p:anim calcmode="lin" valueType="num">
                                      <p:cBhvr>
                                        <p:cTn id="67" dur="500" fill="hold"/>
                                        <p:tgtEl>
                                          <p:spTgt spid="63"/>
                                        </p:tgtEl>
                                        <p:attrNameLst>
                                          <p:attrName>ppt_x</p:attrName>
                                        </p:attrNameLst>
                                      </p:cBhvr>
                                      <p:tavLst>
                                        <p:tav tm="0">
                                          <p:val>
                                            <p:fltVal val="0.5"/>
                                          </p:val>
                                        </p:tav>
                                        <p:tav tm="100000">
                                          <p:val>
                                            <p:strVal val="#ppt_x"/>
                                          </p:val>
                                        </p:tav>
                                      </p:tavLst>
                                    </p:anim>
                                    <p:anim calcmode="lin" valueType="num">
                                      <p:cBhvr>
                                        <p:cTn id="68" dur="500" fill="hold"/>
                                        <p:tgtEl>
                                          <p:spTgt spid="63"/>
                                        </p:tgtEl>
                                        <p:attrNameLst>
                                          <p:attrName>ppt_y</p:attrName>
                                        </p:attrNameLst>
                                      </p:cBhvr>
                                      <p:tavLst>
                                        <p:tav tm="0">
                                          <p:val>
                                            <p:fltVal val="0.5"/>
                                          </p:val>
                                        </p:tav>
                                        <p:tav tm="100000">
                                          <p:val>
                                            <p:strVal val="#ppt_y"/>
                                          </p:val>
                                        </p:tav>
                                      </p:tavLst>
                                    </p:anim>
                                  </p:childTnLst>
                                </p:cTn>
                              </p:par>
                              <p:par>
                                <p:cTn id="69" presetID="23" presetClass="entr" presetSubtype="528" fill="hold" grpId="0" nodeType="withEffect">
                                  <p:stCondLst>
                                    <p:cond delay="0"/>
                                  </p:stCondLst>
                                  <p:childTnLst>
                                    <p:set>
                                      <p:cBhvr>
                                        <p:cTn id="70" dur="1" fill="hold">
                                          <p:stCondLst>
                                            <p:cond delay="0"/>
                                          </p:stCondLst>
                                        </p:cTn>
                                        <p:tgtEl>
                                          <p:spTgt spid="64"/>
                                        </p:tgtEl>
                                        <p:attrNameLst>
                                          <p:attrName>style.visibility</p:attrName>
                                        </p:attrNameLst>
                                      </p:cBhvr>
                                      <p:to>
                                        <p:strVal val="visible"/>
                                      </p:to>
                                    </p:set>
                                    <p:anim calcmode="lin" valueType="num">
                                      <p:cBhvr>
                                        <p:cTn id="71" dur="500" fill="hold"/>
                                        <p:tgtEl>
                                          <p:spTgt spid="64"/>
                                        </p:tgtEl>
                                        <p:attrNameLst>
                                          <p:attrName>ppt_w</p:attrName>
                                        </p:attrNameLst>
                                      </p:cBhvr>
                                      <p:tavLst>
                                        <p:tav tm="0">
                                          <p:val>
                                            <p:fltVal val="0"/>
                                          </p:val>
                                        </p:tav>
                                        <p:tav tm="100000">
                                          <p:val>
                                            <p:strVal val="#ppt_w"/>
                                          </p:val>
                                        </p:tav>
                                      </p:tavLst>
                                    </p:anim>
                                    <p:anim calcmode="lin" valueType="num">
                                      <p:cBhvr>
                                        <p:cTn id="72" dur="500" fill="hold"/>
                                        <p:tgtEl>
                                          <p:spTgt spid="64"/>
                                        </p:tgtEl>
                                        <p:attrNameLst>
                                          <p:attrName>ppt_h</p:attrName>
                                        </p:attrNameLst>
                                      </p:cBhvr>
                                      <p:tavLst>
                                        <p:tav tm="0">
                                          <p:val>
                                            <p:fltVal val="0"/>
                                          </p:val>
                                        </p:tav>
                                        <p:tav tm="100000">
                                          <p:val>
                                            <p:strVal val="#ppt_h"/>
                                          </p:val>
                                        </p:tav>
                                      </p:tavLst>
                                    </p:anim>
                                    <p:anim calcmode="lin" valueType="num">
                                      <p:cBhvr>
                                        <p:cTn id="73" dur="500" fill="hold"/>
                                        <p:tgtEl>
                                          <p:spTgt spid="64"/>
                                        </p:tgtEl>
                                        <p:attrNameLst>
                                          <p:attrName>ppt_x</p:attrName>
                                        </p:attrNameLst>
                                      </p:cBhvr>
                                      <p:tavLst>
                                        <p:tav tm="0">
                                          <p:val>
                                            <p:fltVal val="0.5"/>
                                          </p:val>
                                        </p:tav>
                                        <p:tav tm="100000">
                                          <p:val>
                                            <p:strVal val="#ppt_x"/>
                                          </p:val>
                                        </p:tav>
                                      </p:tavLst>
                                    </p:anim>
                                    <p:anim calcmode="lin" valueType="num">
                                      <p:cBhvr>
                                        <p:cTn id="74" dur="500" fill="hold"/>
                                        <p:tgtEl>
                                          <p:spTgt spid="64"/>
                                        </p:tgtEl>
                                        <p:attrNameLst>
                                          <p:attrName>ppt_y</p:attrName>
                                        </p:attrNameLst>
                                      </p:cBhvr>
                                      <p:tavLst>
                                        <p:tav tm="0">
                                          <p:val>
                                            <p:fltVal val="0.5"/>
                                          </p:val>
                                        </p:tav>
                                        <p:tav tm="100000">
                                          <p:val>
                                            <p:strVal val="#ppt_y"/>
                                          </p:val>
                                        </p:tav>
                                      </p:tavLst>
                                    </p:anim>
                                  </p:childTnLst>
                                </p:cTn>
                              </p:par>
                              <p:par>
                                <p:cTn id="75" presetID="23" presetClass="entr" presetSubtype="528" fill="hold" grpId="0" nodeType="withEffect">
                                  <p:stCondLst>
                                    <p:cond delay="0"/>
                                  </p:stCondLst>
                                  <p:childTnLst>
                                    <p:set>
                                      <p:cBhvr>
                                        <p:cTn id="76" dur="1" fill="hold">
                                          <p:stCondLst>
                                            <p:cond delay="0"/>
                                          </p:stCondLst>
                                        </p:cTn>
                                        <p:tgtEl>
                                          <p:spTgt spid="65"/>
                                        </p:tgtEl>
                                        <p:attrNameLst>
                                          <p:attrName>style.visibility</p:attrName>
                                        </p:attrNameLst>
                                      </p:cBhvr>
                                      <p:to>
                                        <p:strVal val="visible"/>
                                      </p:to>
                                    </p:set>
                                    <p:anim calcmode="lin" valueType="num">
                                      <p:cBhvr>
                                        <p:cTn id="77" dur="500" fill="hold"/>
                                        <p:tgtEl>
                                          <p:spTgt spid="65"/>
                                        </p:tgtEl>
                                        <p:attrNameLst>
                                          <p:attrName>ppt_w</p:attrName>
                                        </p:attrNameLst>
                                      </p:cBhvr>
                                      <p:tavLst>
                                        <p:tav tm="0">
                                          <p:val>
                                            <p:fltVal val="0"/>
                                          </p:val>
                                        </p:tav>
                                        <p:tav tm="100000">
                                          <p:val>
                                            <p:strVal val="#ppt_w"/>
                                          </p:val>
                                        </p:tav>
                                      </p:tavLst>
                                    </p:anim>
                                    <p:anim calcmode="lin" valueType="num">
                                      <p:cBhvr>
                                        <p:cTn id="78" dur="500" fill="hold"/>
                                        <p:tgtEl>
                                          <p:spTgt spid="65"/>
                                        </p:tgtEl>
                                        <p:attrNameLst>
                                          <p:attrName>ppt_h</p:attrName>
                                        </p:attrNameLst>
                                      </p:cBhvr>
                                      <p:tavLst>
                                        <p:tav tm="0">
                                          <p:val>
                                            <p:fltVal val="0"/>
                                          </p:val>
                                        </p:tav>
                                        <p:tav tm="100000">
                                          <p:val>
                                            <p:strVal val="#ppt_h"/>
                                          </p:val>
                                        </p:tav>
                                      </p:tavLst>
                                    </p:anim>
                                    <p:anim calcmode="lin" valueType="num">
                                      <p:cBhvr>
                                        <p:cTn id="79" dur="500" fill="hold"/>
                                        <p:tgtEl>
                                          <p:spTgt spid="65"/>
                                        </p:tgtEl>
                                        <p:attrNameLst>
                                          <p:attrName>ppt_x</p:attrName>
                                        </p:attrNameLst>
                                      </p:cBhvr>
                                      <p:tavLst>
                                        <p:tav tm="0">
                                          <p:val>
                                            <p:fltVal val="0.5"/>
                                          </p:val>
                                        </p:tav>
                                        <p:tav tm="100000">
                                          <p:val>
                                            <p:strVal val="#ppt_x"/>
                                          </p:val>
                                        </p:tav>
                                      </p:tavLst>
                                    </p:anim>
                                    <p:anim calcmode="lin" valueType="num">
                                      <p:cBhvr>
                                        <p:cTn id="80" dur="500" fill="hold"/>
                                        <p:tgtEl>
                                          <p:spTgt spid="65"/>
                                        </p:tgtEl>
                                        <p:attrNameLst>
                                          <p:attrName>ppt_y</p:attrName>
                                        </p:attrNameLst>
                                      </p:cBhvr>
                                      <p:tavLst>
                                        <p:tav tm="0">
                                          <p:val>
                                            <p:fltVal val="0.5"/>
                                          </p:val>
                                        </p:tav>
                                        <p:tav tm="100000">
                                          <p:val>
                                            <p:strVal val="#ppt_y"/>
                                          </p:val>
                                        </p:tav>
                                      </p:tavLst>
                                    </p:anim>
                                  </p:childTnLst>
                                </p:cTn>
                              </p:par>
                              <p:par>
                                <p:cTn id="81" presetID="23" presetClass="entr" presetSubtype="528" fill="hold" grpId="0" nodeType="withEffect">
                                  <p:stCondLst>
                                    <p:cond delay="0"/>
                                  </p:stCondLst>
                                  <p:childTnLst>
                                    <p:set>
                                      <p:cBhvr>
                                        <p:cTn id="82" dur="1" fill="hold">
                                          <p:stCondLst>
                                            <p:cond delay="0"/>
                                          </p:stCondLst>
                                        </p:cTn>
                                        <p:tgtEl>
                                          <p:spTgt spid="66"/>
                                        </p:tgtEl>
                                        <p:attrNameLst>
                                          <p:attrName>style.visibility</p:attrName>
                                        </p:attrNameLst>
                                      </p:cBhvr>
                                      <p:to>
                                        <p:strVal val="visible"/>
                                      </p:to>
                                    </p:set>
                                    <p:anim calcmode="lin" valueType="num">
                                      <p:cBhvr>
                                        <p:cTn id="83" dur="500" fill="hold"/>
                                        <p:tgtEl>
                                          <p:spTgt spid="66"/>
                                        </p:tgtEl>
                                        <p:attrNameLst>
                                          <p:attrName>ppt_w</p:attrName>
                                        </p:attrNameLst>
                                      </p:cBhvr>
                                      <p:tavLst>
                                        <p:tav tm="0">
                                          <p:val>
                                            <p:fltVal val="0"/>
                                          </p:val>
                                        </p:tav>
                                        <p:tav tm="100000">
                                          <p:val>
                                            <p:strVal val="#ppt_w"/>
                                          </p:val>
                                        </p:tav>
                                      </p:tavLst>
                                    </p:anim>
                                    <p:anim calcmode="lin" valueType="num">
                                      <p:cBhvr>
                                        <p:cTn id="84" dur="500" fill="hold"/>
                                        <p:tgtEl>
                                          <p:spTgt spid="66"/>
                                        </p:tgtEl>
                                        <p:attrNameLst>
                                          <p:attrName>ppt_h</p:attrName>
                                        </p:attrNameLst>
                                      </p:cBhvr>
                                      <p:tavLst>
                                        <p:tav tm="0">
                                          <p:val>
                                            <p:fltVal val="0"/>
                                          </p:val>
                                        </p:tav>
                                        <p:tav tm="100000">
                                          <p:val>
                                            <p:strVal val="#ppt_h"/>
                                          </p:val>
                                        </p:tav>
                                      </p:tavLst>
                                    </p:anim>
                                    <p:anim calcmode="lin" valueType="num">
                                      <p:cBhvr>
                                        <p:cTn id="85" dur="500" fill="hold"/>
                                        <p:tgtEl>
                                          <p:spTgt spid="66"/>
                                        </p:tgtEl>
                                        <p:attrNameLst>
                                          <p:attrName>ppt_x</p:attrName>
                                        </p:attrNameLst>
                                      </p:cBhvr>
                                      <p:tavLst>
                                        <p:tav tm="0">
                                          <p:val>
                                            <p:fltVal val="0.5"/>
                                          </p:val>
                                        </p:tav>
                                        <p:tav tm="100000">
                                          <p:val>
                                            <p:strVal val="#ppt_x"/>
                                          </p:val>
                                        </p:tav>
                                      </p:tavLst>
                                    </p:anim>
                                    <p:anim calcmode="lin" valueType="num">
                                      <p:cBhvr>
                                        <p:cTn id="86" dur="500" fill="hold"/>
                                        <p:tgtEl>
                                          <p:spTgt spid="66"/>
                                        </p:tgtEl>
                                        <p:attrNameLst>
                                          <p:attrName>ppt_y</p:attrName>
                                        </p:attrNameLst>
                                      </p:cBhvr>
                                      <p:tavLst>
                                        <p:tav tm="0">
                                          <p:val>
                                            <p:fltVal val="0.5"/>
                                          </p:val>
                                        </p:tav>
                                        <p:tav tm="100000">
                                          <p:val>
                                            <p:strVal val="#ppt_y"/>
                                          </p:val>
                                        </p:tav>
                                      </p:tavLst>
                                    </p:anim>
                                  </p:childTnLst>
                                </p:cTn>
                              </p:par>
                              <p:par>
                                <p:cTn id="87" presetID="23" presetClass="entr" presetSubtype="528" fill="hold" grpId="0" nodeType="withEffect">
                                  <p:stCondLst>
                                    <p:cond delay="0"/>
                                  </p:stCondLst>
                                  <p:childTnLst>
                                    <p:set>
                                      <p:cBhvr>
                                        <p:cTn id="88" dur="1" fill="hold">
                                          <p:stCondLst>
                                            <p:cond delay="0"/>
                                          </p:stCondLst>
                                        </p:cTn>
                                        <p:tgtEl>
                                          <p:spTgt spid="67"/>
                                        </p:tgtEl>
                                        <p:attrNameLst>
                                          <p:attrName>style.visibility</p:attrName>
                                        </p:attrNameLst>
                                      </p:cBhvr>
                                      <p:to>
                                        <p:strVal val="visible"/>
                                      </p:to>
                                    </p:set>
                                    <p:anim calcmode="lin" valueType="num">
                                      <p:cBhvr>
                                        <p:cTn id="89" dur="500" fill="hold"/>
                                        <p:tgtEl>
                                          <p:spTgt spid="67"/>
                                        </p:tgtEl>
                                        <p:attrNameLst>
                                          <p:attrName>ppt_w</p:attrName>
                                        </p:attrNameLst>
                                      </p:cBhvr>
                                      <p:tavLst>
                                        <p:tav tm="0">
                                          <p:val>
                                            <p:fltVal val="0"/>
                                          </p:val>
                                        </p:tav>
                                        <p:tav tm="100000">
                                          <p:val>
                                            <p:strVal val="#ppt_w"/>
                                          </p:val>
                                        </p:tav>
                                      </p:tavLst>
                                    </p:anim>
                                    <p:anim calcmode="lin" valueType="num">
                                      <p:cBhvr>
                                        <p:cTn id="90" dur="500" fill="hold"/>
                                        <p:tgtEl>
                                          <p:spTgt spid="67"/>
                                        </p:tgtEl>
                                        <p:attrNameLst>
                                          <p:attrName>ppt_h</p:attrName>
                                        </p:attrNameLst>
                                      </p:cBhvr>
                                      <p:tavLst>
                                        <p:tav tm="0">
                                          <p:val>
                                            <p:fltVal val="0"/>
                                          </p:val>
                                        </p:tav>
                                        <p:tav tm="100000">
                                          <p:val>
                                            <p:strVal val="#ppt_h"/>
                                          </p:val>
                                        </p:tav>
                                      </p:tavLst>
                                    </p:anim>
                                    <p:anim calcmode="lin" valueType="num">
                                      <p:cBhvr>
                                        <p:cTn id="91" dur="500" fill="hold"/>
                                        <p:tgtEl>
                                          <p:spTgt spid="67"/>
                                        </p:tgtEl>
                                        <p:attrNameLst>
                                          <p:attrName>ppt_x</p:attrName>
                                        </p:attrNameLst>
                                      </p:cBhvr>
                                      <p:tavLst>
                                        <p:tav tm="0">
                                          <p:val>
                                            <p:fltVal val="0.5"/>
                                          </p:val>
                                        </p:tav>
                                        <p:tav tm="100000">
                                          <p:val>
                                            <p:strVal val="#ppt_x"/>
                                          </p:val>
                                        </p:tav>
                                      </p:tavLst>
                                    </p:anim>
                                    <p:anim calcmode="lin" valueType="num">
                                      <p:cBhvr>
                                        <p:cTn id="92" dur="500" fill="hold"/>
                                        <p:tgtEl>
                                          <p:spTgt spid="67"/>
                                        </p:tgtEl>
                                        <p:attrNameLst>
                                          <p:attrName>ppt_y</p:attrName>
                                        </p:attrNameLst>
                                      </p:cBhvr>
                                      <p:tavLst>
                                        <p:tav tm="0">
                                          <p:val>
                                            <p:fltVal val="0.5"/>
                                          </p:val>
                                        </p:tav>
                                        <p:tav tm="100000">
                                          <p:val>
                                            <p:strVal val="#ppt_y"/>
                                          </p:val>
                                        </p:tav>
                                      </p:tavLst>
                                    </p:anim>
                                  </p:childTnLst>
                                </p:cTn>
                              </p:par>
                            </p:childTnLst>
                          </p:cTn>
                        </p:par>
                        <p:par>
                          <p:cTn id="93" fill="hold">
                            <p:stCondLst>
                              <p:cond delay="1300"/>
                            </p:stCondLst>
                            <p:childTnLst>
                              <p:par>
                                <p:cTn id="94" presetID="10" presetClass="entr" presetSubtype="0" fill="hold" grpId="0" nodeType="afterEffect">
                                  <p:stCondLst>
                                    <p:cond delay="0"/>
                                  </p:stCondLst>
                                  <p:childTnLst>
                                    <p:set>
                                      <p:cBhvr>
                                        <p:cTn id="95" dur="1" fill="hold">
                                          <p:stCondLst>
                                            <p:cond delay="0"/>
                                          </p:stCondLst>
                                        </p:cTn>
                                        <p:tgtEl>
                                          <p:spTgt spid="78"/>
                                        </p:tgtEl>
                                        <p:attrNameLst>
                                          <p:attrName>style.visibility</p:attrName>
                                        </p:attrNameLst>
                                      </p:cBhvr>
                                      <p:to>
                                        <p:strVal val="visible"/>
                                      </p:to>
                                    </p:set>
                                    <p:anim calcmode="lin" valueType="num">
                                      <p:cBhvr>
                                        <p:cTn id="96" dur="500" fill="hold"/>
                                        <p:tgtEl>
                                          <p:spTgt spid="78"/>
                                        </p:tgtEl>
                                        <p:attrNameLst>
                                          <p:attrName>ppt_w</p:attrName>
                                        </p:attrNameLst>
                                      </p:cBhvr>
                                      <p:tavLst>
                                        <p:tav tm="0">
                                          <p:val>
                                            <p:fltVal val="0"/>
                                          </p:val>
                                        </p:tav>
                                        <p:tav tm="100000">
                                          <p:val>
                                            <p:strVal val="#ppt_w"/>
                                          </p:val>
                                        </p:tav>
                                      </p:tavLst>
                                    </p:anim>
                                    <p:anim calcmode="lin" valueType="num">
                                      <p:cBhvr>
                                        <p:cTn id="97" dur="500" fill="hold"/>
                                        <p:tgtEl>
                                          <p:spTgt spid="78"/>
                                        </p:tgtEl>
                                        <p:attrNameLst>
                                          <p:attrName>ppt_h</p:attrName>
                                        </p:attrNameLst>
                                      </p:cBhvr>
                                      <p:tavLst>
                                        <p:tav tm="0">
                                          <p:val>
                                            <p:fltVal val="0"/>
                                          </p:val>
                                        </p:tav>
                                        <p:tav tm="100000">
                                          <p:val>
                                            <p:strVal val="#ppt_h"/>
                                          </p:val>
                                        </p:tav>
                                      </p:tavLst>
                                    </p:anim>
                                    <p:animEffect>
                                      <p:cBhvr>
                                        <p:cTn id="98" dur="500"/>
                                        <p:tgtEl>
                                          <p:spTgt spid="78"/>
                                        </p:tgtEl>
                                      </p:cBhvr>
                                    </p:animEffect>
                                  </p:childTnLst>
                                </p:cTn>
                              </p:par>
                            </p:childTnLst>
                          </p:cTn>
                        </p:par>
                        <p:par>
                          <p:cTn id="99" fill="hold">
                            <p:stCondLst>
                              <p:cond delay="1800"/>
                            </p:stCondLst>
                            <p:childTnLst>
                              <p:par>
                                <p:cTn id="100" presetID="22" presetClass="entr" presetSubtype="8" fill="hold" grpId="0" nodeType="afterEffect">
                                  <p:stCondLst>
                                    <p:cond delay="0"/>
                                  </p:stCondLst>
                                  <p:childTnLst>
                                    <p:set>
                                      <p:cBhvr>
                                        <p:cTn id="101" dur="1" fill="hold">
                                          <p:stCondLst>
                                            <p:cond delay="0"/>
                                          </p:stCondLst>
                                        </p:cTn>
                                        <p:tgtEl>
                                          <p:spTgt spid="73"/>
                                        </p:tgtEl>
                                        <p:attrNameLst>
                                          <p:attrName>style.visibility</p:attrName>
                                        </p:attrNameLst>
                                      </p:cBhvr>
                                      <p:to>
                                        <p:strVal val="visible"/>
                                      </p:to>
                                    </p:set>
                                    <p:animEffect>
                                      <p:cBhvr>
                                        <p:cTn id="102" dur="500"/>
                                        <p:tgtEl>
                                          <p:spTgt spid="73"/>
                                        </p:tgtEl>
                                      </p:cBhvr>
                                    </p:animEffect>
                                  </p:childTnLst>
                                </p:cTn>
                              </p:par>
                            </p:childTnLst>
                          </p:cTn>
                        </p:par>
                        <p:par>
                          <p:cTn id="103" fill="hold">
                            <p:stCondLst>
                              <p:cond delay="2300"/>
                            </p:stCondLst>
                            <p:childTnLst>
                              <p:par>
                                <p:cTn id="104" presetID="42" presetClass="entr" presetSubtype="0" fill="hold" grpId="0" nodeType="afterEffect">
                                  <p:stCondLst>
                                    <p:cond delay="0"/>
                                  </p:stCondLst>
                                  <p:childTnLst>
                                    <p:set>
                                      <p:cBhvr>
                                        <p:cTn id="105" dur="1" fill="hold">
                                          <p:stCondLst>
                                            <p:cond delay="0"/>
                                          </p:stCondLst>
                                        </p:cTn>
                                        <p:tgtEl>
                                          <p:spTgt spid="68"/>
                                        </p:tgtEl>
                                        <p:attrNameLst>
                                          <p:attrName>style.visibility</p:attrName>
                                        </p:attrNameLst>
                                      </p:cBhvr>
                                      <p:to>
                                        <p:strVal val="visible"/>
                                      </p:to>
                                    </p:set>
                                    <p:animEffect>
                                      <p:cBhvr>
                                        <p:cTn id="106" dur="1000"/>
                                        <p:tgtEl>
                                          <p:spTgt spid="68"/>
                                        </p:tgtEl>
                                      </p:cBhvr>
                                    </p:animEffect>
                                    <p:anim calcmode="lin" valueType="num">
                                      <p:cBhvr>
                                        <p:cTn id="107" dur="1000" fill="hold"/>
                                        <p:tgtEl>
                                          <p:spTgt spid="68"/>
                                        </p:tgtEl>
                                        <p:attrNameLst>
                                          <p:attrName>ppt_x</p:attrName>
                                        </p:attrNameLst>
                                      </p:cBhvr>
                                      <p:tavLst>
                                        <p:tav tm="0">
                                          <p:val>
                                            <p:strVal val="#ppt_x"/>
                                          </p:val>
                                        </p:tav>
                                        <p:tav tm="100000">
                                          <p:val>
                                            <p:strVal val="#ppt_x"/>
                                          </p:val>
                                        </p:tav>
                                      </p:tavLst>
                                    </p:anim>
                                    <p:anim calcmode="lin" valueType="num">
                                      <p:cBhvr>
                                        <p:cTn id="108" dur="1000" fill="hold"/>
                                        <p:tgtEl>
                                          <p:spTgt spid="68"/>
                                        </p:tgtEl>
                                        <p:attrNameLst>
                                          <p:attrName>ppt_y</p:attrName>
                                        </p:attrNameLst>
                                      </p:cBhvr>
                                      <p:tavLst>
                                        <p:tav tm="0">
                                          <p:val>
                                            <p:strVal val="#ppt_y+.1"/>
                                          </p:val>
                                        </p:tav>
                                        <p:tav tm="100000">
                                          <p:val>
                                            <p:strVal val="#ppt_y"/>
                                          </p:val>
                                        </p:tav>
                                      </p:tavLst>
                                    </p:anim>
                                  </p:childTnLst>
                                </p:cTn>
                              </p:par>
                            </p:childTnLst>
                          </p:cTn>
                        </p:par>
                        <p:par>
                          <p:cTn id="109" fill="hold">
                            <p:stCondLst>
                              <p:cond delay="3300"/>
                            </p:stCondLst>
                            <p:childTnLst>
                              <p:par>
                                <p:cTn id="110" presetID="22" presetClass="entr" presetSubtype="8" fill="hold" grpId="0" nodeType="afterEffect">
                                  <p:stCondLst>
                                    <p:cond delay="0"/>
                                  </p:stCondLst>
                                  <p:childTnLst>
                                    <p:set>
                                      <p:cBhvr>
                                        <p:cTn id="111" dur="1" fill="hold">
                                          <p:stCondLst>
                                            <p:cond delay="0"/>
                                          </p:stCondLst>
                                        </p:cTn>
                                        <p:tgtEl>
                                          <p:spTgt spid="74"/>
                                        </p:tgtEl>
                                        <p:attrNameLst>
                                          <p:attrName>style.visibility</p:attrName>
                                        </p:attrNameLst>
                                      </p:cBhvr>
                                      <p:to>
                                        <p:strVal val="visible"/>
                                      </p:to>
                                    </p:set>
                                    <p:animEffect>
                                      <p:cBhvr>
                                        <p:cTn id="112" dur="500"/>
                                        <p:tgtEl>
                                          <p:spTgt spid="74"/>
                                        </p:tgtEl>
                                      </p:cBhvr>
                                    </p:animEffect>
                                  </p:childTnLst>
                                </p:cTn>
                              </p:par>
                            </p:childTnLst>
                          </p:cTn>
                        </p:par>
                        <p:par>
                          <p:cTn id="113" fill="hold">
                            <p:stCondLst>
                              <p:cond delay="3800"/>
                            </p:stCondLst>
                            <p:childTnLst>
                              <p:par>
                                <p:cTn id="114" presetID="42" presetClass="entr" presetSubtype="0" fill="hold" grpId="0" nodeType="afterEffect">
                                  <p:stCondLst>
                                    <p:cond delay="0"/>
                                  </p:stCondLst>
                                  <p:childTnLst>
                                    <p:set>
                                      <p:cBhvr>
                                        <p:cTn id="115" dur="1" fill="hold">
                                          <p:stCondLst>
                                            <p:cond delay="0"/>
                                          </p:stCondLst>
                                        </p:cTn>
                                        <p:tgtEl>
                                          <p:spTgt spid="69"/>
                                        </p:tgtEl>
                                        <p:attrNameLst>
                                          <p:attrName>style.visibility</p:attrName>
                                        </p:attrNameLst>
                                      </p:cBhvr>
                                      <p:to>
                                        <p:strVal val="visible"/>
                                      </p:to>
                                    </p:set>
                                    <p:animEffect>
                                      <p:cBhvr>
                                        <p:cTn id="116" dur="1000"/>
                                        <p:tgtEl>
                                          <p:spTgt spid="69"/>
                                        </p:tgtEl>
                                      </p:cBhvr>
                                    </p:animEffect>
                                    <p:anim calcmode="lin" valueType="num">
                                      <p:cBhvr>
                                        <p:cTn id="117" dur="1000" fill="hold"/>
                                        <p:tgtEl>
                                          <p:spTgt spid="69"/>
                                        </p:tgtEl>
                                        <p:attrNameLst>
                                          <p:attrName>ppt_x</p:attrName>
                                        </p:attrNameLst>
                                      </p:cBhvr>
                                      <p:tavLst>
                                        <p:tav tm="0">
                                          <p:val>
                                            <p:strVal val="#ppt_x"/>
                                          </p:val>
                                        </p:tav>
                                        <p:tav tm="100000">
                                          <p:val>
                                            <p:strVal val="#ppt_x"/>
                                          </p:val>
                                        </p:tav>
                                      </p:tavLst>
                                    </p:anim>
                                    <p:anim calcmode="lin" valueType="num">
                                      <p:cBhvr>
                                        <p:cTn id="118" dur="1000" fill="hold"/>
                                        <p:tgtEl>
                                          <p:spTgt spid="69"/>
                                        </p:tgtEl>
                                        <p:attrNameLst>
                                          <p:attrName>ppt_y</p:attrName>
                                        </p:attrNameLst>
                                      </p:cBhvr>
                                      <p:tavLst>
                                        <p:tav tm="0">
                                          <p:val>
                                            <p:strVal val="#ppt_y+.1"/>
                                          </p:val>
                                        </p:tav>
                                        <p:tav tm="100000">
                                          <p:val>
                                            <p:strVal val="#ppt_y"/>
                                          </p:val>
                                        </p:tav>
                                      </p:tavLst>
                                    </p:anim>
                                  </p:childTnLst>
                                </p:cTn>
                              </p:par>
                            </p:childTnLst>
                          </p:cTn>
                        </p:par>
                        <p:par>
                          <p:cTn id="119" fill="hold">
                            <p:stCondLst>
                              <p:cond delay="4800"/>
                            </p:stCondLst>
                            <p:childTnLst>
                              <p:par>
                                <p:cTn id="120" presetID="22" presetClass="entr" presetSubtype="8" fill="hold" grpId="0" nodeType="afterEffect">
                                  <p:stCondLst>
                                    <p:cond delay="0"/>
                                  </p:stCondLst>
                                  <p:childTnLst>
                                    <p:set>
                                      <p:cBhvr>
                                        <p:cTn id="121" dur="1" fill="hold">
                                          <p:stCondLst>
                                            <p:cond delay="0"/>
                                          </p:stCondLst>
                                        </p:cTn>
                                        <p:tgtEl>
                                          <p:spTgt spid="75"/>
                                        </p:tgtEl>
                                        <p:attrNameLst>
                                          <p:attrName>style.visibility</p:attrName>
                                        </p:attrNameLst>
                                      </p:cBhvr>
                                      <p:to>
                                        <p:strVal val="visible"/>
                                      </p:to>
                                    </p:set>
                                    <p:animEffect>
                                      <p:cBhvr>
                                        <p:cTn id="122" dur="500"/>
                                        <p:tgtEl>
                                          <p:spTgt spid="75"/>
                                        </p:tgtEl>
                                      </p:cBhvr>
                                    </p:animEffect>
                                  </p:childTnLst>
                                </p:cTn>
                              </p:par>
                            </p:childTnLst>
                          </p:cTn>
                        </p:par>
                        <p:par>
                          <p:cTn id="123" fill="hold">
                            <p:stCondLst>
                              <p:cond delay="5300"/>
                            </p:stCondLst>
                            <p:childTnLst>
                              <p:par>
                                <p:cTn id="124" presetID="42" presetClass="entr" presetSubtype="0" fill="hold" grpId="0" nodeType="afterEffect">
                                  <p:stCondLst>
                                    <p:cond delay="0"/>
                                  </p:stCondLst>
                                  <p:childTnLst>
                                    <p:set>
                                      <p:cBhvr>
                                        <p:cTn id="125" dur="1" fill="hold">
                                          <p:stCondLst>
                                            <p:cond delay="0"/>
                                          </p:stCondLst>
                                        </p:cTn>
                                        <p:tgtEl>
                                          <p:spTgt spid="70"/>
                                        </p:tgtEl>
                                        <p:attrNameLst>
                                          <p:attrName>style.visibility</p:attrName>
                                        </p:attrNameLst>
                                      </p:cBhvr>
                                      <p:to>
                                        <p:strVal val="visible"/>
                                      </p:to>
                                    </p:set>
                                    <p:animEffect>
                                      <p:cBhvr>
                                        <p:cTn id="126" dur="1000"/>
                                        <p:tgtEl>
                                          <p:spTgt spid="70"/>
                                        </p:tgtEl>
                                      </p:cBhvr>
                                    </p:animEffect>
                                    <p:anim calcmode="lin" valueType="num">
                                      <p:cBhvr>
                                        <p:cTn id="127" dur="1000" fill="hold"/>
                                        <p:tgtEl>
                                          <p:spTgt spid="70"/>
                                        </p:tgtEl>
                                        <p:attrNameLst>
                                          <p:attrName>ppt_x</p:attrName>
                                        </p:attrNameLst>
                                      </p:cBhvr>
                                      <p:tavLst>
                                        <p:tav tm="0">
                                          <p:val>
                                            <p:strVal val="#ppt_x"/>
                                          </p:val>
                                        </p:tav>
                                        <p:tav tm="100000">
                                          <p:val>
                                            <p:strVal val="#ppt_x"/>
                                          </p:val>
                                        </p:tav>
                                      </p:tavLst>
                                    </p:anim>
                                    <p:anim calcmode="lin" valueType="num">
                                      <p:cBhvr>
                                        <p:cTn id="128" dur="1000" fill="hold"/>
                                        <p:tgtEl>
                                          <p:spTgt spid="70"/>
                                        </p:tgtEl>
                                        <p:attrNameLst>
                                          <p:attrName>ppt_y</p:attrName>
                                        </p:attrNameLst>
                                      </p:cBhvr>
                                      <p:tavLst>
                                        <p:tav tm="0">
                                          <p:val>
                                            <p:strVal val="#ppt_y+.1"/>
                                          </p:val>
                                        </p:tav>
                                        <p:tav tm="100000">
                                          <p:val>
                                            <p:strVal val="#ppt_y"/>
                                          </p:val>
                                        </p:tav>
                                      </p:tavLst>
                                    </p:anim>
                                  </p:childTnLst>
                                </p:cTn>
                              </p:par>
                            </p:childTnLst>
                          </p:cTn>
                        </p:par>
                        <p:par>
                          <p:cTn id="129" fill="hold">
                            <p:stCondLst>
                              <p:cond delay="6300"/>
                            </p:stCondLst>
                            <p:childTnLst>
                              <p:par>
                                <p:cTn id="130" presetID="22" presetClass="entr" presetSubtype="8" fill="hold" grpId="0" nodeType="afterEffect">
                                  <p:stCondLst>
                                    <p:cond delay="0"/>
                                  </p:stCondLst>
                                  <p:childTnLst>
                                    <p:set>
                                      <p:cBhvr>
                                        <p:cTn id="131" dur="1" fill="hold">
                                          <p:stCondLst>
                                            <p:cond delay="0"/>
                                          </p:stCondLst>
                                        </p:cTn>
                                        <p:tgtEl>
                                          <p:spTgt spid="76"/>
                                        </p:tgtEl>
                                        <p:attrNameLst>
                                          <p:attrName>style.visibility</p:attrName>
                                        </p:attrNameLst>
                                      </p:cBhvr>
                                      <p:to>
                                        <p:strVal val="visible"/>
                                      </p:to>
                                    </p:set>
                                    <p:animEffect>
                                      <p:cBhvr>
                                        <p:cTn id="132" dur="500"/>
                                        <p:tgtEl>
                                          <p:spTgt spid="76"/>
                                        </p:tgtEl>
                                      </p:cBhvr>
                                    </p:animEffect>
                                  </p:childTnLst>
                                </p:cTn>
                              </p:par>
                            </p:childTnLst>
                          </p:cTn>
                        </p:par>
                        <p:par>
                          <p:cTn id="133" fill="hold">
                            <p:stCondLst>
                              <p:cond delay="6800"/>
                            </p:stCondLst>
                            <p:childTnLst>
                              <p:par>
                                <p:cTn id="134" presetID="42" presetClass="entr" presetSubtype="0" fill="hold" grpId="0" nodeType="afterEffect">
                                  <p:stCondLst>
                                    <p:cond delay="0"/>
                                  </p:stCondLst>
                                  <p:childTnLst>
                                    <p:set>
                                      <p:cBhvr>
                                        <p:cTn id="135" dur="1" fill="hold">
                                          <p:stCondLst>
                                            <p:cond delay="0"/>
                                          </p:stCondLst>
                                        </p:cTn>
                                        <p:tgtEl>
                                          <p:spTgt spid="71"/>
                                        </p:tgtEl>
                                        <p:attrNameLst>
                                          <p:attrName>style.visibility</p:attrName>
                                        </p:attrNameLst>
                                      </p:cBhvr>
                                      <p:to>
                                        <p:strVal val="visible"/>
                                      </p:to>
                                    </p:set>
                                    <p:animEffect>
                                      <p:cBhvr>
                                        <p:cTn id="136" dur="1000"/>
                                        <p:tgtEl>
                                          <p:spTgt spid="71"/>
                                        </p:tgtEl>
                                      </p:cBhvr>
                                    </p:animEffect>
                                    <p:anim calcmode="lin" valueType="num">
                                      <p:cBhvr>
                                        <p:cTn id="137" dur="1000" fill="hold"/>
                                        <p:tgtEl>
                                          <p:spTgt spid="71"/>
                                        </p:tgtEl>
                                        <p:attrNameLst>
                                          <p:attrName>ppt_x</p:attrName>
                                        </p:attrNameLst>
                                      </p:cBhvr>
                                      <p:tavLst>
                                        <p:tav tm="0">
                                          <p:val>
                                            <p:strVal val="#ppt_x"/>
                                          </p:val>
                                        </p:tav>
                                        <p:tav tm="100000">
                                          <p:val>
                                            <p:strVal val="#ppt_x"/>
                                          </p:val>
                                        </p:tav>
                                      </p:tavLst>
                                    </p:anim>
                                    <p:anim calcmode="lin" valueType="num">
                                      <p:cBhvr>
                                        <p:cTn id="138" dur="1000" fill="hold"/>
                                        <p:tgtEl>
                                          <p:spTgt spid="71"/>
                                        </p:tgtEl>
                                        <p:attrNameLst>
                                          <p:attrName>ppt_y</p:attrName>
                                        </p:attrNameLst>
                                      </p:cBhvr>
                                      <p:tavLst>
                                        <p:tav tm="0">
                                          <p:val>
                                            <p:strVal val="#ppt_y+.1"/>
                                          </p:val>
                                        </p:tav>
                                        <p:tav tm="100000">
                                          <p:val>
                                            <p:strVal val="#ppt_y"/>
                                          </p:val>
                                        </p:tav>
                                      </p:tavLst>
                                    </p:anim>
                                  </p:childTnLst>
                                </p:cTn>
                              </p:par>
                            </p:childTnLst>
                          </p:cTn>
                        </p:par>
                        <p:par>
                          <p:cTn id="139" fill="hold">
                            <p:stCondLst>
                              <p:cond delay="7800"/>
                            </p:stCondLst>
                            <p:childTnLst>
                              <p:par>
                                <p:cTn id="140" presetID="22" presetClass="entr" presetSubtype="8" fill="hold" grpId="0" nodeType="afterEffect">
                                  <p:stCondLst>
                                    <p:cond delay="0"/>
                                  </p:stCondLst>
                                  <p:childTnLst>
                                    <p:set>
                                      <p:cBhvr>
                                        <p:cTn id="141" dur="1" fill="hold">
                                          <p:stCondLst>
                                            <p:cond delay="0"/>
                                          </p:stCondLst>
                                        </p:cTn>
                                        <p:tgtEl>
                                          <p:spTgt spid="77"/>
                                        </p:tgtEl>
                                        <p:attrNameLst>
                                          <p:attrName>style.visibility</p:attrName>
                                        </p:attrNameLst>
                                      </p:cBhvr>
                                      <p:to>
                                        <p:strVal val="visible"/>
                                      </p:to>
                                    </p:set>
                                    <p:animEffect>
                                      <p:cBhvr>
                                        <p:cTn id="142" dur="500"/>
                                        <p:tgtEl>
                                          <p:spTgt spid="77"/>
                                        </p:tgtEl>
                                      </p:cBhvr>
                                    </p:animEffect>
                                  </p:childTnLst>
                                </p:cTn>
                              </p:par>
                            </p:childTnLst>
                          </p:cTn>
                        </p:par>
                        <p:par>
                          <p:cTn id="143" fill="hold">
                            <p:stCondLst>
                              <p:cond delay="8300"/>
                            </p:stCondLst>
                            <p:childTnLst>
                              <p:par>
                                <p:cTn id="144" presetID="42" presetClass="entr" presetSubtype="0" fill="hold" grpId="0" nodeType="afterEffect">
                                  <p:stCondLst>
                                    <p:cond delay="0"/>
                                  </p:stCondLst>
                                  <p:childTnLst>
                                    <p:set>
                                      <p:cBhvr>
                                        <p:cTn id="145" dur="1" fill="hold">
                                          <p:stCondLst>
                                            <p:cond delay="0"/>
                                          </p:stCondLst>
                                        </p:cTn>
                                        <p:tgtEl>
                                          <p:spTgt spid="72"/>
                                        </p:tgtEl>
                                        <p:attrNameLst>
                                          <p:attrName>style.visibility</p:attrName>
                                        </p:attrNameLst>
                                      </p:cBhvr>
                                      <p:to>
                                        <p:strVal val="visible"/>
                                      </p:to>
                                    </p:set>
                                    <p:animEffect>
                                      <p:cBhvr>
                                        <p:cTn id="146" dur="1000"/>
                                        <p:tgtEl>
                                          <p:spTgt spid="72"/>
                                        </p:tgtEl>
                                      </p:cBhvr>
                                    </p:animEffect>
                                    <p:anim calcmode="lin" valueType="num">
                                      <p:cBhvr>
                                        <p:cTn id="147" dur="1000" fill="hold"/>
                                        <p:tgtEl>
                                          <p:spTgt spid="72"/>
                                        </p:tgtEl>
                                        <p:attrNameLst>
                                          <p:attrName>ppt_x</p:attrName>
                                        </p:attrNameLst>
                                      </p:cBhvr>
                                      <p:tavLst>
                                        <p:tav tm="0">
                                          <p:val>
                                            <p:strVal val="#ppt_x"/>
                                          </p:val>
                                        </p:tav>
                                        <p:tav tm="100000">
                                          <p:val>
                                            <p:strVal val="#ppt_x"/>
                                          </p:val>
                                        </p:tav>
                                      </p:tavLst>
                                    </p:anim>
                                    <p:anim calcmode="lin" valueType="num">
                                      <p:cBhvr>
                                        <p:cTn id="148" dur="1000" fill="hold"/>
                                        <p:tgtEl>
                                          <p:spTgt spid="7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animBg="1"/>
      <p:bldP spid="29" grpId="1" animBg="1"/>
      <p:bldP spid="30" grpId="0" animBg="1"/>
      <p:bldP spid="30" grpId="1" animBg="1"/>
      <p:bldP spid="31" grpId="0" animBg="1"/>
      <p:bldP spid="31" grpId="1" animBg="1"/>
      <p:bldP spid="49" grpId="0" animBg="1"/>
      <p:bldP spid="49" grpId="1" animBg="1"/>
      <p:bldP spid="50" grpId="0" bldLvl="0" animBg="1" autoUpdateAnimBg="0"/>
      <p:bldP spid="51" grpId="0" bldLvl="0" animBg="1" autoUpdateAnimBg="0"/>
      <p:bldP spid="52" grpId="0" bldLvl="0" animBg="1" autoUpdateAnimBg="0"/>
      <p:bldP spid="53" grpId="0" bldLvl="0" animBg="1" autoUpdateAnimBg="0"/>
      <p:bldP spid="54" grpId="0" bldLvl="0" animBg="1" autoUpdateAnimBg="0"/>
      <p:bldP spid="63" grpId="0" bldLvl="0" autoUpdateAnimBg="0"/>
      <p:bldP spid="64" grpId="0" bldLvl="0" autoUpdateAnimBg="0"/>
      <p:bldP spid="65" grpId="0" bldLvl="0" autoUpdateAnimBg="0"/>
      <p:bldP spid="66" grpId="0" bldLvl="0" autoUpdateAnimBg="0"/>
      <p:bldP spid="67" grpId="0" bldLvl="0" autoUpdateAnimBg="0"/>
      <p:bldP spid="68" grpId="0" bldLvl="0" autoUpdateAnimBg="0"/>
      <p:bldP spid="69" grpId="0" bldLvl="0" autoUpdateAnimBg="0"/>
      <p:bldP spid="70" grpId="0" bldLvl="0" autoUpdateAnimBg="0"/>
      <p:bldP spid="71" grpId="0" bldLvl="0" autoUpdateAnimBg="0"/>
      <p:bldP spid="72" grpId="0" bldLvl="0" autoUpdateAnimBg="0"/>
      <p:bldP spid="73" grpId="0" bldLvl="0" autoUpdateAnimBg="0"/>
      <p:bldP spid="74" grpId="0" bldLvl="0" autoUpdateAnimBg="0"/>
      <p:bldP spid="75" grpId="0" bldLvl="0" autoUpdateAnimBg="0"/>
      <p:bldP spid="76" grpId="0" bldLvl="0" autoUpdateAnimBg="0"/>
      <p:bldP spid="77" grpId="0" bldLvl="0" autoUpdateAnimBg="0"/>
      <p:bldP spid="78" grpId="0" bldLvl="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ext Placeholder 3"/>
          <p:cNvSpPr txBox="1">
            <a:spLocks noChangeArrowheads="1"/>
          </p:cNvSpPr>
          <p:nvPr/>
        </p:nvSpPr>
        <p:spPr bwMode="auto">
          <a:xfrm>
            <a:off x="1120379" y="1459856"/>
            <a:ext cx="1231106" cy="1177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a:defRPr>
                <a:solidFill>
                  <a:schemeClr val="tx1"/>
                </a:solidFill>
                <a:latin typeface="微软雅黑" pitchFamily="34" charset="-122"/>
                <a:ea typeface="微软雅黑" pitchFamily="34" charset="-122"/>
              </a:defRPr>
            </a:lvl1pPr>
            <a:lvl2pPr>
              <a:defRPr>
                <a:solidFill>
                  <a:schemeClr val="tx1"/>
                </a:solidFill>
                <a:latin typeface="微软雅黑" pitchFamily="34" charset="-122"/>
                <a:ea typeface="微软雅黑" pitchFamily="34" charset="-122"/>
              </a:defRPr>
            </a:lvl2pPr>
            <a:lvl3pPr>
              <a:defRPr>
                <a:solidFill>
                  <a:schemeClr val="tx1"/>
                </a:solidFill>
                <a:latin typeface="微软雅黑" pitchFamily="34" charset="-122"/>
                <a:ea typeface="微软雅黑" pitchFamily="34" charset="-122"/>
              </a:defRPr>
            </a:lvl3pPr>
            <a:lvl4pPr>
              <a:defRPr>
                <a:solidFill>
                  <a:schemeClr val="tx1"/>
                </a:solidFill>
                <a:latin typeface="微软雅黑" pitchFamily="34" charset="-122"/>
                <a:ea typeface="微软雅黑" pitchFamily="34" charset="-122"/>
              </a:defRPr>
            </a:lvl4pPr>
            <a:lvl5pPr>
              <a:defRPr>
                <a:solidFill>
                  <a:schemeClr val="tx1"/>
                </a:solidFill>
                <a:latin typeface="微软雅黑" pitchFamily="34" charset="-122"/>
                <a:ea typeface="微软雅黑" pitchFamily="34" charset="-122"/>
              </a:defRPr>
            </a:lvl5pPr>
            <a:lvl6pPr fontAlgn="base">
              <a:spcBef>
                <a:spcPct val="0"/>
              </a:spcBef>
              <a:spcAft>
                <a:spcPct val="0"/>
              </a:spcAft>
              <a:defRPr>
                <a:solidFill>
                  <a:schemeClr val="tx1"/>
                </a:solidFill>
                <a:latin typeface="微软雅黑" pitchFamily="34" charset="-122"/>
                <a:ea typeface="微软雅黑" pitchFamily="34" charset="-122"/>
              </a:defRPr>
            </a:lvl6pPr>
            <a:lvl7pPr fontAlgn="base">
              <a:spcBef>
                <a:spcPct val="0"/>
              </a:spcBef>
              <a:spcAft>
                <a:spcPct val="0"/>
              </a:spcAft>
              <a:defRPr>
                <a:solidFill>
                  <a:schemeClr val="tx1"/>
                </a:solidFill>
                <a:latin typeface="微软雅黑" pitchFamily="34" charset="-122"/>
                <a:ea typeface="微软雅黑" pitchFamily="34" charset="-122"/>
              </a:defRPr>
            </a:lvl7pPr>
            <a:lvl8pPr fontAlgn="base">
              <a:spcBef>
                <a:spcPct val="0"/>
              </a:spcBef>
              <a:spcAft>
                <a:spcPct val="0"/>
              </a:spcAft>
              <a:defRPr>
                <a:solidFill>
                  <a:schemeClr val="tx1"/>
                </a:solidFill>
                <a:latin typeface="微软雅黑" pitchFamily="34" charset="-122"/>
                <a:ea typeface="微软雅黑" pitchFamily="34" charset="-122"/>
              </a:defRPr>
            </a:lvl8pPr>
            <a:lvl9pPr fontAlgn="base">
              <a:spcBef>
                <a:spcPct val="0"/>
              </a:spcBef>
              <a:spcAft>
                <a:spcPct val="0"/>
              </a:spcAft>
              <a:defRPr>
                <a:solidFill>
                  <a:schemeClr val="tx1"/>
                </a:solidFill>
                <a:latin typeface="微软雅黑" pitchFamily="34" charset="-122"/>
                <a:ea typeface="微软雅黑" pitchFamily="34" charset="-122"/>
              </a:defRPr>
            </a:lvl9pPr>
          </a:lstStyle>
          <a:p>
            <a:pPr algn="ctr">
              <a:spcBef>
                <a:spcPct val="20000"/>
              </a:spcBef>
            </a:pPr>
            <a:r>
              <a:rPr lang="en-US" altLang="en-US" sz="8625" b="1" i="1" dirty="0">
                <a:solidFill>
                  <a:srgbClr val="197519"/>
                </a:solidFill>
              </a:rPr>
              <a:t>02</a:t>
            </a:r>
          </a:p>
        </p:txBody>
      </p:sp>
      <p:sp>
        <p:nvSpPr>
          <p:cNvPr id="3" name="文本框 4"/>
          <p:cNvSpPr txBox="1">
            <a:spLocks noChangeArrowheads="1"/>
          </p:cNvSpPr>
          <p:nvPr/>
        </p:nvSpPr>
        <p:spPr bwMode="auto">
          <a:xfrm>
            <a:off x="2749154" y="2058740"/>
            <a:ext cx="398025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400" b="1" dirty="0">
                <a:solidFill>
                  <a:srgbClr val="197519"/>
                </a:solidFill>
              </a:rPr>
              <a:t>请添加相关文字标题</a:t>
            </a:r>
          </a:p>
        </p:txBody>
      </p:sp>
      <p:sp>
        <p:nvSpPr>
          <p:cNvPr id="4" name="文本框 5"/>
          <p:cNvSpPr txBox="1">
            <a:spLocks noChangeArrowheads="1"/>
          </p:cNvSpPr>
          <p:nvPr/>
        </p:nvSpPr>
        <p:spPr bwMode="auto">
          <a:xfrm>
            <a:off x="2737247" y="1628925"/>
            <a:ext cx="132638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b="1" i="1" dirty="0">
                <a:solidFill>
                  <a:srgbClr val="197519"/>
                </a:solidFill>
              </a:rPr>
              <a:t>Part Two</a:t>
            </a:r>
            <a:endParaRPr lang="zh-CN" altLang="en-US" sz="2400" b="1" i="1" dirty="0">
              <a:solidFill>
                <a:srgbClr val="197519"/>
              </a:solidFill>
              <a:ea typeface="Meiryo UI" pitchFamily="34" charset="-128"/>
              <a:cs typeface="Meiryo UI" pitchFamily="34" charset="-128"/>
            </a:endParaRPr>
          </a:p>
        </p:txBody>
      </p:sp>
      <p:sp>
        <p:nvSpPr>
          <p:cNvPr id="5" name="等腰三角形 4"/>
          <p:cNvSpPr>
            <a:spLocks noChangeArrowheads="1"/>
          </p:cNvSpPr>
          <p:nvPr/>
        </p:nvSpPr>
        <p:spPr bwMode="auto">
          <a:xfrm rot="9233090">
            <a:off x="7131844" y="1389608"/>
            <a:ext cx="200025" cy="172641"/>
          </a:xfrm>
          <a:prstGeom prst="triangle">
            <a:avLst>
              <a:gd name="adj" fmla="val 50000"/>
            </a:avLst>
          </a:prstGeom>
          <a:solidFill>
            <a:srgbClr val="5EA45A"/>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C20F"/>
              </a:solidFill>
              <a:latin typeface="Calibri" pitchFamily="34" charset="0"/>
              <a:ea typeface="幼圆" pitchFamily="49" charset="-122"/>
            </a:endParaRPr>
          </a:p>
        </p:txBody>
      </p:sp>
      <p:sp>
        <p:nvSpPr>
          <p:cNvPr id="6" name="等腰三角形 5"/>
          <p:cNvSpPr>
            <a:spLocks noChangeArrowheads="1"/>
          </p:cNvSpPr>
          <p:nvPr/>
        </p:nvSpPr>
        <p:spPr bwMode="auto">
          <a:xfrm rot="-6030424">
            <a:off x="6867526" y="1895624"/>
            <a:ext cx="297656" cy="257175"/>
          </a:xfrm>
          <a:prstGeom prst="triangle">
            <a:avLst>
              <a:gd name="adj" fmla="val 50000"/>
            </a:avLst>
          </a:prstGeom>
          <a:solidFill>
            <a:srgbClr val="309030"/>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C20F"/>
              </a:solidFill>
              <a:latin typeface="Calibri" pitchFamily="34" charset="0"/>
              <a:ea typeface="幼圆" pitchFamily="49" charset="-122"/>
            </a:endParaRPr>
          </a:p>
        </p:txBody>
      </p:sp>
      <p:sp>
        <p:nvSpPr>
          <p:cNvPr id="7" name="等腰三角形 6"/>
          <p:cNvSpPr>
            <a:spLocks noChangeArrowheads="1"/>
          </p:cNvSpPr>
          <p:nvPr/>
        </p:nvSpPr>
        <p:spPr bwMode="auto">
          <a:xfrm rot="-228606">
            <a:off x="6768704" y="902644"/>
            <a:ext cx="200025" cy="172640"/>
          </a:xfrm>
          <a:prstGeom prst="triangle">
            <a:avLst>
              <a:gd name="adj" fmla="val 50000"/>
            </a:avLst>
          </a:prstGeom>
          <a:solidFill>
            <a:srgbClr val="2B7E2A"/>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C20F"/>
              </a:solidFill>
              <a:latin typeface="Calibri" pitchFamily="34" charset="0"/>
              <a:ea typeface="幼圆" pitchFamily="49" charset="-122"/>
            </a:endParaRPr>
          </a:p>
        </p:txBody>
      </p:sp>
      <p:grpSp>
        <p:nvGrpSpPr>
          <p:cNvPr id="8" name="组合 7"/>
          <p:cNvGrpSpPr>
            <a:grpSpLocks/>
          </p:cNvGrpSpPr>
          <p:nvPr/>
        </p:nvGrpSpPr>
        <p:grpSpPr bwMode="auto">
          <a:xfrm>
            <a:off x="7450931" y="1898006"/>
            <a:ext cx="1076325" cy="982265"/>
            <a:chOff x="9933940" y="3132138"/>
            <a:chExt cx="1435100" cy="1309686"/>
          </a:xfrm>
        </p:grpSpPr>
        <p:sp>
          <p:nvSpPr>
            <p:cNvPr id="9" name="等腰三角形 22"/>
            <p:cNvSpPr>
              <a:spLocks noChangeArrowheads="1"/>
            </p:cNvSpPr>
            <p:nvPr/>
          </p:nvSpPr>
          <p:spPr bwMode="auto">
            <a:xfrm rot="-8687839">
              <a:off x="9933940" y="3427412"/>
              <a:ext cx="1176338" cy="1014412"/>
            </a:xfrm>
            <a:prstGeom prst="triangle">
              <a:avLst>
                <a:gd name="adj" fmla="val 50000"/>
              </a:avLst>
            </a:prstGeom>
            <a:noFill/>
            <a:ln w="12700">
              <a:solidFill>
                <a:srgbClr val="197519"/>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lang="zh-CN" altLang="en-US">
                <a:solidFill>
                  <a:srgbClr val="FFC20F"/>
                </a:solidFill>
                <a:latin typeface="Calibri" pitchFamily="34" charset="0"/>
                <a:ea typeface="幼圆" pitchFamily="49" charset="-122"/>
              </a:endParaRPr>
            </a:p>
          </p:txBody>
        </p:sp>
        <p:grpSp>
          <p:nvGrpSpPr>
            <p:cNvPr id="10" name="组合 2"/>
            <p:cNvGrpSpPr>
              <a:grpSpLocks/>
            </p:cNvGrpSpPr>
            <p:nvPr/>
          </p:nvGrpSpPr>
          <p:grpSpPr bwMode="auto">
            <a:xfrm>
              <a:off x="10065703" y="3132138"/>
              <a:ext cx="1303337" cy="1279524"/>
              <a:chOff x="10065703" y="3132138"/>
              <a:chExt cx="1303337" cy="1279524"/>
            </a:xfrm>
          </p:grpSpPr>
          <p:sp>
            <p:nvSpPr>
              <p:cNvPr id="11" name="等腰三角形 21"/>
              <p:cNvSpPr>
                <a:spLocks noChangeArrowheads="1"/>
              </p:cNvSpPr>
              <p:nvPr/>
            </p:nvSpPr>
            <p:spPr bwMode="auto">
              <a:xfrm rot="-8687839">
                <a:off x="10065703" y="3487738"/>
                <a:ext cx="944562" cy="815975"/>
              </a:xfrm>
              <a:prstGeom prst="triangle">
                <a:avLst>
                  <a:gd name="adj" fmla="val 50000"/>
                </a:avLst>
              </a:prstGeom>
              <a:solidFill>
                <a:srgbClr val="197519"/>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C20F"/>
                  </a:solidFill>
                  <a:latin typeface="Calibri" pitchFamily="34" charset="0"/>
                  <a:ea typeface="幼圆" pitchFamily="49" charset="-122"/>
                </a:endParaRPr>
              </a:p>
            </p:txBody>
          </p:sp>
          <p:grpSp>
            <p:nvGrpSpPr>
              <p:cNvPr id="12" name="组合 1"/>
              <p:cNvGrpSpPr>
                <a:grpSpLocks/>
              </p:cNvGrpSpPr>
              <p:nvPr/>
            </p:nvGrpSpPr>
            <p:grpSpPr bwMode="auto">
              <a:xfrm>
                <a:off x="10165715" y="3132138"/>
                <a:ext cx="1203325" cy="1279524"/>
                <a:chOff x="10165715" y="3132138"/>
                <a:chExt cx="1203325" cy="1279524"/>
              </a:xfrm>
            </p:grpSpPr>
            <p:sp>
              <p:nvSpPr>
                <p:cNvPr id="13" name="椭圆 23"/>
                <p:cNvSpPr>
                  <a:spLocks noChangeArrowheads="1"/>
                </p:cNvSpPr>
                <p:nvPr/>
              </p:nvSpPr>
              <p:spPr bwMode="auto">
                <a:xfrm rot="9110320">
                  <a:off x="11254740" y="3792538"/>
                  <a:ext cx="114300" cy="115887"/>
                </a:xfrm>
                <a:prstGeom prst="ellipse">
                  <a:avLst/>
                </a:prstGeom>
                <a:solidFill>
                  <a:srgbClr val="197519"/>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FFFF"/>
                    </a:solidFill>
                    <a:latin typeface="Calibri" pitchFamily="34" charset="0"/>
                    <a:ea typeface="幼圆" pitchFamily="49" charset="-122"/>
                  </a:endParaRPr>
                </a:p>
              </p:txBody>
            </p:sp>
            <p:sp>
              <p:nvSpPr>
                <p:cNvPr id="14" name="椭圆 24"/>
                <p:cNvSpPr>
                  <a:spLocks noChangeArrowheads="1"/>
                </p:cNvSpPr>
                <p:nvPr/>
              </p:nvSpPr>
              <p:spPr bwMode="auto">
                <a:xfrm rot="9110320">
                  <a:off x="10165715" y="4295774"/>
                  <a:ext cx="115888" cy="115888"/>
                </a:xfrm>
                <a:prstGeom prst="ellipse">
                  <a:avLst/>
                </a:prstGeom>
                <a:solidFill>
                  <a:srgbClr val="197519"/>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FFFF"/>
                    </a:solidFill>
                    <a:latin typeface="Calibri" pitchFamily="34" charset="0"/>
                    <a:ea typeface="幼圆" pitchFamily="49" charset="-122"/>
                  </a:endParaRPr>
                </a:p>
              </p:txBody>
            </p:sp>
            <p:sp>
              <p:nvSpPr>
                <p:cNvPr id="15" name="椭圆 25"/>
                <p:cNvSpPr>
                  <a:spLocks noChangeArrowheads="1"/>
                </p:cNvSpPr>
                <p:nvPr/>
              </p:nvSpPr>
              <p:spPr bwMode="auto">
                <a:xfrm rot="9110320">
                  <a:off x="10283190" y="3132138"/>
                  <a:ext cx="114300" cy="115887"/>
                </a:xfrm>
                <a:prstGeom prst="ellipse">
                  <a:avLst/>
                </a:prstGeom>
                <a:solidFill>
                  <a:srgbClr val="197519"/>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FFFF"/>
                    </a:solidFill>
                    <a:latin typeface="Calibri" pitchFamily="34" charset="0"/>
                    <a:ea typeface="幼圆" pitchFamily="49" charset="-122"/>
                  </a:endParaRPr>
                </a:p>
              </p:txBody>
            </p:sp>
          </p:grpSp>
        </p:grpSp>
      </p:grpSp>
      <p:sp>
        <p:nvSpPr>
          <p:cNvPr id="16" name="等腰三角形 15"/>
          <p:cNvSpPr>
            <a:spLocks noChangeArrowheads="1"/>
          </p:cNvSpPr>
          <p:nvPr/>
        </p:nvSpPr>
        <p:spPr bwMode="auto">
          <a:xfrm rot="-3389783">
            <a:off x="6462118" y="1171129"/>
            <a:ext cx="95250" cy="82153"/>
          </a:xfrm>
          <a:prstGeom prst="triangle">
            <a:avLst>
              <a:gd name="adj" fmla="val 50000"/>
            </a:avLst>
          </a:prstGeom>
          <a:solidFill>
            <a:srgbClr val="5EA45A"/>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C20F"/>
              </a:solidFill>
              <a:latin typeface="Calibri" pitchFamily="34" charset="0"/>
              <a:ea typeface="幼圆" pitchFamily="49" charset="-122"/>
            </a:endParaRPr>
          </a:p>
        </p:txBody>
      </p:sp>
      <p:sp>
        <p:nvSpPr>
          <p:cNvPr id="17" name="等腰三角形 16"/>
          <p:cNvSpPr>
            <a:spLocks noChangeArrowheads="1"/>
          </p:cNvSpPr>
          <p:nvPr/>
        </p:nvSpPr>
        <p:spPr bwMode="auto">
          <a:xfrm rot="8748521">
            <a:off x="6730604" y="1284833"/>
            <a:ext cx="96440" cy="82154"/>
          </a:xfrm>
          <a:prstGeom prst="triangle">
            <a:avLst>
              <a:gd name="adj" fmla="val 50000"/>
            </a:avLst>
          </a:prstGeom>
          <a:solidFill>
            <a:srgbClr val="559551"/>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C20F"/>
              </a:solidFill>
              <a:latin typeface="Calibri" pitchFamily="34" charset="0"/>
              <a:ea typeface="幼圆" pitchFamily="49" charset="-122"/>
            </a:endParaRPr>
          </a:p>
        </p:txBody>
      </p:sp>
      <p:cxnSp>
        <p:nvCxnSpPr>
          <p:cNvPr id="18" name="Straight Connector 13"/>
          <p:cNvCxnSpPr>
            <a:cxnSpLocks noChangeShapeType="1"/>
          </p:cNvCxnSpPr>
          <p:nvPr/>
        </p:nvCxnSpPr>
        <p:spPr bwMode="auto">
          <a:xfrm flipH="1">
            <a:off x="1063229" y="2631431"/>
            <a:ext cx="5406628" cy="0"/>
          </a:xfrm>
          <a:prstGeom prst="line">
            <a:avLst/>
          </a:prstGeom>
          <a:noFill/>
          <a:ln w="19050" cap="sq">
            <a:solidFill>
              <a:srgbClr val="197519"/>
            </a:solidFill>
            <a:miter lim="800000"/>
            <a:headEnd type="oval" w="med" len="me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232993518"/>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1"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1"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grpId="1"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8" presetClass="emph" presetSubtype="0" fill="hold" grpId="0" nodeType="withEffect">
                                  <p:stCondLst>
                                    <p:cond delay="0"/>
                                  </p:stCondLst>
                                  <p:childTnLst>
                                    <p:animRot by="21600000">
                                      <p:cBhvr>
                                        <p:cTn id="18" dur="1000" fill="hold"/>
                                        <p:tgtEl>
                                          <p:spTgt spid="5"/>
                                        </p:tgtEl>
                                        <p:attrNameLst>
                                          <p:attrName>r</p:attrName>
                                        </p:attrNameLst>
                                      </p:cBhvr>
                                    </p:animRot>
                                  </p:childTnLst>
                                </p:cTn>
                              </p:par>
                              <p:par>
                                <p:cTn id="19" presetID="8" presetClass="emph" presetSubtype="0" fill="hold" grpId="0" nodeType="withEffect">
                                  <p:stCondLst>
                                    <p:cond delay="0"/>
                                  </p:stCondLst>
                                  <p:childTnLst>
                                    <p:animRot by="21600000">
                                      <p:cBhvr>
                                        <p:cTn id="20" dur="1000" fill="hold"/>
                                        <p:tgtEl>
                                          <p:spTgt spid="6"/>
                                        </p:tgtEl>
                                        <p:attrNameLst>
                                          <p:attrName>r</p:attrName>
                                        </p:attrNameLst>
                                      </p:cBhvr>
                                    </p:animRot>
                                  </p:childTnLst>
                                </p:cTn>
                              </p:par>
                              <p:par>
                                <p:cTn id="21" presetID="8" presetClass="emph" presetSubtype="0" fill="hold" grpId="0" nodeType="withEffect">
                                  <p:stCondLst>
                                    <p:cond delay="0"/>
                                  </p:stCondLst>
                                  <p:childTnLst>
                                    <p:animRot by="21600000">
                                      <p:cBhvr>
                                        <p:cTn id="22" dur="1000" fill="hold"/>
                                        <p:tgtEl>
                                          <p:spTgt spid="7"/>
                                        </p:tgtEl>
                                        <p:attrNameLst>
                                          <p:attrName>r</p:attrName>
                                        </p:attrNameLst>
                                      </p:cBhvr>
                                    </p:animRot>
                                  </p:childTnLst>
                                </p:cTn>
                              </p:par>
                              <p:par>
                                <p:cTn id="23" presetID="8" presetClass="emph" presetSubtype="0" fill="hold" grpId="0" nodeType="withEffect">
                                  <p:stCondLst>
                                    <p:cond delay="0"/>
                                  </p:stCondLst>
                                  <p:childTnLst>
                                    <p:animRot by="21600000">
                                      <p:cBhvr>
                                        <p:cTn id="24" dur="1000" fill="hold"/>
                                        <p:tgtEl>
                                          <p:spTgt spid="16"/>
                                        </p:tgtEl>
                                        <p:attrNameLst>
                                          <p:attrName>r</p:attrName>
                                        </p:attrNameLst>
                                      </p:cBhvr>
                                    </p:animRot>
                                  </p:childTnLst>
                                </p:cTn>
                              </p:par>
                              <p:par>
                                <p:cTn id="25" presetID="8" presetClass="emph" presetSubtype="0" fill="hold" grpId="0" nodeType="withEffect">
                                  <p:stCondLst>
                                    <p:cond delay="0"/>
                                  </p:stCondLst>
                                  <p:childTnLst>
                                    <p:animRot by="21600000">
                                      <p:cBhvr>
                                        <p:cTn id="26" dur="1000" fill="hold"/>
                                        <p:tgtEl>
                                          <p:spTgt spid="17"/>
                                        </p:tgtEl>
                                        <p:attrNameLst>
                                          <p:attrName>r</p:attrName>
                                        </p:attrNameLst>
                                      </p:cBhvr>
                                    </p:animRot>
                                  </p:childTnLst>
                                </p:cTn>
                              </p:par>
                              <p:par>
                                <p:cTn id="27" presetID="8" presetClass="emph" presetSubtype="0" fill="hold" nodeType="withEffect">
                                  <p:stCondLst>
                                    <p:cond delay="0"/>
                                  </p:stCondLst>
                                  <p:childTnLst>
                                    <p:animRot by="21600000">
                                      <p:cBhvr>
                                        <p:cTn id="28" dur="1000" fill="hold"/>
                                        <p:tgtEl>
                                          <p:spTgt spid="8"/>
                                        </p:tgtEl>
                                        <p:attrNameLst>
                                          <p:attrName>r</p:attrName>
                                        </p:attrNameLst>
                                      </p:cBhvr>
                                    </p:animRot>
                                  </p:childTnLst>
                                </p:cTn>
                              </p:par>
                              <p:par>
                                <p:cTn id="29" presetID="53" presetClass="entr" presetSubtype="16" fill="hold" grpId="0" nodeType="with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p:cTn id="31" dur="500" fill="hold"/>
                                        <p:tgtEl>
                                          <p:spTgt spid="2"/>
                                        </p:tgtEl>
                                        <p:attrNameLst>
                                          <p:attrName>ppt_w</p:attrName>
                                        </p:attrNameLst>
                                      </p:cBhvr>
                                      <p:tavLst>
                                        <p:tav tm="0">
                                          <p:val>
                                            <p:fltVal val="0"/>
                                          </p:val>
                                        </p:tav>
                                        <p:tav tm="100000">
                                          <p:val>
                                            <p:strVal val="#ppt_w"/>
                                          </p:val>
                                        </p:tav>
                                      </p:tavLst>
                                    </p:anim>
                                    <p:anim calcmode="lin" valueType="num">
                                      <p:cBhvr>
                                        <p:cTn id="32" dur="500" fill="hold"/>
                                        <p:tgtEl>
                                          <p:spTgt spid="2"/>
                                        </p:tgtEl>
                                        <p:attrNameLst>
                                          <p:attrName>ppt_h</p:attrName>
                                        </p:attrNameLst>
                                      </p:cBhvr>
                                      <p:tavLst>
                                        <p:tav tm="0">
                                          <p:val>
                                            <p:fltVal val="0"/>
                                          </p:val>
                                        </p:tav>
                                        <p:tav tm="100000">
                                          <p:val>
                                            <p:strVal val="#ppt_h"/>
                                          </p:val>
                                        </p:tav>
                                      </p:tavLst>
                                    </p:anim>
                                    <p:animEffect transition="in" filter="fade">
                                      <p:cBhvr>
                                        <p:cTn id="33" dur="500"/>
                                        <p:tgtEl>
                                          <p:spTgt spid="2"/>
                                        </p:tgtEl>
                                      </p:cBhvr>
                                    </p:animEffect>
                                  </p:childTnLst>
                                </p:cTn>
                              </p:par>
                              <p:par>
                                <p:cTn id="34" presetID="41" presetClass="entr" presetSubtype="0" fill="hold" grpId="0" nodeType="withEffect">
                                  <p:stCondLst>
                                    <p:cond delay="200"/>
                                  </p:stCondLst>
                                  <p:iterate type="lt">
                                    <p:tmPct val="10000"/>
                                  </p:iterate>
                                  <p:childTnLst>
                                    <p:set>
                                      <p:cBhvr>
                                        <p:cTn id="35" dur="1" fill="hold">
                                          <p:stCondLst>
                                            <p:cond delay="0"/>
                                          </p:stCondLst>
                                        </p:cTn>
                                        <p:tgtEl>
                                          <p:spTgt spid="4"/>
                                        </p:tgtEl>
                                        <p:attrNameLst>
                                          <p:attrName>style.visibility</p:attrName>
                                        </p:attrNameLst>
                                      </p:cBhvr>
                                      <p:to>
                                        <p:strVal val="visible"/>
                                      </p:to>
                                    </p:set>
                                    <p:anim calcmode="lin" valueType="num">
                                      <p:cBhvr>
                                        <p:cTn id="3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4"/>
                                        </p:tgtEl>
                                        <p:attrNameLst>
                                          <p:attrName>ppt_y</p:attrName>
                                        </p:attrNameLst>
                                      </p:cBhvr>
                                      <p:tavLst>
                                        <p:tav tm="0">
                                          <p:val>
                                            <p:strVal val="#ppt_y"/>
                                          </p:val>
                                        </p:tav>
                                        <p:tav tm="100000">
                                          <p:val>
                                            <p:strVal val="#ppt_y"/>
                                          </p:val>
                                        </p:tav>
                                      </p:tavLst>
                                    </p:anim>
                                    <p:anim calcmode="lin" valueType="num">
                                      <p:cBhvr>
                                        <p:cTn id="3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40" dur="500" tmFilter="0,0; .5, 1; 1, 1"/>
                                        <p:tgtEl>
                                          <p:spTgt spid="4"/>
                                        </p:tgtEl>
                                      </p:cBhvr>
                                    </p:animEffect>
                                  </p:childTnLst>
                                </p:cTn>
                              </p:par>
                              <p:par>
                                <p:cTn id="41" presetID="22" presetClass="entr" presetSubtype="8" fill="hold" grpId="0" nodeType="withEffect">
                                  <p:stCondLst>
                                    <p:cond delay="400"/>
                                  </p:stCondLst>
                                  <p:childTnLst>
                                    <p:set>
                                      <p:cBhvr>
                                        <p:cTn id="42" dur="1" fill="hold">
                                          <p:stCondLst>
                                            <p:cond delay="0"/>
                                          </p:stCondLst>
                                        </p:cTn>
                                        <p:tgtEl>
                                          <p:spTgt spid="3"/>
                                        </p:tgtEl>
                                        <p:attrNameLst>
                                          <p:attrName>style.visibility</p:attrName>
                                        </p:attrNameLst>
                                      </p:cBhvr>
                                      <p:to>
                                        <p:strVal val="visible"/>
                                      </p:to>
                                    </p:set>
                                    <p:animEffect transition="in" filter="wipe(left)">
                                      <p:cBhvr>
                                        <p:cTn id="43" dur="500"/>
                                        <p:tgtEl>
                                          <p:spTgt spid="3"/>
                                        </p:tgtEl>
                                      </p:cBhvr>
                                    </p:animEffect>
                                  </p:childTnLst>
                                </p:cTn>
                              </p:par>
                              <p:par>
                                <p:cTn id="44" presetID="22" presetClass="entr" presetSubtype="8" fill="hold" nodeType="withEffect">
                                  <p:stCondLst>
                                    <p:cond delay="300"/>
                                  </p:stCondLst>
                                  <p:childTnLst>
                                    <p:set>
                                      <p:cBhvr>
                                        <p:cTn id="45" dur="1" fill="hold">
                                          <p:stCondLst>
                                            <p:cond delay="0"/>
                                          </p:stCondLst>
                                        </p:cTn>
                                        <p:tgtEl>
                                          <p:spTgt spid="18"/>
                                        </p:tgtEl>
                                        <p:attrNameLst>
                                          <p:attrName>style.visibility</p:attrName>
                                        </p:attrNameLst>
                                      </p:cBhvr>
                                      <p:to>
                                        <p:strVal val="visible"/>
                                      </p:to>
                                    </p:set>
                                    <p:animEffect transition="in" filter="wipe(left)">
                                      <p:cBhvr>
                                        <p:cTn id="4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animBg="1"/>
      <p:bldP spid="5" grpId="1" animBg="1"/>
      <p:bldP spid="6" grpId="0" animBg="1"/>
      <p:bldP spid="6" grpId="1" animBg="1"/>
      <p:bldP spid="7" grpId="0" animBg="1"/>
      <p:bldP spid="7" grpId="1" animBg="1"/>
      <p:bldP spid="16" grpId="0" animBg="1"/>
      <p:bldP spid="16" grpId="1" animBg="1"/>
      <p:bldP spid="17" grpId="0" animBg="1"/>
      <p:bldP spid="17"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a:spLocks noChangeArrowheads="1"/>
          </p:cNvSpPr>
          <p:nvPr/>
        </p:nvSpPr>
        <p:spPr bwMode="auto">
          <a:xfrm>
            <a:off x="769144" y="352425"/>
            <a:ext cx="20313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dirty="0">
                <a:solidFill>
                  <a:srgbClr val="197519"/>
                </a:solidFill>
              </a:rPr>
              <a:t>点击此处输入标题</a:t>
            </a:r>
          </a:p>
        </p:txBody>
      </p:sp>
      <p:sp>
        <p:nvSpPr>
          <p:cNvPr id="18" name="等腰三角形 17"/>
          <p:cNvSpPr>
            <a:spLocks noChangeArrowheads="1"/>
          </p:cNvSpPr>
          <p:nvPr/>
        </p:nvSpPr>
        <p:spPr bwMode="auto">
          <a:xfrm>
            <a:off x="147638" y="270273"/>
            <a:ext cx="422672" cy="364331"/>
          </a:xfrm>
          <a:prstGeom prst="triangle">
            <a:avLst>
              <a:gd name="adj" fmla="val 50000"/>
            </a:avLst>
          </a:prstGeom>
          <a:solidFill>
            <a:srgbClr val="19751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9" name="等腰三角形 18"/>
          <p:cNvSpPr>
            <a:spLocks noChangeArrowheads="1"/>
          </p:cNvSpPr>
          <p:nvPr/>
        </p:nvSpPr>
        <p:spPr bwMode="auto">
          <a:xfrm>
            <a:off x="570310" y="522685"/>
            <a:ext cx="198834" cy="171450"/>
          </a:xfrm>
          <a:prstGeom prst="triangle">
            <a:avLst>
              <a:gd name="adj" fmla="val 50000"/>
            </a:avLst>
          </a:prstGeom>
          <a:solidFill>
            <a:srgbClr val="197519">
              <a:alpha val="8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0" name="等腰三角形 19"/>
          <p:cNvSpPr>
            <a:spLocks noChangeArrowheads="1"/>
          </p:cNvSpPr>
          <p:nvPr/>
        </p:nvSpPr>
        <p:spPr bwMode="auto">
          <a:xfrm flipH="1">
            <a:off x="472679" y="352425"/>
            <a:ext cx="64294" cy="55960"/>
          </a:xfrm>
          <a:prstGeom prst="triangle">
            <a:avLst>
              <a:gd name="adj" fmla="val 50000"/>
            </a:avLst>
          </a:prstGeom>
          <a:solidFill>
            <a:srgbClr val="197519">
              <a:alpha val="46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1" name="等腰三角形 20"/>
          <p:cNvSpPr>
            <a:spLocks noChangeArrowheads="1"/>
          </p:cNvSpPr>
          <p:nvPr/>
        </p:nvSpPr>
        <p:spPr bwMode="auto">
          <a:xfrm>
            <a:off x="625079" y="367904"/>
            <a:ext cx="133350" cy="114300"/>
          </a:xfrm>
          <a:prstGeom prst="triangle">
            <a:avLst>
              <a:gd name="adj" fmla="val 50000"/>
            </a:avLst>
          </a:prstGeom>
          <a:solidFill>
            <a:srgbClr val="197519">
              <a:alpha val="71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nvGrpSpPr>
          <p:cNvPr id="22" name="Group 1"/>
          <p:cNvGrpSpPr/>
          <p:nvPr/>
        </p:nvGrpSpPr>
        <p:grpSpPr>
          <a:xfrm>
            <a:off x="1302679" y="1797081"/>
            <a:ext cx="4319289" cy="819334"/>
            <a:chOff x="1552575" y="2407000"/>
            <a:chExt cx="5442604" cy="1032418"/>
          </a:xfrm>
          <a:solidFill>
            <a:srgbClr val="009900"/>
          </a:solidFill>
        </p:grpSpPr>
        <p:sp>
          <p:nvSpPr>
            <p:cNvPr id="23" name="Shape 1664"/>
            <p:cNvSpPr/>
            <p:nvPr/>
          </p:nvSpPr>
          <p:spPr>
            <a:xfrm rot="5400000">
              <a:off x="4087021" y="531261"/>
              <a:ext cx="1029733" cy="4786582"/>
            </a:xfrm>
            <a:custGeom>
              <a:avLst/>
              <a:gdLst/>
              <a:ahLst/>
              <a:cxnLst>
                <a:cxn ang="0">
                  <a:pos x="wd2" y="hd2"/>
                </a:cxn>
                <a:cxn ang="5400000">
                  <a:pos x="wd2" y="hd2"/>
                </a:cxn>
                <a:cxn ang="10800000">
                  <a:pos x="wd2" y="hd2"/>
                </a:cxn>
                <a:cxn ang="16200000">
                  <a:pos x="wd2" y="hd2"/>
                </a:cxn>
              </a:cxnLst>
              <a:rect l="0" t="0" r="r" b="b"/>
              <a:pathLst>
                <a:path w="21600" h="21600" extrusionOk="0">
                  <a:moveTo>
                    <a:pt x="21600" y="13078"/>
                  </a:moveTo>
                  <a:lnTo>
                    <a:pt x="21600" y="0"/>
                  </a:lnTo>
                  <a:lnTo>
                    <a:pt x="12326" y="1995"/>
                  </a:lnTo>
                  <a:lnTo>
                    <a:pt x="12342" y="13028"/>
                  </a:lnTo>
                  <a:lnTo>
                    <a:pt x="12326" y="13028"/>
                  </a:lnTo>
                  <a:lnTo>
                    <a:pt x="39" y="14799"/>
                  </a:lnTo>
                  <a:lnTo>
                    <a:pt x="0" y="14799"/>
                  </a:lnTo>
                  <a:lnTo>
                    <a:pt x="0" y="21600"/>
                  </a:lnTo>
                  <a:lnTo>
                    <a:pt x="15442" y="21600"/>
                  </a:lnTo>
                  <a:lnTo>
                    <a:pt x="15442" y="14804"/>
                  </a:lnTo>
                  <a:lnTo>
                    <a:pt x="21425" y="13078"/>
                  </a:lnTo>
                  <a:cubicBezTo>
                    <a:pt x="21425" y="13078"/>
                    <a:pt x="21600" y="13078"/>
                    <a:pt x="21600" y="13078"/>
                  </a:cubicBezTo>
                  <a:close/>
                </a:path>
              </a:pathLst>
            </a:custGeom>
            <a:grpFill/>
            <a:ln w="12700" cap="flat">
              <a:noFill/>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24" name="Shape 1665"/>
            <p:cNvSpPr/>
            <p:nvPr/>
          </p:nvSpPr>
          <p:spPr>
            <a:xfrm>
              <a:off x="1552575" y="2407000"/>
              <a:ext cx="775215" cy="744446"/>
            </a:xfrm>
            <a:prstGeom prst="rect">
              <a:avLst/>
            </a:prstGeom>
            <a:grpFill/>
            <a:ln w="12700" cap="flat">
              <a:noFill/>
              <a:miter lim="400000"/>
            </a:ln>
            <a:effectLst/>
          </p:spPr>
          <p:txBody>
            <a:bodyPr wrap="square" lIns="40315" tIns="40315" rIns="40315" bIns="40315"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grpSp>
      <p:grpSp>
        <p:nvGrpSpPr>
          <p:cNvPr id="40" name="Group 2"/>
          <p:cNvGrpSpPr/>
          <p:nvPr/>
        </p:nvGrpSpPr>
        <p:grpSpPr>
          <a:xfrm>
            <a:off x="1302679" y="2500927"/>
            <a:ext cx="4709323" cy="591863"/>
            <a:chOff x="1552575" y="3293894"/>
            <a:chExt cx="5934074" cy="745789"/>
          </a:xfrm>
          <a:solidFill>
            <a:srgbClr val="009900"/>
          </a:solidFill>
        </p:grpSpPr>
        <p:sp>
          <p:nvSpPr>
            <p:cNvPr id="41" name="Shape 1669"/>
            <p:cNvSpPr/>
            <p:nvPr/>
          </p:nvSpPr>
          <p:spPr>
            <a:xfrm rot="5400000">
              <a:off x="4500311" y="1053344"/>
              <a:ext cx="744446" cy="5228231"/>
            </a:xfrm>
            <a:custGeom>
              <a:avLst/>
              <a:gdLst/>
              <a:ahLst/>
              <a:cxnLst>
                <a:cxn ang="0">
                  <a:pos x="wd2" y="hd2"/>
                </a:cxn>
                <a:cxn ang="5400000">
                  <a:pos x="wd2" y="hd2"/>
                </a:cxn>
                <a:cxn ang="10800000">
                  <a:pos x="wd2" y="hd2"/>
                </a:cxn>
                <a:cxn ang="16200000">
                  <a:pos x="wd2" y="hd2"/>
                </a:cxn>
              </a:cxnLst>
              <a:rect l="0" t="0" r="r" b="b"/>
              <a:pathLst>
                <a:path w="21600" h="21600" extrusionOk="0">
                  <a:moveTo>
                    <a:pt x="21599" y="15363"/>
                  </a:moveTo>
                  <a:lnTo>
                    <a:pt x="21490" y="13752"/>
                  </a:lnTo>
                  <a:lnTo>
                    <a:pt x="21490" y="0"/>
                  </a:lnTo>
                  <a:lnTo>
                    <a:pt x="8518" y="1825"/>
                  </a:lnTo>
                  <a:lnTo>
                    <a:pt x="8518" y="13752"/>
                  </a:lnTo>
                  <a:lnTo>
                    <a:pt x="8518" y="13752"/>
                  </a:lnTo>
                  <a:lnTo>
                    <a:pt x="81" y="15363"/>
                  </a:lnTo>
                  <a:lnTo>
                    <a:pt x="11" y="15363"/>
                  </a:lnTo>
                  <a:lnTo>
                    <a:pt x="11" y="15376"/>
                  </a:lnTo>
                  <a:lnTo>
                    <a:pt x="0" y="15378"/>
                  </a:lnTo>
                  <a:lnTo>
                    <a:pt x="11" y="15378"/>
                  </a:lnTo>
                  <a:lnTo>
                    <a:pt x="11" y="21600"/>
                  </a:lnTo>
                  <a:lnTo>
                    <a:pt x="21600" y="21600"/>
                  </a:lnTo>
                  <a:lnTo>
                    <a:pt x="21600" y="15363"/>
                  </a:lnTo>
                  <a:cubicBezTo>
                    <a:pt x="21600" y="15363"/>
                    <a:pt x="21599" y="15363"/>
                    <a:pt x="21599" y="15363"/>
                  </a:cubicBezTo>
                  <a:close/>
                </a:path>
              </a:pathLst>
            </a:custGeom>
            <a:grpFill/>
            <a:ln w="12700" cap="flat">
              <a:noFill/>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42" name="Shape 1670"/>
            <p:cNvSpPr/>
            <p:nvPr/>
          </p:nvSpPr>
          <p:spPr>
            <a:xfrm>
              <a:off x="1552575" y="3293894"/>
              <a:ext cx="775215" cy="744446"/>
            </a:xfrm>
            <a:prstGeom prst="rect">
              <a:avLst/>
            </a:prstGeom>
            <a:grpFill/>
            <a:ln w="12700" cap="flat">
              <a:noFill/>
              <a:miter lim="400000"/>
            </a:ln>
            <a:effectLst/>
          </p:spPr>
          <p:txBody>
            <a:bodyPr wrap="square" lIns="40315" tIns="40315" rIns="40315" bIns="40315"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grpSp>
      <p:grpSp>
        <p:nvGrpSpPr>
          <p:cNvPr id="43" name="Group 3"/>
          <p:cNvGrpSpPr/>
          <p:nvPr/>
        </p:nvGrpSpPr>
        <p:grpSpPr>
          <a:xfrm>
            <a:off x="1302679" y="3201270"/>
            <a:ext cx="4709324" cy="590798"/>
            <a:chOff x="1552575" y="4176376"/>
            <a:chExt cx="5934075" cy="744446"/>
          </a:xfrm>
          <a:solidFill>
            <a:srgbClr val="009900"/>
          </a:solidFill>
        </p:grpSpPr>
        <p:sp>
          <p:nvSpPr>
            <p:cNvPr id="44" name="Shape 1674"/>
            <p:cNvSpPr/>
            <p:nvPr/>
          </p:nvSpPr>
          <p:spPr>
            <a:xfrm rot="5400000">
              <a:off x="4504723" y="1934483"/>
              <a:ext cx="735623" cy="5228231"/>
            </a:xfrm>
            <a:custGeom>
              <a:avLst/>
              <a:gdLst/>
              <a:ahLst/>
              <a:cxnLst>
                <a:cxn ang="0">
                  <a:pos x="wd2" y="hd2"/>
                </a:cxn>
                <a:cxn ang="5400000">
                  <a:pos x="wd2" y="hd2"/>
                </a:cxn>
                <a:cxn ang="10800000">
                  <a:pos x="wd2" y="hd2"/>
                </a:cxn>
                <a:cxn ang="16200000">
                  <a:pos x="wd2" y="hd2"/>
                </a:cxn>
              </a:cxnLst>
              <a:rect l="0" t="0" r="r" b="b"/>
              <a:pathLst>
                <a:path w="21600" h="21600" extrusionOk="0">
                  <a:moveTo>
                    <a:pt x="21532" y="15373"/>
                  </a:moveTo>
                  <a:lnTo>
                    <a:pt x="12874" y="13752"/>
                  </a:lnTo>
                  <a:lnTo>
                    <a:pt x="12874" y="1814"/>
                  </a:lnTo>
                  <a:lnTo>
                    <a:pt x="0" y="0"/>
                  </a:lnTo>
                  <a:lnTo>
                    <a:pt x="0" y="13779"/>
                  </a:lnTo>
                  <a:lnTo>
                    <a:pt x="2" y="13779"/>
                  </a:lnTo>
                  <a:lnTo>
                    <a:pt x="111" y="15373"/>
                  </a:lnTo>
                  <a:lnTo>
                    <a:pt x="2" y="15373"/>
                  </a:lnTo>
                  <a:lnTo>
                    <a:pt x="2" y="21600"/>
                  </a:lnTo>
                  <a:lnTo>
                    <a:pt x="21600" y="21600"/>
                  </a:lnTo>
                  <a:lnTo>
                    <a:pt x="21600" y="15373"/>
                  </a:lnTo>
                  <a:cubicBezTo>
                    <a:pt x="21600" y="15373"/>
                    <a:pt x="21532" y="15373"/>
                    <a:pt x="21532" y="15373"/>
                  </a:cubicBezTo>
                  <a:close/>
                </a:path>
              </a:pathLst>
            </a:custGeom>
            <a:grpFill/>
            <a:ln w="12700" cap="flat">
              <a:noFill/>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45" name="Shape 1675"/>
            <p:cNvSpPr/>
            <p:nvPr/>
          </p:nvSpPr>
          <p:spPr>
            <a:xfrm>
              <a:off x="1552575" y="4176376"/>
              <a:ext cx="775215" cy="744446"/>
            </a:xfrm>
            <a:prstGeom prst="rect">
              <a:avLst/>
            </a:prstGeom>
            <a:grpFill/>
            <a:ln w="12700" cap="flat">
              <a:noFill/>
              <a:miter lim="400000"/>
            </a:ln>
            <a:effectLst/>
          </p:spPr>
          <p:txBody>
            <a:bodyPr wrap="square" lIns="40315" tIns="40315" rIns="40315" bIns="40315"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grpSp>
      <p:grpSp>
        <p:nvGrpSpPr>
          <p:cNvPr id="46" name="Group 4"/>
          <p:cNvGrpSpPr/>
          <p:nvPr/>
        </p:nvGrpSpPr>
        <p:grpSpPr>
          <a:xfrm>
            <a:off x="1302679" y="3661561"/>
            <a:ext cx="4319289" cy="827350"/>
            <a:chOff x="1552575" y="4756375"/>
            <a:chExt cx="5442604" cy="1042518"/>
          </a:xfrm>
          <a:solidFill>
            <a:srgbClr val="009900"/>
          </a:solidFill>
        </p:grpSpPr>
        <p:sp>
          <p:nvSpPr>
            <p:cNvPr id="47" name="Shape 1679"/>
            <p:cNvSpPr/>
            <p:nvPr/>
          </p:nvSpPr>
          <p:spPr>
            <a:xfrm rot="5400000">
              <a:off x="4081932" y="2880436"/>
              <a:ext cx="1037307" cy="4789186"/>
            </a:xfrm>
            <a:custGeom>
              <a:avLst/>
              <a:gdLst/>
              <a:ahLst/>
              <a:cxnLst>
                <a:cxn ang="0">
                  <a:pos x="wd2" y="hd2"/>
                </a:cxn>
                <a:cxn ang="5400000">
                  <a:pos x="wd2" y="hd2"/>
                </a:cxn>
                <a:cxn ang="10800000">
                  <a:pos x="wd2" y="hd2"/>
                </a:cxn>
                <a:cxn ang="16200000">
                  <a:pos x="wd2" y="hd2"/>
                </a:cxn>
              </a:cxnLst>
              <a:rect l="0" t="0" r="r" b="b"/>
              <a:pathLst>
                <a:path w="21600" h="21600" extrusionOk="0">
                  <a:moveTo>
                    <a:pt x="21405" y="14802"/>
                  </a:moveTo>
                  <a:lnTo>
                    <a:pt x="9188" y="13032"/>
                  </a:lnTo>
                  <a:lnTo>
                    <a:pt x="9188" y="2006"/>
                  </a:lnTo>
                  <a:lnTo>
                    <a:pt x="22" y="0"/>
                  </a:lnTo>
                  <a:lnTo>
                    <a:pt x="22" y="13032"/>
                  </a:lnTo>
                  <a:lnTo>
                    <a:pt x="0" y="13032"/>
                  </a:lnTo>
                  <a:lnTo>
                    <a:pt x="22" y="13039"/>
                  </a:lnTo>
                  <a:lnTo>
                    <a:pt x="22" y="13062"/>
                  </a:lnTo>
                  <a:lnTo>
                    <a:pt x="104" y="13062"/>
                  </a:lnTo>
                  <a:lnTo>
                    <a:pt x="6144" y="14808"/>
                  </a:lnTo>
                  <a:lnTo>
                    <a:pt x="6271" y="14808"/>
                  </a:lnTo>
                  <a:lnTo>
                    <a:pt x="6271" y="21600"/>
                  </a:lnTo>
                  <a:lnTo>
                    <a:pt x="21600" y="21600"/>
                  </a:lnTo>
                  <a:lnTo>
                    <a:pt x="21600" y="14802"/>
                  </a:lnTo>
                  <a:cubicBezTo>
                    <a:pt x="21600" y="14802"/>
                    <a:pt x="21405" y="14802"/>
                    <a:pt x="21405" y="14802"/>
                  </a:cubicBezTo>
                  <a:close/>
                </a:path>
              </a:pathLst>
            </a:custGeom>
            <a:grpFill/>
            <a:ln w="12700" cap="flat">
              <a:noFill/>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48" name="Shape 1680"/>
            <p:cNvSpPr/>
            <p:nvPr/>
          </p:nvSpPr>
          <p:spPr>
            <a:xfrm>
              <a:off x="1552575" y="5054446"/>
              <a:ext cx="775215" cy="744447"/>
            </a:xfrm>
            <a:prstGeom prst="rect">
              <a:avLst/>
            </a:prstGeom>
            <a:grpFill/>
            <a:ln w="12700" cap="flat">
              <a:noFill/>
              <a:miter lim="400000"/>
            </a:ln>
            <a:effectLst/>
          </p:spPr>
          <p:txBody>
            <a:bodyPr wrap="square" lIns="40315" tIns="40315" rIns="40315" bIns="40315"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grpSp>
      <p:sp>
        <p:nvSpPr>
          <p:cNvPr id="49" name="Shape 1684"/>
          <p:cNvSpPr/>
          <p:nvPr/>
        </p:nvSpPr>
        <p:spPr>
          <a:xfrm>
            <a:off x="2317140" y="1966312"/>
            <a:ext cx="286742" cy="252335"/>
          </a:xfrm>
          <a:custGeom>
            <a:avLst/>
            <a:gdLst/>
            <a:ahLst/>
            <a:cxnLst>
              <a:cxn ang="0">
                <a:pos x="wd2" y="hd2"/>
              </a:cxn>
              <a:cxn ang="5400000">
                <a:pos x="wd2" y="hd2"/>
              </a:cxn>
              <a:cxn ang="10800000">
                <a:pos x="wd2" y="hd2"/>
              </a:cxn>
              <a:cxn ang="16200000">
                <a:pos x="wd2" y="hd2"/>
              </a:cxn>
            </a:cxnLst>
            <a:rect l="0" t="0" r="r" b="b"/>
            <a:pathLst>
              <a:path w="21600" h="21600" extrusionOk="0">
                <a:moveTo>
                  <a:pt x="11041" y="15188"/>
                </a:moveTo>
                <a:cubicBezTo>
                  <a:pt x="8905" y="14174"/>
                  <a:pt x="8222" y="13317"/>
                  <a:pt x="8222" y="11485"/>
                </a:cubicBezTo>
                <a:cubicBezTo>
                  <a:pt x="8222" y="10385"/>
                  <a:pt x="8875" y="10744"/>
                  <a:pt x="9161" y="8730"/>
                </a:cubicBezTo>
                <a:cubicBezTo>
                  <a:pt x="9279" y="7894"/>
                  <a:pt x="9855" y="8716"/>
                  <a:pt x="9966" y="6808"/>
                </a:cubicBezTo>
                <a:cubicBezTo>
                  <a:pt x="9966" y="6047"/>
                  <a:pt x="9651" y="5858"/>
                  <a:pt x="9651" y="5858"/>
                </a:cubicBezTo>
                <a:cubicBezTo>
                  <a:pt x="9651" y="5858"/>
                  <a:pt x="9811" y="4733"/>
                  <a:pt x="9873" y="3867"/>
                </a:cubicBezTo>
                <a:cubicBezTo>
                  <a:pt x="9951" y="2788"/>
                  <a:pt x="9396" y="0"/>
                  <a:pt x="6431" y="0"/>
                </a:cubicBezTo>
                <a:cubicBezTo>
                  <a:pt x="3466" y="0"/>
                  <a:pt x="2909" y="2788"/>
                  <a:pt x="2987" y="3867"/>
                </a:cubicBezTo>
                <a:cubicBezTo>
                  <a:pt x="3050" y="4733"/>
                  <a:pt x="3210" y="5858"/>
                  <a:pt x="3210" y="5858"/>
                </a:cubicBezTo>
                <a:cubicBezTo>
                  <a:pt x="3210" y="5858"/>
                  <a:pt x="2895" y="6047"/>
                  <a:pt x="2895" y="6808"/>
                </a:cubicBezTo>
                <a:cubicBezTo>
                  <a:pt x="3005" y="8716"/>
                  <a:pt x="3582" y="7894"/>
                  <a:pt x="3700" y="8730"/>
                </a:cubicBezTo>
                <a:cubicBezTo>
                  <a:pt x="3987" y="10744"/>
                  <a:pt x="4639" y="10385"/>
                  <a:pt x="4639" y="11485"/>
                </a:cubicBezTo>
                <a:cubicBezTo>
                  <a:pt x="4639" y="13317"/>
                  <a:pt x="3956" y="14174"/>
                  <a:pt x="1819" y="15188"/>
                </a:cubicBezTo>
                <a:cubicBezTo>
                  <a:pt x="1169" y="15497"/>
                  <a:pt x="0" y="15976"/>
                  <a:pt x="0" y="17129"/>
                </a:cubicBezTo>
                <a:lnTo>
                  <a:pt x="0" y="21600"/>
                </a:lnTo>
                <a:lnTo>
                  <a:pt x="15005" y="21600"/>
                </a:lnTo>
                <a:cubicBezTo>
                  <a:pt x="15005" y="21600"/>
                  <a:pt x="15005" y="18955"/>
                  <a:pt x="15005" y="18248"/>
                </a:cubicBezTo>
                <a:cubicBezTo>
                  <a:pt x="15005" y="17196"/>
                  <a:pt x="13184" y="16207"/>
                  <a:pt x="11041" y="15188"/>
                </a:cubicBezTo>
                <a:close/>
                <a:moveTo>
                  <a:pt x="21600" y="21600"/>
                </a:moveTo>
                <a:cubicBezTo>
                  <a:pt x="21600" y="21600"/>
                  <a:pt x="21557" y="16953"/>
                  <a:pt x="21307" y="16471"/>
                </a:cubicBezTo>
                <a:cubicBezTo>
                  <a:pt x="20935" y="15754"/>
                  <a:pt x="20071" y="15261"/>
                  <a:pt x="18463" y="14498"/>
                </a:cubicBezTo>
                <a:cubicBezTo>
                  <a:pt x="16861" y="13736"/>
                  <a:pt x="16349" y="13094"/>
                  <a:pt x="16349" y="11720"/>
                </a:cubicBezTo>
                <a:cubicBezTo>
                  <a:pt x="16349" y="10894"/>
                  <a:pt x="16838" y="11164"/>
                  <a:pt x="17053" y="9653"/>
                </a:cubicBezTo>
                <a:cubicBezTo>
                  <a:pt x="17142" y="9026"/>
                  <a:pt x="17574" y="9643"/>
                  <a:pt x="17657" y="8212"/>
                </a:cubicBezTo>
                <a:cubicBezTo>
                  <a:pt x="17657" y="7642"/>
                  <a:pt x="17420" y="7499"/>
                  <a:pt x="17420" y="7499"/>
                </a:cubicBezTo>
                <a:cubicBezTo>
                  <a:pt x="17420" y="7499"/>
                  <a:pt x="17541" y="6656"/>
                  <a:pt x="17588" y="6006"/>
                </a:cubicBezTo>
                <a:cubicBezTo>
                  <a:pt x="17646" y="5197"/>
                  <a:pt x="17229" y="3106"/>
                  <a:pt x="15005" y="3106"/>
                </a:cubicBezTo>
                <a:cubicBezTo>
                  <a:pt x="12781" y="3106"/>
                  <a:pt x="12365" y="5197"/>
                  <a:pt x="12422" y="6006"/>
                </a:cubicBezTo>
                <a:cubicBezTo>
                  <a:pt x="12469" y="6656"/>
                  <a:pt x="12589" y="7499"/>
                  <a:pt x="12589" y="7499"/>
                </a:cubicBezTo>
                <a:cubicBezTo>
                  <a:pt x="12589" y="7499"/>
                  <a:pt x="12353" y="7642"/>
                  <a:pt x="12353" y="8212"/>
                </a:cubicBezTo>
                <a:cubicBezTo>
                  <a:pt x="12437" y="9643"/>
                  <a:pt x="12868" y="9026"/>
                  <a:pt x="12957" y="9653"/>
                </a:cubicBezTo>
                <a:cubicBezTo>
                  <a:pt x="13173" y="11164"/>
                  <a:pt x="13662" y="10894"/>
                  <a:pt x="13662" y="11720"/>
                </a:cubicBezTo>
                <a:cubicBezTo>
                  <a:pt x="13662" y="12655"/>
                  <a:pt x="13424" y="13250"/>
                  <a:pt x="12768" y="13776"/>
                </a:cubicBezTo>
                <a:cubicBezTo>
                  <a:pt x="16268" y="15766"/>
                  <a:pt x="16737" y="16172"/>
                  <a:pt x="16737" y="17952"/>
                </a:cubicBezTo>
                <a:lnTo>
                  <a:pt x="16737" y="21600"/>
                </a:lnTo>
                <a:cubicBezTo>
                  <a:pt x="16737" y="21600"/>
                  <a:pt x="21600" y="21600"/>
                  <a:pt x="21600" y="21600"/>
                </a:cubicBezTo>
                <a:close/>
              </a:path>
            </a:pathLst>
          </a:custGeom>
          <a:solidFill>
            <a:srgbClr val="FFFFFF"/>
          </a:solidFill>
          <a:ln w="12700" cap="flat">
            <a:noFill/>
            <a:miter lim="400000"/>
          </a:ln>
          <a:effectLst/>
        </p:spPr>
        <p:txBody>
          <a:bodyPr wrap="square" lIns="30236" tIns="30236" rIns="30236" bIns="30236" numCol="1" anchor="ctr">
            <a:noAutofit/>
          </a:bodyPr>
          <a:lstStyle/>
          <a:p>
            <a:pPr>
              <a:defRPr sz="3100" b="1">
                <a:latin typeface="Kontrapunkt Bob Bold"/>
                <a:ea typeface="Kontrapunkt Bob Bold"/>
                <a:cs typeface="Kontrapunkt Bob Bold"/>
                <a:sym typeface="Kontrapunkt Bob Bold"/>
              </a:defRPr>
            </a:pPr>
            <a:endParaRPr sz="2460" b="1">
              <a:solidFill>
                <a:prstClr val="black"/>
              </a:solidFill>
              <a:latin typeface="微软雅黑"/>
              <a:ea typeface="Kontrapunkt Bob Bold"/>
              <a:cs typeface="Kontrapunkt Bob Bold"/>
              <a:sym typeface="Kontrapunkt Bob Bold"/>
            </a:endParaRPr>
          </a:p>
        </p:txBody>
      </p:sp>
      <p:sp>
        <p:nvSpPr>
          <p:cNvPr id="50" name="Shape 1687"/>
          <p:cNvSpPr/>
          <p:nvPr/>
        </p:nvSpPr>
        <p:spPr>
          <a:xfrm>
            <a:off x="2317140" y="2652943"/>
            <a:ext cx="286742" cy="286764"/>
          </a:xfrm>
          <a:custGeom>
            <a:avLst/>
            <a:gdLst/>
            <a:ahLst/>
            <a:cxnLst>
              <a:cxn ang="0">
                <a:pos x="wd2" y="hd2"/>
              </a:cxn>
              <a:cxn ang="5400000">
                <a:pos x="wd2" y="hd2"/>
              </a:cxn>
              <a:cxn ang="10800000">
                <a:pos x="wd2" y="hd2"/>
              </a:cxn>
              <a:cxn ang="16200000">
                <a:pos x="wd2" y="hd2"/>
              </a:cxn>
            </a:cxnLst>
            <a:rect l="0" t="0" r="r" b="b"/>
            <a:pathLst>
              <a:path w="21600" h="21600" extrusionOk="0">
                <a:moveTo>
                  <a:pt x="11679" y="19547"/>
                </a:moveTo>
                <a:lnTo>
                  <a:pt x="11679" y="14693"/>
                </a:lnTo>
                <a:lnTo>
                  <a:pt x="9921" y="14693"/>
                </a:lnTo>
                <a:lnTo>
                  <a:pt x="9921" y="19547"/>
                </a:lnTo>
                <a:cubicBezTo>
                  <a:pt x="5768" y="19134"/>
                  <a:pt x="2465" y="15832"/>
                  <a:pt x="2052" y="11679"/>
                </a:cubicBezTo>
                <a:lnTo>
                  <a:pt x="6907" y="11679"/>
                </a:lnTo>
                <a:lnTo>
                  <a:pt x="6907" y="9921"/>
                </a:lnTo>
                <a:lnTo>
                  <a:pt x="2052" y="9921"/>
                </a:lnTo>
                <a:cubicBezTo>
                  <a:pt x="2465" y="5768"/>
                  <a:pt x="5768" y="2466"/>
                  <a:pt x="9921" y="2054"/>
                </a:cubicBezTo>
                <a:lnTo>
                  <a:pt x="9921" y="6907"/>
                </a:lnTo>
                <a:lnTo>
                  <a:pt x="11679" y="6907"/>
                </a:lnTo>
                <a:lnTo>
                  <a:pt x="11679" y="2054"/>
                </a:lnTo>
                <a:cubicBezTo>
                  <a:pt x="15832" y="2466"/>
                  <a:pt x="19135" y="5768"/>
                  <a:pt x="19548" y="9921"/>
                </a:cubicBezTo>
                <a:lnTo>
                  <a:pt x="14693" y="9921"/>
                </a:lnTo>
                <a:lnTo>
                  <a:pt x="14693" y="11679"/>
                </a:lnTo>
                <a:lnTo>
                  <a:pt x="19548" y="11679"/>
                </a:lnTo>
                <a:cubicBezTo>
                  <a:pt x="19135" y="15832"/>
                  <a:pt x="15832" y="19134"/>
                  <a:pt x="11679" y="19547"/>
                </a:cubicBezTo>
                <a:close/>
                <a:moveTo>
                  <a:pt x="10799" y="0"/>
                </a:moveTo>
                <a:cubicBezTo>
                  <a:pt x="4835" y="0"/>
                  <a:pt x="0" y="4836"/>
                  <a:pt x="0" y="10800"/>
                </a:cubicBezTo>
                <a:cubicBezTo>
                  <a:pt x="0" y="16765"/>
                  <a:pt x="4835" y="21600"/>
                  <a:pt x="10799" y="21600"/>
                </a:cubicBezTo>
                <a:cubicBezTo>
                  <a:pt x="16765" y="21600"/>
                  <a:pt x="21600" y="16765"/>
                  <a:pt x="21600" y="10800"/>
                </a:cubicBezTo>
                <a:cubicBezTo>
                  <a:pt x="21600" y="4836"/>
                  <a:pt x="16765" y="0"/>
                  <a:pt x="10799" y="0"/>
                </a:cubicBezTo>
                <a:close/>
              </a:path>
            </a:pathLst>
          </a:custGeom>
          <a:solidFill>
            <a:srgbClr val="FFFFFF"/>
          </a:solidFill>
          <a:ln w="12700" cap="flat">
            <a:noFill/>
            <a:miter lim="400000"/>
          </a:ln>
          <a:effectLst/>
        </p:spPr>
        <p:txBody>
          <a:bodyPr wrap="square" lIns="30236" tIns="30236" rIns="30236" bIns="30236" numCol="1" anchor="ctr">
            <a:noAutofit/>
          </a:bodyPr>
          <a:lstStyle/>
          <a:p>
            <a:pPr>
              <a:defRPr sz="3100" b="1">
                <a:latin typeface="Kontrapunkt Bob Bold"/>
                <a:ea typeface="Kontrapunkt Bob Bold"/>
                <a:cs typeface="Kontrapunkt Bob Bold"/>
                <a:sym typeface="Kontrapunkt Bob Bold"/>
              </a:defRPr>
            </a:pPr>
            <a:endParaRPr sz="2460" b="1">
              <a:solidFill>
                <a:prstClr val="black"/>
              </a:solidFill>
              <a:latin typeface="微软雅黑"/>
              <a:ea typeface="Kontrapunkt Bob Bold"/>
              <a:cs typeface="Kontrapunkt Bob Bold"/>
              <a:sym typeface="Kontrapunkt Bob Bold"/>
            </a:endParaRPr>
          </a:p>
        </p:txBody>
      </p:sp>
      <p:sp>
        <p:nvSpPr>
          <p:cNvPr id="51" name="Shape 1690"/>
          <p:cNvSpPr/>
          <p:nvPr/>
        </p:nvSpPr>
        <p:spPr>
          <a:xfrm>
            <a:off x="2323503" y="3352069"/>
            <a:ext cx="274016" cy="286764"/>
          </a:xfrm>
          <a:custGeom>
            <a:avLst/>
            <a:gdLst/>
            <a:ahLst/>
            <a:cxnLst>
              <a:cxn ang="0">
                <a:pos x="wd2" y="hd2"/>
              </a:cxn>
              <a:cxn ang="5400000">
                <a:pos x="wd2" y="hd2"/>
              </a:cxn>
              <a:cxn ang="10800000">
                <a:pos x="wd2" y="hd2"/>
              </a:cxn>
              <a:cxn ang="16200000">
                <a:pos x="wd2" y="hd2"/>
              </a:cxn>
            </a:cxnLst>
            <a:rect l="0" t="0" r="r" b="b"/>
            <a:pathLst>
              <a:path w="20781" h="20933" extrusionOk="0">
                <a:moveTo>
                  <a:pt x="18450" y="13962"/>
                </a:moveTo>
                <a:cubicBezTo>
                  <a:pt x="18104" y="14098"/>
                  <a:pt x="15778" y="12331"/>
                  <a:pt x="14291" y="9001"/>
                </a:cubicBezTo>
                <a:cubicBezTo>
                  <a:pt x="12804" y="5669"/>
                  <a:pt x="12992" y="2625"/>
                  <a:pt x="13337" y="2491"/>
                </a:cubicBezTo>
                <a:cubicBezTo>
                  <a:pt x="13683" y="2355"/>
                  <a:pt x="15952" y="4486"/>
                  <a:pt x="17438" y="7816"/>
                </a:cubicBezTo>
                <a:cubicBezTo>
                  <a:pt x="18925" y="11146"/>
                  <a:pt x="18797" y="13826"/>
                  <a:pt x="18450" y="13962"/>
                </a:cubicBezTo>
                <a:close/>
                <a:moveTo>
                  <a:pt x="19117" y="7012"/>
                </a:moveTo>
                <a:cubicBezTo>
                  <a:pt x="17204" y="2727"/>
                  <a:pt x="14125" y="-537"/>
                  <a:pt x="12567" y="74"/>
                </a:cubicBezTo>
                <a:cubicBezTo>
                  <a:pt x="9922" y="1108"/>
                  <a:pt x="14143" y="6078"/>
                  <a:pt x="1154" y="11160"/>
                </a:cubicBezTo>
                <a:cubicBezTo>
                  <a:pt x="32" y="11600"/>
                  <a:pt x="-253" y="13356"/>
                  <a:pt x="217" y="14406"/>
                </a:cubicBezTo>
                <a:cubicBezTo>
                  <a:pt x="685" y="15456"/>
                  <a:pt x="2220" y="16502"/>
                  <a:pt x="3342" y="16062"/>
                </a:cubicBezTo>
                <a:cubicBezTo>
                  <a:pt x="3537" y="15987"/>
                  <a:pt x="4250" y="15766"/>
                  <a:pt x="4250" y="15766"/>
                </a:cubicBezTo>
                <a:cubicBezTo>
                  <a:pt x="5051" y="16802"/>
                  <a:pt x="5889" y="16187"/>
                  <a:pt x="6186" y="16845"/>
                </a:cubicBezTo>
                <a:cubicBezTo>
                  <a:pt x="6544" y="17635"/>
                  <a:pt x="7322" y="19353"/>
                  <a:pt x="7586" y="19939"/>
                </a:cubicBezTo>
                <a:cubicBezTo>
                  <a:pt x="7850" y="20522"/>
                  <a:pt x="8450" y="21063"/>
                  <a:pt x="8885" y="20905"/>
                </a:cubicBezTo>
                <a:cubicBezTo>
                  <a:pt x="9318" y="20745"/>
                  <a:pt x="10797" y="20203"/>
                  <a:pt x="11362" y="19997"/>
                </a:cubicBezTo>
                <a:cubicBezTo>
                  <a:pt x="11927" y="19790"/>
                  <a:pt x="12062" y="19306"/>
                  <a:pt x="11889" y="18922"/>
                </a:cubicBezTo>
                <a:cubicBezTo>
                  <a:pt x="11703" y="18510"/>
                  <a:pt x="10939" y="18390"/>
                  <a:pt x="10721" y="17908"/>
                </a:cubicBezTo>
                <a:cubicBezTo>
                  <a:pt x="10503" y="17428"/>
                  <a:pt x="9791" y="15886"/>
                  <a:pt x="9586" y="15400"/>
                </a:cubicBezTo>
                <a:cubicBezTo>
                  <a:pt x="9308" y="14739"/>
                  <a:pt x="9899" y="14201"/>
                  <a:pt x="10759" y="14116"/>
                </a:cubicBezTo>
                <a:cubicBezTo>
                  <a:pt x="16671" y="13522"/>
                  <a:pt x="17775" y="17037"/>
                  <a:pt x="19789" y="16249"/>
                </a:cubicBezTo>
                <a:cubicBezTo>
                  <a:pt x="21347" y="15640"/>
                  <a:pt x="21030" y="11296"/>
                  <a:pt x="19117" y="7012"/>
                </a:cubicBezTo>
                <a:close/>
              </a:path>
            </a:pathLst>
          </a:custGeom>
          <a:solidFill>
            <a:srgbClr val="FFFFFF"/>
          </a:solidFill>
          <a:ln w="12700" cap="flat">
            <a:noFill/>
            <a:miter lim="400000"/>
          </a:ln>
          <a:effectLst/>
        </p:spPr>
        <p:txBody>
          <a:bodyPr wrap="square" lIns="30236" tIns="30236" rIns="30236" bIns="30236" numCol="1" anchor="ctr">
            <a:noAutofit/>
          </a:bodyPr>
          <a:lstStyle/>
          <a:p>
            <a:pPr>
              <a:defRPr sz="3100" b="1">
                <a:latin typeface="Kontrapunkt Bob Bold"/>
                <a:ea typeface="Kontrapunkt Bob Bold"/>
                <a:cs typeface="Kontrapunkt Bob Bold"/>
                <a:sym typeface="Kontrapunkt Bob Bold"/>
              </a:defRPr>
            </a:pPr>
            <a:endParaRPr sz="2460" b="1">
              <a:solidFill>
                <a:prstClr val="black"/>
              </a:solidFill>
              <a:latin typeface="微软雅黑"/>
              <a:ea typeface="Kontrapunkt Bob Bold"/>
              <a:cs typeface="Kontrapunkt Bob Bold"/>
              <a:sym typeface="Kontrapunkt Bob Bold"/>
            </a:endParaRPr>
          </a:p>
        </p:txBody>
      </p:sp>
      <p:sp>
        <p:nvSpPr>
          <p:cNvPr id="52" name="Shape 1693"/>
          <p:cNvSpPr/>
          <p:nvPr/>
        </p:nvSpPr>
        <p:spPr>
          <a:xfrm>
            <a:off x="2317815" y="4050131"/>
            <a:ext cx="285392" cy="286763"/>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rgbClr val="FFFFFF"/>
          </a:solidFill>
          <a:ln w="12700" cap="flat">
            <a:noFill/>
            <a:miter lim="400000"/>
          </a:ln>
          <a:effectLst/>
        </p:spPr>
        <p:txBody>
          <a:bodyPr wrap="square" lIns="30236" tIns="30236" rIns="30236" bIns="30236" numCol="1" anchor="ctr">
            <a:noAutofit/>
          </a:bodyPr>
          <a:lstStyle/>
          <a:p>
            <a:pPr>
              <a:defRPr sz="3100" b="1">
                <a:latin typeface="Kontrapunkt Bob Bold"/>
                <a:ea typeface="Kontrapunkt Bob Bold"/>
                <a:cs typeface="Kontrapunkt Bob Bold"/>
                <a:sym typeface="Kontrapunkt Bob Bold"/>
              </a:defRPr>
            </a:pPr>
            <a:endParaRPr sz="2460" b="1">
              <a:solidFill>
                <a:prstClr val="black"/>
              </a:solidFill>
              <a:latin typeface="微软雅黑"/>
              <a:ea typeface="Kontrapunkt Bob Bold"/>
              <a:cs typeface="Kontrapunkt Bob Bold"/>
              <a:sym typeface="Kontrapunkt Bob Bold"/>
            </a:endParaRPr>
          </a:p>
        </p:txBody>
      </p:sp>
      <p:sp>
        <p:nvSpPr>
          <p:cNvPr id="53" name="TextBox 52"/>
          <p:cNvSpPr txBox="1"/>
          <p:nvPr/>
        </p:nvSpPr>
        <p:spPr>
          <a:xfrm>
            <a:off x="3593088" y="2343166"/>
            <a:ext cx="1461427" cy="170944"/>
          </a:xfrm>
          <a:prstGeom prst="rect">
            <a:avLst/>
          </a:prstGeom>
          <a:noFill/>
        </p:spPr>
        <p:txBody>
          <a:bodyPr wrap="square" lIns="0" tIns="0" rIns="0" bIns="0" rtlCol="0">
            <a:spAutoFit/>
          </a:bodyPr>
          <a:lstStyle/>
          <a:p>
            <a:pPr defTabSz="934007">
              <a:defRPr/>
            </a:pPr>
            <a:r>
              <a:rPr lang="zh-CN" altLang="en-US" sz="1111" dirty="0">
                <a:solidFill>
                  <a:srgbClr val="FFFFFF"/>
                </a:solidFill>
                <a:latin typeface="微软雅黑"/>
                <a:ea typeface="微软雅黑"/>
              </a:rPr>
              <a:t>添加标题</a:t>
            </a:r>
            <a:endParaRPr lang="en-GB" altLang="zh-CN" sz="1111" dirty="0">
              <a:solidFill>
                <a:srgbClr val="FFFFFF"/>
              </a:solidFill>
              <a:latin typeface="微软雅黑"/>
              <a:ea typeface="微软雅黑"/>
            </a:endParaRPr>
          </a:p>
        </p:txBody>
      </p:sp>
      <p:sp>
        <p:nvSpPr>
          <p:cNvPr id="54" name="TextBox 53"/>
          <p:cNvSpPr txBox="1"/>
          <p:nvPr/>
        </p:nvSpPr>
        <p:spPr>
          <a:xfrm>
            <a:off x="3593088" y="2803967"/>
            <a:ext cx="1461427" cy="170944"/>
          </a:xfrm>
          <a:prstGeom prst="rect">
            <a:avLst/>
          </a:prstGeom>
          <a:noFill/>
        </p:spPr>
        <p:txBody>
          <a:bodyPr wrap="square" lIns="0" tIns="0" rIns="0" bIns="0" rtlCol="0">
            <a:spAutoFit/>
          </a:bodyPr>
          <a:lstStyle/>
          <a:p>
            <a:pPr defTabSz="934007">
              <a:defRPr/>
            </a:pPr>
            <a:r>
              <a:rPr lang="zh-CN" altLang="en-US" sz="1111" dirty="0">
                <a:solidFill>
                  <a:srgbClr val="FFFFFF"/>
                </a:solidFill>
                <a:latin typeface="微软雅黑"/>
                <a:ea typeface="微软雅黑"/>
              </a:rPr>
              <a:t>添加标题</a:t>
            </a:r>
            <a:endParaRPr lang="en-GB" altLang="zh-CN" sz="1111" dirty="0">
              <a:solidFill>
                <a:srgbClr val="FFFFFF"/>
              </a:solidFill>
              <a:latin typeface="微软雅黑"/>
              <a:ea typeface="微软雅黑"/>
            </a:endParaRPr>
          </a:p>
        </p:txBody>
      </p:sp>
      <p:sp>
        <p:nvSpPr>
          <p:cNvPr id="55" name="TextBox 54"/>
          <p:cNvSpPr txBox="1"/>
          <p:nvPr/>
        </p:nvSpPr>
        <p:spPr>
          <a:xfrm>
            <a:off x="3593088" y="3282621"/>
            <a:ext cx="1461427" cy="170944"/>
          </a:xfrm>
          <a:prstGeom prst="rect">
            <a:avLst/>
          </a:prstGeom>
          <a:noFill/>
        </p:spPr>
        <p:txBody>
          <a:bodyPr wrap="square" lIns="0" tIns="0" rIns="0" bIns="0" rtlCol="0">
            <a:spAutoFit/>
          </a:bodyPr>
          <a:lstStyle/>
          <a:p>
            <a:pPr defTabSz="934007">
              <a:defRPr/>
            </a:pPr>
            <a:r>
              <a:rPr lang="zh-CN" altLang="en-US" sz="1111" dirty="0">
                <a:solidFill>
                  <a:srgbClr val="FFFFFF"/>
                </a:solidFill>
                <a:latin typeface="微软雅黑"/>
                <a:ea typeface="微软雅黑"/>
              </a:rPr>
              <a:t>添加标题</a:t>
            </a:r>
            <a:endParaRPr lang="en-GB" altLang="zh-CN" sz="1111" dirty="0">
              <a:solidFill>
                <a:srgbClr val="FFFFFF"/>
              </a:solidFill>
              <a:latin typeface="微软雅黑"/>
              <a:ea typeface="微软雅黑"/>
            </a:endParaRPr>
          </a:p>
        </p:txBody>
      </p:sp>
      <p:sp>
        <p:nvSpPr>
          <p:cNvPr id="56" name="TextBox 55"/>
          <p:cNvSpPr txBox="1"/>
          <p:nvPr/>
        </p:nvSpPr>
        <p:spPr>
          <a:xfrm>
            <a:off x="3593088" y="3743422"/>
            <a:ext cx="1461427" cy="170944"/>
          </a:xfrm>
          <a:prstGeom prst="rect">
            <a:avLst/>
          </a:prstGeom>
          <a:noFill/>
        </p:spPr>
        <p:txBody>
          <a:bodyPr wrap="square" lIns="0" tIns="0" rIns="0" bIns="0" rtlCol="0">
            <a:spAutoFit/>
          </a:bodyPr>
          <a:lstStyle/>
          <a:p>
            <a:pPr defTabSz="934007">
              <a:defRPr/>
            </a:pPr>
            <a:r>
              <a:rPr lang="zh-CN" altLang="en-US" sz="1111" dirty="0">
                <a:solidFill>
                  <a:srgbClr val="FFFFFF"/>
                </a:solidFill>
                <a:latin typeface="微软雅黑"/>
                <a:ea typeface="微软雅黑"/>
              </a:rPr>
              <a:t>添加标题</a:t>
            </a:r>
            <a:endParaRPr lang="en-GB" altLang="zh-CN" sz="1111" dirty="0">
              <a:solidFill>
                <a:srgbClr val="FFFFFF"/>
              </a:solidFill>
              <a:latin typeface="微软雅黑"/>
              <a:ea typeface="微软雅黑"/>
            </a:endParaRPr>
          </a:p>
        </p:txBody>
      </p:sp>
      <p:sp>
        <p:nvSpPr>
          <p:cNvPr id="57" name="TextBox 56"/>
          <p:cNvSpPr txBox="1"/>
          <p:nvPr/>
        </p:nvSpPr>
        <p:spPr>
          <a:xfrm>
            <a:off x="4904999" y="1655102"/>
            <a:ext cx="2214007" cy="402995"/>
          </a:xfrm>
          <a:prstGeom prst="rect">
            <a:avLst/>
          </a:prstGeom>
          <a:noFill/>
        </p:spPr>
        <p:txBody>
          <a:bodyPr wrap="square" lIns="0" tIns="0" rIns="0" bIns="0" rtlCol="0">
            <a:spAutoFit/>
          </a:bodyPr>
          <a:lstStyle/>
          <a:p>
            <a:r>
              <a:rPr lang="zh-CN" altLang="en-US" sz="873" dirty="0">
                <a:solidFill>
                  <a:srgbClr val="474747"/>
                </a:solidFill>
                <a:latin typeface="微软雅黑"/>
                <a:ea typeface="微软雅黑"/>
              </a:rPr>
              <a:t>此处添加详细文本描述，建议与标题相关并符合整体语言风格，语言描述尽量简洁生动。尽量将每页幻灯片</a:t>
            </a:r>
            <a:endParaRPr lang="en-GB" sz="873" dirty="0">
              <a:solidFill>
                <a:srgbClr val="474747"/>
              </a:solidFill>
              <a:latin typeface="微软雅黑"/>
              <a:ea typeface="微软雅黑"/>
            </a:endParaRPr>
          </a:p>
        </p:txBody>
      </p:sp>
      <p:sp>
        <p:nvSpPr>
          <p:cNvPr id="58" name="TextBox 57"/>
          <p:cNvSpPr txBox="1"/>
          <p:nvPr/>
        </p:nvSpPr>
        <p:spPr>
          <a:xfrm>
            <a:off x="6072487" y="2456951"/>
            <a:ext cx="2214007" cy="402995"/>
          </a:xfrm>
          <a:prstGeom prst="rect">
            <a:avLst/>
          </a:prstGeom>
          <a:noFill/>
        </p:spPr>
        <p:txBody>
          <a:bodyPr wrap="square" lIns="0" tIns="0" rIns="0" bIns="0" rtlCol="0">
            <a:spAutoFit/>
          </a:bodyPr>
          <a:lstStyle/>
          <a:p>
            <a:r>
              <a:rPr lang="zh-CN" altLang="en-US" sz="873" dirty="0">
                <a:solidFill>
                  <a:srgbClr val="474747"/>
                </a:solidFill>
                <a:latin typeface="微软雅黑"/>
                <a:ea typeface="微软雅黑"/>
              </a:rPr>
              <a:t>此处添加详细文本描述，建议与标题相关并符合整体语言风格，语言描述尽量简洁生动。尽量将每页幻灯片</a:t>
            </a:r>
            <a:endParaRPr lang="en-GB" sz="873" dirty="0">
              <a:solidFill>
                <a:srgbClr val="474747"/>
              </a:solidFill>
              <a:latin typeface="微软雅黑"/>
              <a:ea typeface="微软雅黑"/>
            </a:endParaRPr>
          </a:p>
        </p:txBody>
      </p:sp>
      <p:sp>
        <p:nvSpPr>
          <p:cNvPr id="59" name="TextBox 58"/>
          <p:cNvSpPr txBox="1"/>
          <p:nvPr/>
        </p:nvSpPr>
        <p:spPr>
          <a:xfrm>
            <a:off x="6069547" y="3434901"/>
            <a:ext cx="2214007" cy="402995"/>
          </a:xfrm>
          <a:prstGeom prst="rect">
            <a:avLst/>
          </a:prstGeom>
          <a:noFill/>
        </p:spPr>
        <p:txBody>
          <a:bodyPr wrap="square" lIns="0" tIns="0" rIns="0" bIns="0" rtlCol="0">
            <a:spAutoFit/>
          </a:bodyPr>
          <a:lstStyle/>
          <a:p>
            <a:r>
              <a:rPr lang="zh-CN" altLang="en-US" sz="873" dirty="0">
                <a:solidFill>
                  <a:srgbClr val="474747"/>
                </a:solidFill>
                <a:latin typeface="微软雅黑"/>
                <a:ea typeface="微软雅黑"/>
              </a:rPr>
              <a:t>此处添加详细文本描述，建议与标题相关并符合整体语言风格，语言描述尽量简洁生动。尽量将每页幻灯片</a:t>
            </a:r>
            <a:endParaRPr lang="en-GB" sz="873" dirty="0">
              <a:solidFill>
                <a:srgbClr val="474747"/>
              </a:solidFill>
              <a:latin typeface="微软雅黑"/>
              <a:ea typeface="微软雅黑"/>
            </a:endParaRPr>
          </a:p>
        </p:txBody>
      </p:sp>
      <p:sp>
        <p:nvSpPr>
          <p:cNvPr id="60" name="TextBox 59"/>
          <p:cNvSpPr txBox="1"/>
          <p:nvPr/>
        </p:nvSpPr>
        <p:spPr>
          <a:xfrm>
            <a:off x="4908373" y="4244309"/>
            <a:ext cx="2235895" cy="402995"/>
          </a:xfrm>
          <a:prstGeom prst="rect">
            <a:avLst/>
          </a:prstGeom>
          <a:noFill/>
        </p:spPr>
        <p:txBody>
          <a:bodyPr wrap="square" lIns="0" tIns="0" rIns="0" bIns="0" rtlCol="0">
            <a:spAutoFit/>
          </a:bodyPr>
          <a:lstStyle/>
          <a:p>
            <a:r>
              <a:rPr lang="zh-CN" altLang="en-US" sz="873" dirty="0">
                <a:solidFill>
                  <a:srgbClr val="474747"/>
                </a:solidFill>
                <a:latin typeface="微软雅黑"/>
                <a:ea typeface="微软雅黑"/>
              </a:rPr>
              <a:t>此处添加详细文本描述，建议与标题相关并符合整体语言风格，语言描述尽量简洁生动。尽量将每页幻灯片</a:t>
            </a:r>
            <a:endParaRPr lang="en-GB" sz="873" dirty="0">
              <a:solidFill>
                <a:srgbClr val="474747"/>
              </a:solidFill>
              <a:latin typeface="微软雅黑"/>
              <a:ea typeface="微软雅黑"/>
            </a:endParaRPr>
          </a:p>
        </p:txBody>
      </p:sp>
      <p:sp>
        <p:nvSpPr>
          <p:cNvPr id="61" name="Text Placeholder 2"/>
          <p:cNvSpPr txBox="1">
            <a:spLocks/>
          </p:cNvSpPr>
          <p:nvPr/>
        </p:nvSpPr>
        <p:spPr>
          <a:xfrm>
            <a:off x="1302679" y="1804717"/>
            <a:ext cx="615216" cy="583162"/>
          </a:xfrm>
          <a:prstGeom prst="rect">
            <a:avLst/>
          </a:prstGeom>
          <a:noFill/>
        </p:spPr>
        <p:txBody>
          <a:bodyPr vert="horz" lIns="0" tIns="36284" rIns="0" bIns="36284"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US" sz="1905" dirty="0">
                <a:solidFill>
                  <a:srgbClr val="008000"/>
                </a:solidFill>
                <a:latin typeface="微软雅黑"/>
                <a:ea typeface="微软雅黑"/>
              </a:rPr>
              <a:t>1</a:t>
            </a:r>
            <a:endParaRPr lang="en-GB" sz="1905" dirty="0">
              <a:solidFill>
                <a:srgbClr val="008000"/>
              </a:solidFill>
              <a:latin typeface="微软雅黑"/>
              <a:ea typeface="微软雅黑"/>
            </a:endParaRPr>
          </a:p>
        </p:txBody>
      </p:sp>
      <p:sp>
        <p:nvSpPr>
          <p:cNvPr id="62" name="Text Placeholder 2"/>
          <p:cNvSpPr txBox="1">
            <a:spLocks/>
          </p:cNvSpPr>
          <p:nvPr/>
        </p:nvSpPr>
        <p:spPr>
          <a:xfrm>
            <a:off x="1302678" y="2500314"/>
            <a:ext cx="615216" cy="583162"/>
          </a:xfrm>
          <a:prstGeom prst="rect">
            <a:avLst/>
          </a:prstGeom>
          <a:noFill/>
        </p:spPr>
        <p:txBody>
          <a:bodyPr vert="horz" lIns="0" tIns="36284" rIns="0" bIns="36284"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US" sz="1905">
                <a:solidFill>
                  <a:srgbClr val="008000"/>
                </a:solidFill>
                <a:latin typeface="微软雅黑"/>
                <a:ea typeface="微软雅黑"/>
              </a:rPr>
              <a:t>2</a:t>
            </a:r>
            <a:endParaRPr lang="en-GB" sz="1905" dirty="0">
              <a:solidFill>
                <a:srgbClr val="008000"/>
              </a:solidFill>
              <a:latin typeface="微软雅黑"/>
              <a:ea typeface="微软雅黑"/>
            </a:endParaRPr>
          </a:p>
        </p:txBody>
      </p:sp>
      <p:sp>
        <p:nvSpPr>
          <p:cNvPr id="63" name="Text Placeholder 2"/>
          <p:cNvSpPr txBox="1">
            <a:spLocks/>
          </p:cNvSpPr>
          <p:nvPr/>
        </p:nvSpPr>
        <p:spPr>
          <a:xfrm>
            <a:off x="1301196" y="3205126"/>
            <a:ext cx="615216" cy="583162"/>
          </a:xfrm>
          <a:prstGeom prst="rect">
            <a:avLst/>
          </a:prstGeom>
          <a:noFill/>
        </p:spPr>
        <p:txBody>
          <a:bodyPr vert="horz" lIns="0" tIns="36284" rIns="0" bIns="36284"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US" sz="1905">
                <a:solidFill>
                  <a:srgbClr val="008000"/>
                </a:solidFill>
                <a:latin typeface="微软雅黑"/>
                <a:ea typeface="微软雅黑"/>
              </a:rPr>
              <a:t>3</a:t>
            </a:r>
            <a:endParaRPr lang="en-GB" sz="1905" dirty="0">
              <a:solidFill>
                <a:srgbClr val="008000"/>
              </a:solidFill>
              <a:latin typeface="微软雅黑"/>
              <a:ea typeface="微软雅黑"/>
            </a:endParaRPr>
          </a:p>
        </p:txBody>
      </p:sp>
      <p:sp>
        <p:nvSpPr>
          <p:cNvPr id="64" name="Text Placeholder 2"/>
          <p:cNvSpPr txBox="1">
            <a:spLocks/>
          </p:cNvSpPr>
          <p:nvPr/>
        </p:nvSpPr>
        <p:spPr>
          <a:xfrm>
            <a:off x="1301195" y="3900723"/>
            <a:ext cx="615216" cy="583162"/>
          </a:xfrm>
          <a:prstGeom prst="rect">
            <a:avLst/>
          </a:prstGeom>
          <a:noFill/>
        </p:spPr>
        <p:txBody>
          <a:bodyPr vert="horz" lIns="0" tIns="36284" rIns="0" bIns="36284"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US" sz="1905">
                <a:solidFill>
                  <a:srgbClr val="008000"/>
                </a:solidFill>
                <a:latin typeface="微软雅黑"/>
                <a:ea typeface="微软雅黑"/>
              </a:rPr>
              <a:t>4</a:t>
            </a:r>
            <a:endParaRPr lang="en-GB" sz="1905" dirty="0">
              <a:solidFill>
                <a:srgbClr val="008000"/>
              </a:solidFill>
              <a:latin typeface="微软雅黑"/>
              <a:ea typeface="微软雅黑"/>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ppt_x</p:attrName>
                                        </p:attrNameLst>
                                      </p:cBhvr>
                                      <p:tavLst>
                                        <p:tav tm="0">
                                          <p:val>
                                            <p:strVal val="0-#ppt_w/2"/>
                                          </p:val>
                                        </p:tav>
                                        <p:tav tm="100000">
                                          <p:val>
                                            <p:strVal val="#ppt_x"/>
                                          </p:val>
                                        </p:tav>
                                      </p:tavLst>
                                    </p:anim>
                                    <p:anim calcmode="lin" valueType="num">
                                      <p:cBhvr>
                                        <p:cTn id="8" dur="500" fill="hold"/>
                                        <p:tgtEl>
                                          <p:spTgt spid="1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p:cTn id="11" dur="500" fill="hold"/>
                                        <p:tgtEl>
                                          <p:spTgt spid="19"/>
                                        </p:tgtEl>
                                        <p:attrNameLst>
                                          <p:attrName>ppt_x</p:attrName>
                                        </p:attrNameLst>
                                      </p:cBhvr>
                                      <p:tavLst>
                                        <p:tav tm="0">
                                          <p:val>
                                            <p:strVal val="0-#ppt_w/2"/>
                                          </p:val>
                                        </p:tav>
                                        <p:tav tm="100000">
                                          <p:val>
                                            <p:strVal val="#ppt_x"/>
                                          </p:val>
                                        </p:tav>
                                      </p:tavLst>
                                    </p:anim>
                                    <p:anim calcmode="lin" valueType="num">
                                      <p:cBhvr>
                                        <p:cTn id="12" dur="500" fill="hold"/>
                                        <p:tgtEl>
                                          <p:spTgt spid="1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p:cTn id="15" dur="500" fill="hold"/>
                                        <p:tgtEl>
                                          <p:spTgt spid="20"/>
                                        </p:tgtEl>
                                        <p:attrNameLst>
                                          <p:attrName>ppt_x</p:attrName>
                                        </p:attrNameLst>
                                      </p:cBhvr>
                                      <p:tavLst>
                                        <p:tav tm="0">
                                          <p:val>
                                            <p:strVal val="0-#ppt_w/2"/>
                                          </p:val>
                                        </p:tav>
                                        <p:tav tm="100000">
                                          <p:val>
                                            <p:strVal val="#ppt_x"/>
                                          </p:val>
                                        </p:tav>
                                      </p:tavLst>
                                    </p:anim>
                                    <p:anim calcmode="lin" valueType="num">
                                      <p:cBhvr>
                                        <p:cTn id="16" dur="500" fill="hold"/>
                                        <p:tgtEl>
                                          <p:spTgt spid="20"/>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500" fill="hold"/>
                                        <p:tgtEl>
                                          <p:spTgt spid="21"/>
                                        </p:tgtEl>
                                        <p:attrNameLst>
                                          <p:attrName>ppt_x</p:attrName>
                                        </p:attrNameLst>
                                      </p:cBhvr>
                                      <p:tavLst>
                                        <p:tav tm="0">
                                          <p:val>
                                            <p:strVal val="0-#ppt_w/2"/>
                                          </p:val>
                                        </p:tav>
                                        <p:tav tm="100000">
                                          <p:val>
                                            <p:strVal val="#ppt_x"/>
                                          </p:val>
                                        </p:tav>
                                      </p:tavLst>
                                    </p:anim>
                                    <p:anim calcmode="lin" valueType="num">
                                      <p:cBhvr>
                                        <p:cTn id="20" dur="500" fill="hold"/>
                                        <p:tgtEl>
                                          <p:spTgt spid="21"/>
                                        </p:tgtEl>
                                        <p:attrNameLst>
                                          <p:attrName>ppt_y</p:attrName>
                                        </p:attrNameLst>
                                      </p:cBhvr>
                                      <p:tavLst>
                                        <p:tav tm="0">
                                          <p:val>
                                            <p:strVal val="#ppt_y"/>
                                          </p:val>
                                        </p:tav>
                                        <p:tav tm="100000">
                                          <p:val>
                                            <p:strVal val="#ppt_y"/>
                                          </p:val>
                                        </p:tav>
                                      </p:tavLst>
                                    </p:anim>
                                  </p:childTnLst>
                                </p:cTn>
                              </p:par>
                              <p:par>
                                <p:cTn id="21" presetID="8" presetClass="emph" presetSubtype="0" fill="hold" grpId="1" nodeType="withEffect">
                                  <p:stCondLst>
                                    <p:cond delay="0"/>
                                  </p:stCondLst>
                                  <p:childTnLst>
                                    <p:animRot by="21600000">
                                      <p:cBhvr>
                                        <p:cTn id="22" dur="500" fill="hold"/>
                                        <p:tgtEl>
                                          <p:spTgt spid="18"/>
                                        </p:tgtEl>
                                        <p:attrNameLst>
                                          <p:attrName>r</p:attrName>
                                        </p:attrNameLst>
                                      </p:cBhvr>
                                    </p:animRot>
                                  </p:childTnLst>
                                </p:cTn>
                              </p:par>
                              <p:par>
                                <p:cTn id="23" presetID="8" presetClass="emph" presetSubtype="0" fill="hold" grpId="1" nodeType="withEffect">
                                  <p:stCondLst>
                                    <p:cond delay="0"/>
                                  </p:stCondLst>
                                  <p:childTnLst>
                                    <p:animRot by="21600000">
                                      <p:cBhvr>
                                        <p:cTn id="24" dur="500" fill="hold"/>
                                        <p:tgtEl>
                                          <p:spTgt spid="19"/>
                                        </p:tgtEl>
                                        <p:attrNameLst>
                                          <p:attrName>r</p:attrName>
                                        </p:attrNameLst>
                                      </p:cBhvr>
                                    </p:animRot>
                                  </p:childTnLst>
                                </p:cTn>
                              </p:par>
                              <p:par>
                                <p:cTn id="25" presetID="8" presetClass="emph" presetSubtype="0" fill="hold" grpId="1" nodeType="withEffect">
                                  <p:stCondLst>
                                    <p:cond delay="0"/>
                                  </p:stCondLst>
                                  <p:childTnLst>
                                    <p:animRot by="21600000">
                                      <p:cBhvr>
                                        <p:cTn id="26" dur="500" fill="hold"/>
                                        <p:tgtEl>
                                          <p:spTgt spid="20"/>
                                        </p:tgtEl>
                                        <p:attrNameLst>
                                          <p:attrName>r</p:attrName>
                                        </p:attrNameLst>
                                      </p:cBhvr>
                                    </p:animRot>
                                  </p:childTnLst>
                                </p:cTn>
                              </p:par>
                              <p:par>
                                <p:cTn id="27" presetID="8" presetClass="emph" presetSubtype="0" fill="hold" grpId="1" nodeType="withEffect">
                                  <p:stCondLst>
                                    <p:cond delay="0"/>
                                  </p:stCondLst>
                                  <p:childTnLst>
                                    <p:animRot by="21600000">
                                      <p:cBhvr>
                                        <p:cTn id="28" dur="500" fill="hold"/>
                                        <p:tgtEl>
                                          <p:spTgt spid="21"/>
                                        </p:tgtEl>
                                        <p:attrNameLst>
                                          <p:attrName>r</p:attrName>
                                        </p:attrNameLst>
                                      </p:cBhvr>
                                    </p:animRot>
                                  </p:childTnLst>
                                </p:cTn>
                              </p:par>
                              <p:par>
                                <p:cTn id="29" presetID="10" presetClass="entr" presetSubtype="0" fill="hold" grpId="0" nodeType="withEffect">
                                  <p:stCondLst>
                                    <p:cond delay="30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childTnLst>
                          </p:cTn>
                        </p:par>
                        <p:par>
                          <p:cTn id="32" fill="hold">
                            <p:stCondLst>
                              <p:cond delay="800"/>
                            </p:stCondLst>
                            <p:childTnLst>
                              <p:par>
                                <p:cTn id="33" presetID="22" presetClass="entr" presetSubtype="8" fill="hold" nodeType="after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wipe(left)">
                                      <p:cBhvr>
                                        <p:cTn id="35" dur="200"/>
                                        <p:tgtEl>
                                          <p:spTgt spid="22"/>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61">
                                            <p:txEl>
                                              <p:pRg st="0" end="0"/>
                                            </p:txEl>
                                          </p:spTgt>
                                        </p:tgtEl>
                                        <p:attrNameLst>
                                          <p:attrName>style.visibility</p:attrName>
                                        </p:attrNameLst>
                                      </p:cBhvr>
                                      <p:to>
                                        <p:strVal val="visible"/>
                                      </p:to>
                                    </p:set>
                                    <p:animEffect transition="in" filter="fade">
                                      <p:cBhvr>
                                        <p:cTn id="38" dur="200"/>
                                        <p:tgtEl>
                                          <p:spTgt spid="61">
                                            <p:txEl>
                                              <p:pRg st="0" end="0"/>
                                            </p:txEl>
                                          </p:spTgt>
                                        </p:tgtEl>
                                      </p:cBhvr>
                                    </p:animEffect>
                                  </p:childTnLst>
                                </p:cTn>
                              </p:par>
                            </p:childTnLst>
                          </p:cTn>
                        </p:par>
                        <p:par>
                          <p:cTn id="39" fill="hold">
                            <p:stCondLst>
                              <p:cond delay="1000"/>
                            </p:stCondLst>
                            <p:childTnLst>
                              <p:par>
                                <p:cTn id="40" presetID="10" presetClass="entr" presetSubtype="0" fill="hold" grpId="0" nodeType="afterEffect">
                                  <p:stCondLst>
                                    <p:cond delay="0"/>
                                  </p:stCondLst>
                                  <p:childTnLst>
                                    <p:set>
                                      <p:cBhvr>
                                        <p:cTn id="41" dur="1" fill="hold">
                                          <p:stCondLst>
                                            <p:cond delay="0"/>
                                          </p:stCondLst>
                                        </p:cTn>
                                        <p:tgtEl>
                                          <p:spTgt spid="49"/>
                                        </p:tgtEl>
                                        <p:attrNameLst>
                                          <p:attrName>style.visibility</p:attrName>
                                        </p:attrNameLst>
                                      </p:cBhvr>
                                      <p:to>
                                        <p:strVal val="visible"/>
                                      </p:to>
                                    </p:set>
                                    <p:animEffect transition="in" filter="fade">
                                      <p:cBhvr>
                                        <p:cTn id="42" dur="200"/>
                                        <p:tgtEl>
                                          <p:spTgt spid="49"/>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53"/>
                                        </p:tgtEl>
                                        <p:attrNameLst>
                                          <p:attrName>style.visibility</p:attrName>
                                        </p:attrNameLst>
                                      </p:cBhvr>
                                      <p:to>
                                        <p:strVal val="visible"/>
                                      </p:to>
                                    </p:set>
                                    <p:animEffect transition="in" filter="fade">
                                      <p:cBhvr>
                                        <p:cTn id="45" dur="200"/>
                                        <p:tgtEl>
                                          <p:spTgt spid="53"/>
                                        </p:tgtEl>
                                      </p:cBhvr>
                                    </p:animEffect>
                                  </p:childTnLst>
                                </p:cTn>
                              </p:par>
                            </p:childTnLst>
                          </p:cTn>
                        </p:par>
                        <p:par>
                          <p:cTn id="46" fill="hold">
                            <p:stCondLst>
                              <p:cond delay="1200"/>
                            </p:stCondLst>
                            <p:childTnLst>
                              <p:par>
                                <p:cTn id="47" presetID="10" presetClass="entr" presetSubtype="0" fill="hold" grpId="0" nodeType="afterEffect">
                                  <p:stCondLst>
                                    <p:cond delay="0"/>
                                  </p:stCondLst>
                                  <p:childTnLst>
                                    <p:set>
                                      <p:cBhvr>
                                        <p:cTn id="48" dur="1" fill="hold">
                                          <p:stCondLst>
                                            <p:cond delay="0"/>
                                          </p:stCondLst>
                                        </p:cTn>
                                        <p:tgtEl>
                                          <p:spTgt spid="57"/>
                                        </p:tgtEl>
                                        <p:attrNameLst>
                                          <p:attrName>style.visibility</p:attrName>
                                        </p:attrNameLst>
                                      </p:cBhvr>
                                      <p:to>
                                        <p:strVal val="visible"/>
                                      </p:to>
                                    </p:set>
                                    <p:animEffect transition="in" filter="fade">
                                      <p:cBhvr>
                                        <p:cTn id="49" dur="200"/>
                                        <p:tgtEl>
                                          <p:spTgt spid="57"/>
                                        </p:tgtEl>
                                      </p:cBhvr>
                                    </p:animEffect>
                                  </p:childTnLst>
                                </p:cTn>
                              </p:par>
                            </p:childTnLst>
                          </p:cTn>
                        </p:par>
                        <p:par>
                          <p:cTn id="50" fill="hold">
                            <p:stCondLst>
                              <p:cond delay="1400"/>
                            </p:stCondLst>
                            <p:childTnLst>
                              <p:par>
                                <p:cTn id="51" presetID="22" presetClass="entr" presetSubtype="8" fill="hold" nodeType="afterEffect">
                                  <p:stCondLst>
                                    <p:cond delay="0"/>
                                  </p:stCondLst>
                                  <p:childTnLst>
                                    <p:set>
                                      <p:cBhvr>
                                        <p:cTn id="52" dur="1" fill="hold">
                                          <p:stCondLst>
                                            <p:cond delay="0"/>
                                          </p:stCondLst>
                                        </p:cTn>
                                        <p:tgtEl>
                                          <p:spTgt spid="40"/>
                                        </p:tgtEl>
                                        <p:attrNameLst>
                                          <p:attrName>style.visibility</p:attrName>
                                        </p:attrNameLst>
                                      </p:cBhvr>
                                      <p:to>
                                        <p:strVal val="visible"/>
                                      </p:to>
                                    </p:set>
                                    <p:animEffect transition="in" filter="wipe(left)">
                                      <p:cBhvr>
                                        <p:cTn id="53" dur="200"/>
                                        <p:tgtEl>
                                          <p:spTgt spid="40"/>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62">
                                            <p:txEl>
                                              <p:pRg st="0" end="0"/>
                                            </p:txEl>
                                          </p:spTgt>
                                        </p:tgtEl>
                                        <p:attrNameLst>
                                          <p:attrName>style.visibility</p:attrName>
                                        </p:attrNameLst>
                                      </p:cBhvr>
                                      <p:to>
                                        <p:strVal val="visible"/>
                                      </p:to>
                                    </p:set>
                                    <p:animEffect transition="in" filter="fade">
                                      <p:cBhvr>
                                        <p:cTn id="56" dur="200"/>
                                        <p:tgtEl>
                                          <p:spTgt spid="62">
                                            <p:txEl>
                                              <p:pRg st="0" end="0"/>
                                            </p:txEl>
                                          </p:spTgt>
                                        </p:tgtEl>
                                      </p:cBhvr>
                                    </p:animEffect>
                                  </p:childTnLst>
                                </p:cTn>
                              </p:par>
                            </p:childTnLst>
                          </p:cTn>
                        </p:par>
                        <p:par>
                          <p:cTn id="57" fill="hold">
                            <p:stCondLst>
                              <p:cond delay="1600"/>
                            </p:stCondLst>
                            <p:childTnLst>
                              <p:par>
                                <p:cTn id="58" presetID="10" presetClass="entr" presetSubtype="0" fill="hold" grpId="0" nodeType="afterEffect">
                                  <p:stCondLst>
                                    <p:cond delay="0"/>
                                  </p:stCondLst>
                                  <p:childTnLst>
                                    <p:set>
                                      <p:cBhvr>
                                        <p:cTn id="59" dur="1" fill="hold">
                                          <p:stCondLst>
                                            <p:cond delay="0"/>
                                          </p:stCondLst>
                                        </p:cTn>
                                        <p:tgtEl>
                                          <p:spTgt spid="50"/>
                                        </p:tgtEl>
                                        <p:attrNameLst>
                                          <p:attrName>style.visibility</p:attrName>
                                        </p:attrNameLst>
                                      </p:cBhvr>
                                      <p:to>
                                        <p:strVal val="visible"/>
                                      </p:to>
                                    </p:set>
                                    <p:animEffect transition="in" filter="fade">
                                      <p:cBhvr>
                                        <p:cTn id="60" dur="200"/>
                                        <p:tgtEl>
                                          <p:spTgt spid="50"/>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54"/>
                                        </p:tgtEl>
                                        <p:attrNameLst>
                                          <p:attrName>style.visibility</p:attrName>
                                        </p:attrNameLst>
                                      </p:cBhvr>
                                      <p:to>
                                        <p:strVal val="visible"/>
                                      </p:to>
                                    </p:set>
                                    <p:animEffect transition="in" filter="fade">
                                      <p:cBhvr>
                                        <p:cTn id="63" dur="200"/>
                                        <p:tgtEl>
                                          <p:spTgt spid="54"/>
                                        </p:tgtEl>
                                      </p:cBhvr>
                                    </p:animEffect>
                                  </p:childTnLst>
                                </p:cTn>
                              </p:par>
                            </p:childTnLst>
                          </p:cTn>
                        </p:par>
                        <p:par>
                          <p:cTn id="64" fill="hold">
                            <p:stCondLst>
                              <p:cond delay="1800"/>
                            </p:stCondLst>
                            <p:childTnLst>
                              <p:par>
                                <p:cTn id="65" presetID="10" presetClass="entr" presetSubtype="0" fill="hold" grpId="0" nodeType="afterEffect">
                                  <p:stCondLst>
                                    <p:cond delay="0"/>
                                  </p:stCondLst>
                                  <p:childTnLst>
                                    <p:set>
                                      <p:cBhvr>
                                        <p:cTn id="66" dur="1" fill="hold">
                                          <p:stCondLst>
                                            <p:cond delay="0"/>
                                          </p:stCondLst>
                                        </p:cTn>
                                        <p:tgtEl>
                                          <p:spTgt spid="58"/>
                                        </p:tgtEl>
                                        <p:attrNameLst>
                                          <p:attrName>style.visibility</p:attrName>
                                        </p:attrNameLst>
                                      </p:cBhvr>
                                      <p:to>
                                        <p:strVal val="visible"/>
                                      </p:to>
                                    </p:set>
                                    <p:animEffect transition="in" filter="fade">
                                      <p:cBhvr>
                                        <p:cTn id="67" dur="200"/>
                                        <p:tgtEl>
                                          <p:spTgt spid="58"/>
                                        </p:tgtEl>
                                      </p:cBhvr>
                                    </p:animEffect>
                                  </p:childTnLst>
                                </p:cTn>
                              </p:par>
                            </p:childTnLst>
                          </p:cTn>
                        </p:par>
                        <p:par>
                          <p:cTn id="68" fill="hold">
                            <p:stCondLst>
                              <p:cond delay="2000"/>
                            </p:stCondLst>
                            <p:childTnLst>
                              <p:par>
                                <p:cTn id="69" presetID="22" presetClass="entr" presetSubtype="8" fill="hold" nodeType="afterEffect">
                                  <p:stCondLst>
                                    <p:cond delay="0"/>
                                  </p:stCondLst>
                                  <p:childTnLst>
                                    <p:set>
                                      <p:cBhvr>
                                        <p:cTn id="70" dur="1" fill="hold">
                                          <p:stCondLst>
                                            <p:cond delay="0"/>
                                          </p:stCondLst>
                                        </p:cTn>
                                        <p:tgtEl>
                                          <p:spTgt spid="43"/>
                                        </p:tgtEl>
                                        <p:attrNameLst>
                                          <p:attrName>style.visibility</p:attrName>
                                        </p:attrNameLst>
                                      </p:cBhvr>
                                      <p:to>
                                        <p:strVal val="visible"/>
                                      </p:to>
                                    </p:set>
                                    <p:animEffect transition="in" filter="wipe(left)">
                                      <p:cBhvr>
                                        <p:cTn id="71" dur="200"/>
                                        <p:tgtEl>
                                          <p:spTgt spid="43"/>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63">
                                            <p:txEl>
                                              <p:pRg st="0" end="0"/>
                                            </p:txEl>
                                          </p:spTgt>
                                        </p:tgtEl>
                                        <p:attrNameLst>
                                          <p:attrName>style.visibility</p:attrName>
                                        </p:attrNameLst>
                                      </p:cBhvr>
                                      <p:to>
                                        <p:strVal val="visible"/>
                                      </p:to>
                                    </p:set>
                                    <p:animEffect transition="in" filter="fade">
                                      <p:cBhvr>
                                        <p:cTn id="74" dur="200"/>
                                        <p:tgtEl>
                                          <p:spTgt spid="63">
                                            <p:txEl>
                                              <p:pRg st="0" end="0"/>
                                            </p:txEl>
                                          </p:spTgt>
                                        </p:tgtEl>
                                      </p:cBhvr>
                                    </p:animEffect>
                                  </p:childTnLst>
                                </p:cTn>
                              </p:par>
                            </p:childTnLst>
                          </p:cTn>
                        </p:par>
                        <p:par>
                          <p:cTn id="75" fill="hold">
                            <p:stCondLst>
                              <p:cond delay="2200"/>
                            </p:stCondLst>
                            <p:childTnLst>
                              <p:par>
                                <p:cTn id="76" presetID="10" presetClass="entr" presetSubtype="0" fill="hold" grpId="0" nodeType="afterEffect">
                                  <p:stCondLst>
                                    <p:cond delay="0"/>
                                  </p:stCondLst>
                                  <p:childTnLst>
                                    <p:set>
                                      <p:cBhvr>
                                        <p:cTn id="77" dur="1" fill="hold">
                                          <p:stCondLst>
                                            <p:cond delay="0"/>
                                          </p:stCondLst>
                                        </p:cTn>
                                        <p:tgtEl>
                                          <p:spTgt spid="51"/>
                                        </p:tgtEl>
                                        <p:attrNameLst>
                                          <p:attrName>style.visibility</p:attrName>
                                        </p:attrNameLst>
                                      </p:cBhvr>
                                      <p:to>
                                        <p:strVal val="visible"/>
                                      </p:to>
                                    </p:set>
                                    <p:animEffect transition="in" filter="fade">
                                      <p:cBhvr>
                                        <p:cTn id="78" dur="200"/>
                                        <p:tgtEl>
                                          <p:spTgt spid="51"/>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55"/>
                                        </p:tgtEl>
                                        <p:attrNameLst>
                                          <p:attrName>style.visibility</p:attrName>
                                        </p:attrNameLst>
                                      </p:cBhvr>
                                      <p:to>
                                        <p:strVal val="visible"/>
                                      </p:to>
                                    </p:set>
                                    <p:animEffect transition="in" filter="fade">
                                      <p:cBhvr>
                                        <p:cTn id="81" dur="200"/>
                                        <p:tgtEl>
                                          <p:spTgt spid="55"/>
                                        </p:tgtEl>
                                      </p:cBhvr>
                                    </p:animEffect>
                                  </p:childTnLst>
                                </p:cTn>
                              </p:par>
                            </p:childTnLst>
                          </p:cTn>
                        </p:par>
                        <p:par>
                          <p:cTn id="82" fill="hold">
                            <p:stCondLst>
                              <p:cond delay="2400"/>
                            </p:stCondLst>
                            <p:childTnLst>
                              <p:par>
                                <p:cTn id="83" presetID="10" presetClass="entr" presetSubtype="0" fill="hold" grpId="0" nodeType="afterEffect">
                                  <p:stCondLst>
                                    <p:cond delay="0"/>
                                  </p:stCondLst>
                                  <p:childTnLst>
                                    <p:set>
                                      <p:cBhvr>
                                        <p:cTn id="84" dur="1" fill="hold">
                                          <p:stCondLst>
                                            <p:cond delay="0"/>
                                          </p:stCondLst>
                                        </p:cTn>
                                        <p:tgtEl>
                                          <p:spTgt spid="59"/>
                                        </p:tgtEl>
                                        <p:attrNameLst>
                                          <p:attrName>style.visibility</p:attrName>
                                        </p:attrNameLst>
                                      </p:cBhvr>
                                      <p:to>
                                        <p:strVal val="visible"/>
                                      </p:to>
                                    </p:set>
                                    <p:animEffect transition="in" filter="fade">
                                      <p:cBhvr>
                                        <p:cTn id="85" dur="200"/>
                                        <p:tgtEl>
                                          <p:spTgt spid="59"/>
                                        </p:tgtEl>
                                      </p:cBhvr>
                                    </p:animEffect>
                                  </p:childTnLst>
                                </p:cTn>
                              </p:par>
                            </p:childTnLst>
                          </p:cTn>
                        </p:par>
                        <p:par>
                          <p:cTn id="86" fill="hold">
                            <p:stCondLst>
                              <p:cond delay="2600"/>
                            </p:stCondLst>
                            <p:childTnLst>
                              <p:par>
                                <p:cTn id="87" presetID="22" presetClass="entr" presetSubtype="8" fill="hold" nodeType="afterEffect">
                                  <p:stCondLst>
                                    <p:cond delay="0"/>
                                  </p:stCondLst>
                                  <p:childTnLst>
                                    <p:set>
                                      <p:cBhvr>
                                        <p:cTn id="88" dur="1" fill="hold">
                                          <p:stCondLst>
                                            <p:cond delay="0"/>
                                          </p:stCondLst>
                                        </p:cTn>
                                        <p:tgtEl>
                                          <p:spTgt spid="46"/>
                                        </p:tgtEl>
                                        <p:attrNameLst>
                                          <p:attrName>style.visibility</p:attrName>
                                        </p:attrNameLst>
                                      </p:cBhvr>
                                      <p:to>
                                        <p:strVal val="visible"/>
                                      </p:to>
                                    </p:set>
                                    <p:animEffect transition="in" filter="wipe(left)">
                                      <p:cBhvr>
                                        <p:cTn id="89" dur="200"/>
                                        <p:tgtEl>
                                          <p:spTgt spid="46"/>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64">
                                            <p:txEl>
                                              <p:pRg st="0" end="0"/>
                                            </p:txEl>
                                          </p:spTgt>
                                        </p:tgtEl>
                                        <p:attrNameLst>
                                          <p:attrName>style.visibility</p:attrName>
                                        </p:attrNameLst>
                                      </p:cBhvr>
                                      <p:to>
                                        <p:strVal val="visible"/>
                                      </p:to>
                                    </p:set>
                                    <p:animEffect transition="in" filter="fade">
                                      <p:cBhvr>
                                        <p:cTn id="92" dur="200"/>
                                        <p:tgtEl>
                                          <p:spTgt spid="64">
                                            <p:txEl>
                                              <p:pRg st="0" end="0"/>
                                            </p:txEl>
                                          </p:spTgt>
                                        </p:tgtEl>
                                      </p:cBhvr>
                                    </p:animEffect>
                                  </p:childTnLst>
                                </p:cTn>
                              </p:par>
                            </p:childTnLst>
                          </p:cTn>
                        </p:par>
                        <p:par>
                          <p:cTn id="93" fill="hold">
                            <p:stCondLst>
                              <p:cond delay="2800"/>
                            </p:stCondLst>
                            <p:childTnLst>
                              <p:par>
                                <p:cTn id="94" presetID="10" presetClass="entr" presetSubtype="0" fill="hold" grpId="0" nodeType="afterEffect">
                                  <p:stCondLst>
                                    <p:cond delay="0"/>
                                  </p:stCondLst>
                                  <p:childTnLst>
                                    <p:set>
                                      <p:cBhvr>
                                        <p:cTn id="95" dur="1" fill="hold">
                                          <p:stCondLst>
                                            <p:cond delay="0"/>
                                          </p:stCondLst>
                                        </p:cTn>
                                        <p:tgtEl>
                                          <p:spTgt spid="52"/>
                                        </p:tgtEl>
                                        <p:attrNameLst>
                                          <p:attrName>style.visibility</p:attrName>
                                        </p:attrNameLst>
                                      </p:cBhvr>
                                      <p:to>
                                        <p:strVal val="visible"/>
                                      </p:to>
                                    </p:set>
                                    <p:animEffect transition="in" filter="fade">
                                      <p:cBhvr>
                                        <p:cTn id="96" dur="200"/>
                                        <p:tgtEl>
                                          <p:spTgt spid="52"/>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56"/>
                                        </p:tgtEl>
                                        <p:attrNameLst>
                                          <p:attrName>style.visibility</p:attrName>
                                        </p:attrNameLst>
                                      </p:cBhvr>
                                      <p:to>
                                        <p:strVal val="visible"/>
                                      </p:to>
                                    </p:set>
                                    <p:animEffect transition="in" filter="fade">
                                      <p:cBhvr>
                                        <p:cTn id="99" dur="200"/>
                                        <p:tgtEl>
                                          <p:spTgt spid="56"/>
                                        </p:tgtEl>
                                      </p:cBhvr>
                                    </p:animEffect>
                                  </p:childTnLst>
                                </p:cTn>
                              </p:par>
                            </p:childTnLst>
                          </p:cTn>
                        </p:par>
                        <p:par>
                          <p:cTn id="100" fill="hold">
                            <p:stCondLst>
                              <p:cond delay="3000"/>
                            </p:stCondLst>
                            <p:childTnLst>
                              <p:par>
                                <p:cTn id="101" presetID="10" presetClass="entr" presetSubtype="0" fill="hold" grpId="0" nodeType="afterEffect">
                                  <p:stCondLst>
                                    <p:cond delay="0"/>
                                  </p:stCondLst>
                                  <p:childTnLst>
                                    <p:set>
                                      <p:cBhvr>
                                        <p:cTn id="102" dur="1" fill="hold">
                                          <p:stCondLst>
                                            <p:cond delay="0"/>
                                          </p:stCondLst>
                                        </p:cTn>
                                        <p:tgtEl>
                                          <p:spTgt spid="60"/>
                                        </p:tgtEl>
                                        <p:attrNameLst>
                                          <p:attrName>style.visibility</p:attrName>
                                        </p:attrNameLst>
                                      </p:cBhvr>
                                      <p:to>
                                        <p:strVal val="visible"/>
                                      </p:to>
                                    </p:set>
                                    <p:animEffect transition="in" filter="fade">
                                      <p:cBhvr>
                                        <p:cTn id="103" dur="2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animBg="1"/>
      <p:bldP spid="18" grpId="1" animBg="1"/>
      <p:bldP spid="19" grpId="0" animBg="1"/>
      <p:bldP spid="19" grpId="1" animBg="1"/>
      <p:bldP spid="20" grpId="0" animBg="1"/>
      <p:bldP spid="20" grpId="1" animBg="1"/>
      <p:bldP spid="21" grpId="0" animBg="1"/>
      <p:bldP spid="21" grpId="1" animBg="1"/>
      <p:bldP spid="49" grpId="0" animBg="1"/>
      <p:bldP spid="50" grpId="0" animBg="1"/>
      <p:bldP spid="51" grpId="0" animBg="1"/>
      <p:bldP spid="52" grpId="0" animBg="1"/>
      <p:bldP spid="53" grpId="0"/>
      <p:bldP spid="54" grpId="0"/>
      <p:bldP spid="55" grpId="0"/>
      <p:bldP spid="56" grpId="0"/>
      <p:bldP spid="57" grpId="0"/>
      <p:bldP spid="58" grpId="0"/>
      <p:bldP spid="59" grpId="0"/>
      <p:bldP spid="60" grpId="0"/>
      <p:bldP spid="61" grpId="0" build="p"/>
      <p:bldP spid="62" grpId="0" build="p"/>
      <p:bldP spid="63" grpId="0" build="p"/>
      <p:bldP spid="64"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44"/>
          <p:cNvSpPr>
            <a:spLocks noChangeArrowheads="1"/>
          </p:cNvSpPr>
          <p:nvPr/>
        </p:nvSpPr>
        <p:spPr bwMode="auto">
          <a:xfrm>
            <a:off x="1006201" y="380405"/>
            <a:ext cx="20313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a:solidFill>
                  <a:srgbClr val="197519"/>
                </a:solidFill>
              </a:rPr>
              <a:t>点击此处输入标题</a:t>
            </a:r>
          </a:p>
        </p:txBody>
      </p:sp>
      <p:sp>
        <p:nvSpPr>
          <p:cNvPr id="46" name="等腰三角形 45"/>
          <p:cNvSpPr>
            <a:spLocks noChangeArrowheads="1"/>
          </p:cNvSpPr>
          <p:nvPr/>
        </p:nvSpPr>
        <p:spPr bwMode="auto">
          <a:xfrm>
            <a:off x="147638" y="270273"/>
            <a:ext cx="422672" cy="364331"/>
          </a:xfrm>
          <a:prstGeom prst="triangle">
            <a:avLst>
              <a:gd name="adj" fmla="val 50000"/>
            </a:avLst>
          </a:prstGeom>
          <a:solidFill>
            <a:srgbClr val="19751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7" name="等腰三角形 46"/>
          <p:cNvSpPr>
            <a:spLocks noChangeArrowheads="1"/>
          </p:cNvSpPr>
          <p:nvPr/>
        </p:nvSpPr>
        <p:spPr bwMode="auto">
          <a:xfrm>
            <a:off x="570310" y="522685"/>
            <a:ext cx="198834" cy="171450"/>
          </a:xfrm>
          <a:prstGeom prst="triangle">
            <a:avLst>
              <a:gd name="adj" fmla="val 50000"/>
            </a:avLst>
          </a:prstGeom>
          <a:solidFill>
            <a:srgbClr val="197519">
              <a:alpha val="8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8" name="等腰三角形 47"/>
          <p:cNvSpPr>
            <a:spLocks noChangeArrowheads="1"/>
          </p:cNvSpPr>
          <p:nvPr/>
        </p:nvSpPr>
        <p:spPr bwMode="auto">
          <a:xfrm flipH="1">
            <a:off x="472679" y="352425"/>
            <a:ext cx="64294" cy="55960"/>
          </a:xfrm>
          <a:prstGeom prst="triangle">
            <a:avLst>
              <a:gd name="adj" fmla="val 50000"/>
            </a:avLst>
          </a:prstGeom>
          <a:solidFill>
            <a:srgbClr val="197519">
              <a:alpha val="46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9" name="等腰三角形 48"/>
          <p:cNvSpPr>
            <a:spLocks noChangeArrowheads="1"/>
          </p:cNvSpPr>
          <p:nvPr/>
        </p:nvSpPr>
        <p:spPr bwMode="auto">
          <a:xfrm>
            <a:off x="625079" y="367904"/>
            <a:ext cx="133350" cy="114300"/>
          </a:xfrm>
          <a:prstGeom prst="triangle">
            <a:avLst>
              <a:gd name="adj" fmla="val 50000"/>
            </a:avLst>
          </a:prstGeom>
          <a:solidFill>
            <a:srgbClr val="197519">
              <a:alpha val="71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0" name="矩形 49"/>
          <p:cNvSpPr/>
          <p:nvPr/>
        </p:nvSpPr>
        <p:spPr>
          <a:xfrm rot="18765110">
            <a:off x="1489075" y="1620838"/>
            <a:ext cx="2160588" cy="2160588"/>
          </a:xfrm>
          <a:prstGeom prst="rect">
            <a:avLst/>
          </a:prstGeom>
          <a:solidFill>
            <a:srgbClr val="19751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1" name="矩形 50"/>
          <p:cNvSpPr/>
          <p:nvPr/>
        </p:nvSpPr>
        <p:spPr>
          <a:xfrm rot="18765110">
            <a:off x="1057785" y="1621468"/>
            <a:ext cx="2160240" cy="2160240"/>
          </a:xfrm>
          <a:prstGeom prst="rect">
            <a:avLst/>
          </a:prstGeom>
          <a:blipFill dpi="0" rotWithShape="0">
            <a:blip r:embed="rId3" cstate="print"/>
            <a:srcRect/>
            <a:stretch>
              <a:fillRect l="-6000" r="-51000"/>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nvGrpSpPr>
          <p:cNvPr id="52" name="组合 3"/>
          <p:cNvGrpSpPr/>
          <p:nvPr/>
        </p:nvGrpSpPr>
        <p:grpSpPr>
          <a:xfrm>
            <a:off x="4787900" y="1276350"/>
            <a:ext cx="1917700" cy="358775"/>
            <a:chOff x="4644008" y="1059580"/>
            <a:chExt cx="1917365" cy="360042"/>
          </a:xfrm>
        </p:grpSpPr>
        <p:sp>
          <p:nvSpPr>
            <p:cNvPr id="53" name="矩形 52"/>
            <p:cNvSpPr/>
            <p:nvPr/>
          </p:nvSpPr>
          <p:spPr>
            <a:xfrm>
              <a:off x="4644008" y="1059580"/>
              <a:ext cx="1799911" cy="360042"/>
            </a:xfrm>
            <a:prstGeom prst="rect">
              <a:avLst/>
            </a:prstGeom>
            <a:noFill/>
            <a:ln>
              <a:solidFill>
                <a:srgbClr val="19751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mn-lt"/>
                <a:ea typeface="+mn-ea"/>
                <a:cs typeface="+mn-cs"/>
              </a:endParaRPr>
            </a:p>
          </p:txBody>
        </p:sp>
        <p:sp>
          <p:nvSpPr>
            <p:cNvPr id="54" name="TextBox 129"/>
            <p:cNvSpPr txBox="1"/>
            <p:nvPr/>
          </p:nvSpPr>
          <p:spPr>
            <a:xfrm>
              <a:off x="4644008" y="1080368"/>
              <a:ext cx="1917365" cy="338554"/>
            </a:xfrm>
            <a:prstGeom prst="rect">
              <a:avLst/>
            </a:prstGeom>
            <a:noFill/>
            <a:ln w="9525">
              <a:noFill/>
            </a:ln>
          </p:spPr>
          <p:txBody>
            <a:bodyPr>
              <a:spAutoFit/>
            </a:bodyPr>
            <a:lst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stStyle>
            <a:p>
              <a:pPr marL="0" lvl="0" indent="0" eaLnBrk="1" hangingPunct="1">
                <a:spcBef>
                  <a:spcPct val="0"/>
                </a:spcBef>
                <a:buNone/>
              </a:pP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单击添加您的标题</a:t>
              </a:r>
            </a:p>
          </p:txBody>
        </p:sp>
      </p:grpSp>
      <p:sp>
        <p:nvSpPr>
          <p:cNvPr id="55" name="矩形 6"/>
          <p:cNvSpPr/>
          <p:nvPr/>
        </p:nvSpPr>
        <p:spPr>
          <a:xfrm>
            <a:off x="4643438" y="2089150"/>
            <a:ext cx="3889375" cy="2284413"/>
          </a:xfrm>
          <a:prstGeom prst="rect">
            <a:avLst/>
          </a:prstGeom>
          <a:noFill/>
          <a:ln w="9525">
            <a:noFill/>
          </a:ln>
        </p:spPr>
        <p:txBody>
          <a:bodyPr>
            <a:spAutoFit/>
          </a:bodyPr>
          <a:lst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stStyle>
          <a:p>
            <a:pPr marL="0" lvl="0" indent="0" eaLnBrk="1" hangingPunct="1">
              <a:lnSpc>
                <a:spcPts val="1900"/>
              </a:lnSpc>
              <a:spcBef>
                <a:spcPct val="0"/>
              </a:spcBef>
              <a:buFont typeface="Wingdings" panose="05000000000000000000" pitchFamily="2" charset="2"/>
              <a:buChar char="n"/>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sym typeface="方正兰亭细黑_GBK" panose="02000000000000000000" charset="-122"/>
              </a:rPr>
              <a:t>单击此处添加文本单击此处添加文本单击此处添加文本</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sym typeface="方正兰亭细黑_GBK" panose="02000000000000000000" charset="-122"/>
            </a:endParaRPr>
          </a:p>
          <a:p>
            <a:pPr marL="0" lvl="0" indent="0" eaLnBrk="1" hangingPunct="1">
              <a:lnSpc>
                <a:spcPts val="1900"/>
              </a:lnSpc>
              <a:spcBef>
                <a:spcPct val="0"/>
              </a:spcBef>
              <a:buNone/>
            </a:pP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sym typeface="方正兰亭细黑_GBK" panose="02000000000000000000" charset="-122"/>
            </a:endParaRPr>
          </a:p>
          <a:p>
            <a:pPr marL="0" lvl="0" indent="0" eaLnBrk="1" hangingPunct="1">
              <a:lnSpc>
                <a:spcPts val="1900"/>
              </a:lnSpc>
              <a:spcBef>
                <a:spcPct val="0"/>
              </a:spcBef>
              <a:buFont typeface="Wingdings" panose="05000000000000000000" pitchFamily="2" charset="2"/>
              <a:buChar char="n"/>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sym typeface="方正兰亭细黑_GBK" panose="02000000000000000000" charset="-122"/>
              </a:rPr>
              <a:t>单击此处添加文本单击此处添加文本单击此处添加文本</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sym typeface="方正兰亭细黑_GBK" panose="02000000000000000000" charset="-122"/>
            </a:endParaRPr>
          </a:p>
          <a:p>
            <a:pPr marL="0" lvl="0" indent="0" eaLnBrk="1" hangingPunct="1">
              <a:lnSpc>
                <a:spcPts val="1900"/>
              </a:lnSpc>
              <a:spcBef>
                <a:spcPct val="0"/>
              </a:spcBef>
              <a:buNone/>
            </a:pP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sym typeface="方正兰亭细黑_GBK" panose="02000000000000000000" charset="-122"/>
            </a:endParaRPr>
          </a:p>
          <a:p>
            <a:pPr marL="0" lvl="0" indent="0" eaLnBrk="1" hangingPunct="1">
              <a:lnSpc>
                <a:spcPts val="1900"/>
              </a:lnSpc>
              <a:spcBef>
                <a:spcPct val="0"/>
              </a:spcBef>
              <a:buFont typeface="Wingdings" panose="05000000000000000000" pitchFamily="2" charset="2"/>
              <a:buChar char="n"/>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sym typeface="方正兰亭细黑_GBK" panose="02000000000000000000" charset="-122"/>
              </a:rPr>
              <a:t>单击此处添加文本单击此处添加文本单击此处添加文本</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sym typeface="方正兰亭细黑_GBK" panose="02000000000000000000" charset="-122"/>
            </a:endParaRPr>
          </a:p>
          <a:p>
            <a:pPr marL="0" lvl="0" indent="0" eaLnBrk="1" hangingPunct="1">
              <a:lnSpc>
                <a:spcPts val="1900"/>
              </a:lnSpc>
              <a:spcBef>
                <a:spcPct val="0"/>
              </a:spcBef>
              <a:buFont typeface="Wingdings" panose="05000000000000000000" pitchFamily="2" charset="2"/>
              <a:buChar char="n"/>
            </a:pP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sym typeface="方正兰亭细黑_GBK" panose="02000000000000000000" charset="-122"/>
            </a:endParaRPr>
          </a:p>
          <a:p>
            <a:pPr marL="0" lvl="0" indent="0" eaLnBrk="1" hangingPunct="1">
              <a:lnSpc>
                <a:spcPts val="1900"/>
              </a:lnSpc>
              <a:spcBef>
                <a:spcPct val="0"/>
              </a:spcBef>
              <a:buFont typeface="Wingdings" panose="05000000000000000000" pitchFamily="2" charset="2"/>
              <a:buChar char="n"/>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sym typeface="方正兰亭细黑_GBK" panose="02000000000000000000" charset="-122"/>
              </a:rPr>
              <a:t>单击此处添加文本单击此处添加文本单击此处添加文本</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sym typeface="方正兰亭细黑_GBK" panose="02000000000000000000" charset="-122"/>
            </a:endParaRPr>
          </a:p>
          <a:p>
            <a:pPr marL="0" lvl="0" indent="0" eaLnBrk="1" hangingPunct="1">
              <a:lnSpc>
                <a:spcPts val="1900"/>
              </a:lnSpc>
              <a:spcBef>
                <a:spcPct val="0"/>
              </a:spcBef>
              <a:buNone/>
            </a:pP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sym typeface="方正兰亭细黑_GBK" panose="02000000000000000000" charset="-122"/>
            </a:endParaRPr>
          </a:p>
          <a:p>
            <a:pPr marL="0" lvl="0" indent="0" eaLnBrk="1" hangingPunct="1">
              <a:lnSpc>
                <a:spcPts val="1900"/>
              </a:lnSpc>
              <a:spcBef>
                <a:spcPct val="0"/>
              </a:spcBef>
              <a:buNone/>
            </a:pP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sym typeface="方正兰亭细黑_GBK" panose="02000000000000000000"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ppt_x</p:attrName>
                                        </p:attrNameLst>
                                      </p:cBhvr>
                                      <p:tavLst>
                                        <p:tav tm="0">
                                          <p:val>
                                            <p:strVal val="0-#ppt_w/2"/>
                                          </p:val>
                                        </p:tav>
                                        <p:tav tm="100000">
                                          <p:val>
                                            <p:strVal val="#ppt_x"/>
                                          </p:val>
                                        </p:tav>
                                      </p:tavLst>
                                    </p:anim>
                                    <p:anim calcmode="lin" valueType="num">
                                      <p:cBhvr>
                                        <p:cTn id="8" dur="500" fill="hold"/>
                                        <p:tgtEl>
                                          <p:spTgt spid="4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7"/>
                                        </p:tgtEl>
                                        <p:attrNameLst>
                                          <p:attrName>style.visibility</p:attrName>
                                        </p:attrNameLst>
                                      </p:cBhvr>
                                      <p:to>
                                        <p:strVal val="visible"/>
                                      </p:to>
                                    </p:set>
                                    <p:anim calcmode="lin" valueType="num">
                                      <p:cBhvr>
                                        <p:cTn id="11" dur="500" fill="hold"/>
                                        <p:tgtEl>
                                          <p:spTgt spid="47"/>
                                        </p:tgtEl>
                                        <p:attrNameLst>
                                          <p:attrName>ppt_x</p:attrName>
                                        </p:attrNameLst>
                                      </p:cBhvr>
                                      <p:tavLst>
                                        <p:tav tm="0">
                                          <p:val>
                                            <p:strVal val="0-#ppt_w/2"/>
                                          </p:val>
                                        </p:tav>
                                        <p:tav tm="100000">
                                          <p:val>
                                            <p:strVal val="#ppt_x"/>
                                          </p:val>
                                        </p:tav>
                                      </p:tavLst>
                                    </p:anim>
                                    <p:anim calcmode="lin" valueType="num">
                                      <p:cBhvr>
                                        <p:cTn id="12" dur="500" fill="hold"/>
                                        <p:tgtEl>
                                          <p:spTgt spid="4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48"/>
                                        </p:tgtEl>
                                        <p:attrNameLst>
                                          <p:attrName>style.visibility</p:attrName>
                                        </p:attrNameLst>
                                      </p:cBhvr>
                                      <p:to>
                                        <p:strVal val="visible"/>
                                      </p:to>
                                    </p:set>
                                    <p:anim calcmode="lin" valueType="num">
                                      <p:cBhvr>
                                        <p:cTn id="15" dur="500" fill="hold"/>
                                        <p:tgtEl>
                                          <p:spTgt spid="48"/>
                                        </p:tgtEl>
                                        <p:attrNameLst>
                                          <p:attrName>ppt_x</p:attrName>
                                        </p:attrNameLst>
                                      </p:cBhvr>
                                      <p:tavLst>
                                        <p:tav tm="0">
                                          <p:val>
                                            <p:strVal val="0-#ppt_w/2"/>
                                          </p:val>
                                        </p:tav>
                                        <p:tav tm="100000">
                                          <p:val>
                                            <p:strVal val="#ppt_x"/>
                                          </p:val>
                                        </p:tav>
                                      </p:tavLst>
                                    </p:anim>
                                    <p:anim calcmode="lin" valueType="num">
                                      <p:cBhvr>
                                        <p:cTn id="16" dur="500" fill="hold"/>
                                        <p:tgtEl>
                                          <p:spTgt spid="48"/>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49"/>
                                        </p:tgtEl>
                                        <p:attrNameLst>
                                          <p:attrName>style.visibility</p:attrName>
                                        </p:attrNameLst>
                                      </p:cBhvr>
                                      <p:to>
                                        <p:strVal val="visible"/>
                                      </p:to>
                                    </p:set>
                                    <p:anim calcmode="lin" valueType="num">
                                      <p:cBhvr>
                                        <p:cTn id="19" dur="500" fill="hold"/>
                                        <p:tgtEl>
                                          <p:spTgt spid="49"/>
                                        </p:tgtEl>
                                        <p:attrNameLst>
                                          <p:attrName>ppt_x</p:attrName>
                                        </p:attrNameLst>
                                      </p:cBhvr>
                                      <p:tavLst>
                                        <p:tav tm="0">
                                          <p:val>
                                            <p:strVal val="0-#ppt_w/2"/>
                                          </p:val>
                                        </p:tav>
                                        <p:tav tm="100000">
                                          <p:val>
                                            <p:strVal val="#ppt_x"/>
                                          </p:val>
                                        </p:tav>
                                      </p:tavLst>
                                    </p:anim>
                                    <p:anim calcmode="lin" valueType="num">
                                      <p:cBhvr>
                                        <p:cTn id="20" dur="500" fill="hold"/>
                                        <p:tgtEl>
                                          <p:spTgt spid="49"/>
                                        </p:tgtEl>
                                        <p:attrNameLst>
                                          <p:attrName>ppt_y</p:attrName>
                                        </p:attrNameLst>
                                      </p:cBhvr>
                                      <p:tavLst>
                                        <p:tav tm="0">
                                          <p:val>
                                            <p:strVal val="#ppt_y"/>
                                          </p:val>
                                        </p:tav>
                                        <p:tav tm="100000">
                                          <p:val>
                                            <p:strVal val="#ppt_y"/>
                                          </p:val>
                                        </p:tav>
                                      </p:tavLst>
                                    </p:anim>
                                  </p:childTnLst>
                                </p:cTn>
                              </p:par>
                              <p:par>
                                <p:cTn id="21" presetID="8" presetClass="emph" presetSubtype="0" fill="hold" grpId="1" nodeType="withEffect">
                                  <p:stCondLst>
                                    <p:cond delay="0"/>
                                  </p:stCondLst>
                                  <p:childTnLst>
                                    <p:animRot by="21600000">
                                      <p:cBhvr>
                                        <p:cTn id="22" dur="500" fill="hold"/>
                                        <p:tgtEl>
                                          <p:spTgt spid="46"/>
                                        </p:tgtEl>
                                        <p:attrNameLst>
                                          <p:attrName>r</p:attrName>
                                        </p:attrNameLst>
                                      </p:cBhvr>
                                    </p:animRot>
                                  </p:childTnLst>
                                </p:cTn>
                              </p:par>
                              <p:par>
                                <p:cTn id="23" presetID="8" presetClass="emph" presetSubtype="0" fill="hold" grpId="1" nodeType="withEffect">
                                  <p:stCondLst>
                                    <p:cond delay="0"/>
                                  </p:stCondLst>
                                  <p:childTnLst>
                                    <p:animRot by="21600000">
                                      <p:cBhvr>
                                        <p:cTn id="24" dur="500" fill="hold"/>
                                        <p:tgtEl>
                                          <p:spTgt spid="47"/>
                                        </p:tgtEl>
                                        <p:attrNameLst>
                                          <p:attrName>r</p:attrName>
                                        </p:attrNameLst>
                                      </p:cBhvr>
                                    </p:animRot>
                                  </p:childTnLst>
                                </p:cTn>
                              </p:par>
                              <p:par>
                                <p:cTn id="25" presetID="8" presetClass="emph" presetSubtype="0" fill="hold" grpId="1" nodeType="withEffect">
                                  <p:stCondLst>
                                    <p:cond delay="0"/>
                                  </p:stCondLst>
                                  <p:childTnLst>
                                    <p:animRot by="21600000">
                                      <p:cBhvr>
                                        <p:cTn id="26" dur="500" fill="hold"/>
                                        <p:tgtEl>
                                          <p:spTgt spid="48"/>
                                        </p:tgtEl>
                                        <p:attrNameLst>
                                          <p:attrName>r</p:attrName>
                                        </p:attrNameLst>
                                      </p:cBhvr>
                                    </p:animRot>
                                  </p:childTnLst>
                                </p:cTn>
                              </p:par>
                              <p:par>
                                <p:cTn id="27" presetID="8" presetClass="emph" presetSubtype="0" fill="hold" grpId="1" nodeType="withEffect">
                                  <p:stCondLst>
                                    <p:cond delay="0"/>
                                  </p:stCondLst>
                                  <p:childTnLst>
                                    <p:animRot by="21600000">
                                      <p:cBhvr>
                                        <p:cTn id="28" dur="500" fill="hold"/>
                                        <p:tgtEl>
                                          <p:spTgt spid="49"/>
                                        </p:tgtEl>
                                        <p:attrNameLst>
                                          <p:attrName>r</p:attrName>
                                        </p:attrNameLst>
                                      </p:cBhvr>
                                    </p:animRot>
                                  </p:childTnLst>
                                </p:cTn>
                              </p:par>
                              <p:par>
                                <p:cTn id="29" presetID="10" presetClass="entr" presetSubtype="0" fill="hold" grpId="0" nodeType="withEffect">
                                  <p:stCondLst>
                                    <p:cond delay="300"/>
                                  </p:stCondLst>
                                  <p:childTnLst>
                                    <p:set>
                                      <p:cBhvr>
                                        <p:cTn id="30" dur="1" fill="hold">
                                          <p:stCondLst>
                                            <p:cond delay="0"/>
                                          </p:stCondLst>
                                        </p:cTn>
                                        <p:tgtEl>
                                          <p:spTgt spid="45"/>
                                        </p:tgtEl>
                                        <p:attrNameLst>
                                          <p:attrName>style.visibility</p:attrName>
                                        </p:attrNameLst>
                                      </p:cBhvr>
                                      <p:to>
                                        <p:strVal val="visible"/>
                                      </p:to>
                                    </p:set>
                                    <p:animEffect transition="in" filter="fade">
                                      <p:cBhvr>
                                        <p:cTn id="31" dur="500"/>
                                        <p:tgtEl>
                                          <p:spTgt spid="45"/>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51"/>
                                        </p:tgtEl>
                                        <p:attrNameLst>
                                          <p:attrName>style.visibility</p:attrName>
                                        </p:attrNameLst>
                                      </p:cBhvr>
                                      <p:to>
                                        <p:strVal val="visible"/>
                                      </p:to>
                                    </p:set>
                                    <p:anim calcmode="lin" valueType="num">
                                      <p:cBhvr additive="base">
                                        <p:cTn id="36" dur="500" fill="hold"/>
                                        <p:tgtEl>
                                          <p:spTgt spid="51"/>
                                        </p:tgtEl>
                                        <p:attrNameLst>
                                          <p:attrName>ppt_x</p:attrName>
                                        </p:attrNameLst>
                                      </p:cBhvr>
                                      <p:tavLst>
                                        <p:tav tm="0">
                                          <p:val>
                                            <p:strVal val="#ppt_x"/>
                                          </p:val>
                                        </p:tav>
                                        <p:tav tm="100000">
                                          <p:val>
                                            <p:strVal val="#ppt_x"/>
                                          </p:val>
                                        </p:tav>
                                      </p:tavLst>
                                    </p:anim>
                                    <p:anim calcmode="lin" valueType="num">
                                      <p:cBhvr additive="base">
                                        <p:cTn id="37" dur="500" fill="hold"/>
                                        <p:tgtEl>
                                          <p:spTgt spid="51"/>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grpId="0" nodeType="clickEffect">
                                  <p:stCondLst>
                                    <p:cond delay="0"/>
                                  </p:stCondLst>
                                  <p:childTnLst>
                                    <p:set>
                                      <p:cBhvr>
                                        <p:cTn id="41" dur="1" fill="hold">
                                          <p:stCondLst>
                                            <p:cond delay="0"/>
                                          </p:stCondLst>
                                        </p:cTn>
                                        <p:tgtEl>
                                          <p:spTgt spid="50"/>
                                        </p:tgtEl>
                                        <p:attrNameLst>
                                          <p:attrName>style.visibility</p:attrName>
                                        </p:attrNameLst>
                                      </p:cBhvr>
                                      <p:to>
                                        <p:strVal val="visible"/>
                                      </p:to>
                                    </p:set>
                                    <p:animEffect transition="in" filter="wipe(up)">
                                      <p:cBhvr>
                                        <p:cTn id="42" dur="500"/>
                                        <p:tgtEl>
                                          <p:spTgt spid="50"/>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1" fill="hold" nodeType="clickEffect">
                                  <p:stCondLst>
                                    <p:cond delay="0"/>
                                  </p:stCondLst>
                                  <p:childTnLst>
                                    <p:set>
                                      <p:cBhvr>
                                        <p:cTn id="46" dur="1" fill="hold">
                                          <p:stCondLst>
                                            <p:cond delay="0"/>
                                          </p:stCondLst>
                                        </p:cTn>
                                        <p:tgtEl>
                                          <p:spTgt spid="52"/>
                                        </p:tgtEl>
                                        <p:attrNameLst>
                                          <p:attrName>style.visibility</p:attrName>
                                        </p:attrNameLst>
                                      </p:cBhvr>
                                      <p:to>
                                        <p:strVal val="visible"/>
                                      </p:to>
                                    </p:set>
                                    <p:anim calcmode="lin" valueType="num">
                                      <p:cBhvr additive="base">
                                        <p:cTn id="47" dur="500" fill="hold"/>
                                        <p:tgtEl>
                                          <p:spTgt spid="52"/>
                                        </p:tgtEl>
                                        <p:attrNameLst>
                                          <p:attrName>ppt_x</p:attrName>
                                        </p:attrNameLst>
                                      </p:cBhvr>
                                      <p:tavLst>
                                        <p:tav tm="0">
                                          <p:val>
                                            <p:strVal val="#ppt_x"/>
                                          </p:val>
                                        </p:tav>
                                        <p:tav tm="100000">
                                          <p:val>
                                            <p:strVal val="#ppt_x"/>
                                          </p:val>
                                        </p:tav>
                                      </p:tavLst>
                                    </p:anim>
                                    <p:anim calcmode="lin" valueType="num">
                                      <p:cBhvr additive="base">
                                        <p:cTn id="48" dur="500" fill="hold"/>
                                        <p:tgtEl>
                                          <p:spTgt spid="52"/>
                                        </p:tgtEl>
                                        <p:attrNameLst>
                                          <p:attrName>ppt_y</p:attrName>
                                        </p:attrNameLst>
                                      </p:cBhvr>
                                      <p:tavLst>
                                        <p:tav tm="0">
                                          <p:val>
                                            <p:strVal val="0-#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55"/>
                                        </p:tgtEl>
                                        <p:attrNameLst>
                                          <p:attrName>style.visibility</p:attrName>
                                        </p:attrNameLst>
                                      </p:cBhvr>
                                      <p:to>
                                        <p:strVal val="visible"/>
                                      </p:to>
                                    </p:set>
                                    <p:anim calcmode="lin" valueType="num">
                                      <p:cBhvr additive="base">
                                        <p:cTn id="53" dur="500" fill="hold"/>
                                        <p:tgtEl>
                                          <p:spTgt spid="55"/>
                                        </p:tgtEl>
                                        <p:attrNameLst>
                                          <p:attrName>ppt_x</p:attrName>
                                        </p:attrNameLst>
                                      </p:cBhvr>
                                      <p:tavLst>
                                        <p:tav tm="0">
                                          <p:val>
                                            <p:strVal val="#ppt_x"/>
                                          </p:val>
                                        </p:tav>
                                        <p:tav tm="100000">
                                          <p:val>
                                            <p:strVal val="#ppt_x"/>
                                          </p:val>
                                        </p:tav>
                                      </p:tavLst>
                                    </p:anim>
                                    <p:anim calcmode="lin" valueType="num">
                                      <p:cBhvr additive="base">
                                        <p:cTn id="54" dur="500" fill="hold"/>
                                        <p:tgtEl>
                                          <p:spTgt spid="5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animBg="1"/>
      <p:bldP spid="46" grpId="1" animBg="1"/>
      <p:bldP spid="47" grpId="0" animBg="1"/>
      <p:bldP spid="47" grpId="1" animBg="1"/>
      <p:bldP spid="48" grpId="0" animBg="1"/>
      <p:bldP spid="48" grpId="1" animBg="1"/>
      <p:bldP spid="49" grpId="0" animBg="1"/>
      <p:bldP spid="49" grpId="1" animBg="1"/>
      <p:bldP spid="50" grpId="0" animBg="1"/>
      <p:bldP spid="51" grpId="0" animBg="1"/>
      <p:bldP spid="5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a:spLocks noChangeArrowheads="1"/>
          </p:cNvSpPr>
          <p:nvPr/>
        </p:nvSpPr>
        <p:spPr bwMode="auto">
          <a:xfrm>
            <a:off x="1006201" y="380405"/>
            <a:ext cx="20313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a:solidFill>
                  <a:srgbClr val="197519"/>
                </a:solidFill>
              </a:rPr>
              <a:t>点击此处输入标题</a:t>
            </a:r>
          </a:p>
        </p:txBody>
      </p:sp>
      <p:sp>
        <p:nvSpPr>
          <p:cNvPr id="28" name="等腰三角形 27"/>
          <p:cNvSpPr>
            <a:spLocks noChangeArrowheads="1"/>
          </p:cNvSpPr>
          <p:nvPr/>
        </p:nvSpPr>
        <p:spPr bwMode="auto">
          <a:xfrm>
            <a:off x="147638" y="270273"/>
            <a:ext cx="422672" cy="364331"/>
          </a:xfrm>
          <a:prstGeom prst="triangle">
            <a:avLst>
              <a:gd name="adj" fmla="val 50000"/>
            </a:avLst>
          </a:prstGeom>
          <a:solidFill>
            <a:srgbClr val="19751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9" name="等腰三角形 28"/>
          <p:cNvSpPr>
            <a:spLocks noChangeArrowheads="1"/>
          </p:cNvSpPr>
          <p:nvPr/>
        </p:nvSpPr>
        <p:spPr bwMode="auto">
          <a:xfrm>
            <a:off x="570310" y="522685"/>
            <a:ext cx="198834" cy="171450"/>
          </a:xfrm>
          <a:prstGeom prst="triangle">
            <a:avLst>
              <a:gd name="adj" fmla="val 50000"/>
            </a:avLst>
          </a:prstGeom>
          <a:solidFill>
            <a:srgbClr val="197519">
              <a:alpha val="8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0" name="等腰三角形 29"/>
          <p:cNvSpPr>
            <a:spLocks noChangeArrowheads="1"/>
          </p:cNvSpPr>
          <p:nvPr/>
        </p:nvSpPr>
        <p:spPr bwMode="auto">
          <a:xfrm flipH="1">
            <a:off x="472679" y="352425"/>
            <a:ext cx="64294" cy="55960"/>
          </a:xfrm>
          <a:prstGeom prst="triangle">
            <a:avLst>
              <a:gd name="adj" fmla="val 50000"/>
            </a:avLst>
          </a:prstGeom>
          <a:solidFill>
            <a:srgbClr val="197519">
              <a:alpha val="46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1" name="等腰三角形 30"/>
          <p:cNvSpPr>
            <a:spLocks noChangeArrowheads="1"/>
          </p:cNvSpPr>
          <p:nvPr/>
        </p:nvSpPr>
        <p:spPr bwMode="auto">
          <a:xfrm>
            <a:off x="625079" y="367904"/>
            <a:ext cx="133350" cy="114300"/>
          </a:xfrm>
          <a:prstGeom prst="triangle">
            <a:avLst>
              <a:gd name="adj" fmla="val 50000"/>
            </a:avLst>
          </a:prstGeom>
          <a:solidFill>
            <a:srgbClr val="197519">
              <a:alpha val="71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2" name="Shape 2056"/>
          <p:cNvSpPr/>
          <p:nvPr/>
        </p:nvSpPr>
        <p:spPr>
          <a:xfrm>
            <a:off x="1451442" y="1277178"/>
            <a:ext cx="6099913" cy="2946561"/>
          </a:xfrm>
          <a:custGeom>
            <a:avLst/>
            <a:gdLst/>
            <a:ahLst/>
            <a:cxnLst>
              <a:cxn ang="0">
                <a:pos x="wd2" y="hd2"/>
              </a:cxn>
              <a:cxn ang="5400000">
                <a:pos x="wd2" y="hd2"/>
              </a:cxn>
              <a:cxn ang="10800000">
                <a:pos x="wd2" y="hd2"/>
              </a:cxn>
              <a:cxn ang="16200000">
                <a:pos x="wd2" y="hd2"/>
              </a:cxn>
            </a:cxnLst>
            <a:rect l="0" t="0" r="r" b="b"/>
            <a:pathLst>
              <a:path w="21600" h="21600" extrusionOk="0">
                <a:moveTo>
                  <a:pt x="17908" y="215"/>
                </a:moveTo>
                <a:lnTo>
                  <a:pt x="18515" y="2111"/>
                </a:lnTo>
                <a:lnTo>
                  <a:pt x="11972" y="10428"/>
                </a:lnTo>
                <a:lnTo>
                  <a:pt x="8013" y="7302"/>
                </a:lnTo>
                <a:lnTo>
                  <a:pt x="0" y="17211"/>
                </a:lnTo>
                <a:lnTo>
                  <a:pt x="1642" y="21600"/>
                </a:lnTo>
                <a:lnTo>
                  <a:pt x="8648" y="10721"/>
                </a:lnTo>
                <a:lnTo>
                  <a:pt x="12228" y="13359"/>
                </a:lnTo>
                <a:lnTo>
                  <a:pt x="19035" y="3738"/>
                </a:lnTo>
                <a:lnTo>
                  <a:pt x="19906" y="6461"/>
                </a:lnTo>
                <a:lnTo>
                  <a:pt x="20553" y="4063"/>
                </a:lnTo>
                <a:lnTo>
                  <a:pt x="20938" y="2571"/>
                </a:lnTo>
                <a:lnTo>
                  <a:pt x="21600" y="0"/>
                </a:lnTo>
                <a:cubicBezTo>
                  <a:pt x="21600" y="0"/>
                  <a:pt x="17908" y="215"/>
                  <a:pt x="17908" y="215"/>
                </a:cubicBezTo>
                <a:close/>
              </a:path>
            </a:pathLst>
          </a:custGeom>
          <a:solidFill>
            <a:srgbClr val="009900"/>
          </a:solidFill>
          <a:ln w="12700">
            <a:miter lim="400000"/>
          </a:ln>
        </p:spPr>
        <p:txBody>
          <a:bodyPr lIns="30236" tIns="30236" rIns="30236" bIns="30236" anchor="ct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33" name="Shape 2057"/>
          <p:cNvSpPr/>
          <p:nvPr/>
        </p:nvSpPr>
        <p:spPr>
          <a:xfrm>
            <a:off x="1767741" y="3539747"/>
            <a:ext cx="373060" cy="37306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40315" tIns="40315" rIns="40315" bIns="40315" numCol="1" anchor="ctr">
            <a:noAutofit/>
          </a:bodyPr>
          <a:lstStyle/>
          <a:p>
            <a:pPr>
              <a:defRPr sz="3100" b="1">
                <a:latin typeface="Kontrapunkt Bob Bold"/>
                <a:ea typeface="Kontrapunkt Bob Bold"/>
                <a:cs typeface="Kontrapunkt Bob Bold"/>
                <a:sym typeface="Kontrapunkt Bob Bold"/>
              </a:defRPr>
            </a:pPr>
            <a:endParaRPr sz="2460" b="1">
              <a:solidFill>
                <a:prstClr val="black"/>
              </a:solidFill>
              <a:latin typeface="微软雅黑"/>
              <a:ea typeface="Kontrapunkt Bob Bold"/>
              <a:cs typeface="Kontrapunkt Bob Bold"/>
              <a:sym typeface="Kontrapunkt Bob Bold"/>
            </a:endParaRPr>
          </a:p>
        </p:txBody>
      </p:sp>
      <p:sp>
        <p:nvSpPr>
          <p:cNvPr id="34" name="Shape 2060"/>
          <p:cNvSpPr/>
          <p:nvPr/>
        </p:nvSpPr>
        <p:spPr>
          <a:xfrm>
            <a:off x="3590820" y="2352920"/>
            <a:ext cx="373060" cy="37306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40315" tIns="40315" rIns="40315" bIns="40315" numCol="1" anchor="ctr">
            <a:noAutofit/>
          </a:bodyPr>
          <a:lstStyle/>
          <a:p>
            <a:pPr>
              <a:defRPr sz="3100" b="1">
                <a:latin typeface="Kontrapunkt Bob Bold"/>
                <a:ea typeface="Kontrapunkt Bob Bold"/>
                <a:cs typeface="Kontrapunkt Bob Bold"/>
                <a:sym typeface="Kontrapunkt Bob Bold"/>
              </a:defRPr>
            </a:pPr>
            <a:endParaRPr sz="2460" b="1">
              <a:solidFill>
                <a:prstClr val="black"/>
              </a:solidFill>
              <a:latin typeface="微软雅黑"/>
              <a:ea typeface="Kontrapunkt Bob Bold"/>
              <a:cs typeface="Kontrapunkt Bob Bold"/>
              <a:sym typeface="Kontrapunkt Bob Bold"/>
            </a:endParaRPr>
          </a:p>
        </p:txBody>
      </p:sp>
      <p:sp>
        <p:nvSpPr>
          <p:cNvPr id="35" name="Shape 2063"/>
          <p:cNvSpPr/>
          <p:nvPr/>
        </p:nvSpPr>
        <p:spPr>
          <a:xfrm>
            <a:off x="4682686" y="2704149"/>
            <a:ext cx="373060" cy="37306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40315" tIns="40315" rIns="40315" bIns="40315" numCol="1" anchor="ctr">
            <a:noAutofit/>
          </a:bodyPr>
          <a:lstStyle/>
          <a:p>
            <a:pPr>
              <a:defRPr sz="3100" b="1">
                <a:latin typeface="Kontrapunkt Bob Bold"/>
                <a:ea typeface="Kontrapunkt Bob Bold"/>
                <a:cs typeface="Kontrapunkt Bob Bold"/>
                <a:sym typeface="Kontrapunkt Bob Bold"/>
              </a:defRPr>
            </a:pPr>
            <a:endParaRPr sz="2460" b="1">
              <a:solidFill>
                <a:prstClr val="black"/>
              </a:solidFill>
              <a:latin typeface="微软雅黑"/>
              <a:ea typeface="Kontrapunkt Bob Bold"/>
              <a:cs typeface="Kontrapunkt Bob Bold"/>
              <a:sym typeface="Kontrapunkt Bob Bold"/>
            </a:endParaRPr>
          </a:p>
        </p:txBody>
      </p:sp>
      <p:sp>
        <p:nvSpPr>
          <p:cNvPr id="43" name="Shape 2066"/>
          <p:cNvSpPr/>
          <p:nvPr/>
        </p:nvSpPr>
        <p:spPr>
          <a:xfrm>
            <a:off x="6718688" y="1391591"/>
            <a:ext cx="373060" cy="37306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40315" tIns="40315" rIns="40315" bIns="40315" numCol="1" anchor="ctr">
            <a:noAutofit/>
          </a:bodyPr>
          <a:lstStyle/>
          <a:p>
            <a:pPr>
              <a:defRPr sz="3100" b="1">
                <a:latin typeface="Kontrapunkt Bob Bold"/>
                <a:ea typeface="Kontrapunkt Bob Bold"/>
                <a:cs typeface="Kontrapunkt Bob Bold"/>
                <a:sym typeface="Kontrapunkt Bob Bold"/>
              </a:defRPr>
            </a:pPr>
            <a:endParaRPr sz="2460" b="1">
              <a:solidFill>
                <a:prstClr val="black"/>
              </a:solidFill>
              <a:latin typeface="微软雅黑"/>
              <a:ea typeface="Kontrapunkt Bob Bold"/>
              <a:cs typeface="Kontrapunkt Bob Bold"/>
              <a:sym typeface="Kontrapunkt Bob Bold"/>
            </a:endParaRPr>
          </a:p>
        </p:txBody>
      </p:sp>
      <p:sp>
        <p:nvSpPr>
          <p:cNvPr id="44" name="TextBox 43"/>
          <p:cNvSpPr txBox="1"/>
          <p:nvPr/>
        </p:nvSpPr>
        <p:spPr>
          <a:xfrm>
            <a:off x="1028944" y="2249928"/>
            <a:ext cx="1887277" cy="512704"/>
          </a:xfrm>
          <a:prstGeom prst="rect">
            <a:avLst/>
          </a:prstGeom>
          <a:noFill/>
        </p:spPr>
        <p:txBody>
          <a:bodyPr wrap="square" lIns="0" tIns="0" rIns="0" bIns="0" rtlCol="0">
            <a:spAutoFit/>
          </a:bodyPr>
          <a:lstStyle/>
          <a:p>
            <a:r>
              <a:rPr lang="zh-CN" altLang="en-US" sz="833" dirty="0">
                <a:solidFill>
                  <a:srgbClr val="7F7F7F"/>
                </a:solidFill>
                <a:latin typeface="微软雅黑"/>
                <a:ea typeface="微软雅黑"/>
              </a:rPr>
              <a:t>此处添加详细文本描述，建议与标题相关并符合整体语言风格，语言描述尽量简洁生动。尽量将每页幻灯片的字数控制在</a:t>
            </a:r>
            <a:r>
              <a:rPr lang="en-US" altLang="zh-CN" sz="833" dirty="0">
                <a:solidFill>
                  <a:srgbClr val="7F7F7F"/>
                </a:solidFill>
                <a:latin typeface="微软雅黑"/>
                <a:ea typeface="微软雅黑"/>
              </a:rPr>
              <a:t>200</a:t>
            </a:r>
            <a:r>
              <a:rPr lang="zh-CN" altLang="en-US" sz="833" dirty="0">
                <a:solidFill>
                  <a:srgbClr val="7F7F7F"/>
                </a:solidFill>
                <a:latin typeface="微软雅黑"/>
                <a:ea typeface="微软雅黑"/>
              </a:rPr>
              <a:t>字以内</a:t>
            </a:r>
          </a:p>
        </p:txBody>
      </p:sp>
      <p:sp>
        <p:nvSpPr>
          <p:cNvPr id="45" name="Text Placeholder 2"/>
          <p:cNvSpPr txBox="1">
            <a:spLocks/>
          </p:cNvSpPr>
          <p:nvPr/>
        </p:nvSpPr>
        <p:spPr>
          <a:xfrm>
            <a:off x="1033074" y="1966284"/>
            <a:ext cx="1838941" cy="234332"/>
          </a:xfrm>
          <a:prstGeom prst="rect">
            <a:avLst/>
          </a:prstGeom>
          <a:noFill/>
        </p:spPr>
        <p:txBody>
          <a:bodyPr vert="horz" lIns="0" tIns="36284" rIns="0" bIns="36284"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zh-CN" altLang="en-US" sz="1111" dirty="0">
                <a:solidFill>
                  <a:srgbClr val="008000"/>
                </a:solidFill>
                <a:latin typeface="微软雅黑"/>
                <a:ea typeface="微软雅黑"/>
              </a:rPr>
              <a:t>添加标题</a:t>
            </a:r>
            <a:endParaRPr lang="en-GB" sz="1111" dirty="0">
              <a:solidFill>
                <a:srgbClr val="008000"/>
              </a:solidFill>
              <a:latin typeface="微软雅黑"/>
              <a:ea typeface="微软雅黑"/>
            </a:endParaRPr>
          </a:p>
        </p:txBody>
      </p:sp>
      <p:sp>
        <p:nvSpPr>
          <p:cNvPr id="46" name="TextBox 45"/>
          <p:cNvSpPr txBox="1"/>
          <p:nvPr/>
        </p:nvSpPr>
        <p:spPr>
          <a:xfrm>
            <a:off x="2916221" y="1650375"/>
            <a:ext cx="1887277" cy="512704"/>
          </a:xfrm>
          <a:prstGeom prst="rect">
            <a:avLst/>
          </a:prstGeom>
          <a:noFill/>
        </p:spPr>
        <p:txBody>
          <a:bodyPr wrap="square" lIns="0" tIns="0" rIns="0" bIns="0" rtlCol="0">
            <a:spAutoFit/>
          </a:bodyPr>
          <a:lstStyle/>
          <a:p>
            <a:r>
              <a:rPr lang="zh-CN" altLang="en-US" sz="833" dirty="0">
                <a:solidFill>
                  <a:srgbClr val="7F7F7F"/>
                </a:solidFill>
                <a:latin typeface="微软雅黑"/>
                <a:ea typeface="微软雅黑"/>
              </a:rPr>
              <a:t>此处添加详细文本描述，建议与标题相关并符合整体语言风格，语言描述尽量简洁生动。尽量将每页幻灯片的字数控制在</a:t>
            </a:r>
            <a:r>
              <a:rPr lang="en-US" altLang="zh-CN" sz="833" dirty="0">
                <a:solidFill>
                  <a:srgbClr val="7F7F7F"/>
                </a:solidFill>
                <a:latin typeface="微软雅黑"/>
                <a:ea typeface="微软雅黑"/>
              </a:rPr>
              <a:t>200</a:t>
            </a:r>
            <a:r>
              <a:rPr lang="zh-CN" altLang="en-US" sz="833" dirty="0">
                <a:solidFill>
                  <a:srgbClr val="7F7F7F"/>
                </a:solidFill>
                <a:latin typeface="微软雅黑"/>
                <a:ea typeface="微软雅黑"/>
              </a:rPr>
              <a:t>字以内</a:t>
            </a:r>
          </a:p>
        </p:txBody>
      </p:sp>
      <p:sp>
        <p:nvSpPr>
          <p:cNvPr id="47" name="Text Placeholder 2"/>
          <p:cNvSpPr txBox="1">
            <a:spLocks/>
          </p:cNvSpPr>
          <p:nvPr/>
        </p:nvSpPr>
        <p:spPr>
          <a:xfrm>
            <a:off x="2920351" y="1366731"/>
            <a:ext cx="1838941" cy="234332"/>
          </a:xfrm>
          <a:prstGeom prst="rect">
            <a:avLst/>
          </a:prstGeom>
          <a:noFill/>
        </p:spPr>
        <p:txBody>
          <a:bodyPr vert="horz" lIns="0" tIns="36284" rIns="0" bIns="36284"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zh-CN" altLang="en-US" sz="1111" dirty="0">
                <a:solidFill>
                  <a:srgbClr val="008000"/>
                </a:solidFill>
                <a:latin typeface="微软雅黑"/>
                <a:ea typeface="微软雅黑"/>
              </a:rPr>
              <a:t>添加标题</a:t>
            </a:r>
            <a:endParaRPr lang="en-GB" sz="1111" dirty="0">
              <a:solidFill>
                <a:srgbClr val="008000"/>
              </a:solidFill>
              <a:latin typeface="微软雅黑"/>
              <a:ea typeface="微软雅黑"/>
            </a:endParaRPr>
          </a:p>
        </p:txBody>
      </p:sp>
      <p:sp>
        <p:nvSpPr>
          <p:cNvPr id="48" name="TextBox 47"/>
          <p:cNvSpPr txBox="1"/>
          <p:nvPr/>
        </p:nvSpPr>
        <p:spPr>
          <a:xfrm>
            <a:off x="4344896" y="3539747"/>
            <a:ext cx="1887277" cy="512704"/>
          </a:xfrm>
          <a:prstGeom prst="rect">
            <a:avLst/>
          </a:prstGeom>
          <a:noFill/>
        </p:spPr>
        <p:txBody>
          <a:bodyPr wrap="square" lIns="0" tIns="0" rIns="0" bIns="0" rtlCol="0">
            <a:spAutoFit/>
          </a:bodyPr>
          <a:lstStyle/>
          <a:p>
            <a:r>
              <a:rPr lang="zh-CN" altLang="en-US" sz="833" dirty="0">
                <a:solidFill>
                  <a:srgbClr val="7F7F7F"/>
                </a:solidFill>
                <a:latin typeface="微软雅黑"/>
                <a:ea typeface="微软雅黑"/>
              </a:rPr>
              <a:t>此处添加详细文本描述，建议与标题相关并符合整体语言风格，语言描述尽量简洁生动。尽量将每页幻灯片的字数控制在</a:t>
            </a:r>
            <a:r>
              <a:rPr lang="en-US" altLang="zh-CN" sz="833" dirty="0">
                <a:solidFill>
                  <a:srgbClr val="7F7F7F"/>
                </a:solidFill>
                <a:latin typeface="微软雅黑"/>
                <a:ea typeface="微软雅黑"/>
              </a:rPr>
              <a:t>200</a:t>
            </a:r>
            <a:r>
              <a:rPr lang="zh-CN" altLang="en-US" sz="833" dirty="0">
                <a:solidFill>
                  <a:srgbClr val="7F7F7F"/>
                </a:solidFill>
                <a:latin typeface="微软雅黑"/>
                <a:ea typeface="微软雅黑"/>
              </a:rPr>
              <a:t>字以内</a:t>
            </a:r>
          </a:p>
        </p:txBody>
      </p:sp>
      <p:sp>
        <p:nvSpPr>
          <p:cNvPr id="49" name="Text Placeholder 2"/>
          <p:cNvSpPr txBox="1">
            <a:spLocks/>
          </p:cNvSpPr>
          <p:nvPr/>
        </p:nvSpPr>
        <p:spPr>
          <a:xfrm>
            <a:off x="4349025" y="3256103"/>
            <a:ext cx="1838941" cy="234332"/>
          </a:xfrm>
          <a:prstGeom prst="rect">
            <a:avLst/>
          </a:prstGeom>
          <a:noFill/>
        </p:spPr>
        <p:txBody>
          <a:bodyPr vert="horz" lIns="0" tIns="36284" rIns="0" bIns="36284"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zh-CN" altLang="en-US" sz="1111" dirty="0">
                <a:solidFill>
                  <a:srgbClr val="008000"/>
                </a:solidFill>
                <a:latin typeface="微软雅黑"/>
                <a:ea typeface="微软雅黑"/>
              </a:rPr>
              <a:t>添加标题</a:t>
            </a:r>
            <a:endParaRPr lang="en-GB" sz="1111" dirty="0">
              <a:solidFill>
                <a:srgbClr val="008000"/>
              </a:solidFill>
              <a:latin typeface="微软雅黑"/>
              <a:ea typeface="微软雅黑"/>
            </a:endParaRPr>
          </a:p>
        </p:txBody>
      </p:sp>
      <p:sp>
        <p:nvSpPr>
          <p:cNvPr id="50" name="TextBox 49"/>
          <p:cNvSpPr txBox="1"/>
          <p:nvPr/>
        </p:nvSpPr>
        <p:spPr>
          <a:xfrm>
            <a:off x="6607716" y="2616309"/>
            <a:ext cx="1887277" cy="512704"/>
          </a:xfrm>
          <a:prstGeom prst="rect">
            <a:avLst/>
          </a:prstGeom>
          <a:noFill/>
        </p:spPr>
        <p:txBody>
          <a:bodyPr wrap="square" lIns="0" tIns="0" rIns="0" bIns="0" rtlCol="0">
            <a:spAutoFit/>
          </a:bodyPr>
          <a:lstStyle/>
          <a:p>
            <a:r>
              <a:rPr lang="zh-CN" altLang="en-US" sz="833" dirty="0">
                <a:solidFill>
                  <a:srgbClr val="7F7F7F"/>
                </a:solidFill>
                <a:latin typeface="微软雅黑"/>
                <a:ea typeface="微软雅黑"/>
              </a:rPr>
              <a:t>此处添加详细文本描述，建议与标题相关并符合整体语言风格，语言描述尽量简洁生动。尽量将每页幻灯片的字数控制在</a:t>
            </a:r>
            <a:r>
              <a:rPr lang="en-US" altLang="zh-CN" sz="833" dirty="0">
                <a:solidFill>
                  <a:srgbClr val="7F7F7F"/>
                </a:solidFill>
                <a:latin typeface="微软雅黑"/>
                <a:ea typeface="微软雅黑"/>
              </a:rPr>
              <a:t>200</a:t>
            </a:r>
            <a:r>
              <a:rPr lang="zh-CN" altLang="en-US" sz="833" dirty="0">
                <a:solidFill>
                  <a:srgbClr val="7F7F7F"/>
                </a:solidFill>
                <a:latin typeface="微软雅黑"/>
                <a:ea typeface="微软雅黑"/>
              </a:rPr>
              <a:t>字以内</a:t>
            </a:r>
          </a:p>
        </p:txBody>
      </p:sp>
      <p:sp>
        <p:nvSpPr>
          <p:cNvPr id="52" name="Text Placeholder 2"/>
          <p:cNvSpPr txBox="1">
            <a:spLocks/>
          </p:cNvSpPr>
          <p:nvPr/>
        </p:nvSpPr>
        <p:spPr>
          <a:xfrm>
            <a:off x="6611846" y="2332665"/>
            <a:ext cx="1838941" cy="234332"/>
          </a:xfrm>
          <a:prstGeom prst="rect">
            <a:avLst/>
          </a:prstGeom>
          <a:noFill/>
        </p:spPr>
        <p:txBody>
          <a:bodyPr vert="horz" lIns="0" tIns="36284" rIns="0" bIns="36284"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zh-CN" altLang="en-US" sz="1111" dirty="0">
                <a:solidFill>
                  <a:srgbClr val="008000"/>
                </a:solidFill>
                <a:latin typeface="微软雅黑"/>
                <a:ea typeface="微软雅黑"/>
              </a:rPr>
              <a:t>添加标题</a:t>
            </a:r>
            <a:endParaRPr lang="en-GB" sz="1111" dirty="0">
              <a:solidFill>
                <a:srgbClr val="008000"/>
              </a:solidFill>
              <a:latin typeface="微软雅黑"/>
              <a:ea typeface="微软雅黑"/>
            </a:endParaRPr>
          </a:p>
        </p:txBody>
      </p:sp>
      <p:sp>
        <p:nvSpPr>
          <p:cNvPr id="53" name="Text Placeholder 2"/>
          <p:cNvSpPr txBox="1">
            <a:spLocks/>
          </p:cNvSpPr>
          <p:nvPr/>
        </p:nvSpPr>
        <p:spPr>
          <a:xfrm>
            <a:off x="1767741" y="3539747"/>
            <a:ext cx="373060" cy="373060"/>
          </a:xfrm>
          <a:prstGeom prst="rect">
            <a:avLst/>
          </a:prstGeom>
          <a:noFill/>
        </p:spPr>
        <p:txBody>
          <a:bodyPr vert="horz" lIns="0" tIns="36284" rIns="0" bIns="36284"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GB" sz="1111" dirty="0">
                <a:solidFill>
                  <a:srgbClr val="008000"/>
                </a:solidFill>
                <a:latin typeface="微软雅黑"/>
                <a:ea typeface="微软雅黑"/>
              </a:rPr>
              <a:t>01</a:t>
            </a:r>
          </a:p>
        </p:txBody>
      </p:sp>
      <p:sp>
        <p:nvSpPr>
          <p:cNvPr id="54" name="Text Placeholder 2"/>
          <p:cNvSpPr txBox="1">
            <a:spLocks/>
          </p:cNvSpPr>
          <p:nvPr/>
        </p:nvSpPr>
        <p:spPr>
          <a:xfrm>
            <a:off x="3588607" y="2351804"/>
            <a:ext cx="373060" cy="373060"/>
          </a:xfrm>
          <a:prstGeom prst="rect">
            <a:avLst/>
          </a:prstGeom>
          <a:noFill/>
        </p:spPr>
        <p:txBody>
          <a:bodyPr vert="horz" lIns="0" tIns="36284" rIns="0" bIns="36284"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GB" sz="1111">
                <a:solidFill>
                  <a:srgbClr val="008000"/>
                </a:solidFill>
                <a:latin typeface="微软雅黑"/>
                <a:ea typeface="微软雅黑"/>
              </a:rPr>
              <a:t>02</a:t>
            </a:r>
            <a:endParaRPr lang="en-GB" sz="1111" dirty="0">
              <a:solidFill>
                <a:srgbClr val="008000"/>
              </a:solidFill>
              <a:latin typeface="微软雅黑"/>
              <a:ea typeface="微软雅黑"/>
            </a:endParaRPr>
          </a:p>
        </p:txBody>
      </p:sp>
      <p:sp>
        <p:nvSpPr>
          <p:cNvPr id="55" name="Text Placeholder 2"/>
          <p:cNvSpPr txBox="1">
            <a:spLocks/>
          </p:cNvSpPr>
          <p:nvPr/>
        </p:nvSpPr>
        <p:spPr>
          <a:xfrm>
            <a:off x="4683056" y="2703666"/>
            <a:ext cx="373060" cy="373060"/>
          </a:xfrm>
          <a:prstGeom prst="rect">
            <a:avLst/>
          </a:prstGeom>
          <a:noFill/>
        </p:spPr>
        <p:txBody>
          <a:bodyPr vert="horz" lIns="0" tIns="36284" rIns="0" bIns="36284"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GB" sz="1111">
                <a:solidFill>
                  <a:srgbClr val="008000"/>
                </a:solidFill>
                <a:latin typeface="微软雅黑"/>
                <a:ea typeface="微软雅黑"/>
              </a:rPr>
              <a:t>03</a:t>
            </a:r>
            <a:endParaRPr lang="en-GB" sz="1111" dirty="0">
              <a:solidFill>
                <a:srgbClr val="008000"/>
              </a:solidFill>
              <a:latin typeface="微软雅黑"/>
              <a:ea typeface="微软雅黑"/>
            </a:endParaRPr>
          </a:p>
        </p:txBody>
      </p:sp>
      <p:sp>
        <p:nvSpPr>
          <p:cNvPr id="56" name="Text Placeholder 2"/>
          <p:cNvSpPr txBox="1">
            <a:spLocks/>
          </p:cNvSpPr>
          <p:nvPr/>
        </p:nvSpPr>
        <p:spPr>
          <a:xfrm>
            <a:off x="6718762" y="1391591"/>
            <a:ext cx="373060" cy="373060"/>
          </a:xfrm>
          <a:prstGeom prst="rect">
            <a:avLst/>
          </a:prstGeom>
          <a:noFill/>
        </p:spPr>
        <p:txBody>
          <a:bodyPr vert="horz" lIns="0" tIns="36284" rIns="0" bIns="36284"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GB" sz="1111">
                <a:solidFill>
                  <a:srgbClr val="008000"/>
                </a:solidFill>
                <a:latin typeface="微软雅黑"/>
                <a:ea typeface="微软雅黑"/>
              </a:rPr>
              <a:t>04</a:t>
            </a:r>
            <a:endParaRPr lang="en-GB" sz="1111" dirty="0">
              <a:solidFill>
                <a:srgbClr val="008000"/>
              </a:solidFill>
              <a:latin typeface="微软雅黑"/>
              <a:ea typeface="微软雅黑"/>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ppt_x</p:attrName>
                                        </p:attrNameLst>
                                      </p:cBhvr>
                                      <p:tavLst>
                                        <p:tav tm="0">
                                          <p:val>
                                            <p:strVal val="0-#ppt_w/2"/>
                                          </p:val>
                                        </p:tav>
                                        <p:tav tm="100000">
                                          <p:val>
                                            <p:strVal val="#ppt_x"/>
                                          </p:val>
                                        </p:tav>
                                      </p:tavLst>
                                    </p:anim>
                                    <p:anim calcmode="lin" valueType="num">
                                      <p:cBhvr>
                                        <p:cTn id="8" dur="500" fill="hold"/>
                                        <p:tgtEl>
                                          <p:spTgt spid="2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p:cTn id="11" dur="500" fill="hold"/>
                                        <p:tgtEl>
                                          <p:spTgt spid="29"/>
                                        </p:tgtEl>
                                        <p:attrNameLst>
                                          <p:attrName>ppt_x</p:attrName>
                                        </p:attrNameLst>
                                      </p:cBhvr>
                                      <p:tavLst>
                                        <p:tav tm="0">
                                          <p:val>
                                            <p:strVal val="0-#ppt_w/2"/>
                                          </p:val>
                                        </p:tav>
                                        <p:tav tm="100000">
                                          <p:val>
                                            <p:strVal val="#ppt_x"/>
                                          </p:val>
                                        </p:tav>
                                      </p:tavLst>
                                    </p:anim>
                                    <p:anim calcmode="lin" valueType="num">
                                      <p:cBhvr>
                                        <p:cTn id="12" dur="500" fill="hold"/>
                                        <p:tgtEl>
                                          <p:spTgt spid="2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p:cTn id="15" dur="500" fill="hold"/>
                                        <p:tgtEl>
                                          <p:spTgt spid="30"/>
                                        </p:tgtEl>
                                        <p:attrNameLst>
                                          <p:attrName>ppt_x</p:attrName>
                                        </p:attrNameLst>
                                      </p:cBhvr>
                                      <p:tavLst>
                                        <p:tav tm="0">
                                          <p:val>
                                            <p:strVal val="0-#ppt_w/2"/>
                                          </p:val>
                                        </p:tav>
                                        <p:tav tm="100000">
                                          <p:val>
                                            <p:strVal val="#ppt_x"/>
                                          </p:val>
                                        </p:tav>
                                      </p:tavLst>
                                    </p:anim>
                                    <p:anim calcmode="lin" valueType="num">
                                      <p:cBhvr>
                                        <p:cTn id="16" dur="500" fill="hold"/>
                                        <p:tgtEl>
                                          <p:spTgt spid="30"/>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p:cTn id="19" dur="500" fill="hold"/>
                                        <p:tgtEl>
                                          <p:spTgt spid="31"/>
                                        </p:tgtEl>
                                        <p:attrNameLst>
                                          <p:attrName>ppt_x</p:attrName>
                                        </p:attrNameLst>
                                      </p:cBhvr>
                                      <p:tavLst>
                                        <p:tav tm="0">
                                          <p:val>
                                            <p:strVal val="0-#ppt_w/2"/>
                                          </p:val>
                                        </p:tav>
                                        <p:tav tm="100000">
                                          <p:val>
                                            <p:strVal val="#ppt_x"/>
                                          </p:val>
                                        </p:tav>
                                      </p:tavLst>
                                    </p:anim>
                                    <p:anim calcmode="lin" valueType="num">
                                      <p:cBhvr>
                                        <p:cTn id="20" dur="500" fill="hold"/>
                                        <p:tgtEl>
                                          <p:spTgt spid="31"/>
                                        </p:tgtEl>
                                        <p:attrNameLst>
                                          <p:attrName>ppt_y</p:attrName>
                                        </p:attrNameLst>
                                      </p:cBhvr>
                                      <p:tavLst>
                                        <p:tav tm="0">
                                          <p:val>
                                            <p:strVal val="#ppt_y"/>
                                          </p:val>
                                        </p:tav>
                                        <p:tav tm="100000">
                                          <p:val>
                                            <p:strVal val="#ppt_y"/>
                                          </p:val>
                                        </p:tav>
                                      </p:tavLst>
                                    </p:anim>
                                  </p:childTnLst>
                                </p:cTn>
                              </p:par>
                              <p:par>
                                <p:cTn id="21" presetID="8" presetClass="emph" presetSubtype="0" fill="hold" grpId="1" nodeType="withEffect">
                                  <p:stCondLst>
                                    <p:cond delay="0"/>
                                  </p:stCondLst>
                                  <p:childTnLst>
                                    <p:animRot by="21600000">
                                      <p:cBhvr>
                                        <p:cTn id="22" dur="500" fill="hold"/>
                                        <p:tgtEl>
                                          <p:spTgt spid="28"/>
                                        </p:tgtEl>
                                        <p:attrNameLst>
                                          <p:attrName>r</p:attrName>
                                        </p:attrNameLst>
                                      </p:cBhvr>
                                    </p:animRot>
                                  </p:childTnLst>
                                </p:cTn>
                              </p:par>
                              <p:par>
                                <p:cTn id="23" presetID="8" presetClass="emph" presetSubtype="0" fill="hold" grpId="1" nodeType="withEffect">
                                  <p:stCondLst>
                                    <p:cond delay="0"/>
                                  </p:stCondLst>
                                  <p:childTnLst>
                                    <p:animRot by="21600000">
                                      <p:cBhvr>
                                        <p:cTn id="24" dur="500" fill="hold"/>
                                        <p:tgtEl>
                                          <p:spTgt spid="29"/>
                                        </p:tgtEl>
                                        <p:attrNameLst>
                                          <p:attrName>r</p:attrName>
                                        </p:attrNameLst>
                                      </p:cBhvr>
                                    </p:animRot>
                                  </p:childTnLst>
                                </p:cTn>
                              </p:par>
                              <p:par>
                                <p:cTn id="25" presetID="8" presetClass="emph" presetSubtype="0" fill="hold" grpId="1" nodeType="withEffect">
                                  <p:stCondLst>
                                    <p:cond delay="0"/>
                                  </p:stCondLst>
                                  <p:childTnLst>
                                    <p:animRot by="21600000">
                                      <p:cBhvr>
                                        <p:cTn id="26" dur="500" fill="hold"/>
                                        <p:tgtEl>
                                          <p:spTgt spid="30"/>
                                        </p:tgtEl>
                                        <p:attrNameLst>
                                          <p:attrName>r</p:attrName>
                                        </p:attrNameLst>
                                      </p:cBhvr>
                                    </p:animRot>
                                  </p:childTnLst>
                                </p:cTn>
                              </p:par>
                              <p:par>
                                <p:cTn id="27" presetID="8" presetClass="emph" presetSubtype="0" fill="hold" grpId="1" nodeType="withEffect">
                                  <p:stCondLst>
                                    <p:cond delay="0"/>
                                  </p:stCondLst>
                                  <p:childTnLst>
                                    <p:animRot by="21600000">
                                      <p:cBhvr>
                                        <p:cTn id="28" dur="500" fill="hold"/>
                                        <p:tgtEl>
                                          <p:spTgt spid="31"/>
                                        </p:tgtEl>
                                        <p:attrNameLst>
                                          <p:attrName>r</p:attrName>
                                        </p:attrNameLst>
                                      </p:cBhvr>
                                    </p:animRot>
                                  </p:childTnLst>
                                </p:cTn>
                              </p:par>
                              <p:par>
                                <p:cTn id="29" presetID="10" presetClass="entr" presetSubtype="0" fill="hold" grpId="0" nodeType="withEffect">
                                  <p:stCondLst>
                                    <p:cond delay="300"/>
                                  </p:stCondLst>
                                  <p:childTnLst>
                                    <p:set>
                                      <p:cBhvr>
                                        <p:cTn id="30" dur="1" fill="hold">
                                          <p:stCondLst>
                                            <p:cond delay="0"/>
                                          </p:stCondLst>
                                        </p:cTn>
                                        <p:tgtEl>
                                          <p:spTgt spid="27"/>
                                        </p:tgtEl>
                                        <p:attrNameLst>
                                          <p:attrName>style.visibility</p:attrName>
                                        </p:attrNameLst>
                                      </p:cBhvr>
                                      <p:to>
                                        <p:strVal val="visible"/>
                                      </p:to>
                                    </p:set>
                                    <p:animEffect transition="in" filter="fade">
                                      <p:cBhvr>
                                        <p:cTn id="31" dur="500"/>
                                        <p:tgtEl>
                                          <p:spTgt spid="27"/>
                                        </p:tgtEl>
                                      </p:cBhvr>
                                    </p:animEffect>
                                  </p:childTnLst>
                                </p:cTn>
                              </p:par>
                            </p:childTnLst>
                          </p:cTn>
                        </p:par>
                        <p:par>
                          <p:cTn id="32" fill="hold">
                            <p:stCondLst>
                              <p:cond delay="800"/>
                            </p:stCondLst>
                            <p:childTnLst>
                              <p:par>
                                <p:cTn id="33" presetID="22" presetClass="entr" presetSubtype="8" fill="hold" grpId="0" nodeType="after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wipe(left)">
                                      <p:cBhvr>
                                        <p:cTn id="35" dur="200"/>
                                        <p:tgtEl>
                                          <p:spTgt spid="32"/>
                                        </p:tgtEl>
                                      </p:cBhvr>
                                    </p:animEffect>
                                  </p:childTnLst>
                                </p:cTn>
                              </p:par>
                            </p:childTnLst>
                          </p:cTn>
                        </p:par>
                        <p:par>
                          <p:cTn id="36" fill="hold">
                            <p:stCondLst>
                              <p:cond delay="1000"/>
                            </p:stCondLst>
                            <p:childTnLst>
                              <p:par>
                                <p:cTn id="37" presetID="10" presetClass="entr" presetSubtype="0" fill="hold" grpId="0" nodeType="afterEffect">
                                  <p:stCondLst>
                                    <p:cond delay="0"/>
                                  </p:stCondLst>
                                  <p:childTnLst>
                                    <p:set>
                                      <p:cBhvr>
                                        <p:cTn id="38" dur="1" fill="hold">
                                          <p:stCondLst>
                                            <p:cond delay="0"/>
                                          </p:stCondLst>
                                        </p:cTn>
                                        <p:tgtEl>
                                          <p:spTgt spid="33"/>
                                        </p:tgtEl>
                                        <p:attrNameLst>
                                          <p:attrName>style.visibility</p:attrName>
                                        </p:attrNameLst>
                                      </p:cBhvr>
                                      <p:to>
                                        <p:strVal val="visible"/>
                                      </p:to>
                                    </p:set>
                                    <p:animEffect transition="in" filter="fade">
                                      <p:cBhvr>
                                        <p:cTn id="39" dur="200"/>
                                        <p:tgtEl>
                                          <p:spTgt spid="33"/>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53">
                                            <p:txEl>
                                              <p:pRg st="0" end="0"/>
                                            </p:txEl>
                                          </p:spTgt>
                                        </p:tgtEl>
                                        <p:attrNameLst>
                                          <p:attrName>style.visibility</p:attrName>
                                        </p:attrNameLst>
                                      </p:cBhvr>
                                      <p:to>
                                        <p:strVal val="visible"/>
                                      </p:to>
                                    </p:set>
                                    <p:animEffect transition="in" filter="fade">
                                      <p:cBhvr>
                                        <p:cTn id="42" dur="200"/>
                                        <p:tgtEl>
                                          <p:spTgt spid="53">
                                            <p:txEl>
                                              <p:pRg st="0" end="0"/>
                                            </p:txEl>
                                          </p:spTgt>
                                        </p:tgtEl>
                                      </p:cBhvr>
                                    </p:animEffect>
                                  </p:childTnLst>
                                </p:cTn>
                              </p:par>
                            </p:childTnLst>
                          </p:cTn>
                        </p:par>
                        <p:par>
                          <p:cTn id="43" fill="hold">
                            <p:stCondLst>
                              <p:cond delay="1200"/>
                            </p:stCondLst>
                            <p:childTnLst>
                              <p:par>
                                <p:cTn id="44" presetID="1" presetClass="entr" presetSubtype="0" fill="hold" grpId="0" nodeType="afterEffect">
                                  <p:stCondLst>
                                    <p:cond delay="0"/>
                                  </p:stCondLst>
                                  <p:childTnLst>
                                    <p:set>
                                      <p:cBhvr>
                                        <p:cTn id="45" dur="1" fill="hold">
                                          <p:stCondLst>
                                            <p:cond delay="199"/>
                                          </p:stCondLst>
                                        </p:cTn>
                                        <p:tgtEl>
                                          <p:spTgt spid="45">
                                            <p:txEl>
                                              <p:pRg st="0" end="0"/>
                                            </p:txEl>
                                          </p:spTgt>
                                        </p:tgtEl>
                                        <p:attrNameLst>
                                          <p:attrName>style.visibility</p:attrName>
                                        </p:attrNameLst>
                                      </p:cBhvr>
                                      <p:to>
                                        <p:strVal val="visible"/>
                                      </p:to>
                                    </p:set>
                                  </p:childTnLst>
                                </p:cTn>
                              </p:par>
                              <p:par>
                                <p:cTn id="46" presetID="18" presetClass="entr" presetSubtype="6" fill="hold" grpId="0" nodeType="withEffect">
                                  <p:stCondLst>
                                    <p:cond delay="0"/>
                                  </p:stCondLst>
                                  <p:childTnLst>
                                    <p:set>
                                      <p:cBhvr>
                                        <p:cTn id="47" dur="1" fill="hold">
                                          <p:stCondLst>
                                            <p:cond delay="0"/>
                                          </p:stCondLst>
                                        </p:cTn>
                                        <p:tgtEl>
                                          <p:spTgt spid="44"/>
                                        </p:tgtEl>
                                        <p:attrNameLst>
                                          <p:attrName>style.visibility</p:attrName>
                                        </p:attrNameLst>
                                      </p:cBhvr>
                                      <p:to>
                                        <p:strVal val="visible"/>
                                      </p:to>
                                    </p:set>
                                    <p:animEffect transition="in" filter="strips(downRight)">
                                      <p:cBhvr>
                                        <p:cTn id="48" dur="200"/>
                                        <p:tgtEl>
                                          <p:spTgt spid="44"/>
                                        </p:tgtEl>
                                      </p:cBhvr>
                                    </p:animEffect>
                                  </p:childTnLst>
                                </p:cTn>
                              </p:par>
                            </p:childTnLst>
                          </p:cTn>
                        </p:par>
                        <p:par>
                          <p:cTn id="49" fill="hold">
                            <p:stCondLst>
                              <p:cond delay="1400"/>
                            </p:stCondLst>
                            <p:childTnLst>
                              <p:par>
                                <p:cTn id="50" presetID="10" presetClass="entr" presetSubtype="0" fill="hold" grpId="0" nodeType="after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fade">
                                      <p:cBhvr>
                                        <p:cTn id="52" dur="200"/>
                                        <p:tgtEl>
                                          <p:spTgt spid="34"/>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54">
                                            <p:txEl>
                                              <p:pRg st="0" end="0"/>
                                            </p:txEl>
                                          </p:spTgt>
                                        </p:tgtEl>
                                        <p:attrNameLst>
                                          <p:attrName>style.visibility</p:attrName>
                                        </p:attrNameLst>
                                      </p:cBhvr>
                                      <p:to>
                                        <p:strVal val="visible"/>
                                      </p:to>
                                    </p:set>
                                    <p:animEffect transition="in" filter="fade">
                                      <p:cBhvr>
                                        <p:cTn id="55" dur="200"/>
                                        <p:tgtEl>
                                          <p:spTgt spid="54">
                                            <p:txEl>
                                              <p:pRg st="0" end="0"/>
                                            </p:txEl>
                                          </p:spTgt>
                                        </p:tgtEl>
                                      </p:cBhvr>
                                    </p:animEffect>
                                  </p:childTnLst>
                                </p:cTn>
                              </p:par>
                            </p:childTnLst>
                          </p:cTn>
                        </p:par>
                        <p:par>
                          <p:cTn id="56" fill="hold">
                            <p:stCondLst>
                              <p:cond delay="1600"/>
                            </p:stCondLst>
                            <p:childTnLst>
                              <p:par>
                                <p:cTn id="57" presetID="1" presetClass="entr" presetSubtype="0" fill="hold" grpId="0" nodeType="afterEffect">
                                  <p:stCondLst>
                                    <p:cond delay="0"/>
                                  </p:stCondLst>
                                  <p:childTnLst>
                                    <p:set>
                                      <p:cBhvr>
                                        <p:cTn id="58" dur="1" fill="hold">
                                          <p:stCondLst>
                                            <p:cond delay="199"/>
                                          </p:stCondLst>
                                        </p:cTn>
                                        <p:tgtEl>
                                          <p:spTgt spid="47">
                                            <p:txEl>
                                              <p:pRg st="0" end="0"/>
                                            </p:txEl>
                                          </p:spTgt>
                                        </p:tgtEl>
                                        <p:attrNameLst>
                                          <p:attrName>style.visibility</p:attrName>
                                        </p:attrNameLst>
                                      </p:cBhvr>
                                      <p:to>
                                        <p:strVal val="visible"/>
                                      </p:to>
                                    </p:set>
                                  </p:childTnLst>
                                </p:cTn>
                              </p:par>
                              <p:par>
                                <p:cTn id="59" presetID="18" presetClass="entr" presetSubtype="6" fill="hold" grpId="0" nodeType="withEffect">
                                  <p:stCondLst>
                                    <p:cond delay="0"/>
                                  </p:stCondLst>
                                  <p:childTnLst>
                                    <p:set>
                                      <p:cBhvr>
                                        <p:cTn id="60" dur="1" fill="hold">
                                          <p:stCondLst>
                                            <p:cond delay="0"/>
                                          </p:stCondLst>
                                        </p:cTn>
                                        <p:tgtEl>
                                          <p:spTgt spid="46"/>
                                        </p:tgtEl>
                                        <p:attrNameLst>
                                          <p:attrName>style.visibility</p:attrName>
                                        </p:attrNameLst>
                                      </p:cBhvr>
                                      <p:to>
                                        <p:strVal val="visible"/>
                                      </p:to>
                                    </p:set>
                                    <p:animEffect transition="in" filter="strips(downRight)">
                                      <p:cBhvr>
                                        <p:cTn id="61" dur="200"/>
                                        <p:tgtEl>
                                          <p:spTgt spid="46"/>
                                        </p:tgtEl>
                                      </p:cBhvr>
                                    </p:animEffect>
                                  </p:childTnLst>
                                </p:cTn>
                              </p:par>
                            </p:childTnLst>
                          </p:cTn>
                        </p:par>
                        <p:par>
                          <p:cTn id="62" fill="hold">
                            <p:stCondLst>
                              <p:cond delay="1800"/>
                            </p:stCondLst>
                            <p:childTnLst>
                              <p:par>
                                <p:cTn id="63" presetID="10" presetClass="entr" presetSubtype="0" fill="hold" grpId="0" nodeType="afterEffect">
                                  <p:stCondLst>
                                    <p:cond delay="0"/>
                                  </p:stCondLst>
                                  <p:childTnLst>
                                    <p:set>
                                      <p:cBhvr>
                                        <p:cTn id="64" dur="1" fill="hold">
                                          <p:stCondLst>
                                            <p:cond delay="0"/>
                                          </p:stCondLst>
                                        </p:cTn>
                                        <p:tgtEl>
                                          <p:spTgt spid="35"/>
                                        </p:tgtEl>
                                        <p:attrNameLst>
                                          <p:attrName>style.visibility</p:attrName>
                                        </p:attrNameLst>
                                      </p:cBhvr>
                                      <p:to>
                                        <p:strVal val="visible"/>
                                      </p:to>
                                    </p:set>
                                    <p:animEffect transition="in" filter="fade">
                                      <p:cBhvr>
                                        <p:cTn id="65" dur="200"/>
                                        <p:tgtEl>
                                          <p:spTgt spid="35"/>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55">
                                            <p:txEl>
                                              <p:pRg st="0" end="0"/>
                                            </p:txEl>
                                          </p:spTgt>
                                        </p:tgtEl>
                                        <p:attrNameLst>
                                          <p:attrName>style.visibility</p:attrName>
                                        </p:attrNameLst>
                                      </p:cBhvr>
                                      <p:to>
                                        <p:strVal val="visible"/>
                                      </p:to>
                                    </p:set>
                                    <p:animEffect transition="in" filter="fade">
                                      <p:cBhvr>
                                        <p:cTn id="68" dur="200"/>
                                        <p:tgtEl>
                                          <p:spTgt spid="55">
                                            <p:txEl>
                                              <p:pRg st="0" end="0"/>
                                            </p:txEl>
                                          </p:spTgt>
                                        </p:tgtEl>
                                      </p:cBhvr>
                                    </p:animEffect>
                                  </p:childTnLst>
                                </p:cTn>
                              </p:par>
                            </p:childTnLst>
                          </p:cTn>
                        </p:par>
                        <p:par>
                          <p:cTn id="69" fill="hold">
                            <p:stCondLst>
                              <p:cond delay="2000"/>
                            </p:stCondLst>
                            <p:childTnLst>
                              <p:par>
                                <p:cTn id="70" presetID="1" presetClass="entr" presetSubtype="0" fill="hold" grpId="0" nodeType="afterEffect">
                                  <p:stCondLst>
                                    <p:cond delay="0"/>
                                  </p:stCondLst>
                                  <p:childTnLst>
                                    <p:set>
                                      <p:cBhvr>
                                        <p:cTn id="71" dur="1" fill="hold">
                                          <p:stCondLst>
                                            <p:cond delay="199"/>
                                          </p:stCondLst>
                                        </p:cTn>
                                        <p:tgtEl>
                                          <p:spTgt spid="49">
                                            <p:txEl>
                                              <p:pRg st="0" end="0"/>
                                            </p:txEl>
                                          </p:spTgt>
                                        </p:tgtEl>
                                        <p:attrNameLst>
                                          <p:attrName>style.visibility</p:attrName>
                                        </p:attrNameLst>
                                      </p:cBhvr>
                                      <p:to>
                                        <p:strVal val="visible"/>
                                      </p:to>
                                    </p:set>
                                  </p:childTnLst>
                                </p:cTn>
                              </p:par>
                              <p:par>
                                <p:cTn id="72" presetID="18" presetClass="entr" presetSubtype="6" fill="hold" grpId="0" nodeType="withEffect">
                                  <p:stCondLst>
                                    <p:cond delay="0"/>
                                  </p:stCondLst>
                                  <p:childTnLst>
                                    <p:set>
                                      <p:cBhvr>
                                        <p:cTn id="73" dur="1" fill="hold">
                                          <p:stCondLst>
                                            <p:cond delay="0"/>
                                          </p:stCondLst>
                                        </p:cTn>
                                        <p:tgtEl>
                                          <p:spTgt spid="48"/>
                                        </p:tgtEl>
                                        <p:attrNameLst>
                                          <p:attrName>style.visibility</p:attrName>
                                        </p:attrNameLst>
                                      </p:cBhvr>
                                      <p:to>
                                        <p:strVal val="visible"/>
                                      </p:to>
                                    </p:set>
                                    <p:animEffect transition="in" filter="strips(downRight)">
                                      <p:cBhvr>
                                        <p:cTn id="74" dur="200"/>
                                        <p:tgtEl>
                                          <p:spTgt spid="48"/>
                                        </p:tgtEl>
                                      </p:cBhvr>
                                    </p:animEffect>
                                  </p:childTnLst>
                                </p:cTn>
                              </p:par>
                            </p:childTnLst>
                          </p:cTn>
                        </p:par>
                        <p:par>
                          <p:cTn id="75" fill="hold">
                            <p:stCondLst>
                              <p:cond delay="2200"/>
                            </p:stCondLst>
                            <p:childTnLst>
                              <p:par>
                                <p:cTn id="76" presetID="10" presetClass="entr" presetSubtype="0" fill="hold" grpId="0" nodeType="afterEffect">
                                  <p:stCondLst>
                                    <p:cond delay="0"/>
                                  </p:stCondLst>
                                  <p:childTnLst>
                                    <p:set>
                                      <p:cBhvr>
                                        <p:cTn id="77" dur="1" fill="hold">
                                          <p:stCondLst>
                                            <p:cond delay="0"/>
                                          </p:stCondLst>
                                        </p:cTn>
                                        <p:tgtEl>
                                          <p:spTgt spid="43"/>
                                        </p:tgtEl>
                                        <p:attrNameLst>
                                          <p:attrName>style.visibility</p:attrName>
                                        </p:attrNameLst>
                                      </p:cBhvr>
                                      <p:to>
                                        <p:strVal val="visible"/>
                                      </p:to>
                                    </p:set>
                                    <p:animEffect transition="in" filter="fade">
                                      <p:cBhvr>
                                        <p:cTn id="78" dur="200"/>
                                        <p:tgtEl>
                                          <p:spTgt spid="43"/>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56">
                                            <p:txEl>
                                              <p:pRg st="0" end="0"/>
                                            </p:txEl>
                                          </p:spTgt>
                                        </p:tgtEl>
                                        <p:attrNameLst>
                                          <p:attrName>style.visibility</p:attrName>
                                        </p:attrNameLst>
                                      </p:cBhvr>
                                      <p:to>
                                        <p:strVal val="visible"/>
                                      </p:to>
                                    </p:set>
                                    <p:animEffect transition="in" filter="fade">
                                      <p:cBhvr>
                                        <p:cTn id="81" dur="200"/>
                                        <p:tgtEl>
                                          <p:spTgt spid="56">
                                            <p:txEl>
                                              <p:pRg st="0" end="0"/>
                                            </p:txEl>
                                          </p:spTgt>
                                        </p:tgtEl>
                                      </p:cBhvr>
                                    </p:animEffect>
                                  </p:childTnLst>
                                </p:cTn>
                              </p:par>
                            </p:childTnLst>
                          </p:cTn>
                        </p:par>
                        <p:par>
                          <p:cTn id="82" fill="hold">
                            <p:stCondLst>
                              <p:cond delay="2400"/>
                            </p:stCondLst>
                            <p:childTnLst>
                              <p:par>
                                <p:cTn id="83" presetID="1" presetClass="entr" presetSubtype="0" fill="hold" grpId="0" nodeType="afterEffect">
                                  <p:stCondLst>
                                    <p:cond delay="0"/>
                                  </p:stCondLst>
                                  <p:childTnLst>
                                    <p:set>
                                      <p:cBhvr>
                                        <p:cTn id="84" dur="1" fill="hold">
                                          <p:stCondLst>
                                            <p:cond delay="199"/>
                                          </p:stCondLst>
                                        </p:cTn>
                                        <p:tgtEl>
                                          <p:spTgt spid="52">
                                            <p:txEl>
                                              <p:pRg st="0" end="0"/>
                                            </p:txEl>
                                          </p:spTgt>
                                        </p:tgtEl>
                                        <p:attrNameLst>
                                          <p:attrName>style.visibility</p:attrName>
                                        </p:attrNameLst>
                                      </p:cBhvr>
                                      <p:to>
                                        <p:strVal val="visible"/>
                                      </p:to>
                                    </p:set>
                                  </p:childTnLst>
                                </p:cTn>
                              </p:par>
                              <p:par>
                                <p:cTn id="85" presetID="18" presetClass="entr" presetSubtype="6" fill="hold" grpId="0" nodeType="withEffect">
                                  <p:stCondLst>
                                    <p:cond delay="0"/>
                                  </p:stCondLst>
                                  <p:childTnLst>
                                    <p:set>
                                      <p:cBhvr>
                                        <p:cTn id="86" dur="1" fill="hold">
                                          <p:stCondLst>
                                            <p:cond delay="0"/>
                                          </p:stCondLst>
                                        </p:cTn>
                                        <p:tgtEl>
                                          <p:spTgt spid="50"/>
                                        </p:tgtEl>
                                        <p:attrNameLst>
                                          <p:attrName>style.visibility</p:attrName>
                                        </p:attrNameLst>
                                      </p:cBhvr>
                                      <p:to>
                                        <p:strVal val="visible"/>
                                      </p:to>
                                    </p:set>
                                    <p:animEffect transition="in" filter="strips(downRight)">
                                      <p:cBhvr>
                                        <p:cTn id="87" dur="2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animBg="1"/>
      <p:bldP spid="28" grpId="1" animBg="1"/>
      <p:bldP spid="29" grpId="0" animBg="1"/>
      <p:bldP spid="29" grpId="1" animBg="1"/>
      <p:bldP spid="30" grpId="0" animBg="1"/>
      <p:bldP spid="30" grpId="1" animBg="1"/>
      <p:bldP spid="31" grpId="0" animBg="1"/>
      <p:bldP spid="31" grpId="1" animBg="1"/>
      <p:bldP spid="32" grpId="0" animBg="1"/>
      <p:bldP spid="33" grpId="0" animBg="1"/>
      <p:bldP spid="34" grpId="0" animBg="1"/>
      <p:bldP spid="35" grpId="0" animBg="1"/>
      <p:bldP spid="43" grpId="0" animBg="1"/>
      <p:bldP spid="44" grpId="0"/>
      <p:bldP spid="45" grpId="0" build="p"/>
      <p:bldP spid="46" grpId="0"/>
      <p:bldP spid="47" grpId="0" build="p"/>
      <p:bldP spid="48" grpId="0"/>
      <p:bldP spid="49" grpId="0" build="p"/>
      <p:bldP spid="50" grpId="0"/>
      <p:bldP spid="52" grpId="0" build="p"/>
      <p:bldP spid="53" grpId="0" build="p"/>
      <p:bldP spid="54" grpId="0" build="p"/>
      <p:bldP spid="55" grpId="0" build="p"/>
      <p:bldP spid="56"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矩形 73"/>
          <p:cNvSpPr>
            <a:spLocks noChangeArrowheads="1"/>
          </p:cNvSpPr>
          <p:nvPr/>
        </p:nvSpPr>
        <p:spPr bwMode="auto">
          <a:xfrm>
            <a:off x="816066" y="377196"/>
            <a:ext cx="20313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a:solidFill>
                  <a:srgbClr val="197519"/>
                </a:solidFill>
              </a:rPr>
              <a:t>点击此处输入标题</a:t>
            </a:r>
          </a:p>
        </p:txBody>
      </p:sp>
      <p:sp>
        <p:nvSpPr>
          <p:cNvPr id="75" name="等腰三角形 74"/>
          <p:cNvSpPr>
            <a:spLocks noChangeArrowheads="1"/>
          </p:cNvSpPr>
          <p:nvPr/>
        </p:nvSpPr>
        <p:spPr bwMode="auto">
          <a:xfrm>
            <a:off x="147638" y="270273"/>
            <a:ext cx="422672" cy="364331"/>
          </a:xfrm>
          <a:prstGeom prst="triangle">
            <a:avLst>
              <a:gd name="adj" fmla="val 50000"/>
            </a:avLst>
          </a:prstGeom>
          <a:solidFill>
            <a:srgbClr val="19751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76" name="等腰三角形 75"/>
          <p:cNvSpPr>
            <a:spLocks noChangeArrowheads="1"/>
          </p:cNvSpPr>
          <p:nvPr/>
        </p:nvSpPr>
        <p:spPr bwMode="auto">
          <a:xfrm>
            <a:off x="570310" y="522685"/>
            <a:ext cx="198834" cy="171450"/>
          </a:xfrm>
          <a:prstGeom prst="triangle">
            <a:avLst>
              <a:gd name="adj" fmla="val 50000"/>
            </a:avLst>
          </a:prstGeom>
          <a:solidFill>
            <a:srgbClr val="197519">
              <a:alpha val="8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77" name="等腰三角形 76"/>
          <p:cNvSpPr>
            <a:spLocks noChangeArrowheads="1"/>
          </p:cNvSpPr>
          <p:nvPr/>
        </p:nvSpPr>
        <p:spPr bwMode="auto">
          <a:xfrm flipH="1">
            <a:off x="472679" y="352425"/>
            <a:ext cx="64294" cy="55960"/>
          </a:xfrm>
          <a:prstGeom prst="triangle">
            <a:avLst>
              <a:gd name="adj" fmla="val 50000"/>
            </a:avLst>
          </a:prstGeom>
          <a:solidFill>
            <a:srgbClr val="197519">
              <a:alpha val="46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78" name="等腰三角形 77"/>
          <p:cNvSpPr>
            <a:spLocks noChangeArrowheads="1"/>
          </p:cNvSpPr>
          <p:nvPr/>
        </p:nvSpPr>
        <p:spPr bwMode="auto">
          <a:xfrm>
            <a:off x="625079" y="367904"/>
            <a:ext cx="133350" cy="114300"/>
          </a:xfrm>
          <a:prstGeom prst="triangle">
            <a:avLst>
              <a:gd name="adj" fmla="val 50000"/>
            </a:avLst>
          </a:prstGeom>
          <a:solidFill>
            <a:srgbClr val="197519">
              <a:alpha val="71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nvGrpSpPr>
          <p:cNvPr id="79" name="组合 78"/>
          <p:cNvGrpSpPr/>
          <p:nvPr/>
        </p:nvGrpSpPr>
        <p:grpSpPr>
          <a:xfrm>
            <a:off x="6195617" y="2211711"/>
            <a:ext cx="1671177" cy="1609411"/>
            <a:chOff x="6195615" y="2211710"/>
            <a:chExt cx="1671177" cy="1609411"/>
          </a:xfrm>
        </p:grpSpPr>
        <p:sp>
          <p:nvSpPr>
            <p:cNvPr id="91" name="右箭头 55"/>
            <p:cNvSpPr/>
            <p:nvPr/>
          </p:nvSpPr>
          <p:spPr>
            <a:xfrm>
              <a:off x="6195615" y="2211710"/>
              <a:ext cx="1671177" cy="1609411"/>
            </a:xfrm>
            <a:custGeom>
              <a:avLst/>
              <a:gdLst>
                <a:gd name="connsiteX0" fmla="*/ 0 w 1731146"/>
                <a:gd name="connsiteY0" fmla="*/ 355742 h 1624170"/>
                <a:gd name="connsiteX1" fmla="*/ 892425 w 1731146"/>
                <a:gd name="connsiteY1" fmla="*/ 355742 h 1624170"/>
                <a:gd name="connsiteX2" fmla="*/ 892425 w 1731146"/>
                <a:gd name="connsiteY2" fmla="*/ 0 h 1624170"/>
                <a:gd name="connsiteX3" fmla="*/ 1731146 w 1731146"/>
                <a:gd name="connsiteY3" fmla="*/ 812085 h 1624170"/>
                <a:gd name="connsiteX4" fmla="*/ 892425 w 1731146"/>
                <a:gd name="connsiteY4" fmla="*/ 1624170 h 1624170"/>
                <a:gd name="connsiteX5" fmla="*/ 892425 w 1731146"/>
                <a:gd name="connsiteY5" fmla="*/ 1268428 h 1624170"/>
                <a:gd name="connsiteX6" fmla="*/ 0 w 1731146"/>
                <a:gd name="connsiteY6" fmla="*/ 1268428 h 1624170"/>
                <a:gd name="connsiteX7" fmla="*/ 0 w 1731146"/>
                <a:gd name="connsiteY7" fmla="*/ 355742 h 1624170"/>
                <a:gd name="connsiteX0-1" fmla="*/ 0 w 1731146"/>
                <a:gd name="connsiteY0-2" fmla="*/ 355742 h 1624170"/>
                <a:gd name="connsiteX1-3" fmla="*/ 508986 w 1731146"/>
                <a:gd name="connsiteY1-4" fmla="*/ 351329 h 1624170"/>
                <a:gd name="connsiteX2-5" fmla="*/ 892425 w 1731146"/>
                <a:gd name="connsiteY2-6" fmla="*/ 355742 h 1624170"/>
                <a:gd name="connsiteX3-7" fmla="*/ 892425 w 1731146"/>
                <a:gd name="connsiteY3-8" fmla="*/ 0 h 1624170"/>
                <a:gd name="connsiteX4-9" fmla="*/ 1731146 w 1731146"/>
                <a:gd name="connsiteY4-10" fmla="*/ 812085 h 1624170"/>
                <a:gd name="connsiteX5-11" fmla="*/ 892425 w 1731146"/>
                <a:gd name="connsiteY5-12" fmla="*/ 1624170 h 1624170"/>
                <a:gd name="connsiteX6-13" fmla="*/ 892425 w 1731146"/>
                <a:gd name="connsiteY6-14" fmla="*/ 1268428 h 1624170"/>
                <a:gd name="connsiteX7-15" fmla="*/ 0 w 1731146"/>
                <a:gd name="connsiteY7-16" fmla="*/ 1268428 h 1624170"/>
                <a:gd name="connsiteX8" fmla="*/ 0 w 1731146"/>
                <a:gd name="connsiteY8" fmla="*/ 355742 h 1624170"/>
                <a:gd name="connsiteX0-17" fmla="*/ 0 w 1731146"/>
                <a:gd name="connsiteY0-18" fmla="*/ 355742 h 1624170"/>
                <a:gd name="connsiteX1-19" fmla="*/ 556334 w 1731146"/>
                <a:gd name="connsiteY1-20" fmla="*/ 354289 h 1624170"/>
                <a:gd name="connsiteX2-21" fmla="*/ 892425 w 1731146"/>
                <a:gd name="connsiteY2-22" fmla="*/ 355742 h 1624170"/>
                <a:gd name="connsiteX3-23" fmla="*/ 892425 w 1731146"/>
                <a:gd name="connsiteY3-24" fmla="*/ 0 h 1624170"/>
                <a:gd name="connsiteX4-25" fmla="*/ 1731146 w 1731146"/>
                <a:gd name="connsiteY4-26" fmla="*/ 812085 h 1624170"/>
                <a:gd name="connsiteX5-27" fmla="*/ 892425 w 1731146"/>
                <a:gd name="connsiteY5-28" fmla="*/ 1624170 h 1624170"/>
                <a:gd name="connsiteX6-29" fmla="*/ 892425 w 1731146"/>
                <a:gd name="connsiteY6-30" fmla="*/ 1268428 h 1624170"/>
                <a:gd name="connsiteX7-31" fmla="*/ 0 w 1731146"/>
                <a:gd name="connsiteY7-32" fmla="*/ 1268428 h 1624170"/>
                <a:gd name="connsiteX8-33" fmla="*/ 0 w 1731146"/>
                <a:gd name="connsiteY8-34" fmla="*/ 355742 h 1624170"/>
                <a:gd name="connsiteX0-35" fmla="*/ 0 w 1731146"/>
                <a:gd name="connsiteY0-36" fmla="*/ 355742 h 1624170"/>
                <a:gd name="connsiteX1-37" fmla="*/ 556334 w 1731146"/>
                <a:gd name="connsiteY1-38" fmla="*/ 354289 h 1624170"/>
                <a:gd name="connsiteX2-39" fmla="*/ 848037 w 1731146"/>
                <a:gd name="connsiteY2-40" fmla="*/ 127882 h 1624170"/>
                <a:gd name="connsiteX3-41" fmla="*/ 892425 w 1731146"/>
                <a:gd name="connsiteY3-42" fmla="*/ 0 h 1624170"/>
                <a:gd name="connsiteX4-43" fmla="*/ 1731146 w 1731146"/>
                <a:gd name="connsiteY4-44" fmla="*/ 812085 h 1624170"/>
                <a:gd name="connsiteX5-45" fmla="*/ 892425 w 1731146"/>
                <a:gd name="connsiteY5-46" fmla="*/ 1624170 h 1624170"/>
                <a:gd name="connsiteX6-47" fmla="*/ 892425 w 1731146"/>
                <a:gd name="connsiteY6-48" fmla="*/ 1268428 h 1624170"/>
                <a:gd name="connsiteX7-49" fmla="*/ 0 w 1731146"/>
                <a:gd name="connsiteY7-50" fmla="*/ 1268428 h 1624170"/>
                <a:gd name="connsiteX8-51" fmla="*/ 0 w 1731146"/>
                <a:gd name="connsiteY8-52" fmla="*/ 355742 h 1624170"/>
                <a:gd name="connsiteX0-53" fmla="*/ 0 w 1731146"/>
                <a:gd name="connsiteY0-54" fmla="*/ 320232 h 1588660"/>
                <a:gd name="connsiteX1-55" fmla="*/ 556334 w 1731146"/>
                <a:gd name="connsiteY1-56" fmla="*/ 318779 h 1588660"/>
                <a:gd name="connsiteX2-57" fmla="*/ 848037 w 1731146"/>
                <a:gd name="connsiteY2-58" fmla="*/ 92372 h 1588660"/>
                <a:gd name="connsiteX3-59" fmla="*/ 1004876 w 1731146"/>
                <a:gd name="connsiteY3-60" fmla="*/ 0 h 1588660"/>
                <a:gd name="connsiteX4-61" fmla="*/ 1731146 w 1731146"/>
                <a:gd name="connsiteY4-62" fmla="*/ 776575 h 1588660"/>
                <a:gd name="connsiteX5-63" fmla="*/ 892425 w 1731146"/>
                <a:gd name="connsiteY5-64" fmla="*/ 1588660 h 1588660"/>
                <a:gd name="connsiteX6-65" fmla="*/ 892425 w 1731146"/>
                <a:gd name="connsiteY6-66" fmla="*/ 1232918 h 1588660"/>
                <a:gd name="connsiteX7-67" fmla="*/ 0 w 1731146"/>
                <a:gd name="connsiteY7-68" fmla="*/ 1232918 h 1588660"/>
                <a:gd name="connsiteX8-69" fmla="*/ 0 w 1731146"/>
                <a:gd name="connsiteY8-70" fmla="*/ 320232 h 1588660"/>
                <a:gd name="connsiteX0-71" fmla="*/ 0 w 1731146"/>
                <a:gd name="connsiteY0-72" fmla="*/ 320232 h 1588660"/>
                <a:gd name="connsiteX1-73" fmla="*/ 556334 w 1731146"/>
                <a:gd name="connsiteY1-74" fmla="*/ 318779 h 1588660"/>
                <a:gd name="connsiteX2-75" fmla="*/ 850996 w 1731146"/>
                <a:gd name="connsiteY2-76" fmla="*/ 59821 h 1588660"/>
                <a:gd name="connsiteX3-77" fmla="*/ 1004876 w 1731146"/>
                <a:gd name="connsiteY3-78" fmla="*/ 0 h 1588660"/>
                <a:gd name="connsiteX4-79" fmla="*/ 1731146 w 1731146"/>
                <a:gd name="connsiteY4-80" fmla="*/ 776575 h 1588660"/>
                <a:gd name="connsiteX5-81" fmla="*/ 892425 w 1731146"/>
                <a:gd name="connsiteY5-82" fmla="*/ 1588660 h 1588660"/>
                <a:gd name="connsiteX6-83" fmla="*/ 892425 w 1731146"/>
                <a:gd name="connsiteY6-84" fmla="*/ 1232918 h 1588660"/>
                <a:gd name="connsiteX7-85" fmla="*/ 0 w 1731146"/>
                <a:gd name="connsiteY7-86" fmla="*/ 1232918 h 1588660"/>
                <a:gd name="connsiteX8-87" fmla="*/ 0 w 1731146"/>
                <a:gd name="connsiteY8-88" fmla="*/ 320232 h 1588660"/>
                <a:gd name="connsiteX0-89" fmla="*/ 2959 w 1734105"/>
                <a:gd name="connsiteY0-90" fmla="*/ 320232 h 1588660"/>
                <a:gd name="connsiteX1-91" fmla="*/ 559293 w 1734105"/>
                <a:gd name="connsiteY1-92" fmla="*/ 318779 h 1588660"/>
                <a:gd name="connsiteX2-93" fmla="*/ 853955 w 1734105"/>
                <a:gd name="connsiteY2-94" fmla="*/ 59821 h 1588660"/>
                <a:gd name="connsiteX3-95" fmla="*/ 1007835 w 1734105"/>
                <a:gd name="connsiteY3-96" fmla="*/ 0 h 1588660"/>
                <a:gd name="connsiteX4-97" fmla="*/ 1734105 w 1734105"/>
                <a:gd name="connsiteY4-98" fmla="*/ 776575 h 1588660"/>
                <a:gd name="connsiteX5-99" fmla="*/ 895384 w 1734105"/>
                <a:gd name="connsiteY5-100" fmla="*/ 1588660 h 1588660"/>
                <a:gd name="connsiteX6-101" fmla="*/ 895384 w 1734105"/>
                <a:gd name="connsiteY6-102" fmla="*/ 1232918 h 1588660"/>
                <a:gd name="connsiteX7-103" fmla="*/ 2959 w 1734105"/>
                <a:gd name="connsiteY7-104" fmla="*/ 1232918 h 1588660"/>
                <a:gd name="connsiteX8-105" fmla="*/ 0 w 1734105"/>
                <a:gd name="connsiteY8-106" fmla="*/ 576230 h 1588660"/>
                <a:gd name="connsiteX9" fmla="*/ 2959 w 1734105"/>
                <a:gd name="connsiteY9" fmla="*/ 320232 h 1588660"/>
                <a:gd name="connsiteX0-107" fmla="*/ 3 w 1731149"/>
                <a:gd name="connsiteY0-108" fmla="*/ 320232 h 1588660"/>
                <a:gd name="connsiteX1-109" fmla="*/ 556337 w 1731149"/>
                <a:gd name="connsiteY1-110" fmla="*/ 318779 h 1588660"/>
                <a:gd name="connsiteX2-111" fmla="*/ 850999 w 1731149"/>
                <a:gd name="connsiteY2-112" fmla="*/ 59821 h 1588660"/>
                <a:gd name="connsiteX3-113" fmla="*/ 1004879 w 1731149"/>
                <a:gd name="connsiteY3-114" fmla="*/ 0 h 1588660"/>
                <a:gd name="connsiteX4-115" fmla="*/ 1731149 w 1731149"/>
                <a:gd name="connsiteY4-116" fmla="*/ 776575 h 1588660"/>
                <a:gd name="connsiteX5-117" fmla="*/ 892428 w 1731149"/>
                <a:gd name="connsiteY5-118" fmla="*/ 1588660 h 1588660"/>
                <a:gd name="connsiteX6-119" fmla="*/ 892428 w 1731149"/>
                <a:gd name="connsiteY6-120" fmla="*/ 1232918 h 1588660"/>
                <a:gd name="connsiteX7-121" fmla="*/ 3 w 1731149"/>
                <a:gd name="connsiteY7-122" fmla="*/ 1232918 h 1588660"/>
                <a:gd name="connsiteX8-123" fmla="*/ 275211 w 1731149"/>
                <a:gd name="connsiteY8-124" fmla="*/ 617659 h 1588660"/>
                <a:gd name="connsiteX9-125" fmla="*/ 3 w 1731149"/>
                <a:gd name="connsiteY9-126" fmla="*/ 320232 h 1588660"/>
                <a:gd name="connsiteX0-127" fmla="*/ 3 w 1731149"/>
                <a:gd name="connsiteY0-128" fmla="*/ 320232 h 1588660"/>
                <a:gd name="connsiteX1-129" fmla="*/ 556337 w 1731149"/>
                <a:gd name="connsiteY1-130" fmla="*/ 318779 h 1588660"/>
                <a:gd name="connsiteX2-131" fmla="*/ 850999 w 1731149"/>
                <a:gd name="connsiteY2-132" fmla="*/ 59821 h 1588660"/>
                <a:gd name="connsiteX3-133" fmla="*/ 1004879 w 1731149"/>
                <a:gd name="connsiteY3-134" fmla="*/ 0 h 1588660"/>
                <a:gd name="connsiteX4-135" fmla="*/ 1731149 w 1731149"/>
                <a:gd name="connsiteY4-136" fmla="*/ 776575 h 1588660"/>
                <a:gd name="connsiteX5-137" fmla="*/ 892428 w 1731149"/>
                <a:gd name="connsiteY5-138" fmla="*/ 1588660 h 1588660"/>
                <a:gd name="connsiteX6-139" fmla="*/ 892428 w 1731149"/>
                <a:gd name="connsiteY6-140" fmla="*/ 1232918 h 1588660"/>
                <a:gd name="connsiteX7-141" fmla="*/ 3 w 1731149"/>
                <a:gd name="connsiteY7-142" fmla="*/ 1232918 h 1588660"/>
                <a:gd name="connsiteX8-143" fmla="*/ 275211 w 1731149"/>
                <a:gd name="connsiteY8-144" fmla="*/ 617659 h 1588660"/>
                <a:gd name="connsiteX9-145" fmla="*/ 3 w 1731149"/>
                <a:gd name="connsiteY9-146" fmla="*/ 320232 h 1588660"/>
                <a:gd name="connsiteX0-147" fmla="*/ 5 w 1731151"/>
                <a:gd name="connsiteY0-148" fmla="*/ 320232 h 1588660"/>
                <a:gd name="connsiteX1-149" fmla="*/ 556339 w 1731151"/>
                <a:gd name="connsiteY1-150" fmla="*/ 318779 h 1588660"/>
                <a:gd name="connsiteX2-151" fmla="*/ 851001 w 1731151"/>
                <a:gd name="connsiteY2-152" fmla="*/ 59821 h 1588660"/>
                <a:gd name="connsiteX3-153" fmla="*/ 1004881 w 1731151"/>
                <a:gd name="connsiteY3-154" fmla="*/ 0 h 1588660"/>
                <a:gd name="connsiteX4-155" fmla="*/ 1731151 w 1731151"/>
                <a:gd name="connsiteY4-156" fmla="*/ 776575 h 1588660"/>
                <a:gd name="connsiteX5-157" fmla="*/ 892430 w 1731151"/>
                <a:gd name="connsiteY5-158" fmla="*/ 1588660 h 1588660"/>
                <a:gd name="connsiteX6-159" fmla="*/ 892430 w 1731151"/>
                <a:gd name="connsiteY6-160" fmla="*/ 1232918 h 1588660"/>
                <a:gd name="connsiteX7-161" fmla="*/ 5 w 1731151"/>
                <a:gd name="connsiteY7-162" fmla="*/ 1232918 h 1588660"/>
                <a:gd name="connsiteX8-163" fmla="*/ 275213 w 1731151"/>
                <a:gd name="connsiteY8-164" fmla="*/ 617659 h 1588660"/>
                <a:gd name="connsiteX9-165" fmla="*/ 5 w 1731151"/>
                <a:gd name="connsiteY9-166" fmla="*/ 320232 h 1588660"/>
                <a:gd name="connsiteX0-167" fmla="*/ 5 w 1731151"/>
                <a:gd name="connsiteY0-168" fmla="*/ 320232 h 1588660"/>
                <a:gd name="connsiteX1-169" fmla="*/ 556339 w 1731151"/>
                <a:gd name="connsiteY1-170" fmla="*/ 318779 h 1588660"/>
                <a:gd name="connsiteX2-171" fmla="*/ 851001 w 1731151"/>
                <a:gd name="connsiteY2-172" fmla="*/ 59821 h 1588660"/>
                <a:gd name="connsiteX3-173" fmla="*/ 1004881 w 1731151"/>
                <a:gd name="connsiteY3-174" fmla="*/ 0 h 1588660"/>
                <a:gd name="connsiteX4-175" fmla="*/ 1731151 w 1731151"/>
                <a:gd name="connsiteY4-176" fmla="*/ 776575 h 1588660"/>
                <a:gd name="connsiteX5-177" fmla="*/ 892430 w 1731151"/>
                <a:gd name="connsiteY5-178" fmla="*/ 1588660 h 1588660"/>
                <a:gd name="connsiteX6-179" fmla="*/ 892430 w 1731151"/>
                <a:gd name="connsiteY6-180" fmla="*/ 1232918 h 1588660"/>
                <a:gd name="connsiteX7-181" fmla="*/ 5 w 1731151"/>
                <a:gd name="connsiteY7-182" fmla="*/ 1232918 h 1588660"/>
                <a:gd name="connsiteX8-183" fmla="*/ 275213 w 1731151"/>
                <a:gd name="connsiteY8-184" fmla="*/ 617659 h 1588660"/>
                <a:gd name="connsiteX9-185" fmla="*/ 5 w 1731151"/>
                <a:gd name="connsiteY9-186" fmla="*/ 320232 h 1588660"/>
                <a:gd name="connsiteX0-187" fmla="*/ 3 w 1731149"/>
                <a:gd name="connsiteY0-188" fmla="*/ 320232 h 1588660"/>
                <a:gd name="connsiteX1-189" fmla="*/ 556337 w 1731149"/>
                <a:gd name="connsiteY1-190" fmla="*/ 318779 h 1588660"/>
                <a:gd name="connsiteX2-191" fmla="*/ 850999 w 1731149"/>
                <a:gd name="connsiteY2-192" fmla="*/ 59821 h 1588660"/>
                <a:gd name="connsiteX3-193" fmla="*/ 1004879 w 1731149"/>
                <a:gd name="connsiteY3-194" fmla="*/ 0 h 1588660"/>
                <a:gd name="connsiteX4-195" fmla="*/ 1731149 w 1731149"/>
                <a:gd name="connsiteY4-196" fmla="*/ 776575 h 1588660"/>
                <a:gd name="connsiteX5-197" fmla="*/ 892428 w 1731149"/>
                <a:gd name="connsiteY5-198" fmla="*/ 1588660 h 1588660"/>
                <a:gd name="connsiteX6-199" fmla="*/ 892428 w 1731149"/>
                <a:gd name="connsiteY6-200" fmla="*/ 1232918 h 1588660"/>
                <a:gd name="connsiteX7-201" fmla="*/ 3 w 1731149"/>
                <a:gd name="connsiteY7-202" fmla="*/ 1232918 h 1588660"/>
                <a:gd name="connsiteX8-203" fmla="*/ 275211 w 1731149"/>
                <a:gd name="connsiteY8-204" fmla="*/ 617659 h 1588660"/>
                <a:gd name="connsiteX9-205" fmla="*/ 3 w 1731149"/>
                <a:gd name="connsiteY9-206" fmla="*/ 320232 h 1588660"/>
                <a:gd name="connsiteX0-207" fmla="*/ 0 w 1731146"/>
                <a:gd name="connsiteY0-208" fmla="*/ 320232 h 1588660"/>
                <a:gd name="connsiteX1-209" fmla="*/ 556334 w 1731146"/>
                <a:gd name="connsiteY1-210" fmla="*/ 318779 h 1588660"/>
                <a:gd name="connsiteX2-211" fmla="*/ 850996 w 1731146"/>
                <a:gd name="connsiteY2-212" fmla="*/ 59821 h 1588660"/>
                <a:gd name="connsiteX3-213" fmla="*/ 1004876 w 1731146"/>
                <a:gd name="connsiteY3-214" fmla="*/ 0 h 1588660"/>
                <a:gd name="connsiteX4-215" fmla="*/ 1731146 w 1731146"/>
                <a:gd name="connsiteY4-216" fmla="*/ 776575 h 1588660"/>
                <a:gd name="connsiteX5-217" fmla="*/ 892425 w 1731146"/>
                <a:gd name="connsiteY5-218" fmla="*/ 1588660 h 1588660"/>
                <a:gd name="connsiteX6-219" fmla="*/ 892425 w 1731146"/>
                <a:gd name="connsiteY6-220" fmla="*/ 1232918 h 1588660"/>
                <a:gd name="connsiteX7-221" fmla="*/ 0 w 1731146"/>
                <a:gd name="connsiteY7-222" fmla="*/ 1232918 h 1588660"/>
                <a:gd name="connsiteX8-223" fmla="*/ 275208 w 1731146"/>
                <a:gd name="connsiteY8-224" fmla="*/ 617659 h 1588660"/>
                <a:gd name="connsiteX9-225" fmla="*/ 0 w 1731146"/>
                <a:gd name="connsiteY9-226" fmla="*/ 320232 h 1588660"/>
                <a:gd name="connsiteX0-227" fmla="*/ 0 w 1731146"/>
                <a:gd name="connsiteY0-228" fmla="*/ 320232 h 1588660"/>
                <a:gd name="connsiteX1-229" fmla="*/ 556334 w 1731146"/>
                <a:gd name="connsiteY1-230" fmla="*/ 318779 h 1588660"/>
                <a:gd name="connsiteX2-231" fmla="*/ 850996 w 1731146"/>
                <a:gd name="connsiteY2-232" fmla="*/ 59821 h 1588660"/>
                <a:gd name="connsiteX3-233" fmla="*/ 1004876 w 1731146"/>
                <a:gd name="connsiteY3-234" fmla="*/ 0 h 1588660"/>
                <a:gd name="connsiteX4-235" fmla="*/ 1731146 w 1731146"/>
                <a:gd name="connsiteY4-236" fmla="*/ 776575 h 1588660"/>
                <a:gd name="connsiteX5-237" fmla="*/ 892425 w 1731146"/>
                <a:gd name="connsiteY5-238" fmla="*/ 1588660 h 1588660"/>
                <a:gd name="connsiteX6-239" fmla="*/ 892425 w 1731146"/>
                <a:gd name="connsiteY6-240" fmla="*/ 1232918 h 1588660"/>
                <a:gd name="connsiteX7-241" fmla="*/ 0 w 1731146"/>
                <a:gd name="connsiteY7-242" fmla="*/ 1232918 h 1588660"/>
                <a:gd name="connsiteX8-243" fmla="*/ 275208 w 1731146"/>
                <a:gd name="connsiteY8-244" fmla="*/ 617659 h 1588660"/>
                <a:gd name="connsiteX9-245" fmla="*/ 0 w 1731146"/>
                <a:gd name="connsiteY9-246" fmla="*/ 320232 h 1588660"/>
                <a:gd name="connsiteX0-247" fmla="*/ 0 w 1731146"/>
                <a:gd name="connsiteY0-248" fmla="*/ 320232 h 1588660"/>
                <a:gd name="connsiteX1-249" fmla="*/ 556334 w 1731146"/>
                <a:gd name="connsiteY1-250" fmla="*/ 318779 h 1588660"/>
                <a:gd name="connsiteX2-251" fmla="*/ 850996 w 1731146"/>
                <a:gd name="connsiteY2-252" fmla="*/ 59821 h 1588660"/>
                <a:gd name="connsiteX3-253" fmla="*/ 1004876 w 1731146"/>
                <a:gd name="connsiteY3-254" fmla="*/ 0 h 1588660"/>
                <a:gd name="connsiteX4-255" fmla="*/ 1731146 w 1731146"/>
                <a:gd name="connsiteY4-256" fmla="*/ 776575 h 1588660"/>
                <a:gd name="connsiteX5-257" fmla="*/ 892425 w 1731146"/>
                <a:gd name="connsiteY5-258" fmla="*/ 1588660 h 1588660"/>
                <a:gd name="connsiteX6-259" fmla="*/ 892425 w 1731146"/>
                <a:gd name="connsiteY6-260" fmla="*/ 1232918 h 1588660"/>
                <a:gd name="connsiteX7-261" fmla="*/ 0 w 1731146"/>
                <a:gd name="connsiteY7-262" fmla="*/ 1232918 h 1588660"/>
                <a:gd name="connsiteX8-263" fmla="*/ 275208 w 1731146"/>
                <a:gd name="connsiteY8-264" fmla="*/ 617659 h 1588660"/>
                <a:gd name="connsiteX9-265" fmla="*/ 0 w 1731146"/>
                <a:gd name="connsiteY9-266" fmla="*/ 320232 h 1588660"/>
                <a:gd name="connsiteX0-267" fmla="*/ 0 w 1731146"/>
                <a:gd name="connsiteY0-268" fmla="*/ 320232 h 1588660"/>
                <a:gd name="connsiteX1-269" fmla="*/ 556334 w 1731146"/>
                <a:gd name="connsiteY1-270" fmla="*/ 318779 h 1588660"/>
                <a:gd name="connsiteX2-271" fmla="*/ 850996 w 1731146"/>
                <a:gd name="connsiteY2-272" fmla="*/ 59821 h 1588660"/>
                <a:gd name="connsiteX3-273" fmla="*/ 1004876 w 1731146"/>
                <a:gd name="connsiteY3-274" fmla="*/ 0 h 1588660"/>
                <a:gd name="connsiteX4-275" fmla="*/ 1731146 w 1731146"/>
                <a:gd name="connsiteY4-276" fmla="*/ 776575 h 1588660"/>
                <a:gd name="connsiteX5-277" fmla="*/ 892425 w 1731146"/>
                <a:gd name="connsiteY5-278" fmla="*/ 1588660 h 1588660"/>
                <a:gd name="connsiteX6-279" fmla="*/ 892425 w 1731146"/>
                <a:gd name="connsiteY6-280" fmla="*/ 1232918 h 1588660"/>
                <a:gd name="connsiteX7-281" fmla="*/ 0 w 1731146"/>
                <a:gd name="connsiteY7-282" fmla="*/ 1232918 h 1588660"/>
                <a:gd name="connsiteX8-283" fmla="*/ 281126 w 1731146"/>
                <a:gd name="connsiteY8-284" fmla="*/ 620619 h 1588660"/>
                <a:gd name="connsiteX9-285" fmla="*/ 0 w 1731146"/>
                <a:gd name="connsiteY9-286" fmla="*/ 320232 h 1588660"/>
                <a:gd name="connsiteX0-287" fmla="*/ 0 w 1731146"/>
                <a:gd name="connsiteY0-288" fmla="*/ 320232 h 1588660"/>
                <a:gd name="connsiteX1-289" fmla="*/ 556334 w 1731146"/>
                <a:gd name="connsiteY1-290" fmla="*/ 318779 h 1588660"/>
                <a:gd name="connsiteX2-291" fmla="*/ 850996 w 1731146"/>
                <a:gd name="connsiteY2-292" fmla="*/ 59821 h 1588660"/>
                <a:gd name="connsiteX3-293" fmla="*/ 1004876 w 1731146"/>
                <a:gd name="connsiteY3-294" fmla="*/ 0 h 1588660"/>
                <a:gd name="connsiteX4-295" fmla="*/ 1731146 w 1731146"/>
                <a:gd name="connsiteY4-296" fmla="*/ 776575 h 1588660"/>
                <a:gd name="connsiteX5-297" fmla="*/ 892425 w 1731146"/>
                <a:gd name="connsiteY5-298" fmla="*/ 1588660 h 1588660"/>
                <a:gd name="connsiteX6-299" fmla="*/ 892425 w 1731146"/>
                <a:gd name="connsiteY6-300" fmla="*/ 1232918 h 1588660"/>
                <a:gd name="connsiteX7-301" fmla="*/ 0 w 1731146"/>
                <a:gd name="connsiteY7-302" fmla="*/ 1232918 h 1588660"/>
                <a:gd name="connsiteX8-303" fmla="*/ 136124 w 1731146"/>
                <a:gd name="connsiteY8-304" fmla="*/ 922459 h 1588660"/>
                <a:gd name="connsiteX9-305" fmla="*/ 281126 w 1731146"/>
                <a:gd name="connsiteY9-306" fmla="*/ 620619 h 1588660"/>
                <a:gd name="connsiteX10" fmla="*/ 0 w 1731146"/>
                <a:gd name="connsiteY10" fmla="*/ 320232 h 1588660"/>
                <a:gd name="connsiteX0-307" fmla="*/ 0 w 1731146"/>
                <a:gd name="connsiteY0-308" fmla="*/ 320232 h 1588660"/>
                <a:gd name="connsiteX1-309" fmla="*/ 556334 w 1731146"/>
                <a:gd name="connsiteY1-310" fmla="*/ 318779 h 1588660"/>
                <a:gd name="connsiteX2-311" fmla="*/ 850996 w 1731146"/>
                <a:gd name="connsiteY2-312" fmla="*/ 59821 h 1588660"/>
                <a:gd name="connsiteX3-313" fmla="*/ 1004876 w 1731146"/>
                <a:gd name="connsiteY3-314" fmla="*/ 0 h 1588660"/>
                <a:gd name="connsiteX4-315" fmla="*/ 1731146 w 1731146"/>
                <a:gd name="connsiteY4-316" fmla="*/ 776575 h 1588660"/>
                <a:gd name="connsiteX5-317" fmla="*/ 892425 w 1731146"/>
                <a:gd name="connsiteY5-318" fmla="*/ 1588660 h 1588660"/>
                <a:gd name="connsiteX6-319" fmla="*/ 892425 w 1731146"/>
                <a:gd name="connsiteY6-320" fmla="*/ 1232918 h 1588660"/>
                <a:gd name="connsiteX7-321" fmla="*/ 0 w 1731146"/>
                <a:gd name="connsiteY7-322" fmla="*/ 1232918 h 1588660"/>
                <a:gd name="connsiteX8-323" fmla="*/ 266330 w 1731146"/>
                <a:gd name="connsiteY8-324" fmla="*/ 955011 h 1588660"/>
                <a:gd name="connsiteX9-325" fmla="*/ 281126 w 1731146"/>
                <a:gd name="connsiteY9-326" fmla="*/ 620619 h 1588660"/>
                <a:gd name="connsiteX10-327" fmla="*/ 0 w 1731146"/>
                <a:gd name="connsiteY10-328" fmla="*/ 320232 h 1588660"/>
                <a:gd name="connsiteX0-329" fmla="*/ 0 w 1731146"/>
                <a:gd name="connsiteY0-330" fmla="*/ 320232 h 1588660"/>
                <a:gd name="connsiteX1-331" fmla="*/ 556334 w 1731146"/>
                <a:gd name="connsiteY1-332" fmla="*/ 318779 h 1588660"/>
                <a:gd name="connsiteX2-333" fmla="*/ 850996 w 1731146"/>
                <a:gd name="connsiteY2-334" fmla="*/ 59821 h 1588660"/>
                <a:gd name="connsiteX3-335" fmla="*/ 1004876 w 1731146"/>
                <a:gd name="connsiteY3-336" fmla="*/ 0 h 1588660"/>
                <a:gd name="connsiteX4-337" fmla="*/ 1731146 w 1731146"/>
                <a:gd name="connsiteY4-338" fmla="*/ 776575 h 1588660"/>
                <a:gd name="connsiteX5-339" fmla="*/ 892425 w 1731146"/>
                <a:gd name="connsiteY5-340" fmla="*/ 1588660 h 1588660"/>
                <a:gd name="connsiteX6-341" fmla="*/ 892425 w 1731146"/>
                <a:gd name="connsiteY6-342" fmla="*/ 1232918 h 1588660"/>
                <a:gd name="connsiteX7-343" fmla="*/ 582967 w 1731146"/>
                <a:gd name="connsiteY7-344" fmla="*/ 1233178 h 1588660"/>
                <a:gd name="connsiteX8-345" fmla="*/ 0 w 1731146"/>
                <a:gd name="connsiteY8-346" fmla="*/ 1232918 h 1588660"/>
                <a:gd name="connsiteX9-347" fmla="*/ 266330 w 1731146"/>
                <a:gd name="connsiteY9-348" fmla="*/ 955011 h 1588660"/>
                <a:gd name="connsiteX10-349" fmla="*/ 281126 w 1731146"/>
                <a:gd name="connsiteY10-350" fmla="*/ 620619 h 1588660"/>
                <a:gd name="connsiteX11" fmla="*/ 0 w 1731146"/>
                <a:gd name="connsiteY11" fmla="*/ 320232 h 1588660"/>
                <a:gd name="connsiteX0-351" fmla="*/ 0 w 1731146"/>
                <a:gd name="connsiteY0-352" fmla="*/ 320232 h 1588660"/>
                <a:gd name="connsiteX1-353" fmla="*/ 556334 w 1731146"/>
                <a:gd name="connsiteY1-354" fmla="*/ 318779 h 1588660"/>
                <a:gd name="connsiteX2-355" fmla="*/ 850996 w 1731146"/>
                <a:gd name="connsiteY2-356" fmla="*/ 59821 h 1588660"/>
                <a:gd name="connsiteX3-357" fmla="*/ 1004876 w 1731146"/>
                <a:gd name="connsiteY3-358" fmla="*/ 0 h 1588660"/>
                <a:gd name="connsiteX4-359" fmla="*/ 1731146 w 1731146"/>
                <a:gd name="connsiteY4-360" fmla="*/ 776575 h 1588660"/>
                <a:gd name="connsiteX5-361" fmla="*/ 892425 w 1731146"/>
                <a:gd name="connsiteY5-362" fmla="*/ 1588660 h 1588660"/>
                <a:gd name="connsiteX6-363" fmla="*/ 853956 w 1731146"/>
                <a:gd name="connsiteY6-364" fmla="*/ 1460778 h 1588660"/>
                <a:gd name="connsiteX7-365" fmla="*/ 582967 w 1731146"/>
                <a:gd name="connsiteY7-366" fmla="*/ 1233178 h 1588660"/>
                <a:gd name="connsiteX8-367" fmla="*/ 0 w 1731146"/>
                <a:gd name="connsiteY8-368" fmla="*/ 1232918 h 1588660"/>
                <a:gd name="connsiteX9-369" fmla="*/ 266330 w 1731146"/>
                <a:gd name="connsiteY9-370" fmla="*/ 955011 h 1588660"/>
                <a:gd name="connsiteX10-371" fmla="*/ 281126 w 1731146"/>
                <a:gd name="connsiteY10-372" fmla="*/ 620619 h 1588660"/>
                <a:gd name="connsiteX11-373" fmla="*/ 0 w 1731146"/>
                <a:gd name="connsiteY11-374" fmla="*/ 320232 h 1588660"/>
                <a:gd name="connsiteX0-375" fmla="*/ 0 w 1731146"/>
                <a:gd name="connsiteY0-376" fmla="*/ 320232 h 1517638"/>
                <a:gd name="connsiteX1-377" fmla="*/ 556334 w 1731146"/>
                <a:gd name="connsiteY1-378" fmla="*/ 318779 h 1517638"/>
                <a:gd name="connsiteX2-379" fmla="*/ 850996 w 1731146"/>
                <a:gd name="connsiteY2-380" fmla="*/ 59821 h 1517638"/>
                <a:gd name="connsiteX3-381" fmla="*/ 1004876 w 1731146"/>
                <a:gd name="connsiteY3-382" fmla="*/ 0 h 1517638"/>
                <a:gd name="connsiteX4-383" fmla="*/ 1731146 w 1731146"/>
                <a:gd name="connsiteY4-384" fmla="*/ 776575 h 1517638"/>
                <a:gd name="connsiteX5-385" fmla="*/ 1010794 w 1731146"/>
                <a:gd name="connsiteY5-386" fmla="*/ 1517638 h 1517638"/>
                <a:gd name="connsiteX6-387" fmla="*/ 853956 w 1731146"/>
                <a:gd name="connsiteY6-388" fmla="*/ 1460778 h 1517638"/>
                <a:gd name="connsiteX7-389" fmla="*/ 582967 w 1731146"/>
                <a:gd name="connsiteY7-390" fmla="*/ 1233178 h 1517638"/>
                <a:gd name="connsiteX8-391" fmla="*/ 0 w 1731146"/>
                <a:gd name="connsiteY8-392" fmla="*/ 1232918 h 1517638"/>
                <a:gd name="connsiteX9-393" fmla="*/ 266330 w 1731146"/>
                <a:gd name="connsiteY9-394" fmla="*/ 955011 h 1517638"/>
                <a:gd name="connsiteX10-395" fmla="*/ 281126 w 1731146"/>
                <a:gd name="connsiteY10-396" fmla="*/ 620619 h 1517638"/>
                <a:gd name="connsiteX11-397" fmla="*/ 0 w 1731146"/>
                <a:gd name="connsiteY11-398" fmla="*/ 320232 h 1517638"/>
                <a:gd name="connsiteX0-399" fmla="*/ 0 w 1589104"/>
                <a:gd name="connsiteY0-400" fmla="*/ 320232 h 1517638"/>
                <a:gd name="connsiteX1-401" fmla="*/ 556334 w 1589104"/>
                <a:gd name="connsiteY1-402" fmla="*/ 318779 h 1517638"/>
                <a:gd name="connsiteX2-403" fmla="*/ 850996 w 1589104"/>
                <a:gd name="connsiteY2-404" fmla="*/ 59821 h 1517638"/>
                <a:gd name="connsiteX3-405" fmla="*/ 1004876 w 1589104"/>
                <a:gd name="connsiteY3-406" fmla="*/ 0 h 1517638"/>
                <a:gd name="connsiteX4-407" fmla="*/ 1589104 w 1589104"/>
                <a:gd name="connsiteY4-408" fmla="*/ 936373 h 1517638"/>
                <a:gd name="connsiteX5-409" fmla="*/ 1010794 w 1589104"/>
                <a:gd name="connsiteY5-410" fmla="*/ 1517638 h 1517638"/>
                <a:gd name="connsiteX6-411" fmla="*/ 853956 w 1589104"/>
                <a:gd name="connsiteY6-412" fmla="*/ 1460778 h 1517638"/>
                <a:gd name="connsiteX7-413" fmla="*/ 582967 w 1589104"/>
                <a:gd name="connsiteY7-414" fmla="*/ 1233178 h 1517638"/>
                <a:gd name="connsiteX8-415" fmla="*/ 0 w 1589104"/>
                <a:gd name="connsiteY8-416" fmla="*/ 1232918 h 1517638"/>
                <a:gd name="connsiteX9-417" fmla="*/ 266330 w 1589104"/>
                <a:gd name="connsiteY9-418" fmla="*/ 955011 h 1517638"/>
                <a:gd name="connsiteX10-419" fmla="*/ 281126 w 1589104"/>
                <a:gd name="connsiteY10-420" fmla="*/ 620619 h 1517638"/>
                <a:gd name="connsiteX11-421" fmla="*/ 0 w 1589104"/>
                <a:gd name="connsiteY11-422" fmla="*/ 320232 h 1517638"/>
                <a:gd name="connsiteX0-423" fmla="*/ 0 w 1589104"/>
                <a:gd name="connsiteY0-424" fmla="*/ 320232 h 1517638"/>
                <a:gd name="connsiteX1-425" fmla="*/ 556334 w 1589104"/>
                <a:gd name="connsiteY1-426" fmla="*/ 318779 h 1517638"/>
                <a:gd name="connsiteX2-427" fmla="*/ 850996 w 1589104"/>
                <a:gd name="connsiteY2-428" fmla="*/ 59821 h 1517638"/>
                <a:gd name="connsiteX3-429" fmla="*/ 1004876 w 1589104"/>
                <a:gd name="connsiteY3-430" fmla="*/ 0 h 1517638"/>
                <a:gd name="connsiteX4-431" fmla="*/ 1373080 w 1589104"/>
                <a:gd name="connsiteY4-432" fmla="*/ 591026 h 1517638"/>
                <a:gd name="connsiteX5-433" fmla="*/ 1589104 w 1589104"/>
                <a:gd name="connsiteY5-434" fmla="*/ 936373 h 1517638"/>
                <a:gd name="connsiteX6-435" fmla="*/ 1010794 w 1589104"/>
                <a:gd name="connsiteY6-436" fmla="*/ 1517638 h 1517638"/>
                <a:gd name="connsiteX7-437" fmla="*/ 853956 w 1589104"/>
                <a:gd name="connsiteY7-438" fmla="*/ 1460778 h 1517638"/>
                <a:gd name="connsiteX8-439" fmla="*/ 582967 w 1589104"/>
                <a:gd name="connsiteY8-440" fmla="*/ 1233178 h 1517638"/>
                <a:gd name="connsiteX9-441" fmla="*/ 0 w 1589104"/>
                <a:gd name="connsiteY9-442" fmla="*/ 1232918 h 1517638"/>
                <a:gd name="connsiteX10-443" fmla="*/ 266330 w 1589104"/>
                <a:gd name="connsiteY10-444" fmla="*/ 955011 h 1517638"/>
                <a:gd name="connsiteX11-445" fmla="*/ 281126 w 1589104"/>
                <a:gd name="connsiteY11-446" fmla="*/ 620619 h 1517638"/>
                <a:gd name="connsiteX12" fmla="*/ 0 w 1589104"/>
                <a:gd name="connsiteY12" fmla="*/ 320232 h 1517638"/>
                <a:gd name="connsiteX0-447" fmla="*/ 0 w 1589104"/>
                <a:gd name="connsiteY0-448" fmla="*/ 320232 h 1517638"/>
                <a:gd name="connsiteX1-449" fmla="*/ 556334 w 1589104"/>
                <a:gd name="connsiteY1-450" fmla="*/ 318779 h 1517638"/>
                <a:gd name="connsiteX2-451" fmla="*/ 850996 w 1589104"/>
                <a:gd name="connsiteY2-452" fmla="*/ 59821 h 1517638"/>
                <a:gd name="connsiteX3-453" fmla="*/ 1004876 w 1589104"/>
                <a:gd name="connsiteY3-454" fmla="*/ 0 h 1517638"/>
                <a:gd name="connsiteX4-455" fmla="*/ 1583185 w 1589104"/>
                <a:gd name="connsiteY4-456" fmla="*/ 596945 h 1517638"/>
                <a:gd name="connsiteX5-457" fmla="*/ 1589104 w 1589104"/>
                <a:gd name="connsiteY5-458" fmla="*/ 936373 h 1517638"/>
                <a:gd name="connsiteX6-459" fmla="*/ 1010794 w 1589104"/>
                <a:gd name="connsiteY6-460" fmla="*/ 1517638 h 1517638"/>
                <a:gd name="connsiteX7-461" fmla="*/ 853956 w 1589104"/>
                <a:gd name="connsiteY7-462" fmla="*/ 1460778 h 1517638"/>
                <a:gd name="connsiteX8-463" fmla="*/ 582967 w 1589104"/>
                <a:gd name="connsiteY8-464" fmla="*/ 1233178 h 1517638"/>
                <a:gd name="connsiteX9-465" fmla="*/ 0 w 1589104"/>
                <a:gd name="connsiteY9-466" fmla="*/ 1232918 h 1517638"/>
                <a:gd name="connsiteX10-467" fmla="*/ 266330 w 1589104"/>
                <a:gd name="connsiteY10-468" fmla="*/ 955011 h 1517638"/>
                <a:gd name="connsiteX11-469" fmla="*/ 281126 w 1589104"/>
                <a:gd name="connsiteY11-470" fmla="*/ 620619 h 1517638"/>
                <a:gd name="connsiteX12-471" fmla="*/ 0 w 1589104"/>
                <a:gd name="connsiteY12-472" fmla="*/ 320232 h 1517638"/>
                <a:gd name="connsiteX0-473" fmla="*/ 0 w 1592063"/>
                <a:gd name="connsiteY0-474" fmla="*/ 320232 h 1517638"/>
                <a:gd name="connsiteX1-475" fmla="*/ 556334 w 1592063"/>
                <a:gd name="connsiteY1-476" fmla="*/ 318779 h 1517638"/>
                <a:gd name="connsiteX2-477" fmla="*/ 850996 w 1592063"/>
                <a:gd name="connsiteY2-478" fmla="*/ 59821 h 1517638"/>
                <a:gd name="connsiteX3-479" fmla="*/ 1004876 w 1592063"/>
                <a:gd name="connsiteY3-480" fmla="*/ 0 h 1517638"/>
                <a:gd name="connsiteX4-481" fmla="*/ 1583185 w 1592063"/>
                <a:gd name="connsiteY4-482" fmla="*/ 596945 h 1517638"/>
                <a:gd name="connsiteX5-483" fmla="*/ 1592063 w 1592063"/>
                <a:gd name="connsiteY5-484" fmla="*/ 942292 h 1517638"/>
                <a:gd name="connsiteX6-485" fmla="*/ 1010794 w 1592063"/>
                <a:gd name="connsiteY6-486" fmla="*/ 1517638 h 1517638"/>
                <a:gd name="connsiteX7-487" fmla="*/ 853956 w 1592063"/>
                <a:gd name="connsiteY7-488" fmla="*/ 1460778 h 1517638"/>
                <a:gd name="connsiteX8-489" fmla="*/ 582967 w 1592063"/>
                <a:gd name="connsiteY8-490" fmla="*/ 1233178 h 1517638"/>
                <a:gd name="connsiteX9-491" fmla="*/ 0 w 1592063"/>
                <a:gd name="connsiteY9-492" fmla="*/ 1232918 h 1517638"/>
                <a:gd name="connsiteX10-493" fmla="*/ 266330 w 1592063"/>
                <a:gd name="connsiteY10-494" fmla="*/ 955011 h 1517638"/>
                <a:gd name="connsiteX11-495" fmla="*/ 281126 w 1592063"/>
                <a:gd name="connsiteY11-496" fmla="*/ 620619 h 1517638"/>
                <a:gd name="connsiteX12-497" fmla="*/ 0 w 1592063"/>
                <a:gd name="connsiteY12-498" fmla="*/ 320232 h 1517638"/>
                <a:gd name="connsiteX0-499" fmla="*/ 0 w 1589104"/>
                <a:gd name="connsiteY0-500" fmla="*/ 320232 h 1517638"/>
                <a:gd name="connsiteX1-501" fmla="*/ 556334 w 1589104"/>
                <a:gd name="connsiteY1-502" fmla="*/ 318779 h 1517638"/>
                <a:gd name="connsiteX2-503" fmla="*/ 850996 w 1589104"/>
                <a:gd name="connsiteY2-504" fmla="*/ 59821 h 1517638"/>
                <a:gd name="connsiteX3-505" fmla="*/ 1004876 w 1589104"/>
                <a:gd name="connsiteY3-506" fmla="*/ 0 h 1517638"/>
                <a:gd name="connsiteX4-507" fmla="*/ 1583185 w 1589104"/>
                <a:gd name="connsiteY4-508" fmla="*/ 596945 h 1517638"/>
                <a:gd name="connsiteX5-509" fmla="*/ 1589104 w 1589104"/>
                <a:gd name="connsiteY5-510" fmla="*/ 948210 h 1517638"/>
                <a:gd name="connsiteX6-511" fmla="*/ 1010794 w 1589104"/>
                <a:gd name="connsiteY6-512" fmla="*/ 1517638 h 1517638"/>
                <a:gd name="connsiteX7-513" fmla="*/ 853956 w 1589104"/>
                <a:gd name="connsiteY7-514" fmla="*/ 1460778 h 1517638"/>
                <a:gd name="connsiteX8-515" fmla="*/ 582967 w 1589104"/>
                <a:gd name="connsiteY8-516" fmla="*/ 1233178 h 1517638"/>
                <a:gd name="connsiteX9-517" fmla="*/ 0 w 1589104"/>
                <a:gd name="connsiteY9-518" fmla="*/ 1232918 h 1517638"/>
                <a:gd name="connsiteX10-519" fmla="*/ 266330 w 1589104"/>
                <a:gd name="connsiteY10-520" fmla="*/ 955011 h 1517638"/>
                <a:gd name="connsiteX11-521" fmla="*/ 281126 w 1589104"/>
                <a:gd name="connsiteY11-522" fmla="*/ 620619 h 1517638"/>
                <a:gd name="connsiteX12-523" fmla="*/ 0 w 1589104"/>
                <a:gd name="connsiteY12-524" fmla="*/ 320232 h 1517638"/>
                <a:gd name="connsiteX0-525" fmla="*/ 0 w 1589104"/>
                <a:gd name="connsiteY0-526" fmla="*/ 320232 h 1514679"/>
                <a:gd name="connsiteX1-527" fmla="*/ 556334 w 1589104"/>
                <a:gd name="connsiteY1-528" fmla="*/ 318779 h 1514679"/>
                <a:gd name="connsiteX2-529" fmla="*/ 850996 w 1589104"/>
                <a:gd name="connsiteY2-530" fmla="*/ 59821 h 1514679"/>
                <a:gd name="connsiteX3-531" fmla="*/ 1004876 w 1589104"/>
                <a:gd name="connsiteY3-532" fmla="*/ 0 h 1514679"/>
                <a:gd name="connsiteX4-533" fmla="*/ 1583185 w 1589104"/>
                <a:gd name="connsiteY4-534" fmla="*/ 596945 h 1514679"/>
                <a:gd name="connsiteX5-535" fmla="*/ 1589104 w 1589104"/>
                <a:gd name="connsiteY5-536" fmla="*/ 948210 h 1514679"/>
                <a:gd name="connsiteX6-537" fmla="*/ 1013753 w 1589104"/>
                <a:gd name="connsiteY6-538" fmla="*/ 1514679 h 1514679"/>
                <a:gd name="connsiteX7-539" fmla="*/ 853956 w 1589104"/>
                <a:gd name="connsiteY7-540" fmla="*/ 1460778 h 1514679"/>
                <a:gd name="connsiteX8-541" fmla="*/ 582967 w 1589104"/>
                <a:gd name="connsiteY8-542" fmla="*/ 1233178 h 1514679"/>
                <a:gd name="connsiteX9-543" fmla="*/ 0 w 1589104"/>
                <a:gd name="connsiteY9-544" fmla="*/ 1232918 h 1514679"/>
                <a:gd name="connsiteX10-545" fmla="*/ 266330 w 1589104"/>
                <a:gd name="connsiteY10-546" fmla="*/ 955011 h 1514679"/>
                <a:gd name="connsiteX11-547" fmla="*/ 281126 w 1589104"/>
                <a:gd name="connsiteY11-548" fmla="*/ 620619 h 1514679"/>
                <a:gd name="connsiteX12-549" fmla="*/ 0 w 1589104"/>
                <a:gd name="connsiteY12-550" fmla="*/ 320232 h 1514679"/>
                <a:gd name="connsiteX0-551" fmla="*/ 0 w 1589104"/>
                <a:gd name="connsiteY0-552" fmla="*/ 320232 h 1514679"/>
                <a:gd name="connsiteX1-553" fmla="*/ 556334 w 1589104"/>
                <a:gd name="connsiteY1-554" fmla="*/ 318779 h 1514679"/>
                <a:gd name="connsiteX2-555" fmla="*/ 850996 w 1589104"/>
                <a:gd name="connsiteY2-556" fmla="*/ 59821 h 1514679"/>
                <a:gd name="connsiteX3-557" fmla="*/ 1004876 w 1589104"/>
                <a:gd name="connsiteY3-558" fmla="*/ 0 h 1514679"/>
                <a:gd name="connsiteX4-559" fmla="*/ 1583185 w 1589104"/>
                <a:gd name="connsiteY4-560" fmla="*/ 596945 h 1514679"/>
                <a:gd name="connsiteX5-561" fmla="*/ 1589104 w 1589104"/>
                <a:gd name="connsiteY5-562" fmla="*/ 948210 h 1514679"/>
                <a:gd name="connsiteX6-563" fmla="*/ 1013753 w 1589104"/>
                <a:gd name="connsiteY6-564" fmla="*/ 1514679 h 1514679"/>
                <a:gd name="connsiteX7-565" fmla="*/ 853956 w 1589104"/>
                <a:gd name="connsiteY7-566" fmla="*/ 1460778 h 1514679"/>
                <a:gd name="connsiteX8-567" fmla="*/ 582967 w 1589104"/>
                <a:gd name="connsiteY8-568" fmla="*/ 1233178 h 1514679"/>
                <a:gd name="connsiteX9-569" fmla="*/ 0 w 1589104"/>
                <a:gd name="connsiteY9-570" fmla="*/ 1232918 h 1514679"/>
                <a:gd name="connsiteX10-571" fmla="*/ 266330 w 1589104"/>
                <a:gd name="connsiteY10-572" fmla="*/ 955011 h 1514679"/>
                <a:gd name="connsiteX11-573" fmla="*/ 287045 w 1589104"/>
                <a:gd name="connsiteY11-574" fmla="*/ 611742 h 1514679"/>
                <a:gd name="connsiteX12-575" fmla="*/ 0 w 1589104"/>
                <a:gd name="connsiteY12-576" fmla="*/ 320232 h 1514679"/>
                <a:gd name="connsiteX0-577" fmla="*/ 0 w 1589104"/>
                <a:gd name="connsiteY0-578" fmla="*/ 320232 h 1514679"/>
                <a:gd name="connsiteX1-579" fmla="*/ 556334 w 1589104"/>
                <a:gd name="connsiteY1-580" fmla="*/ 318779 h 1514679"/>
                <a:gd name="connsiteX2-581" fmla="*/ 850996 w 1589104"/>
                <a:gd name="connsiteY2-582" fmla="*/ 59821 h 1514679"/>
                <a:gd name="connsiteX3-583" fmla="*/ 1004876 w 1589104"/>
                <a:gd name="connsiteY3-584" fmla="*/ 0 h 1514679"/>
                <a:gd name="connsiteX4-585" fmla="*/ 1583185 w 1589104"/>
                <a:gd name="connsiteY4-586" fmla="*/ 596945 h 1514679"/>
                <a:gd name="connsiteX5-587" fmla="*/ 1589104 w 1589104"/>
                <a:gd name="connsiteY5-588" fmla="*/ 948210 h 1514679"/>
                <a:gd name="connsiteX6-589" fmla="*/ 1013753 w 1589104"/>
                <a:gd name="connsiteY6-590" fmla="*/ 1514679 h 1514679"/>
                <a:gd name="connsiteX7-591" fmla="*/ 853956 w 1589104"/>
                <a:gd name="connsiteY7-592" fmla="*/ 1460778 h 1514679"/>
                <a:gd name="connsiteX8-593" fmla="*/ 582967 w 1589104"/>
                <a:gd name="connsiteY8-594" fmla="*/ 1233178 h 1514679"/>
                <a:gd name="connsiteX9-595" fmla="*/ 0 w 1589104"/>
                <a:gd name="connsiteY9-596" fmla="*/ 1232918 h 1514679"/>
                <a:gd name="connsiteX10-597" fmla="*/ 266330 w 1589104"/>
                <a:gd name="connsiteY10-598" fmla="*/ 955011 h 1514679"/>
                <a:gd name="connsiteX11-599" fmla="*/ 287045 w 1589104"/>
                <a:gd name="connsiteY11-600" fmla="*/ 611742 h 1514679"/>
                <a:gd name="connsiteX12-601" fmla="*/ 0 w 1589104"/>
                <a:gd name="connsiteY12-602" fmla="*/ 320232 h 1514679"/>
                <a:gd name="connsiteX0-603" fmla="*/ 0 w 1589104"/>
                <a:gd name="connsiteY0-604" fmla="*/ 320232 h 1514679"/>
                <a:gd name="connsiteX1-605" fmla="*/ 556334 w 1589104"/>
                <a:gd name="connsiteY1-606" fmla="*/ 318779 h 1514679"/>
                <a:gd name="connsiteX2-607" fmla="*/ 850996 w 1589104"/>
                <a:gd name="connsiteY2-608" fmla="*/ 59821 h 1514679"/>
                <a:gd name="connsiteX3-609" fmla="*/ 1004876 w 1589104"/>
                <a:gd name="connsiteY3-610" fmla="*/ 0 h 1514679"/>
                <a:gd name="connsiteX4-611" fmla="*/ 1583185 w 1589104"/>
                <a:gd name="connsiteY4-612" fmla="*/ 596945 h 1514679"/>
                <a:gd name="connsiteX5-613" fmla="*/ 1589104 w 1589104"/>
                <a:gd name="connsiteY5-614" fmla="*/ 948210 h 1514679"/>
                <a:gd name="connsiteX6-615" fmla="*/ 1013753 w 1589104"/>
                <a:gd name="connsiteY6-616" fmla="*/ 1514679 h 1514679"/>
                <a:gd name="connsiteX7-617" fmla="*/ 853956 w 1589104"/>
                <a:gd name="connsiteY7-618" fmla="*/ 1460778 h 1514679"/>
                <a:gd name="connsiteX8-619" fmla="*/ 582967 w 1589104"/>
                <a:gd name="connsiteY8-620" fmla="*/ 1233178 h 1514679"/>
                <a:gd name="connsiteX9-621" fmla="*/ 0 w 1589104"/>
                <a:gd name="connsiteY9-622" fmla="*/ 1232918 h 1514679"/>
                <a:gd name="connsiteX10-623" fmla="*/ 266330 w 1589104"/>
                <a:gd name="connsiteY10-624" fmla="*/ 955011 h 1514679"/>
                <a:gd name="connsiteX11-625" fmla="*/ 287045 w 1589104"/>
                <a:gd name="connsiteY11-626" fmla="*/ 611742 h 1514679"/>
                <a:gd name="connsiteX12-627" fmla="*/ 0 w 1589104"/>
                <a:gd name="connsiteY12-628" fmla="*/ 320232 h 1514679"/>
                <a:gd name="connsiteX0-629" fmla="*/ 0 w 1589104"/>
                <a:gd name="connsiteY0-630" fmla="*/ 320232 h 1514679"/>
                <a:gd name="connsiteX1-631" fmla="*/ 556334 w 1589104"/>
                <a:gd name="connsiteY1-632" fmla="*/ 318779 h 1514679"/>
                <a:gd name="connsiteX2-633" fmla="*/ 850996 w 1589104"/>
                <a:gd name="connsiteY2-634" fmla="*/ 59821 h 1514679"/>
                <a:gd name="connsiteX3-635" fmla="*/ 1004876 w 1589104"/>
                <a:gd name="connsiteY3-636" fmla="*/ 0 h 1514679"/>
                <a:gd name="connsiteX4-637" fmla="*/ 1583185 w 1589104"/>
                <a:gd name="connsiteY4-638" fmla="*/ 596945 h 1514679"/>
                <a:gd name="connsiteX5-639" fmla="*/ 1589104 w 1589104"/>
                <a:gd name="connsiteY5-640" fmla="*/ 948210 h 1514679"/>
                <a:gd name="connsiteX6-641" fmla="*/ 1013753 w 1589104"/>
                <a:gd name="connsiteY6-642" fmla="*/ 1514679 h 1514679"/>
                <a:gd name="connsiteX7-643" fmla="*/ 853956 w 1589104"/>
                <a:gd name="connsiteY7-644" fmla="*/ 1460778 h 1514679"/>
                <a:gd name="connsiteX8-645" fmla="*/ 582967 w 1589104"/>
                <a:gd name="connsiteY8-646" fmla="*/ 1233178 h 1514679"/>
                <a:gd name="connsiteX9-647" fmla="*/ 0 w 1589104"/>
                <a:gd name="connsiteY9-648" fmla="*/ 1232918 h 1514679"/>
                <a:gd name="connsiteX10-649" fmla="*/ 266330 w 1589104"/>
                <a:gd name="connsiteY10-650" fmla="*/ 955011 h 1514679"/>
                <a:gd name="connsiteX11-651" fmla="*/ 287045 w 1589104"/>
                <a:gd name="connsiteY11-652" fmla="*/ 611742 h 1514679"/>
                <a:gd name="connsiteX12-653" fmla="*/ 0 w 1589104"/>
                <a:gd name="connsiteY12-654" fmla="*/ 320232 h 1514679"/>
                <a:gd name="connsiteX0-655" fmla="*/ 0 w 1589104"/>
                <a:gd name="connsiteY0-656" fmla="*/ 320232 h 1514679"/>
                <a:gd name="connsiteX1-657" fmla="*/ 556334 w 1589104"/>
                <a:gd name="connsiteY1-658" fmla="*/ 318779 h 1514679"/>
                <a:gd name="connsiteX2-659" fmla="*/ 850996 w 1589104"/>
                <a:gd name="connsiteY2-660" fmla="*/ 59821 h 1514679"/>
                <a:gd name="connsiteX3-661" fmla="*/ 1004876 w 1589104"/>
                <a:gd name="connsiteY3-662" fmla="*/ 0 h 1514679"/>
                <a:gd name="connsiteX4-663" fmla="*/ 1583185 w 1589104"/>
                <a:gd name="connsiteY4-664" fmla="*/ 596945 h 1514679"/>
                <a:gd name="connsiteX5-665" fmla="*/ 1589104 w 1589104"/>
                <a:gd name="connsiteY5-666" fmla="*/ 948210 h 1514679"/>
                <a:gd name="connsiteX6-667" fmla="*/ 1013753 w 1589104"/>
                <a:gd name="connsiteY6-668" fmla="*/ 1514679 h 1514679"/>
                <a:gd name="connsiteX7-669" fmla="*/ 853956 w 1589104"/>
                <a:gd name="connsiteY7-670" fmla="*/ 1460778 h 1514679"/>
                <a:gd name="connsiteX8-671" fmla="*/ 582967 w 1589104"/>
                <a:gd name="connsiteY8-672" fmla="*/ 1233178 h 1514679"/>
                <a:gd name="connsiteX9-673" fmla="*/ 0 w 1589104"/>
                <a:gd name="connsiteY9-674" fmla="*/ 1232918 h 1514679"/>
                <a:gd name="connsiteX10-675" fmla="*/ 266330 w 1589104"/>
                <a:gd name="connsiteY10-676" fmla="*/ 955011 h 1514679"/>
                <a:gd name="connsiteX11-677" fmla="*/ 287045 w 1589104"/>
                <a:gd name="connsiteY11-678" fmla="*/ 611742 h 1514679"/>
                <a:gd name="connsiteX12-679" fmla="*/ 0 w 1589104"/>
                <a:gd name="connsiteY12-680" fmla="*/ 320232 h 1514679"/>
                <a:gd name="connsiteX0-681" fmla="*/ 0 w 1589104"/>
                <a:gd name="connsiteY0-682" fmla="*/ 320232 h 1514679"/>
                <a:gd name="connsiteX1-683" fmla="*/ 556334 w 1589104"/>
                <a:gd name="connsiteY1-684" fmla="*/ 318779 h 1514679"/>
                <a:gd name="connsiteX2-685" fmla="*/ 850996 w 1589104"/>
                <a:gd name="connsiteY2-686" fmla="*/ 59821 h 1514679"/>
                <a:gd name="connsiteX3-687" fmla="*/ 1004876 w 1589104"/>
                <a:gd name="connsiteY3-688" fmla="*/ 0 h 1514679"/>
                <a:gd name="connsiteX4-689" fmla="*/ 1583185 w 1589104"/>
                <a:gd name="connsiteY4-690" fmla="*/ 596945 h 1514679"/>
                <a:gd name="connsiteX5-691" fmla="*/ 1589104 w 1589104"/>
                <a:gd name="connsiteY5-692" fmla="*/ 948210 h 1514679"/>
                <a:gd name="connsiteX6-693" fmla="*/ 1013753 w 1589104"/>
                <a:gd name="connsiteY6-694" fmla="*/ 1514679 h 1514679"/>
                <a:gd name="connsiteX7-695" fmla="*/ 853956 w 1589104"/>
                <a:gd name="connsiteY7-696" fmla="*/ 1460778 h 1514679"/>
                <a:gd name="connsiteX8-697" fmla="*/ 582967 w 1589104"/>
                <a:gd name="connsiteY8-698" fmla="*/ 1233178 h 1514679"/>
                <a:gd name="connsiteX9-699" fmla="*/ 0 w 1589104"/>
                <a:gd name="connsiteY9-700" fmla="*/ 1232918 h 1514679"/>
                <a:gd name="connsiteX10-701" fmla="*/ 266330 w 1589104"/>
                <a:gd name="connsiteY10-702" fmla="*/ 955011 h 1514679"/>
                <a:gd name="connsiteX11-703" fmla="*/ 287045 w 1589104"/>
                <a:gd name="connsiteY11-704" fmla="*/ 611742 h 1514679"/>
                <a:gd name="connsiteX12-705" fmla="*/ 0 w 1589104"/>
                <a:gd name="connsiteY12-706" fmla="*/ 320232 h 1514679"/>
                <a:gd name="connsiteX0-707" fmla="*/ 0 w 1589104"/>
                <a:gd name="connsiteY0-708" fmla="*/ 320232 h 1514679"/>
                <a:gd name="connsiteX1-709" fmla="*/ 556334 w 1589104"/>
                <a:gd name="connsiteY1-710" fmla="*/ 318779 h 1514679"/>
                <a:gd name="connsiteX2-711" fmla="*/ 850996 w 1589104"/>
                <a:gd name="connsiteY2-712" fmla="*/ 59821 h 1514679"/>
                <a:gd name="connsiteX3-713" fmla="*/ 1004876 w 1589104"/>
                <a:gd name="connsiteY3-714" fmla="*/ 0 h 1514679"/>
                <a:gd name="connsiteX4-715" fmla="*/ 1583185 w 1589104"/>
                <a:gd name="connsiteY4-716" fmla="*/ 596945 h 1514679"/>
                <a:gd name="connsiteX5-717" fmla="*/ 1589104 w 1589104"/>
                <a:gd name="connsiteY5-718" fmla="*/ 948210 h 1514679"/>
                <a:gd name="connsiteX6-719" fmla="*/ 1013753 w 1589104"/>
                <a:gd name="connsiteY6-720" fmla="*/ 1514679 h 1514679"/>
                <a:gd name="connsiteX7-721" fmla="*/ 853956 w 1589104"/>
                <a:gd name="connsiteY7-722" fmla="*/ 1460778 h 1514679"/>
                <a:gd name="connsiteX8-723" fmla="*/ 582967 w 1589104"/>
                <a:gd name="connsiteY8-724" fmla="*/ 1233178 h 1514679"/>
                <a:gd name="connsiteX9-725" fmla="*/ 0 w 1589104"/>
                <a:gd name="connsiteY9-726" fmla="*/ 1232918 h 1514679"/>
                <a:gd name="connsiteX10-727" fmla="*/ 266330 w 1589104"/>
                <a:gd name="connsiteY10-728" fmla="*/ 955011 h 1514679"/>
                <a:gd name="connsiteX11-729" fmla="*/ 287045 w 1589104"/>
                <a:gd name="connsiteY11-730" fmla="*/ 611742 h 1514679"/>
                <a:gd name="connsiteX12-731" fmla="*/ 0 w 1589104"/>
                <a:gd name="connsiteY12-732" fmla="*/ 320232 h 1514679"/>
                <a:gd name="connsiteX0-733" fmla="*/ 0 w 1589104"/>
                <a:gd name="connsiteY0-734" fmla="*/ 320232 h 1514679"/>
                <a:gd name="connsiteX1-735" fmla="*/ 556334 w 1589104"/>
                <a:gd name="connsiteY1-736" fmla="*/ 318779 h 1514679"/>
                <a:gd name="connsiteX2-737" fmla="*/ 850996 w 1589104"/>
                <a:gd name="connsiteY2-738" fmla="*/ 59821 h 1514679"/>
                <a:gd name="connsiteX3-739" fmla="*/ 1004876 w 1589104"/>
                <a:gd name="connsiteY3-740" fmla="*/ 0 h 1514679"/>
                <a:gd name="connsiteX4-741" fmla="*/ 1583185 w 1589104"/>
                <a:gd name="connsiteY4-742" fmla="*/ 596945 h 1514679"/>
                <a:gd name="connsiteX5-743" fmla="*/ 1589104 w 1589104"/>
                <a:gd name="connsiteY5-744" fmla="*/ 948210 h 1514679"/>
                <a:gd name="connsiteX6-745" fmla="*/ 1013753 w 1589104"/>
                <a:gd name="connsiteY6-746" fmla="*/ 1514679 h 1514679"/>
                <a:gd name="connsiteX7-747" fmla="*/ 853956 w 1589104"/>
                <a:gd name="connsiteY7-748" fmla="*/ 1460778 h 1514679"/>
                <a:gd name="connsiteX8-749" fmla="*/ 582967 w 1589104"/>
                <a:gd name="connsiteY8-750" fmla="*/ 1233178 h 1514679"/>
                <a:gd name="connsiteX9-751" fmla="*/ 0 w 1589104"/>
                <a:gd name="connsiteY9-752" fmla="*/ 1232918 h 1514679"/>
                <a:gd name="connsiteX10-753" fmla="*/ 266330 w 1589104"/>
                <a:gd name="connsiteY10-754" fmla="*/ 955011 h 1514679"/>
                <a:gd name="connsiteX11-755" fmla="*/ 287045 w 1589104"/>
                <a:gd name="connsiteY11-756" fmla="*/ 611742 h 1514679"/>
                <a:gd name="connsiteX12-757" fmla="*/ 0 w 1589104"/>
                <a:gd name="connsiteY12-758" fmla="*/ 320232 h 1514679"/>
                <a:gd name="connsiteX0-759" fmla="*/ 0 w 1589104"/>
                <a:gd name="connsiteY0-760" fmla="*/ 320232 h 1514679"/>
                <a:gd name="connsiteX1-761" fmla="*/ 556334 w 1589104"/>
                <a:gd name="connsiteY1-762" fmla="*/ 318779 h 1514679"/>
                <a:gd name="connsiteX2-763" fmla="*/ 850996 w 1589104"/>
                <a:gd name="connsiteY2-764" fmla="*/ 59821 h 1514679"/>
                <a:gd name="connsiteX3-765" fmla="*/ 1004876 w 1589104"/>
                <a:gd name="connsiteY3-766" fmla="*/ 0 h 1514679"/>
                <a:gd name="connsiteX4-767" fmla="*/ 1583185 w 1589104"/>
                <a:gd name="connsiteY4-768" fmla="*/ 596945 h 1514679"/>
                <a:gd name="connsiteX5-769" fmla="*/ 1589104 w 1589104"/>
                <a:gd name="connsiteY5-770" fmla="*/ 948210 h 1514679"/>
                <a:gd name="connsiteX6-771" fmla="*/ 1013753 w 1589104"/>
                <a:gd name="connsiteY6-772" fmla="*/ 1514679 h 1514679"/>
                <a:gd name="connsiteX7-773" fmla="*/ 853956 w 1589104"/>
                <a:gd name="connsiteY7-774" fmla="*/ 1460778 h 1514679"/>
                <a:gd name="connsiteX8-775" fmla="*/ 582967 w 1589104"/>
                <a:gd name="connsiteY8-776" fmla="*/ 1233178 h 1514679"/>
                <a:gd name="connsiteX9-777" fmla="*/ 0 w 1589104"/>
                <a:gd name="connsiteY9-778" fmla="*/ 1232918 h 1514679"/>
                <a:gd name="connsiteX10-779" fmla="*/ 266330 w 1589104"/>
                <a:gd name="connsiteY10-780" fmla="*/ 955011 h 1514679"/>
                <a:gd name="connsiteX11-781" fmla="*/ 287045 w 1589104"/>
                <a:gd name="connsiteY11-782" fmla="*/ 611742 h 1514679"/>
                <a:gd name="connsiteX12-783" fmla="*/ 0 w 1589104"/>
                <a:gd name="connsiteY12-784" fmla="*/ 320232 h 1514679"/>
                <a:gd name="connsiteX0-785" fmla="*/ 0 w 1589104"/>
                <a:gd name="connsiteY0-786" fmla="*/ 320232 h 1532336"/>
                <a:gd name="connsiteX1-787" fmla="*/ 556334 w 1589104"/>
                <a:gd name="connsiteY1-788" fmla="*/ 318779 h 1532336"/>
                <a:gd name="connsiteX2-789" fmla="*/ 850996 w 1589104"/>
                <a:gd name="connsiteY2-790" fmla="*/ 59821 h 1532336"/>
                <a:gd name="connsiteX3-791" fmla="*/ 1004876 w 1589104"/>
                <a:gd name="connsiteY3-792" fmla="*/ 0 h 1532336"/>
                <a:gd name="connsiteX4-793" fmla="*/ 1583185 w 1589104"/>
                <a:gd name="connsiteY4-794" fmla="*/ 596945 h 1532336"/>
                <a:gd name="connsiteX5-795" fmla="*/ 1589104 w 1589104"/>
                <a:gd name="connsiteY5-796" fmla="*/ 948210 h 1532336"/>
                <a:gd name="connsiteX6-797" fmla="*/ 1013753 w 1589104"/>
                <a:gd name="connsiteY6-798" fmla="*/ 1514679 h 1532336"/>
                <a:gd name="connsiteX7-799" fmla="*/ 853956 w 1589104"/>
                <a:gd name="connsiteY7-800" fmla="*/ 1460778 h 1532336"/>
                <a:gd name="connsiteX8-801" fmla="*/ 582967 w 1589104"/>
                <a:gd name="connsiteY8-802" fmla="*/ 1233178 h 1532336"/>
                <a:gd name="connsiteX9-803" fmla="*/ 0 w 1589104"/>
                <a:gd name="connsiteY9-804" fmla="*/ 1232918 h 1532336"/>
                <a:gd name="connsiteX10-805" fmla="*/ 266330 w 1589104"/>
                <a:gd name="connsiteY10-806" fmla="*/ 955011 h 1532336"/>
                <a:gd name="connsiteX11-807" fmla="*/ 287045 w 1589104"/>
                <a:gd name="connsiteY11-808" fmla="*/ 611742 h 1532336"/>
                <a:gd name="connsiteX12-809" fmla="*/ 0 w 1589104"/>
                <a:gd name="connsiteY12-810" fmla="*/ 320232 h 1532336"/>
                <a:gd name="connsiteX0-811" fmla="*/ 0 w 1589104"/>
                <a:gd name="connsiteY0-812" fmla="*/ 320232 h 1575133"/>
                <a:gd name="connsiteX1-813" fmla="*/ 556334 w 1589104"/>
                <a:gd name="connsiteY1-814" fmla="*/ 318779 h 1575133"/>
                <a:gd name="connsiteX2-815" fmla="*/ 850996 w 1589104"/>
                <a:gd name="connsiteY2-816" fmla="*/ 59821 h 1575133"/>
                <a:gd name="connsiteX3-817" fmla="*/ 1004876 w 1589104"/>
                <a:gd name="connsiteY3-818" fmla="*/ 0 h 1575133"/>
                <a:gd name="connsiteX4-819" fmla="*/ 1583185 w 1589104"/>
                <a:gd name="connsiteY4-820" fmla="*/ 596945 h 1575133"/>
                <a:gd name="connsiteX5-821" fmla="*/ 1589104 w 1589104"/>
                <a:gd name="connsiteY5-822" fmla="*/ 948210 h 1575133"/>
                <a:gd name="connsiteX6-823" fmla="*/ 1013753 w 1589104"/>
                <a:gd name="connsiteY6-824" fmla="*/ 1514679 h 1575133"/>
                <a:gd name="connsiteX7-825" fmla="*/ 853956 w 1589104"/>
                <a:gd name="connsiteY7-826" fmla="*/ 1460778 h 1575133"/>
                <a:gd name="connsiteX8-827" fmla="*/ 582967 w 1589104"/>
                <a:gd name="connsiteY8-828" fmla="*/ 1233178 h 1575133"/>
                <a:gd name="connsiteX9-829" fmla="*/ 0 w 1589104"/>
                <a:gd name="connsiteY9-830" fmla="*/ 1232918 h 1575133"/>
                <a:gd name="connsiteX10-831" fmla="*/ 266330 w 1589104"/>
                <a:gd name="connsiteY10-832" fmla="*/ 955011 h 1575133"/>
                <a:gd name="connsiteX11-833" fmla="*/ 287045 w 1589104"/>
                <a:gd name="connsiteY11-834" fmla="*/ 611742 h 1575133"/>
                <a:gd name="connsiteX12-835" fmla="*/ 0 w 1589104"/>
                <a:gd name="connsiteY12-836" fmla="*/ 320232 h 1575133"/>
                <a:gd name="connsiteX0-837" fmla="*/ 0 w 1589104"/>
                <a:gd name="connsiteY0-838" fmla="*/ 320232 h 1575133"/>
                <a:gd name="connsiteX1-839" fmla="*/ 556334 w 1589104"/>
                <a:gd name="connsiteY1-840" fmla="*/ 318779 h 1575133"/>
                <a:gd name="connsiteX2-841" fmla="*/ 850996 w 1589104"/>
                <a:gd name="connsiteY2-842" fmla="*/ 59821 h 1575133"/>
                <a:gd name="connsiteX3-843" fmla="*/ 1004876 w 1589104"/>
                <a:gd name="connsiteY3-844" fmla="*/ 0 h 1575133"/>
                <a:gd name="connsiteX4-845" fmla="*/ 1583185 w 1589104"/>
                <a:gd name="connsiteY4-846" fmla="*/ 596945 h 1575133"/>
                <a:gd name="connsiteX5-847" fmla="*/ 1589104 w 1589104"/>
                <a:gd name="connsiteY5-848" fmla="*/ 948210 h 1575133"/>
                <a:gd name="connsiteX6-849" fmla="*/ 1013753 w 1589104"/>
                <a:gd name="connsiteY6-850" fmla="*/ 1514679 h 1575133"/>
                <a:gd name="connsiteX7-851" fmla="*/ 853956 w 1589104"/>
                <a:gd name="connsiteY7-852" fmla="*/ 1460778 h 1575133"/>
                <a:gd name="connsiteX8-853" fmla="*/ 582967 w 1589104"/>
                <a:gd name="connsiteY8-854" fmla="*/ 1233178 h 1575133"/>
                <a:gd name="connsiteX9-855" fmla="*/ 0 w 1589104"/>
                <a:gd name="connsiteY9-856" fmla="*/ 1232918 h 1575133"/>
                <a:gd name="connsiteX10-857" fmla="*/ 266330 w 1589104"/>
                <a:gd name="connsiteY10-858" fmla="*/ 955011 h 1575133"/>
                <a:gd name="connsiteX11-859" fmla="*/ 287045 w 1589104"/>
                <a:gd name="connsiteY11-860" fmla="*/ 611742 h 1575133"/>
                <a:gd name="connsiteX12-861" fmla="*/ 0 w 1589104"/>
                <a:gd name="connsiteY12-862" fmla="*/ 320232 h 1575133"/>
                <a:gd name="connsiteX0-863" fmla="*/ 0 w 1589104"/>
                <a:gd name="connsiteY0-864" fmla="*/ 320232 h 1575133"/>
                <a:gd name="connsiteX1-865" fmla="*/ 556334 w 1589104"/>
                <a:gd name="connsiteY1-866" fmla="*/ 318779 h 1575133"/>
                <a:gd name="connsiteX2-867" fmla="*/ 850996 w 1589104"/>
                <a:gd name="connsiteY2-868" fmla="*/ 59821 h 1575133"/>
                <a:gd name="connsiteX3-869" fmla="*/ 1004876 w 1589104"/>
                <a:gd name="connsiteY3-870" fmla="*/ 0 h 1575133"/>
                <a:gd name="connsiteX4-871" fmla="*/ 1583185 w 1589104"/>
                <a:gd name="connsiteY4-872" fmla="*/ 596945 h 1575133"/>
                <a:gd name="connsiteX5-873" fmla="*/ 1589104 w 1589104"/>
                <a:gd name="connsiteY5-874" fmla="*/ 948210 h 1575133"/>
                <a:gd name="connsiteX6-875" fmla="*/ 1013753 w 1589104"/>
                <a:gd name="connsiteY6-876" fmla="*/ 1514679 h 1575133"/>
                <a:gd name="connsiteX7-877" fmla="*/ 853956 w 1589104"/>
                <a:gd name="connsiteY7-878" fmla="*/ 1460778 h 1575133"/>
                <a:gd name="connsiteX8-879" fmla="*/ 582967 w 1589104"/>
                <a:gd name="connsiteY8-880" fmla="*/ 1233178 h 1575133"/>
                <a:gd name="connsiteX9-881" fmla="*/ 0 w 1589104"/>
                <a:gd name="connsiteY9-882" fmla="*/ 1232918 h 1575133"/>
                <a:gd name="connsiteX10-883" fmla="*/ 266330 w 1589104"/>
                <a:gd name="connsiteY10-884" fmla="*/ 955011 h 1575133"/>
                <a:gd name="connsiteX11-885" fmla="*/ 287045 w 1589104"/>
                <a:gd name="connsiteY11-886" fmla="*/ 611742 h 1575133"/>
                <a:gd name="connsiteX12-887" fmla="*/ 0 w 1589104"/>
                <a:gd name="connsiteY12-888" fmla="*/ 320232 h 1575133"/>
                <a:gd name="connsiteX0-889" fmla="*/ 0 w 1589104"/>
                <a:gd name="connsiteY0-890" fmla="*/ 320232 h 1575133"/>
                <a:gd name="connsiteX1-891" fmla="*/ 556334 w 1589104"/>
                <a:gd name="connsiteY1-892" fmla="*/ 318779 h 1575133"/>
                <a:gd name="connsiteX2-893" fmla="*/ 850996 w 1589104"/>
                <a:gd name="connsiteY2-894" fmla="*/ 59821 h 1575133"/>
                <a:gd name="connsiteX3-895" fmla="*/ 1004876 w 1589104"/>
                <a:gd name="connsiteY3-896" fmla="*/ 0 h 1575133"/>
                <a:gd name="connsiteX4-897" fmla="*/ 1583185 w 1589104"/>
                <a:gd name="connsiteY4-898" fmla="*/ 596945 h 1575133"/>
                <a:gd name="connsiteX5-899" fmla="*/ 1589104 w 1589104"/>
                <a:gd name="connsiteY5-900" fmla="*/ 948210 h 1575133"/>
                <a:gd name="connsiteX6-901" fmla="*/ 1013753 w 1589104"/>
                <a:gd name="connsiteY6-902" fmla="*/ 1514679 h 1575133"/>
                <a:gd name="connsiteX7-903" fmla="*/ 853956 w 1589104"/>
                <a:gd name="connsiteY7-904" fmla="*/ 1460778 h 1575133"/>
                <a:gd name="connsiteX8-905" fmla="*/ 582967 w 1589104"/>
                <a:gd name="connsiteY8-906" fmla="*/ 1233178 h 1575133"/>
                <a:gd name="connsiteX9-907" fmla="*/ 0 w 1589104"/>
                <a:gd name="connsiteY9-908" fmla="*/ 1232918 h 1575133"/>
                <a:gd name="connsiteX10-909" fmla="*/ 266330 w 1589104"/>
                <a:gd name="connsiteY10-910" fmla="*/ 955011 h 1575133"/>
                <a:gd name="connsiteX11-911" fmla="*/ 287045 w 1589104"/>
                <a:gd name="connsiteY11-912" fmla="*/ 611742 h 1575133"/>
                <a:gd name="connsiteX12-913" fmla="*/ 0 w 1589104"/>
                <a:gd name="connsiteY12-914" fmla="*/ 320232 h 1575133"/>
                <a:gd name="connsiteX0-915" fmla="*/ 0 w 1589104"/>
                <a:gd name="connsiteY0-916" fmla="*/ 354510 h 1609411"/>
                <a:gd name="connsiteX1-917" fmla="*/ 556334 w 1589104"/>
                <a:gd name="connsiteY1-918" fmla="*/ 353057 h 1609411"/>
                <a:gd name="connsiteX2-919" fmla="*/ 850996 w 1589104"/>
                <a:gd name="connsiteY2-920" fmla="*/ 94099 h 1609411"/>
                <a:gd name="connsiteX3-921" fmla="*/ 1004876 w 1589104"/>
                <a:gd name="connsiteY3-922" fmla="*/ 34278 h 1609411"/>
                <a:gd name="connsiteX4-923" fmla="*/ 1583185 w 1589104"/>
                <a:gd name="connsiteY4-924" fmla="*/ 631223 h 1609411"/>
                <a:gd name="connsiteX5-925" fmla="*/ 1589104 w 1589104"/>
                <a:gd name="connsiteY5-926" fmla="*/ 982488 h 1609411"/>
                <a:gd name="connsiteX6-927" fmla="*/ 1013753 w 1589104"/>
                <a:gd name="connsiteY6-928" fmla="*/ 1548957 h 1609411"/>
                <a:gd name="connsiteX7-929" fmla="*/ 853956 w 1589104"/>
                <a:gd name="connsiteY7-930" fmla="*/ 1495056 h 1609411"/>
                <a:gd name="connsiteX8-931" fmla="*/ 582967 w 1589104"/>
                <a:gd name="connsiteY8-932" fmla="*/ 1267456 h 1609411"/>
                <a:gd name="connsiteX9-933" fmla="*/ 0 w 1589104"/>
                <a:gd name="connsiteY9-934" fmla="*/ 1267196 h 1609411"/>
                <a:gd name="connsiteX10-935" fmla="*/ 266330 w 1589104"/>
                <a:gd name="connsiteY10-936" fmla="*/ 989289 h 1609411"/>
                <a:gd name="connsiteX11-937" fmla="*/ 287045 w 1589104"/>
                <a:gd name="connsiteY11-938" fmla="*/ 646020 h 1609411"/>
                <a:gd name="connsiteX12-939" fmla="*/ 0 w 1589104"/>
                <a:gd name="connsiteY12-940" fmla="*/ 354510 h 1609411"/>
                <a:gd name="connsiteX0-941" fmla="*/ 0 w 1589104"/>
                <a:gd name="connsiteY0-942" fmla="*/ 354510 h 1609411"/>
                <a:gd name="connsiteX1-943" fmla="*/ 556334 w 1589104"/>
                <a:gd name="connsiteY1-944" fmla="*/ 353057 h 1609411"/>
                <a:gd name="connsiteX2-945" fmla="*/ 850996 w 1589104"/>
                <a:gd name="connsiteY2-946" fmla="*/ 94099 h 1609411"/>
                <a:gd name="connsiteX3-947" fmla="*/ 1004876 w 1589104"/>
                <a:gd name="connsiteY3-948" fmla="*/ 34278 h 1609411"/>
                <a:gd name="connsiteX4-949" fmla="*/ 1577267 w 1589104"/>
                <a:gd name="connsiteY4-950" fmla="*/ 619386 h 1609411"/>
                <a:gd name="connsiteX5-951" fmla="*/ 1589104 w 1589104"/>
                <a:gd name="connsiteY5-952" fmla="*/ 982488 h 1609411"/>
                <a:gd name="connsiteX6-953" fmla="*/ 1013753 w 1589104"/>
                <a:gd name="connsiteY6-954" fmla="*/ 1548957 h 1609411"/>
                <a:gd name="connsiteX7-955" fmla="*/ 853956 w 1589104"/>
                <a:gd name="connsiteY7-956" fmla="*/ 1495056 h 1609411"/>
                <a:gd name="connsiteX8-957" fmla="*/ 582967 w 1589104"/>
                <a:gd name="connsiteY8-958" fmla="*/ 1267456 h 1609411"/>
                <a:gd name="connsiteX9-959" fmla="*/ 0 w 1589104"/>
                <a:gd name="connsiteY9-960" fmla="*/ 1267196 h 1609411"/>
                <a:gd name="connsiteX10-961" fmla="*/ 266330 w 1589104"/>
                <a:gd name="connsiteY10-962" fmla="*/ 989289 h 1609411"/>
                <a:gd name="connsiteX11-963" fmla="*/ 287045 w 1589104"/>
                <a:gd name="connsiteY11-964" fmla="*/ 646020 h 1609411"/>
                <a:gd name="connsiteX12-965" fmla="*/ 0 w 1589104"/>
                <a:gd name="connsiteY12-966" fmla="*/ 354510 h 1609411"/>
                <a:gd name="connsiteX0-967" fmla="*/ 0 w 1643112"/>
                <a:gd name="connsiteY0-968" fmla="*/ 354510 h 1609411"/>
                <a:gd name="connsiteX1-969" fmla="*/ 556334 w 1643112"/>
                <a:gd name="connsiteY1-970" fmla="*/ 353057 h 1609411"/>
                <a:gd name="connsiteX2-971" fmla="*/ 850996 w 1643112"/>
                <a:gd name="connsiteY2-972" fmla="*/ 94099 h 1609411"/>
                <a:gd name="connsiteX3-973" fmla="*/ 1004876 w 1643112"/>
                <a:gd name="connsiteY3-974" fmla="*/ 34278 h 1609411"/>
                <a:gd name="connsiteX4-975" fmla="*/ 1577267 w 1643112"/>
                <a:gd name="connsiteY4-976" fmla="*/ 619386 h 1609411"/>
                <a:gd name="connsiteX5-977" fmla="*/ 1589104 w 1643112"/>
                <a:gd name="connsiteY5-978" fmla="*/ 982488 h 1609411"/>
                <a:gd name="connsiteX6-979" fmla="*/ 1013753 w 1643112"/>
                <a:gd name="connsiteY6-980" fmla="*/ 1548957 h 1609411"/>
                <a:gd name="connsiteX7-981" fmla="*/ 853956 w 1643112"/>
                <a:gd name="connsiteY7-982" fmla="*/ 1495056 h 1609411"/>
                <a:gd name="connsiteX8-983" fmla="*/ 582967 w 1643112"/>
                <a:gd name="connsiteY8-984" fmla="*/ 1267456 h 1609411"/>
                <a:gd name="connsiteX9-985" fmla="*/ 0 w 1643112"/>
                <a:gd name="connsiteY9-986" fmla="*/ 1267196 h 1609411"/>
                <a:gd name="connsiteX10-987" fmla="*/ 266330 w 1643112"/>
                <a:gd name="connsiteY10-988" fmla="*/ 989289 h 1609411"/>
                <a:gd name="connsiteX11-989" fmla="*/ 287045 w 1643112"/>
                <a:gd name="connsiteY11-990" fmla="*/ 646020 h 1609411"/>
                <a:gd name="connsiteX12-991" fmla="*/ 0 w 1643112"/>
                <a:gd name="connsiteY12-992" fmla="*/ 354510 h 1609411"/>
                <a:gd name="connsiteX0-993" fmla="*/ 0 w 1669115"/>
                <a:gd name="connsiteY0-994" fmla="*/ 354510 h 1609411"/>
                <a:gd name="connsiteX1-995" fmla="*/ 556334 w 1669115"/>
                <a:gd name="connsiteY1-996" fmla="*/ 353057 h 1609411"/>
                <a:gd name="connsiteX2-997" fmla="*/ 850996 w 1669115"/>
                <a:gd name="connsiteY2-998" fmla="*/ 94099 h 1609411"/>
                <a:gd name="connsiteX3-999" fmla="*/ 1004876 w 1669115"/>
                <a:gd name="connsiteY3-1000" fmla="*/ 34278 h 1609411"/>
                <a:gd name="connsiteX4-1001" fmla="*/ 1577267 w 1669115"/>
                <a:gd name="connsiteY4-1002" fmla="*/ 619386 h 1609411"/>
                <a:gd name="connsiteX5-1003" fmla="*/ 1589104 w 1669115"/>
                <a:gd name="connsiteY5-1004" fmla="*/ 982488 h 1609411"/>
                <a:gd name="connsiteX6-1005" fmla="*/ 1013753 w 1669115"/>
                <a:gd name="connsiteY6-1006" fmla="*/ 1548957 h 1609411"/>
                <a:gd name="connsiteX7-1007" fmla="*/ 853956 w 1669115"/>
                <a:gd name="connsiteY7-1008" fmla="*/ 1495056 h 1609411"/>
                <a:gd name="connsiteX8-1009" fmla="*/ 582967 w 1669115"/>
                <a:gd name="connsiteY8-1010" fmla="*/ 1267456 h 1609411"/>
                <a:gd name="connsiteX9-1011" fmla="*/ 0 w 1669115"/>
                <a:gd name="connsiteY9-1012" fmla="*/ 1267196 h 1609411"/>
                <a:gd name="connsiteX10-1013" fmla="*/ 266330 w 1669115"/>
                <a:gd name="connsiteY10-1014" fmla="*/ 989289 h 1609411"/>
                <a:gd name="connsiteX11-1015" fmla="*/ 287045 w 1669115"/>
                <a:gd name="connsiteY11-1016" fmla="*/ 646020 h 1609411"/>
                <a:gd name="connsiteX12-1017" fmla="*/ 0 w 1669115"/>
                <a:gd name="connsiteY12-1018" fmla="*/ 354510 h 1609411"/>
                <a:gd name="connsiteX0-1019" fmla="*/ 0 w 1671177"/>
                <a:gd name="connsiteY0-1020" fmla="*/ 354510 h 1609411"/>
                <a:gd name="connsiteX1-1021" fmla="*/ 556334 w 1671177"/>
                <a:gd name="connsiteY1-1022" fmla="*/ 353057 h 1609411"/>
                <a:gd name="connsiteX2-1023" fmla="*/ 850996 w 1671177"/>
                <a:gd name="connsiteY2-1024" fmla="*/ 94099 h 1609411"/>
                <a:gd name="connsiteX3-1025" fmla="*/ 1004876 w 1671177"/>
                <a:gd name="connsiteY3-1026" fmla="*/ 34278 h 1609411"/>
                <a:gd name="connsiteX4-1027" fmla="*/ 1577267 w 1671177"/>
                <a:gd name="connsiteY4-1028" fmla="*/ 619386 h 1609411"/>
                <a:gd name="connsiteX5-1029" fmla="*/ 1589104 w 1671177"/>
                <a:gd name="connsiteY5-1030" fmla="*/ 982488 h 1609411"/>
                <a:gd name="connsiteX6-1031" fmla="*/ 1013753 w 1671177"/>
                <a:gd name="connsiteY6-1032" fmla="*/ 1548957 h 1609411"/>
                <a:gd name="connsiteX7-1033" fmla="*/ 853956 w 1671177"/>
                <a:gd name="connsiteY7-1034" fmla="*/ 1495056 h 1609411"/>
                <a:gd name="connsiteX8-1035" fmla="*/ 582967 w 1671177"/>
                <a:gd name="connsiteY8-1036" fmla="*/ 1267456 h 1609411"/>
                <a:gd name="connsiteX9-1037" fmla="*/ 0 w 1671177"/>
                <a:gd name="connsiteY9-1038" fmla="*/ 1267196 h 1609411"/>
                <a:gd name="connsiteX10-1039" fmla="*/ 266330 w 1671177"/>
                <a:gd name="connsiteY10-1040" fmla="*/ 989289 h 1609411"/>
                <a:gd name="connsiteX11-1041" fmla="*/ 287045 w 1671177"/>
                <a:gd name="connsiteY11-1042" fmla="*/ 646020 h 1609411"/>
                <a:gd name="connsiteX12-1043" fmla="*/ 0 w 1671177"/>
                <a:gd name="connsiteY12-1044" fmla="*/ 354510 h 160941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 ang="0">
                  <a:pos x="connsiteX9-125" y="connsiteY9-126"/>
                </a:cxn>
                <a:cxn ang="0">
                  <a:pos x="connsiteX10-327" y="connsiteY10-328"/>
                </a:cxn>
                <a:cxn ang="0">
                  <a:pos x="connsiteX11-373" y="connsiteY11-374"/>
                </a:cxn>
                <a:cxn ang="0">
                  <a:pos x="connsiteX12-471" y="connsiteY12-472"/>
                </a:cxn>
              </a:cxnLst>
              <a:rect l="l" t="t"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rgbClr val="1975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2" name="TextBox 27"/>
            <p:cNvSpPr txBox="1"/>
            <p:nvPr/>
          </p:nvSpPr>
          <p:spPr>
            <a:xfrm>
              <a:off x="6876256" y="2754805"/>
              <a:ext cx="569387" cy="523220"/>
            </a:xfrm>
            <a:prstGeom prst="rect">
              <a:avLst/>
            </a:prstGeom>
            <a:noFill/>
          </p:spPr>
          <p:txBody>
            <a:bodyPr wrap="none" rtlCol="0">
              <a:spAutoFit/>
            </a:bodyPr>
            <a:lstStyle/>
            <a:p>
              <a:r>
                <a:rPr lang="en-US" altLang="zh-CN" sz="2800" dirty="0">
                  <a:solidFill>
                    <a:prstClr val="white"/>
                  </a:solidFill>
                  <a:latin typeface="Impact" panose="020B0806030902050204" pitchFamily="34" charset="0"/>
                </a:rPr>
                <a:t>05</a:t>
              </a:r>
              <a:endParaRPr lang="zh-CN" altLang="en-US" sz="2800" dirty="0">
                <a:solidFill>
                  <a:prstClr val="white"/>
                </a:solidFill>
                <a:latin typeface="Impact" panose="020B0806030902050204" pitchFamily="34" charset="0"/>
              </a:endParaRPr>
            </a:p>
          </p:txBody>
        </p:sp>
      </p:grpSp>
      <p:grpSp>
        <p:nvGrpSpPr>
          <p:cNvPr id="93" name="组合 92"/>
          <p:cNvGrpSpPr/>
          <p:nvPr/>
        </p:nvGrpSpPr>
        <p:grpSpPr>
          <a:xfrm>
            <a:off x="4901452" y="2211711"/>
            <a:ext cx="1773781" cy="1609411"/>
            <a:chOff x="4901450" y="2211710"/>
            <a:chExt cx="1773781" cy="1609411"/>
          </a:xfrm>
        </p:grpSpPr>
        <p:grpSp>
          <p:nvGrpSpPr>
            <p:cNvPr id="94" name="组合 93"/>
            <p:cNvGrpSpPr/>
            <p:nvPr/>
          </p:nvGrpSpPr>
          <p:grpSpPr>
            <a:xfrm>
              <a:off x="4901450" y="2211710"/>
              <a:ext cx="1773781" cy="1609411"/>
              <a:chOff x="1074198" y="2188917"/>
              <a:chExt cx="1773781" cy="1609411"/>
            </a:xfrm>
          </p:grpSpPr>
          <p:sp>
            <p:nvSpPr>
              <p:cNvPr id="96" name="右箭头 55"/>
              <p:cNvSpPr/>
              <p:nvPr/>
            </p:nvSpPr>
            <p:spPr>
              <a:xfrm>
                <a:off x="1176802" y="2551604"/>
                <a:ext cx="1671177" cy="911035"/>
              </a:xfrm>
              <a:custGeom>
                <a:avLst/>
                <a:gdLst/>
                <a:ahLst/>
                <a:cxnLst/>
                <a:rect l="l" t="t" r="r" b="b"/>
                <a:pathLst>
                  <a:path w="1671177" h="911035">
                    <a:moveTo>
                      <a:pt x="3880" y="0"/>
                    </a:moveTo>
                    <a:lnTo>
                      <a:pt x="1322002" y="0"/>
                    </a:lnTo>
                    <a:lnTo>
                      <a:pt x="1577267" y="260936"/>
                    </a:lnTo>
                    <a:cubicBezTo>
                      <a:pt x="1720296" y="408603"/>
                      <a:pt x="1679854" y="514841"/>
                      <a:pt x="1589104" y="624038"/>
                    </a:cubicBezTo>
                    <a:lnTo>
                      <a:pt x="1297607" y="911035"/>
                    </a:lnTo>
                    <a:lnTo>
                      <a:pt x="609562" y="911035"/>
                    </a:lnTo>
                    <a:cubicBezTo>
                      <a:pt x="601030" y="909370"/>
                      <a:pt x="592146" y="909088"/>
                      <a:pt x="582967" y="909006"/>
                    </a:cubicBezTo>
                    <a:lnTo>
                      <a:pt x="0" y="908746"/>
                    </a:lnTo>
                    <a:lnTo>
                      <a:pt x="266330" y="630839"/>
                    </a:lnTo>
                    <a:cubicBezTo>
                      <a:pt x="347215" y="528253"/>
                      <a:pt x="398509" y="416789"/>
                      <a:pt x="287045" y="287570"/>
                    </a:cubicBezTo>
                    <a:close/>
                  </a:path>
                </a:pathLst>
              </a:custGeom>
              <a:solidFill>
                <a:schemeClr val="tx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7" name="右箭头 55"/>
              <p:cNvSpPr/>
              <p:nvPr/>
            </p:nvSpPr>
            <p:spPr>
              <a:xfrm>
                <a:off x="1074198" y="2188917"/>
                <a:ext cx="1671177" cy="1609411"/>
              </a:xfrm>
              <a:custGeom>
                <a:avLst/>
                <a:gdLst>
                  <a:gd name="connsiteX0" fmla="*/ 0 w 1731146"/>
                  <a:gd name="connsiteY0" fmla="*/ 355742 h 1624170"/>
                  <a:gd name="connsiteX1" fmla="*/ 892425 w 1731146"/>
                  <a:gd name="connsiteY1" fmla="*/ 355742 h 1624170"/>
                  <a:gd name="connsiteX2" fmla="*/ 892425 w 1731146"/>
                  <a:gd name="connsiteY2" fmla="*/ 0 h 1624170"/>
                  <a:gd name="connsiteX3" fmla="*/ 1731146 w 1731146"/>
                  <a:gd name="connsiteY3" fmla="*/ 812085 h 1624170"/>
                  <a:gd name="connsiteX4" fmla="*/ 892425 w 1731146"/>
                  <a:gd name="connsiteY4" fmla="*/ 1624170 h 1624170"/>
                  <a:gd name="connsiteX5" fmla="*/ 892425 w 1731146"/>
                  <a:gd name="connsiteY5" fmla="*/ 1268428 h 1624170"/>
                  <a:gd name="connsiteX6" fmla="*/ 0 w 1731146"/>
                  <a:gd name="connsiteY6" fmla="*/ 1268428 h 1624170"/>
                  <a:gd name="connsiteX7" fmla="*/ 0 w 1731146"/>
                  <a:gd name="connsiteY7" fmla="*/ 355742 h 1624170"/>
                  <a:gd name="connsiteX0-1" fmla="*/ 0 w 1731146"/>
                  <a:gd name="connsiteY0-2" fmla="*/ 355742 h 1624170"/>
                  <a:gd name="connsiteX1-3" fmla="*/ 508986 w 1731146"/>
                  <a:gd name="connsiteY1-4" fmla="*/ 351329 h 1624170"/>
                  <a:gd name="connsiteX2-5" fmla="*/ 892425 w 1731146"/>
                  <a:gd name="connsiteY2-6" fmla="*/ 355742 h 1624170"/>
                  <a:gd name="connsiteX3-7" fmla="*/ 892425 w 1731146"/>
                  <a:gd name="connsiteY3-8" fmla="*/ 0 h 1624170"/>
                  <a:gd name="connsiteX4-9" fmla="*/ 1731146 w 1731146"/>
                  <a:gd name="connsiteY4-10" fmla="*/ 812085 h 1624170"/>
                  <a:gd name="connsiteX5-11" fmla="*/ 892425 w 1731146"/>
                  <a:gd name="connsiteY5-12" fmla="*/ 1624170 h 1624170"/>
                  <a:gd name="connsiteX6-13" fmla="*/ 892425 w 1731146"/>
                  <a:gd name="connsiteY6-14" fmla="*/ 1268428 h 1624170"/>
                  <a:gd name="connsiteX7-15" fmla="*/ 0 w 1731146"/>
                  <a:gd name="connsiteY7-16" fmla="*/ 1268428 h 1624170"/>
                  <a:gd name="connsiteX8" fmla="*/ 0 w 1731146"/>
                  <a:gd name="connsiteY8" fmla="*/ 355742 h 1624170"/>
                  <a:gd name="connsiteX0-17" fmla="*/ 0 w 1731146"/>
                  <a:gd name="connsiteY0-18" fmla="*/ 355742 h 1624170"/>
                  <a:gd name="connsiteX1-19" fmla="*/ 556334 w 1731146"/>
                  <a:gd name="connsiteY1-20" fmla="*/ 354289 h 1624170"/>
                  <a:gd name="connsiteX2-21" fmla="*/ 892425 w 1731146"/>
                  <a:gd name="connsiteY2-22" fmla="*/ 355742 h 1624170"/>
                  <a:gd name="connsiteX3-23" fmla="*/ 892425 w 1731146"/>
                  <a:gd name="connsiteY3-24" fmla="*/ 0 h 1624170"/>
                  <a:gd name="connsiteX4-25" fmla="*/ 1731146 w 1731146"/>
                  <a:gd name="connsiteY4-26" fmla="*/ 812085 h 1624170"/>
                  <a:gd name="connsiteX5-27" fmla="*/ 892425 w 1731146"/>
                  <a:gd name="connsiteY5-28" fmla="*/ 1624170 h 1624170"/>
                  <a:gd name="connsiteX6-29" fmla="*/ 892425 w 1731146"/>
                  <a:gd name="connsiteY6-30" fmla="*/ 1268428 h 1624170"/>
                  <a:gd name="connsiteX7-31" fmla="*/ 0 w 1731146"/>
                  <a:gd name="connsiteY7-32" fmla="*/ 1268428 h 1624170"/>
                  <a:gd name="connsiteX8-33" fmla="*/ 0 w 1731146"/>
                  <a:gd name="connsiteY8-34" fmla="*/ 355742 h 1624170"/>
                  <a:gd name="connsiteX0-35" fmla="*/ 0 w 1731146"/>
                  <a:gd name="connsiteY0-36" fmla="*/ 355742 h 1624170"/>
                  <a:gd name="connsiteX1-37" fmla="*/ 556334 w 1731146"/>
                  <a:gd name="connsiteY1-38" fmla="*/ 354289 h 1624170"/>
                  <a:gd name="connsiteX2-39" fmla="*/ 848037 w 1731146"/>
                  <a:gd name="connsiteY2-40" fmla="*/ 127882 h 1624170"/>
                  <a:gd name="connsiteX3-41" fmla="*/ 892425 w 1731146"/>
                  <a:gd name="connsiteY3-42" fmla="*/ 0 h 1624170"/>
                  <a:gd name="connsiteX4-43" fmla="*/ 1731146 w 1731146"/>
                  <a:gd name="connsiteY4-44" fmla="*/ 812085 h 1624170"/>
                  <a:gd name="connsiteX5-45" fmla="*/ 892425 w 1731146"/>
                  <a:gd name="connsiteY5-46" fmla="*/ 1624170 h 1624170"/>
                  <a:gd name="connsiteX6-47" fmla="*/ 892425 w 1731146"/>
                  <a:gd name="connsiteY6-48" fmla="*/ 1268428 h 1624170"/>
                  <a:gd name="connsiteX7-49" fmla="*/ 0 w 1731146"/>
                  <a:gd name="connsiteY7-50" fmla="*/ 1268428 h 1624170"/>
                  <a:gd name="connsiteX8-51" fmla="*/ 0 w 1731146"/>
                  <a:gd name="connsiteY8-52" fmla="*/ 355742 h 1624170"/>
                  <a:gd name="connsiteX0-53" fmla="*/ 0 w 1731146"/>
                  <a:gd name="connsiteY0-54" fmla="*/ 320232 h 1588660"/>
                  <a:gd name="connsiteX1-55" fmla="*/ 556334 w 1731146"/>
                  <a:gd name="connsiteY1-56" fmla="*/ 318779 h 1588660"/>
                  <a:gd name="connsiteX2-57" fmla="*/ 848037 w 1731146"/>
                  <a:gd name="connsiteY2-58" fmla="*/ 92372 h 1588660"/>
                  <a:gd name="connsiteX3-59" fmla="*/ 1004876 w 1731146"/>
                  <a:gd name="connsiteY3-60" fmla="*/ 0 h 1588660"/>
                  <a:gd name="connsiteX4-61" fmla="*/ 1731146 w 1731146"/>
                  <a:gd name="connsiteY4-62" fmla="*/ 776575 h 1588660"/>
                  <a:gd name="connsiteX5-63" fmla="*/ 892425 w 1731146"/>
                  <a:gd name="connsiteY5-64" fmla="*/ 1588660 h 1588660"/>
                  <a:gd name="connsiteX6-65" fmla="*/ 892425 w 1731146"/>
                  <a:gd name="connsiteY6-66" fmla="*/ 1232918 h 1588660"/>
                  <a:gd name="connsiteX7-67" fmla="*/ 0 w 1731146"/>
                  <a:gd name="connsiteY7-68" fmla="*/ 1232918 h 1588660"/>
                  <a:gd name="connsiteX8-69" fmla="*/ 0 w 1731146"/>
                  <a:gd name="connsiteY8-70" fmla="*/ 320232 h 1588660"/>
                  <a:gd name="connsiteX0-71" fmla="*/ 0 w 1731146"/>
                  <a:gd name="connsiteY0-72" fmla="*/ 320232 h 1588660"/>
                  <a:gd name="connsiteX1-73" fmla="*/ 556334 w 1731146"/>
                  <a:gd name="connsiteY1-74" fmla="*/ 318779 h 1588660"/>
                  <a:gd name="connsiteX2-75" fmla="*/ 850996 w 1731146"/>
                  <a:gd name="connsiteY2-76" fmla="*/ 59821 h 1588660"/>
                  <a:gd name="connsiteX3-77" fmla="*/ 1004876 w 1731146"/>
                  <a:gd name="connsiteY3-78" fmla="*/ 0 h 1588660"/>
                  <a:gd name="connsiteX4-79" fmla="*/ 1731146 w 1731146"/>
                  <a:gd name="connsiteY4-80" fmla="*/ 776575 h 1588660"/>
                  <a:gd name="connsiteX5-81" fmla="*/ 892425 w 1731146"/>
                  <a:gd name="connsiteY5-82" fmla="*/ 1588660 h 1588660"/>
                  <a:gd name="connsiteX6-83" fmla="*/ 892425 w 1731146"/>
                  <a:gd name="connsiteY6-84" fmla="*/ 1232918 h 1588660"/>
                  <a:gd name="connsiteX7-85" fmla="*/ 0 w 1731146"/>
                  <a:gd name="connsiteY7-86" fmla="*/ 1232918 h 1588660"/>
                  <a:gd name="connsiteX8-87" fmla="*/ 0 w 1731146"/>
                  <a:gd name="connsiteY8-88" fmla="*/ 320232 h 1588660"/>
                  <a:gd name="connsiteX0-89" fmla="*/ 2959 w 1734105"/>
                  <a:gd name="connsiteY0-90" fmla="*/ 320232 h 1588660"/>
                  <a:gd name="connsiteX1-91" fmla="*/ 559293 w 1734105"/>
                  <a:gd name="connsiteY1-92" fmla="*/ 318779 h 1588660"/>
                  <a:gd name="connsiteX2-93" fmla="*/ 853955 w 1734105"/>
                  <a:gd name="connsiteY2-94" fmla="*/ 59821 h 1588660"/>
                  <a:gd name="connsiteX3-95" fmla="*/ 1007835 w 1734105"/>
                  <a:gd name="connsiteY3-96" fmla="*/ 0 h 1588660"/>
                  <a:gd name="connsiteX4-97" fmla="*/ 1734105 w 1734105"/>
                  <a:gd name="connsiteY4-98" fmla="*/ 776575 h 1588660"/>
                  <a:gd name="connsiteX5-99" fmla="*/ 895384 w 1734105"/>
                  <a:gd name="connsiteY5-100" fmla="*/ 1588660 h 1588660"/>
                  <a:gd name="connsiteX6-101" fmla="*/ 895384 w 1734105"/>
                  <a:gd name="connsiteY6-102" fmla="*/ 1232918 h 1588660"/>
                  <a:gd name="connsiteX7-103" fmla="*/ 2959 w 1734105"/>
                  <a:gd name="connsiteY7-104" fmla="*/ 1232918 h 1588660"/>
                  <a:gd name="connsiteX8-105" fmla="*/ 0 w 1734105"/>
                  <a:gd name="connsiteY8-106" fmla="*/ 576230 h 1588660"/>
                  <a:gd name="connsiteX9" fmla="*/ 2959 w 1734105"/>
                  <a:gd name="connsiteY9" fmla="*/ 320232 h 1588660"/>
                  <a:gd name="connsiteX0-107" fmla="*/ 3 w 1731149"/>
                  <a:gd name="connsiteY0-108" fmla="*/ 320232 h 1588660"/>
                  <a:gd name="connsiteX1-109" fmla="*/ 556337 w 1731149"/>
                  <a:gd name="connsiteY1-110" fmla="*/ 318779 h 1588660"/>
                  <a:gd name="connsiteX2-111" fmla="*/ 850999 w 1731149"/>
                  <a:gd name="connsiteY2-112" fmla="*/ 59821 h 1588660"/>
                  <a:gd name="connsiteX3-113" fmla="*/ 1004879 w 1731149"/>
                  <a:gd name="connsiteY3-114" fmla="*/ 0 h 1588660"/>
                  <a:gd name="connsiteX4-115" fmla="*/ 1731149 w 1731149"/>
                  <a:gd name="connsiteY4-116" fmla="*/ 776575 h 1588660"/>
                  <a:gd name="connsiteX5-117" fmla="*/ 892428 w 1731149"/>
                  <a:gd name="connsiteY5-118" fmla="*/ 1588660 h 1588660"/>
                  <a:gd name="connsiteX6-119" fmla="*/ 892428 w 1731149"/>
                  <a:gd name="connsiteY6-120" fmla="*/ 1232918 h 1588660"/>
                  <a:gd name="connsiteX7-121" fmla="*/ 3 w 1731149"/>
                  <a:gd name="connsiteY7-122" fmla="*/ 1232918 h 1588660"/>
                  <a:gd name="connsiteX8-123" fmla="*/ 275211 w 1731149"/>
                  <a:gd name="connsiteY8-124" fmla="*/ 617659 h 1588660"/>
                  <a:gd name="connsiteX9-125" fmla="*/ 3 w 1731149"/>
                  <a:gd name="connsiteY9-126" fmla="*/ 320232 h 1588660"/>
                  <a:gd name="connsiteX0-127" fmla="*/ 3 w 1731149"/>
                  <a:gd name="connsiteY0-128" fmla="*/ 320232 h 1588660"/>
                  <a:gd name="connsiteX1-129" fmla="*/ 556337 w 1731149"/>
                  <a:gd name="connsiteY1-130" fmla="*/ 318779 h 1588660"/>
                  <a:gd name="connsiteX2-131" fmla="*/ 850999 w 1731149"/>
                  <a:gd name="connsiteY2-132" fmla="*/ 59821 h 1588660"/>
                  <a:gd name="connsiteX3-133" fmla="*/ 1004879 w 1731149"/>
                  <a:gd name="connsiteY3-134" fmla="*/ 0 h 1588660"/>
                  <a:gd name="connsiteX4-135" fmla="*/ 1731149 w 1731149"/>
                  <a:gd name="connsiteY4-136" fmla="*/ 776575 h 1588660"/>
                  <a:gd name="connsiteX5-137" fmla="*/ 892428 w 1731149"/>
                  <a:gd name="connsiteY5-138" fmla="*/ 1588660 h 1588660"/>
                  <a:gd name="connsiteX6-139" fmla="*/ 892428 w 1731149"/>
                  <a:gd name="connsiteY6-140" fmla="*/ 1232918 h 1588660"/>
                  <a:gd name="connsiteX7-141" fmla="*/ 3 w 1731149"/>
                  <a:gd name="connsiteY7-142" fmla="*/ 1232918 h 1588660"/>
                  <a:gd name="connsiteX8-143" fmla="*/ 275211 w 1731149"/>
                  <a:gd name="connsiteY8-144" fmla="*/ 617659 h 1588660"/>
                  <a:gd name="connsiteX9-145" fmla="*/ 3 w 1731149"/>
                  <a:gd name="connsiteY9-146" fmla="*/ 320232 h 1588660"/>
                  <a:gd name="connsiteX0-147" fmla="*/ 5 w 1731151"/>
                  <a:gd name="connsiteY0-148" fmla="*/ 320232 h 1588660"/>
                  <a:gd name="connsiteX1-149" fmla="*/ 556339 w 1731151"/>
                  <a:gd name="connsiteY1-150" fmla="*/ 318779 h 1588660"/>
                  <a:gd name="connsiteX2-151" fmla="*/ 851001 w 1731151"/>
                  <a:gd name="connsiteY2-152" fmla="*/ 59821 h 1588660"/>
                  <a:gd name="connsiteX3-153" fmla="*/ 1004881 w 1731151"/>
                  <a:gd name="connsiteY3-154" fmla="*/ 0 h 1588660"/>
                  <a:gd name="connsiteX4-155" fmla="*/ 1731151 w 1731151"/>
                  <a:gd name="connsiteY4-156" fmla="*/ 776575 h 1588660"/>
                  <a:gd name="connsiteX5-157" fmla="*/ 892430 w 1731151"/>
                  <a:gd name="connsiteY5-158" fmla="*/ 1588660 h 1588660"/>
                  <a:gd name="connsiteX6-159" fmla="*/ 892430 w 1731151"/>
                  <a:gd name="connsiteY6-160" fmla="*/ 1232918 h 1588660"/>
                  <a:gd name="connsiteX7-161" fmla="*/ 5 w 1731151"/>
                  <a:gd name="connsiteY7-162" fmla="*/ 1232918 h 1588660"/>
                  <a:gd name="connsiteX8-163" fmla="*/ 275213 w 1731151"/>
                  <a:gd name="connsiteY8-164" fmla="*/ 617659 h 1588660"/>
                  <a:gd name="connsiteX9-165" fmla="*/ 5 w 1731151"/>
                  <a:gd name="connsiteY9-166" fmla="*/ 320232 h 1588660"/>
                  <a:gd name="connsiteX0-167" fmla="*/ 5 w 1731151"/>
                  <a:gd name="connsiteY0-168" fmla="*/ 320232 h 1588660"/>
                  <a:gd name="connsiteX1-169" fmla="*/ 556339 w 1731151"/>
                  <a:gd name="connsiteY1-170" fmla="*/ 318779 h 1588660"/>
                  <a:gd name="connsiteX2-171" fmla="*/ 851001 w 1731151"/>
                  <a:gd name="connsiteY2-172" fmla="*/ 59821 h 1588660"/>
                  <a:gd name="connsiteX3-173" fmla="*/ 1004881 w 1731151"/>
                  <a:gd name="connsiteY3-174" fmla="*/ 0 h 1588660"/>
                  <a:gd name="connsiteX4-175" fmla="*/ 1731151 w 1731151"/>
                  <a:gd name="connsiteY4-176" fmla="*/ 776575 h 1588660"/>
                  <a:gd name="connsiteX5-177" fmla="*/ 892430 w 1731151"/>
                  <a:gd name="connsiteY5-178" fmla="*/ 1588660 h 1588660"/>
                  <a:gd name="connsiteX6-179" fmla="*/ 892430 w 1731151"/>
                  <a:gd name="connsiteY6-180" fmla="*/ 1232918 h 1588660"/>
                  <a:gd name="connsiteX7-181" fmla="*/ 5 w 1731151"/>
                  <a:gd name="connsiteY7-182" fmla="*/ 1232918 h 1588660"/>
                  <a:gd name="connsiteX8-183" fmla="*/ 275213 w 1731151"/>
                  <a:gd name="connsiteY8-184" fmla="*/ 617659 h 1588660"/>
                  <a:gd name="connsiteX9-185" fmla="*/ 5 w 1731151"/>
                  <a:gd name="connsiteY9-186" fmla="*/ 320232 h 1588660"/>
                  <a:gd name="connsiteX0-187" fmla="*/ 3 w 1731149"/>
                  <a:gd name="connsiteY0-188" fmla="*/ 320232 h 1588660"/>
                  <a:gd name="connsiteX1-189" fmla="*/ 556337 w 1731149"/>
                  <a:gd name="connsiteY1-190" fmla="*/ 318779 h 1588660"/>
                  <a:gd name="connsiteX2-191" fmla="*/ 850999 w 1731149"/>
                  <a:gd name="connsiteY2-192" fmla="*/ 59821 h 1588660"/>
                  <a:gd name="connsiteX3-193" fmla="*/ 1004879 w 1731149"/>
                  <a:gd name="connsiteY3-194" fmla="*/ 0 h 1588660"/>
                  <a:gd name="connsiteX4-195" fmla="*/ 1731149 w 1731149"/>
                  <a:gd name="connsiteY4-196" fmla="*/ 776575 h 1588660"/>
                  <a:gd name="connsiteX5-197" fmla="*/ 892428 w 1731149"/>
                  <a:gd name="connsiteY5-198" fmla="*/ 1588660 h 1588660"/>
                  <a:gd name="connsiteX6-199" fmla="*/ 892428 w 1731149"/>
                  <a:gd name="connsiteY6-200" fmla="*/ 1232918 h 1588660"/>
                  <a:gd name="connsiteX7-201" fmla="*/ 3 w 1731149"/>
                  <a:gd name="connsiteY7-202" fmla="*/ 1232918 h 1588660"/>
                  <a:gd name="connsiteX8-203" fmla="*/ 275211 w 1731149"/>
                  <a:gd name="connsiteY8-204" fmla="*/ 617659 h 1588660"/>
                  <a:gd name="connsiteX9-205" fmla="*/ 3 w 1731149"/>
                  <a:gd name="connsiteY9-206" fmla="*/ 320232 h 1588660"/>
                  <a:gd name="connsiteX0-207" fmla="*/ 0 w 1731146"/>
                  <a:gd name="connsiteY0-208" fmla="*/ 320232 h 1588660"/>
                  <a:gd name="connsiteX1-209" fmla="*/ 556334 w 1731146"/>
                  <a:gd name="connsiteY1-210" fmla="*/ 318779 h 1588660"/>
                  <a:gd name="connsiteX2-211" fmla="*/ 850996 w 1731146"/>
                  <a:gd name="connsiteY2-212" fmla="*/ 59821 h 1588660"/>
                  <a:gd name="connsiteX3-213" fmla="*/ 1004876 w 1731146"/>
                  <a:gd name="connsiteY3-214" fmla="*/ 0 h 1588660"/>
                  <a:gd name="connsiteX4-215" fmla="*/ 1731146 w 1731146"/>
                  <a:gd name="connsiteY4-216" fmla="*/ 776575 h 1588660"/>
                  <a:gd name="connsiteX5-217" fmla="*/ 892425 w 1731146"/>
                  <a:gd name="connsiteY5-218" fmla="*/ 1588660 h 1588660"/>
                  <a:gd name="connsiteX6-219" fmla="*/ 892425 w 1731146"/>
                  <a:gd name="connsiteY6-220" fmla="*/ 1232918 h 1588660"/>
                  <a:gd name="connsiteX7-221" fmla="*/ 0 w 1731146"/>
                  <a:gd name="connsiteY7-222" fmla="*/ 1232918 h 1588660"/>
                  <a:gd name="connsiteX8-223" fmla="*/ 275208 w 1731146"/>
                  <a:gd name="connsiteY8-224" fmla="*/ 617659 h 1588660"/>
                  <a:gd name="connsiteX9-225" fmla="*/ 0 w 1731146"/>
                  <a:gd name="connsiteY9-226" fmla="*/ 320232 h 1588660"/>
                  <a:gd name="connsiteX0-227" fmla="*/ 0 w 1731146"/>
                  <a:gd name="connsiteY0-228" fmla="*/ 320232 h 1588660"/>
                  <a:gd name="connsiteX1-229" fmla="*/ 556334 w 1731146"/>
                  <a:gd name="connsiteY1-230" fmla="*/ 318779 h 1588660"/>
                  <a:gd name="connsiteX2-231" fmla="*/ 850996 w 1731146"/>
                  <a:gd name="connsiteY2-232" fmla="*/ 59821 h 1588660"/>
                  <a:gd name="connsiteX3-233" fmla="*/ 1004876 w 1731146"/>
                  <a:gd name="connsiteY3-234" fmla="*/ 0 h 1588660"/>
                  <a:gd name="connsiteX4-235" fmla="*/ 1731146 w 1731146"/>
                  <a:gd name="connsiteY4-236" fmla="*/ 776575 h 1588660"/>
                  <a:gd name="connsiteX5-237" fmla="*/ 892425 w 1731146"/>
                  <a:gd name="connsiteY5-238" fmla="*/ 1588660 h 1588660"/>
                  <a:gd name="connsiteX6-239" fmla="*/ 892425 w 1731146"/>
                  <a:gd name="connsiteY6-240" fmla="*/ 1232918 h 1588660"/>
                  <a:gd name="connsiteX7-241" fmla="*/ 0 w 1731146"/>
                  <a:gd name="connsiteY7-242" fmla="*/ 1232918 h 1588660"/>
                  <a:gd name="connsiteX8-243" fmla="*/ 275208 w 1731146"/>
                  <a:gd name="connsiteY8-244" fmla="*/ 617659 h 1588660"/>
                  <a:gd name="connsiteX9-245" fmla="*/ 0 w 1731146"/>
                  <a:gd name="connsiteY9-246" fmla="*/ 320232 h 1588660"/>
                  <a:gd name="connsiteX0-247" fmla="*/ 0 w 1731146"/>
                  <a:gd name="connsiteY0-248" fmla="*/ 320232 h 1588660"/>
                  <a:gd name="connsiteX1-249" fmla="*/ 556334 w 1731146"/>
                  <a:gd name="connsiteY1-250" fmla="*/ 318779 h 1588660"/>
                  <a:gd name="connsiteX2-251" fmla="*/ 850996 w 1731146"/>
                  <a:gd name="connsiteY2-252" fmla="*/ 59821 h 1588660"/>
                  <a:gd name="connsiteX3-253" fmla="*/ 1004876 w 1731146"/>
                  <a:gd name="connsiteY3-254" fmla="*/ 0 h 1588660"/>
                  <a:gd name="connsiteX4-255" fmla="*/ 1731146 w 1731146"/>
                  <a:gd name="connsiteY4-256" fmla="*/ 776575 h 1588660"/>
                  <a:gd name="connsiteX5-257" fmla="*/ 892425 w 1731146"/>
                  <a:gd name="connsiteY5-258" fmla="*/ 1588660 h 1588660"/>
                  <a:gd name="connsiteX6-259" fmla="*/ 892425 w 1731146"/>
                  <a:gd name="connsiteY6-260" fmla="*/ 1232918 h 1588660"/>
                  <a:gd name="connsiteX7-261" fmla="*/ 0 w 1731146"/>
                  <a:gd name="connsiteY7-262" fmla="*/ 1232918 h 1588660"/>
                  <a:gd name="connsiteX8-263" fmla="*/ 275208 w 1731146"/>
                  <a:gd name="connsiteY8-264" fmla="*/ 617659 h 1588660"/>
                  <a:gd name="connsiteX9-265" fmla="*/ 0 w 1731146"/>
                  <a:gd name="connsiteY9-266" fmla="*/ 320232 h 1588660"/>
                  <a:gd name="connsiteX0-267" fmla="*/ 0 w 1731146"/>
                  <a:gd name="connsiteY0-268" fmla="*/ 320232 h 1588660"/>
                  <a:gd name="connsiteX1-269" fmla="*/ 556334 w 1731146"/>
                  <a:gd name="connsiteY1-270" fmla="*/ 318779 h 1588660"/>
                  <a:gd name="connsiteX2-271" fmla="*/ 850996 w 1731146"/>
                  <a:gd name="connsiteY2-272" fmla="*/ 59821 h 1588660"/>
                  <a:gd name="connsiteX3-273" fmla="*/ 1004876 w 1731146"/>
                  <a:gd name="connsiteY3-274" fmla="*/ 0 h 1588660"/>
                  <a:gd name="connsiteX4-275" fmla="*/ 1731146 w 1731146"/>
                  <a:gd name="connsiteY4-276" fmla="*/ 776575 h 1588660"/>
                  <a:gd name="connsiteX5-277" fmla="*/ 892425 w 1731146"/>
                  <a:gd name="connsiteY5-278" fmla="*/ 1588660 h 1588660"/>
                  <a:gd name="connsiteX6-279" fmla="*/ 892425 w 1731146"/>
                  <a:gd name="connsiteY6-280" fmla="*/ 1232918 h 1588660"/>
                  <a:gd name="connsiteX7-281" fmla="*/ 0 w 1731146"/>
                  <a:gd name="connsiteY7-282" fmla="*/ 1232918 h 1588660"/>
                  <a:gd name="connsiteX8-283" fmla="*/ 281126 w 1731146"/>
                  <a:gd name="connsiteY8-284" fmla="*/ 620619 h 1588660"/>
                  <a:gd name="connsiteX9-285" fmla="*/ 0 w 1731146"/>
                  <a:gd name="connsiteY9-286" fmla="*/ 320232 h 1588660"/>
                  <a:gd name="connsiteX0-287" fmla="*/ 0 w 1731146"/>
                  <a:gd name="connsiteY0-288" fmla="*/ 320232 h 1588660"/>
                  <a:gd name="connsiteX1-289" fmla="*/ 556334 w 1731146"/>
                  <a:gd name="connsiteY1-290" fmla="*/ 318779 h 1588660"/>
                  <a:gd name="connsiteX2-291" fmla="*/ 850996 w 1731146"/>
                  <a:gd name="connsiteY2-292" fmla="*/ 59821 h 1588660"/>
                  <a:gd name="connsiteX3-293" fmla="*/ 1004876 w 1731146"/>
                  <a:gd name="connsiteY3-294" fmla="*/ 0 h 1588660"/>
                  <a:gd name="connsiteX4-295" fmla="*/ 1731146 w 1731146"/>
                  <a:gd name="connsiteY4-296" fmla="*/ 776575 h 1588660"/>
                  <a:gd name="connsiteX5-297" fmla="*/ 892425 w 1731146"/>
                  <a:gd name="connsiteY5-298" fmla="*/ 1588660 h 1588660"/>
                  <a:gd name="connsiteX6-299" fmla="*/ 892425 w 1731146"/>
                  <a:gd name="connsiteY6-300" fmla="*/ 1232918 h 1588660"/>
                  <a:gd name="connsiteX7-301" fmla="*/ 0 w 1731146"/>
                  <a:gd name="connsiteY7-302" fmla="*/ 1232918 h 1588660"/>
                  <a:gd name="connsiteX8-303" fmla="*/ 136124 w 1731146"/>
                  <a:gd name="connsiteY8-304" fmla="*/ 922459 h 1588660"/>
                  <a:gd name="connsiteX9-305" fmla="*/ 281126 w 1731146"/>
                  <a:gd name="connsiteY9-306" fmla="*/ 620619 h 1588660"/>
                  <a:gd name="connsiteX10" fmla="*/ 0 w 1731146"/>
                  <a:gd name="connsiteY10" fmla="*/ 320232 h 1588660"/>
                  <a:gd name="connsiteX0-307" fmla="*/ 0 w 1731146"/>
                  <a:gd name="connsiteY0-308" fmla="*/ 320232 h 1588660"/>
                  <a:gd name="connsiteX1-309" fmla="*/ 556334 w 1731146"/>
                  <a:gd name="connsiteY1-310" fmla="*/ 318779 h 1588660"/>
                  <a:gd name="connsiteX2-311" fmla="*/ 850996 w 1731146"/>
                  <a:gd name="connsiteY2-312" fmla="*/ 59821 h 1588660"/>
                  <a:gd name="connsiteX3-313" fmla="*/ 1004876 w 1731146"/>
                  <a:gd name="connsiteY3-314" fmla="*/ 0 h 1588660"/>
                  <a:gd name="connsiteX4-315" fmla="*/ 1731146 w 1731146"/>
                  <a:gd name="connsiteY4-316" fmla="*/ 776575 h 1588660"/>
                  <a:gd name="connsiteX5-317" fmla="*/ 892425 w 1731146"/>
                  <a:gd name="connsiteY5-318" fmla="*/ 1588660 h 1588660"/>
                  <a:gd name="connsiteX6-319" fmla="*/ 892425 w 1731146"/>
                  <a:gd name="connsiteY6-320" fmla="*/ 1232918 h 1588660"/>
                  <a:gd name="connsiteX7-321" fmla="*/ 0 w 1731146"/>
                  <a:gd name="connsiteY7-322" fmla="*/ 1232918 h 1588660"/>
                  <a:gd name="connsiteX8-323" fmla="*/ 266330 w 1731146"/>
                  <a:gd name="connsiteY8-324" fmla="*/ 955011 h 1588660"/>
                  <a:gd name="connsiteX9-325" fmla="*/ 281126 w 1731146"/>
                  <a:gd name="connsiteY9-326" fmla="*/ 620619 h 1588660"/>
                  <a:gd name="connsiteX10-327" fmla="*/ 0 w 1731146"/>
                  <a:gd name="connsiteY10-328" fmla="*/ 320232 h 1588660"/>
                  <a:gd name="connsiteX0-329" fmla="*/ 0 w 1731146"/>
                  <a:gd name="connsiteY0-330" fmla="*/ 320232 h 1588660"/>
                  <a:gd name="connsiteX1-331" fmla="*/ 556334 w 1731146"/>
                  <a:gd name="connsiteY1-332" fmla="*/ 318779 h 1588660"/>
                  <a:gd name="connsiteX2-333" fmla="*/ 850996 w 1731146"/>
                  <a:gd name="connsiteY2-334" fmla="*/ 59821 h 1588660"/>
                  <a:gd name="connsiteX3-335" fmla="*/ 1004876 w 1731146"/>
                  <a:gd name="connsiteY3-336" fmla="*/ 0 h 1588660"/>
                  <a:gd name="connsiteX4-337" fmla="*/ 1731146 w 1731146"/>
                  <a:gd name="connsiteY4-338" fmla="*/ 776575 h 1588660"/>
                  <a:gd name="connsiteX5-339" fmla="*/ 892425 w 1731146"/>
                  <a:gd name="connsiteY5-340" fmla="*/ 1588660 h 1588660"/>
                  <a:gd name="connsiteX6-341" fmla="*/ 892425 w 1731146"/>
                  <a:gd name="connsiteY6-342" fmla="*/ 1232918 h 1588660"/>
                  <a:gd name="connsiteX7-343" fmla="*/ 582967 w 1731146"/>
                  <a:gd name="connsiteY7-344" fmla="*/ 1233178 h 1588660"/>
                  <a:gd name="connsiteX8-345" fmla="*/ 0 w 1731146"/>
                  <a:gd name="connsiteY8-346" fmla="*/ 1232918 h 1588660"/>
                  <a:gd name="connsiteX9-347" fmla="*/ 266330 w 1731146"/>
                  <a:gd name="connsiteY9-348" fmla="*/ 955011 h 1588660"/>
                  <a:gd name="connsiteX10-349" fmla="*/ 281126 w 1731146"/>
                  <a:gd name="connsiteY10-350" fmla="*/ 620619 h 1588660"/>
                  <a:gd name="connsiteX11" fmla="*/ 0 w 1731146"/>
                  <a:gd name="connsiteY11" fmla="*/ 320232 h 1588660"/>
                  <a:gd name="connsiteX0-351" fmla="*/ 0 w 1731146"/>
                  <a:gd name="connsiteY0-352" fmla="*/ 320232 h 1588660"/>
                  <a:gd name="connsiteX1-353" fmla="*/ 556334 w 1731146"/>
                  <a:gd name="connsiteY1-354" fmla="*/ 318779 h 1588660"/>
                  <a:gd name="connsiteX2-355" fmla="*/ 850996 w 1731146"/>
                  <a:gd name="connsiteY2-356" fmla="*/ 59821 h 1588660"/>
                  <a:gd name="connsiteX3-357" fmla="*/ 1004876 w 1731146"/>
                  <a:gd name="connsiteY3-358" fmla="*/ 0 h 1588660"/>
                  <a:gd name="connsiteX4-359" fmla="*/ 1731146 w 1731146"/>
                  <a:gd name="connsiteY4-360" fmla="*/ 776575 h 1588660"/>
                  <a:gd name="connsiteX5-361" fmla="*/ 892425 w 1731146"/>
                  <a:gd name="connsiteY5-362" fmla="*/ 1588660 h 1588660"/>
                  <a:gd name="connsiteX6-363" fmla="*/ 853956 w 1731146"/>
                  <a:gd name="connsiteY6-364" fmla="*/ 1460778 h 1588660"/>
                  <a:gd name="connsiteX7-365" fmla="*/ 582967 w 1731146"/>
                  <a:gd name="connsiteY7-366" fmla="*/ 1233178 h 1588660"/>
                  <a:gd name="connsiteX8-367" fmla="*/ 0 w 1731146"/>
                  <a:gd name="connsiteY8-368" fmla="*/ 1232918 h 1588660"/>
                  <a:gd name="connsiteX9-369" fmla="*/ 266330 w 1731146"/>
                  <a:gd name="connsiteY9-370" fmla="*/ 955011 h 1588660"/>
                  <a:gd name="connsiteX10-371" fmla="*/ 281126 w 1731146"/>
                  <a:gd name="connsiteY10-372" fmla="*/ 620619 h 1588660"/>
                  <a:gd name="connsiteX11-373" fmla="*/ 0 w 1731146"/>
                  <a:gd name="connsiteY11-374" fmla="*/ 320232 h 1588660"/>
                  <a:gd name="connsiteX0-375" fmla="*/ 0 w 1731146"/>
                  <a:gd name="connsiteY0-376" fmla="*/ 320232 h 1517638"/>
                  <a:gd name="connsiteX1-377" fmla="*/ 556334 w 1731146"/>
                  <a:gd name="connsiteY1-378" fmla="*/ 318779 h 1517638"/>
                  <a:gd name="connsiteX2-379" fmla="*/ 850996 w 1731146"/>
                  <a:gd name="connsiteY2-380" fmla="*/ 59821 h 1517638"/>
                  <a:gd name="connsiteX3-381" fmla="*/ 1004876 w 1731146"/>
                  <a:gd name="connsiteY3-382" fmla="*/ 0 h 1517638"/>
                  <a:gd name="connsiteX4-383" fmla="*/ 1731146 w 1731146"/>
                  <a:gd name="connsiteY4-384" fmla="*/ 776575 h 1517638"/>
                  <a:gd name="connsiteX5-385" fmla="*/ 1010794 w 1731146"/>
                  <a:gd name="connsiteY5-386" fmla="*/ 1517638 h 1517638"/>
                  <a:gd name="connsiteX6-387" fmla="*/ 853956 w 1731146"/>
                  <a:gd name="connsiteY6-388" fmla="*/ 1460778 h 1517638"/>
                  <a:gd name="connsiteX7-389" fmla="*/ 582967 w 1731146"/>
                  <a:gd name="connsiteY7-390" fmla="*/ 1233178 h 1517638"/>
                  <a:gd name="connsiteX8-391" fmla="*/ 0 w 1731146"/>
                  <a:gd name="connsiteY8-392" fmla="*/ 1232918 h 1517638"/>
                  <a:gd name="connsiteX9-393" fmla="*/ 266330 w 1731146"/>
                  <a:gd name="connsiteY9-394" fmla="*/ 955011 h 1517638"/>
                  <a:gd name="connsiteX10-395" fmla="*/ 281126 w 1731146"/>
                  <a:gd name="connsiteY10-396" fmla="*/ 620619 h 1517638"/>
                  <a:gd name="connsiteX11-397" fmla="*/ 0 w 1731146"/>
                  <a:gd name="connsiteY11-398" fmla="*/ 320232 h 1517638"/>
                  <a:gd name="connsiteX0-399" fmla="*/ 0 w 1589104"/>
                  <a:gd name="connsiteY0-400" fmla="*/ 320232 h 1517638"/>
                  <a:gd name="connsiteX1-401" fmla="*/ 556334 w 1589104"/>
                  <a:gd name="connsiteY1-402" fmla="*/ 318779 h 1517638"/>
                  <a:gd name="connsiteX2-403" fmla="*/ 850996 w 1589104"/>
                  <a:gd name="connsiteY2-404" fmla="*/ 59821 h 1517638"/>
                  <a:gd name="connsiteX3-405" fmla="*/ 1004876 w 1589104"/>
                  <a:gd name="connsiteY3-406" fmla="*/ 0 h 1517638"/>
                  <a:gd name="connsiteX4-407" fmla="*/ 1589104 w 1589104"/>
                  <a:gd name="connsiteY4-408" fmla="*/ 936373 h 1517638"/>
                  <a:gd name="connsiteX5-409" fmla="*/ 1010794 w 1589104"/>
                  <a:gd name="connsiteY5-410" fmla="*/ 1517638 h 1517638"/>
                  <a:gd name="connsiteX6-411" fmla="*/ 853956 w 1589104"/>
                  <a:gd name="connsiteY6-412" fmla="*/ 1460778 h 1517638"/>
                  <a:gd name="connsiteX7-413" fmla="*/ 582967 w 1589104"/>
                  <a:gd name="connsiteY7-414" fmla="*/ 1233178 h 1517638"/>
                  <a:gd name="connsiteX8-415" fmla="*/ 0 w 1589104"/>
                  <a:gd name="connsiteY8-416" fmla="*/ 1232918 h 1517638"/>
                  <a:gd name="connsiteX9-417" fmla="*/ 266330 w 1589104"/>
                  <a:gd name="connsiteY9-418" fmla="*/ 955011 h 1517638"/>
                  <a:gd name="connsiteX10-419" fmla="*/ 281126 w 1589104"/>
                  <a:gd name="connsiteY10-420" fmla="*/ 620619 h 1517638"/>
                  <a:gd name="connsiteX11-421" fmla="*/ 0 w 1589104"/>
                  <a:gd name="connsiteY11-422" fmla="*/ 320232 h 1517638"/>
                  <a:gd name="connsiteX0-423" fmla="*/ 0 w 1589104"/>
                  <a:gd name="connsiteY0-424" fmla="*/ 320232 h 1517638"/>
                  <a:gd name="connsiteX1-425" fmla="*/ 556334 w 1589104"/>
                  <a:gd name="connsiteY1-426" fmla="*/ 318779 h 1517638"/>
                  <a:gd name="connsiteX2-427" fmla="*/ 850996 w 1589104"/>
                  <a:gd name="connsiteY2-428" fmla="*/ 59821 h 1517638"/>
                  <a:gd name="connsiteX3-429" fmla="*/ 1004876 w 1589104"/>
                  <a:gd name="connsiteY3-430" fmla="*/ 0 h 1517638"/>
                  <a:gd name="connsiteX4-431" fmla="*/ 1373080 w 1589104"/>
                  <a:gd name="connsiteY4-432" fmla="*/ 591026 h 1517638"/>
                  <a:gd name="connsiteX5-433" fmla="*/ 1589104 w 1589104"/>
                  <a:gd name="connsiteY5-434" fmla="*/ 936373 h 1517638"/>
                  <a:gd name="connsiteX6-435" fmla="*/ 1010794 w 1589104"/>
                  <a:gd name="connsiteY6-436" fmla="*/ 1517638 h 1517638"/>
                  <a:gd name="connsiteX7-437" fmla="*/ 853956 w 1589104"/>
                  <a:gd name="connsiteY7-438" fmla="*/ 1460778 h 1517638"/>
                  <a:gd name="connsiteX8-439" fmla="*/ 582967 w 1589104"/>
                  <a:gd name="connsiteY8-440" fmla="*/ 1233178 h 1517638"/>
                  <a:gd name="connsiteX9-441" fmla="*/ 0 w 1589104"/>
                  <a:gd name="connsiteY9-442" fmla="*/ 1232918 h 1517638"/>
                  <a:gd name="connsiteX10-443" fmla="*/ 266330 w 1589104"/>
                  <a:gd name="connsiteY10-444" fmla="*/ 955011 h 1517638"/>
                  <a:gd name="connsiteX11-445" fmla="*/ 281126 w 1589104"/>
                  <a:gd name="connsiteY11-446" fmla="*/ 620619 h 1517638"/>
                  <a:gd name="connsiteX12" fmla="*/ 0 w 1589104"/>
                  <a:gd name="connsiteY12" fmla="*/ 320232 h 1517638"/>
                  <a:gd name="connsiteX0-447" fmla="*/ 0 w 1589104"/>
                  <a:gd name="connsiteY0-448" fmla="*/ 320232 h 1517638"/>
                  <a:gd name="connsiteX1-449" fmla="*/ 556334 w 1589104"/>
                  <a:gd name="connsiteY1-450" fmla="*/ 318779 h 1517638"/>
                  <a:gd name="connsiteX2-451" fmla="*/ 850996 w 1589104"/>
                  <a:gd name="connsiteY2-452" fmla="*/ 59821 h 1517638"/>
                  <a:gd name="connsiteX3-453" fmla="*/ 1004876 w 1589104"/>
                  <a:gd name="connsiteY3-454" fmla="*/ 0 h 1517638"/>
                  <a:gd name="connsiteX4-455" fmla="*/ 1583185 w 1589104"/>
                  <a:gd name="connsiteY4-456" fmla="*/ 596945 h 1517638"/>
                  <a:gd name="connsiteX5-457" fmla="*/ 1589104 w 1589104"/>
                  <a:gd name="connsiteY5-458" fmla="*/ 936373 h 1517638"/>
                  <a:gd name="connsiteX6-459" fmla="*/ 1010794 w 1589104"/>
                  <a:gd name="connsiteY6-460" fmla="*/ 1517638 h 1517638"/>
                  <a:gd name="connsiteX7-461" fmla="*/ 853956 w 1589104"/>
                  <a:gd name="connsiteY7-462" fmla="*/ 1460778 h 1517638"/>
                  <a:gd name="connsiteX8-463" fmla="*/ 582967 w 1589104"/>
                  <a:gd name="connsiteY8-464" fmla="*/ 1233178 h 1517638"/>
                  <a:gd name="connsiteX9-465" fmla="*/ 0 w 1589104"/>
                  <a:gd name="connsiteY9-466" fmla="*/ 1232918 h 1517638"/>
                  <a:gd name="connsiteX10-467" fmla="*/ 266330 w 1589104"/>
                  <a:gd name="connsiteY10-468" fmla="*/ 955011 h 1517638"/>
                  <a:gd name="connsiteX11-469" fmla="*/ 281126 w 1589104"/>
                  <a:gd name="connsiteY11-470" fmla="*/ 620619 h 1517638"/>
                  <a:gd name="connsiteX12-471" fmla="*/ 0 w 1589104"/>
                  <a:gd name="connsiteY12-472" fmla="*/ 320232 h 1517638"/>
                  <a:gd name="connsiteX0-473" fmla="*/ 0 w 1592063"/>
                  <a:gd name="connsiteY0-474" fmla="*/ 320232 h 1517638"/>
                  <a:gd name="connsiteX1-475" fmla="*/ 556334 w 1592063"/>
                  <a:gd name="connsiteY1-476" fmla="*/ 318779 h 1517638"/>
                  <a:gd name="connsiteX2-477" fmla="*/ 850996 w 1592063"/>
                  <a:gd name="connsiteY2-478" fmla="*/ 59821 h 1517638"/>
                  <a:gd name="connsiteX3-479" fmla="*/ 1004876 w 1592063"/>
                  <a:gd name="connsiteY3-480" fmla="*/ 0 h 1517638"/>
                  <a:gd name="connsiteX4-481" fmla="*/ 1583185 w 1592063"/>
                  <a:gd name="connsiteY4-482" fmla="*/ 596945 h 1517638"/>
                  <a:gd name="connsiteX5-483" fmla="*/ 1592063 w 1592063"/>
                  <a:gd name="connsiteY5-484" fmla="*/ 942292 h 1517638"/>
                  <a:gd name="connsiteX6-485" fmla="*/ 1010794 w 1592063"/>
                  <a:gd name="connsiteY6-486" fmla="*/ 1517638 h 1517638"/>
                  <a:gd name="connsiteX7-487" fmla="*/ 853956 w 1592063"/>
                  <a:gd name="connsiteY7-488" fmla="*/ 1460778 h 1517638"/>
                  <a:gd name="connsiteX8-489" fmla="*/ 582967 w 1592063"/>
                  <a:gd name="connsiteY8-490" fmla="*/ 1233178 h 1517638"/>
                  <a:gd name="connsiteX9-491" fmla="*/ 0 w 1592063"/>
                  <a:gd name="connsiteY9-492" fmla="*/ 1232918 h 1517638"/>
                  <a:gd name="connsiteX10-493" fmla="*/ 266330 w 1592063"/>
                  <a:gd name="connsiteY10-494" fmla="*/ 955011 h 1517638"/>
                  <a:gd name="connsiteX11-495" fmla="*/ 281126 w 1592063"/>
                  <a:gd name="connsiteY11-496" fmla="*/ 620619 h 1517638"/>
                  <a:gd name="connsiteX12-497" fmla="*/ 0 w 1592063"/>
                  <a:gd name="connsiteY12-498" fmla="*/ 320232 h 1517638"/>
                  <a:gd name="connsiteX0-499" fmla="*/ 0 w 1589104"/>
                  <a:gd name="connsiteY0-500" fmla="*/ 320232 h 1517638"/>
                  <a:gd name="connsiteX1-501" fmla="*/ 556334 w 1589104"/>
                  <a:gd name="connsiteY1-502" fmla="*/ 318779 h 1517638"/>
                  <a:gd name="connsiteX2-503" fmla="*/ 850996 w 1589104"/>
                  <a:gd name="connsiteY2-504" fmla="*/ 59821 h 1517638"/>
                  <a:gd name="connsiteX3-505" fmla="*/ 1004876 w 1589104"/>
                  <a:gd name="connsiteY3-506" fmla="*/ 0 h 1517638"/>
                  <a:gd name="connsiteX4-507" fmla="*/ 1583185 w 1589104"/>
                  <a:gd name="connsiteY4-508" fmla="*/ 596945 h 1517638"/>
                  <a:gd name="connsiteX5-509" fmla="*/ 1589104 w 1589104"/>
                  <a:gd name="connsiteY5-510" fmla="*/ 948210 h 1517638"/>
                  <a:gd name="connsiteX6-511" fmla="*/ 1010794 w 1589104"/>
                  <a:gd name="connsiteY6-512" fmla="*/ 1517638 h 1517638"/>
                  <a:gd name="connsiteX7-513" fmla="*/ 853956 w 1589104"/>
                  <a:gd name="connsiteY7-514" fmla="*/ 1460778 h 1517638"/>
                  <a:gd name="connsiteX8-515" fmla="*/ 582967 w 1589104"/>
                  <a:gd name="connsiteY8-516" fmla="*/ 1233178 h 1517638"/>
                  <a:gd name="connsiteX9-517" fmla="*/ 0 w 1589104"/>
                  <a:gd name="connsiteY9-518" fmla="*/ 1232918 h 1517638"/>
                  <a:gd name="connsiteX10-519" fmla="*/ 266330 w 1589104"/>
                  <a:gd name="connsiteY10-520" fmla="*/ 955011 h 1517638"/>
                  <a:gd name="connsiteX11-521" fmla="*/ 281126 w 1589104"/>
                  <a:gd name="connsiteY11-522" fmla="*/ 620619 h 1517638"/>
                  <a:gd name="connsiteX12-523" fmla="*/ 0 w 1589104"/>
                  <a:gd name="connsiteY12-524" fmla="*/ 320232 h 1517638"/>
                  <a:gd name="connsiteX0-525" fmla="*/ 0 w 1589104"/>
                  <a:gd name="connsiteY0-526" fmla="*/ 320232 h 1514679"/>
                  <a:gd name="connsiteX1-527" fmla="*/ 556334 w 1589104"/>
                  <a:gd name="connsiteY1-528" fmla="*/ 318779 h 1514679"/>
                  <a:gd name="connsiteX2-529" fmla="*/ 850996 w 1589104"/>
                  <a:gd name="connsiteY2-530" fmla="*/ 59821 h 1514679"/>
                  <a:gd name="connsiteX3-531" fmla="*/ 1004876 w 1589104"/>
                  <a:gd name="connsiteY3-532" fmla="*/ 0 h 1514679"/>
                  <a:gd name="connsiteX4-533" fmla="*/ 1583185 w 1589104"/>
                  <a:gd name="connsiteY4-534" fmla="*/ 596945 h 1514679"/>
                  <a:gd name="connsiteX5-535" fmla="*/ 1589104 w 1589104"/>
                  <a:gd name="connsiteY5-536" fmla="*/ 948210 h 1514679"/>
                  <a:gd name="connsiteX6-537" fmla="*/ 1013753 w 1589104"/>
                  <a:gd name="connsiteY6-538" fmla="*/ 1514679 h 1514679"/>
                  <a:gd name="connsiteX7-539" fmla="*/ 853956 w 1589104"/>
                  <a:gd name="connsiteY7-540" fmla="*/ 1460778 h 1514679"/>
                  <a:gd name="connsiteX8-541" fmla="*/ 582967 w 1589104"/>
                  <a:gd name="connsiteY8-542" fmla="*/ 1233178 h 1514679"/>
                  <a:gd name="connsiteX9-543" fmla="*/ 0 w 1589104"/>
                  <a:gd name="connsiteY9-544" fmla="*/ 1232918 h 1514679"/>
                  <a:gd name="connsiteX10-545" fmla="*/ 266330 w 1589104"/>
                  <a:gd name="connsiteY10-546" fmla="*/ 955011 h 1514679"/>
                  <a:gd name="connsiteX11-547" fmla="*/ 281126 w 1589104"/>
                  <a:gd name="connsiteY11-548" fmla="*/ 620619 h 1514679"/>
                  <a:gd name="connsiteX12-549" fmla="*/ 0 w 1589104"/>
                  <a:gd name="connsiteY12-550" fmla="*/ 320232 h 1514679"/>
                  <a:gd name="connsiteX0-551" fmla="*/ 0 w 1589104"/>
                  <a:gd name="connsiteY0-552" fmla="*/ 320232 h 1514679"/>
                  <a:gd name="connsiteX1-553" fmla="*/ 556334 w 1589104"/>
                  <a:gd name="connsiteY1-554" fmla="*/ 318779 h 1514679"/>
                  <a:gd name="connsiteX2-555" fmla="*/ 850996 w 1589104"/>
                  <a:gd name="connsiteY2-556" fmla="*/ 59821 h 1514679"/>
                  <a:gd name="connsiteX3-557" fmla="*/ 1004876 w 1589104"/>
                  <a:gd name="connsiteY3-558" fmla="*/ 0 h 1514679"/>
                  <a:gd name="connsiteX4-559" fmla="*/ 1583185 w 1589104"/>
                  <a:gd name="connsiteY4-560" fmla="*/ 596945 h 1514679"/>
                  <a:gd name="connsiteX5-561" fmla="*/ 1589104 w 1589104"/>
                  <a:gd name="connsiteY5-562" fmla="*/ 948210 h 1514679"/>
                  <a:gd name="connsiteX6-563" fmla="*/ 1013753 w 1589104"/>
                  <a:gd name="connsiteY6-564" fmla="*/ 1514679 h 1514679"/>
                  <a:gd name="connsiteX7-565" fmla="*/ 853956 w 1589104"/>
                  <a:gd name="connsiteY7-566" fmla="*/ 1460778 h 1514679"/>
                  <a:gd name="connsiteX8-567" fmla="*/ 582967 w 1589104"/>
                  <a:gd name="connsiteY8-568" fmla="*/ 1233178 h 1514679"/>
                  <a:gd name="connsiteX9-569" fmla="*/ 0 w 1589104"/>
                  <a:gd name="connsiteY9-570" fmla="*/ 1232918 h 1514679"/>
                  <a:gd name="connsiteX10-571" fmla="*/ 266330 w 1589104"/>
                  <a:gd name="connsiteY10-572" fmla="*/ 955011 h 1514679"/>
                  <a:gd name="connsiteX11-573" fmla="*/ 287045 w 1589104"/>
                  <a:gd name="connsiteY11-574" fmla="*/ 611742 h 1514679"/>
                  <a:gd name="connsiteX12-575" fmla="*/ 0 w 1589104"/>
                  <a:gd name="connsiteY12-576" fmla="*/ 320232 h 1514679"/>
                  <a:gd name="connsiteX0-577" fmla="*/ 0 w 1589104"/>
                  <a:gd name="connsiteY0-578" fmla="*/ 320232 h 1514679"/>
                  <a:gd name="connsiteX1-579" fmla="*/ 556334 w 1589104"/>
                  <a:gd name="connsiteY1-580" fmla="*/ 318779 h 1514679"/>
                  <a:gd name="connsiteX2-581" fmla="*/ 850996 w 1589104"/>
                  <a:gd name="connsiteY2-582" fmla="*/ 59821 h 1514679"/>
                  <a:gd name="connsiteX3-583" fmla="*/ 1004876 w 1589104"/>
                  <a:gd name="connsiteY3-584" fmla="*/ 0 h 1514679"/>
                  <a:gd name="connsiteX4-585" fmla="*/ 1583185 w 1589104"/>
                  <a:gd name="connsiteY4-586" fmla="*/ 596945 h 1514679"/>
                  <a:gd name="connsiteX5-587" fmla="*/ 1589104 w 1589104"/>
                  <a:gd name="connsiteY5-588" fmla="*/ 948210 h 1514679"/>
                  <a:gd name="connsiteX6-589" fmla="*/ 1013753 w 1589104"/>
                  <a:gd name="connsiteY6-590" fmla="*/ 1514679 h 1514679"/>
                  <a:gd name="connsiteX7-591" fmla="*/ 853956 w 1589104"/>
                  <a:gd name="connsiteY7-592" fmla="*/ 1460778 h 1514679"/>
                  <a:gd name="connsiteX8-593" fmla="*/ 582967 w 1589104"/>
                  <a:gd name="connsiteY8-594" fmla="*/ 1233178 h 1514679"/>
                  <a:gd name="connsiteX9-595" fmla="*/ 0 w 1589104"/>
                  <a:gd name="connsiteY9-596" fmla="*/ 1232918 h 1514679"/>
                  <a:gd name="connsiteX10-597" fmla="*/ 266330 w 1589104"/>
                  <a:gd name="connsiteY10-598" fmla="*/ 955011 h 1514679"/>
                  <a:gd name="connsiteX11-599" fmla="*/ 287045 w 1589104"/>
                  <a:gd name="connsiteY11-600" fmla="*/ 611742 h 1514679"/>
                  <a:gd name="connsiteX12-601" fmla="*/ 0 w 1589104"/>
                  <a:gd name="connsiteY12-602" fmla="*/ 320232 h 1514679"/>
                  <a:gd name="connsiteX0-603" fmla="*/ 0 w 1589104"/>
                  <a:gd name="connsiteY0-604" fmla="*/ 320232 h 1514679"/>
                  <a:gd name="connsiteX1-605" fmla="*/ 556334 w 1589104"/>
                  <a:gd name="connsiteY1-606" fmla="*/ 318779 h 1514679"/>
                  <a:gd name="connsiteX2-607" fmla="*/ 850996 w 1589104"/>
                  <a:gd name="connsiteY2-608" fmla="*/ 59821 h 1514679"/>
                  <a:gd name="connsiteX3-609" fmla="*/ 1004876 w 1589104"/>
                  <a:gd name="connsiteY3-610" fmla="*/ 0 h 1514679"/>
                  <a:gd name="connsiteX4-611" fmla="*/ 1583185 w 1589104"/>
                  <a:gd name="connsiteY4-612" fmla="*/ 596945 h 1514679"/>
                  <a:gd name="connsiteX5-613" fmla="*/ 1589104 w 1589104"/>
                  <a:gd name="connsiteY5-614" fmla="*/ 948210 h 1514679"/>
                  <a:gd name="connsiteX6-615" fmla="*/ 1013753 w 1589104"/>
                  <a:gd name="connsiteY6-616" fmla="*/ 1514679 h 1514679"/>
                  <a:gd name="connsiteX7-617" fmla="*/ 853956 w 1589104"/>
                  <a:gd name="connsiteY7-618" fmla="*/ 1460778 h 1514679"/>
                  <a:gd name="connsiteX8-619" fmla="*/ 582967 w 1589104"/>
                  <a:gd name="connsiteY8-620" fmla="*/ 1233178 h 1514679"/>
                  <a:gd name="connsiteX9-621" fmla="*/ 0 w 1589104"/>
                  <a:gd name="connsiteY9-622" fmla="*/ 1232918 h 1514679"/>
                  <a:gd name="connsiteX10-623" fmla="*/ 266330 w 1589104"/>
                  <a:gd name="connsiteY10-624" fmla="*/ 955011 h 1514679"/>
                  <a:gd name="connsiteX11-625" fmla="*/ 287045 w 1589104"/>
                  <a:gd name="connsiteY11-626" fmla="*/ 611742 h 1514679"/>
                  <a:gd name="connsiteX12-627" fmla="*/ 0 w 1589104"/>
                  <a:gd name="connsiteY12-628" fmla="*/ 320232 h 1514679"/>
                  <a:gd name="connsiteX0-629" fmla="*/ 0 w 1589104"/>
                  <a:gd name="connsiteY0-630" fmla="*/ 320232 h 1514679"/>
                  <a:gd name="connsiteX1-631" fmla="*/ 556334 w 1589104"/>
                  <a:gd name="connsiteY1-632" fmla="*/ 318779 h 1514679"/>
                  <a:gd name="connsiteX2-633" fmla="*/ 850996 w 1589104"/>
                  <a:gd name="connsiteY2-634" fmla="*/ 59821 h 1514679"/>
                  <a:gd name="connsiteX3-635" fmla="*/ 1004876 w 1589104"/>
                  <a:gd name="connsiteY3-636" fmla="*/ 0 h 1514679"/>
                  <a:gd name="connsiteX4-637" fmla="*/ 1583185 w 1589104"/>
                  <a:gd name="connsiteY4-638" fmla="*/ 596945 h 1514679"/>
                  <a:gd name="connsiteX5-639" fmla="*/ 1589104 w 1589104"/>
                  <a:gd name="connsiteY5-640" fmla="*/ 948210 h 1514679"/>
                  <a:gd name="connsiteX6-641" fmla="*/ 1013753 w 1589104"/>
                  <a:gd name="connsiteY6-642" fmla="*/ 1514679 h 1514679"/>
                  <a:gd name="connsiteX7-643" fmla="*/ 853956 w 1589104"/>
                  <a:gd name="connsiteY7-644" fmla="*/ 1460778 h 1514679"/>
                  <a:gd name="connsiteX8-645" fmla="*/ 582967 w 1589104"/>
                  <a:gd name="connsiteY8-646" fmla="*/ 1233178 h 1514679"/>
                  <a:gd name="connsiteX9-647" fmla="*/ 0 w 1589104"/>
                  <a:gd name="connsiteY9-648" fmla="*/ 1232918 h 1514679"/>
                  <a:gd name="connsiteX10-649" fmla="*/ 266330 w 1589104"/>
                  <a:gd name="connsiteY10-650" fmla="*/ 955011 h 1514679"/>
                  <a:gd name="connsiteX11-651" fmla="*/ 287045 w 1589104"/>
                  <a:gd name="connsiteY11-652" fmla="*/ 611742 h 1514679"/>
                  <a:gd name="connsiteX12-653" fmla="*/ 0 w 1589104"/>
                  <a:gd name="connsiteY12-654" fmla="*/ 320232 h 1514679"/>
                  <a:gd name="connsiteX0-655" fmla="*/ 0 w 1589104"/>
                  <a:gd name="connsiteY0-656" fmla="*/ 320232 h 1514679"/>
                  <a:gd name="connsiteX1-657" fmla="*/ 556334 w 1589104"/>
                  <a:gd name="connsiteY1-658" fmla="*/ 318779 h 1514679"/>
                  <a:gd name="connsiteX2-659" fmla="*/ 850996 w 1589104"/>
                  <a:gd name="connsiteY2-660" fmla="*/ 59821 h 1514679"/>
                  <a:gd name="connsiteX3-661" fmla="*/ 1004876 w 1589104"/>
                  <a:gd name="connsiteY3-662" fmla="*/ 0 h 1514679"/>
                  <a:gd name="connsiteX4-663" fmla="*/ 1583185 w 1589104"/>
                  <a:gd name="connsiteY4-664" fmla="*/ 596945 h 1514679"/>
                  <a:gd name="connsiteX5-665" fmla="*/ 1589104 w 1589104"/>
                  <a:gd name="connsiteY5-666" fmla="*/ 948210 h 1514679"/>
                  <a:gd name="connsiteX6-667" fmla="*/ 1013753 w 1589104"/>
                  <a:gd name="connsiteY6-668" fmla="*/ 1514679 h 1514679"/>
                  <a:gd name="connsiteX7-669" fmla="*/ 853956 w 1589104"/>
                  <a:gd name="connsiteY7-670" fmla="*/ 1460778 h 1514679"/>
                  <a:gd name="connsiteX8-671" fmla="*/ 582967 w 1589104"/>
                  <a:gd name="connsiteY8-672" fmla="*/ 1233178 h 1514679"/>
                  <a:gd name="connsiteX9-673" fmla="*/ 0 w 1589104"/>
                  <a:gd name="connsiteY9-674" fmla="*/ 1232918 h 1514679"/>
                  <a:gd name="connsiteX10-675" fmla="*/ 266330 w 1589104"/>
                  <a:gd name="connsiteY10-676" fmla="*/ 955011 h 1514679"/>
                  <a:gd name="connsiteX11-677" fmla="*/ 287045 w 1589104"/>
                  <a:gd name="connsiteY11-678" fmla="*/ 611742 h 1514679"/>
                  <a:gd name="connsiteX12-679" fmla="*/ 0 w 1589104"/>
                  <a:gd name="connsiteY12-680" fmla="*/ 320232 h 1514679"/>
                  <a:gd name="connsiteX0-681" fmla="*/ 0 w 1589104"/>
                  <a:gd name="connsiteY0-682" fmla="*/ 320232 h 1514679"/>
                  <a:gd name="connsiteX1-683" fmla="*/ 556334 w 1589104"/>
                  <a:gd name="connsiteY1-684" fmla="*/ 318779 h 1514679"/>
                  <a:gd name="connsiteX2-685" fmla="*/ 850996 w 1589104"/>
                  <a:gd name="connsiteY2-686" fmla="*/ 59821 h 1514679"/>
                  <a:gd name="connsiteX3-687" fmla="*/ 1004876 w 1589104"/>
                  <a:gd name="connsiteY3-688" fmla="*/ 0 h 1514679"/>
                  <a:gd name="connsiteX4-689" fmla="*/ 1583185 w 1589104"/>
                  <a:gd name="connsiteY4-690" fmla="*/ 596945 h 1514679"/>
                  <a:gd name="connsiteX5-691" fmla="*/ 1589104 w 1589104"/>
                  <a:gd name="connsiteY5-692" fmla="*/ 948210 h 1514679"/>
                  <a:gd name="connsiteX6-693" fmla="*/ 1013753 w 1589104"/>
                  <a:gd name="connsiteY6-694" fmla="*/ 1514679 h 1514679"/>
                  <a:gd name="connsiteX7-695" fmla="*/ 853956 w 1589104"/>
                  <a:gd name="connsiteY7-696" fmla="*/ 1460778 h 1514679"/>
                  <a:gd name="connsiteX8-697" fmla="*/ 582967 w 1589104"/>
                  <a:gd name="connsiteY8-698" fmla="*/ 1233178 h 1514679"/>
                  <a:gd name="connsiteX9-699" fmla="*/ 0 w 1589104"/>
                  <a:gd name="connsiteY9-700" fmla="*/ 1232918 h 1514679"/>
                  <a:gd name="connsiteX10-701" fmla="*/ 266330 w 1589104"/>
                  <a:gd name="connsiteY10-702" fmla="*/ 955011 h 1514679"/>
                  <a:gd name="connsiteX11-703" fmla="*/ 287045 w 1589104"/>
                  <a:gd name="connsiteY11-704" fmla="*/ 611742 h 1514679"/>
                  <a:gd name="connsiteX12-705" fmla="*/ 0 w 1589104"/>
                  <a:gd name="connsiteY12-706" fmla="*/ 320232 h 1514679"/>
                  <a:gd name="connsiteX0-707" fmla="*/ 0 w 1589104"/>
                  <a:gd name="connsiteY0-708" fmla="*/ 320232 h 1514679"/>
                  <a:gd name="connsiteX1-709" fmla="*/ 556334 w 1589104"/>
                  <a:gd name="connsiteY1-710" fmla="*/ 318779 h 1514679"/>
                  <a:gd name="connsiteX2-711" fmla="*/ 850996 w 1589104"/>
                  <a:gd name="connsiteY2-712" fmla="*/ 59821 h 1514679"/>
                  <a:gd name="connsiteX3-713" fmla="*/ 1004876 w 1589104"/>
                  <a:gd name="connsiteY3-714" fmla="*/ 0 h 1514679"/>
                  <a:gd name="connsiteX4-715" fmla="*/ 1583185 w 1589104"/>
                  <a:gd name="connsiteY4-716" fmla="*/ 596945 h 1514679"/>
                  <a:gd name="connsiteX5-717" fmla="*/ 1589104 w 1589104"/>
                  <a:gd name="connsiteY5-718" fmla="*/ 948210 h 1514679"/>
                  <a:gd name="connsiteX6-719" fmla="*/ 1013753 w 1589104"/>
                  <a:gd name="connsiteY6-720" fmla="*/ 1514679 h 1514679"/>
                  <a:gd name="connsiteX7-721" fmla="*/ 853956 w 1589104"/>
                  <a:gd name="connsiteY7-722" fmla="*/ 1460778 h 1514679"/>
                  <a:gd name="connsiteX8-723" fmla="*/ 582967 w 1589104"/>
                  <a:gd name="connsiteY8-724" fmla="*/ 1233178 h 1514679"/>
                  <a:gd name="connsiteX9-725" fmla="*/ 0 w 1589104"/>
                  <a:gd name="connsiteY9-726" fmla="*/ 1232918 h 1514679"/>
                  <a:gd name="connsiteX10-727" fmla="*/ 266330 w 1589104"/>
                  <a:gd name="connsiteY10-728" fmla="*/ 955011 h 1514679"/>
                  <a:gd name="connsiteX11-729" fmla="*/ 287045 w 1589104"/>
                  <a:gd name="connsiteY11-730" fmla="*/ 611742 h 1514679"/>
                  <a:gd name="connsiteX12-731" fmla="*/ 0 w 1589104"/>
                  <a:gd name="connsiteY12-732" fmla="*/ 320232 h 1514679"/>
                  <a:gd name="connsiteX0-733" fmla="*/ 0 w 1589104"/>
                  <a:gd name="connsiteY0-734" fmla="*/ 320232 h 1514679"/>
                  <a:gd name="connsiteX1-735" fmla="*/ 556334 w 1589104"/>
                  <a:gd name="connsiteY1-736" fmla="*/ 318779 h 1514679"/>
                  <a:gd name="connsiteX2-737" fmla="*/ 850996 w 1589104"/>
                  <a:gd name="connsiteY2-738" fmla="*/ 59821 h 1514679"/>
                  <a:gd name="connsiteX3-739" fmla="*/ 1004876 w 1589104"/>
                  <a:gd name="connsiteY3-740" fmla="*/ 0 h 1514679"/>
                  <a:gd name="connsiteX4-741" fmla="*/ 1583185 w 1589104"/>
                  <a:gd name="connsiteY4-742" fmla="*/ 596945 h 1514679"/>
                  <a:gd name="connsiteX5-743" fmla="*/ 1589104 w 1589104"/>
                  <a:gd name="connsiteY5-744" fmla="*/ 948210 h 1514679"/>
                  <a:gd name="connsiteX6-745" fmla="*/ 1013753 w 1589104"/>
                  <a:gd name="connsiteY6-746" fmla="*/ 1514679 h 1514679"/>
                  <a:gd name="connsiteX7-747" fmla="*/ 853956 w 1589104"/>
                  <a:gd name="connsiteY7-748" fmla="*/ 1460778 h 1514679"/>
                  <a:gd name="connsiteX8-749" fmla="*/ 582967 w 1589104"/>
                  <a:gd name="connsiteY8-750" fmla="*/ 1233178 h 1514679"/>
                  <a:gd name="connsiteX9-751" fmla="*/ 0 w 1589104"/>
                  <a:gd name="connsiteY9-752" fmla="*/ 1232918 h 1514679"/>
                  <a:gd name="connsiteX10-753" fmla="*/ 266330 w 1589104"/>
                  <a:gd name="connsiteY10-754" fmla="*/ 955011 h 1514679"/>
                  <a:gd name="connsiteX11-755" fmla="*/ 287045 w 1589104"/>
                  <a:gd name="connsiteY11-756" fmla="*/ 611742 h 1514679"/>
                  <a:gd name="connsiteX12-757" fmla="*/ 0 w 1589104"/>
                  <a:gd name="connsiteY12-758" fmla="*/ 320232 h 1514679"/>
                  <a:gd name="connsiteX0-759" fmla="*/ 0 w 1589104"/>
                  <a:gd name="connsiteY0-760" fmla="*/ 320232 h 1514679"/>
                  <a:gd name="connsiteX1-761" fmla="*/ 556334 w 1589104"/>
                  <a:gd name="connsiteY1-762" fmla="*/ 318779 h 1514679"/>
                  <a:gd name="connsiteX2-763" fmla="*/ 850996 w 1589104"/>
                  <a:gd name="connsiteY2-764" fmla="*/ 59821 h 1514679"/>
                  <a:gd name="connsiteX3-765" fmla="*/ 1004876 w 1589104"/>
                  <a:gd name="connsiteY3-766" fmla="*/ 0 h 1514679"/>
                  <a:gd name="connsiteX4-767" fmla="*/ 1583185 w 1589104"/>
                  <a:gd name="connsiteY4-768" fmla="*/ 596945 h 1514679"/>
                  <a:gd name="connsiteX5-769" fmla="*/ 1589104 w 1589104"/>
                  <a:gd name="connsiteY5-770" fmla="*/ 948210 h 1514679"/>
                  <a:gd name="connsiteX6-771" fmla="*/ 1013753 w 1589104"/>
                  <a:gd name="connsiteY6-772" fmla="*/ 1514679 h 1514679"/>
                  <a:gd name="connsiteX7-773" fmla="*/ 853956 w 1589104"/>
                  <a:gd name="connsiteY7-774" fmla="*/ 1460778 h 1514679"/>
                  <a:gd name="connsiteX8-775" fmla="*/ 582967 w 1589104"/>
                  <a:gd name="connsiteY8-776" fmla="*/ 1233178 h 1514679"/>
                  <a:gd name="connsiteX9-777" fmla="*/ 0 w 1589104"/>
                  <a:gd name="connsiteY9-778" fmla="*/ 1232918 h 1514679"/>
                  <a:gd name="connsiteX10-779" fmla="*/ 266330 w 1589104"/>
                  <a:gd name="connsiteY10-780" fmla="*/ 955011 h 1514679"/>
                  <a:gd name="connsiteX11-781" fmla="*/ 287045 w 1589104"/>
                  <a:gd name="connsiteY11-782" fmla="*/ 611742 h 1514679"/>
                  <a:gd name="connsiteX12-783" fmla="*/ 0 w 1589104"/>
                  <a:gd name="connsiteY12-784" fmla="*/ 320232 h 1514679"/>
                  <a:gd name="connsiteX0-785" fmla="*/ 0 w 1589104"/>
                  <a:gd name="connsiteY0-786" fmla="*/ 320232 h 1532336"/>
                  <a:gd name="connsiteX1-787" fmla="*/ 556334 w 1589104"/>
                  <a:gd name="connsiteY1-788" fmla="*/ 318779 h 1532336"/>
                  <a:gd name="connsiteX2-789" fmla="*/ 850996 w 1589104"/>
                  <a:gd name="connsiteY2-790" fmla="*/ 59821 h 1532336"/>
                  <a:gd name="connsiteX3-791" fmla="*/ 1004876 w 1589104"/>
                  <a:gd name="connsiteY3-792" fmla="*/ 0 h 1532336"/>
                  <a:gd name="connsiteX4-793" fmla="*/ 1583185 w 1589104"/>
                  <a:gd name="connsiteY4-794" fmla="*/ 596945 h 1532336"/>
                  <a:gd name="connsiteX5-795" fmla="*/ 1589104 w 1589104"/>
                  <a:gd name="connsiteY5-796" fmla="*/ 948210 h 1532336"/>
                  <a:gd name="connsiteX6-797" fmla="*/ 1013753 w 1589104"/>
                  <a:gd name="connsiteY6-798" fmla="*/ 1514679 h 1532336"/>
                  <a:gd name="connsiteX7-799" fmla="*/ 853956 w 1589104"/>
                  <a:gd name="connsiteY7-800" fmla="*/ 1460778 h 1532336"/>
                  <a:gd name="connsiteX8-801" fmla="*/ 582967 w 1589104"/>
                  <a:gd name="connsiteY8-802" fmla="*/ 1233178 h 1532336"/>
                  <a:gd name="connsiteX9-803" fmla="*/ 0 w 1589104"/>
                  <a:gd name="connsiteY9-804" fmla="*/ 1232918 h 1532336"/>
                  <a:gd name="connsiteX10-805" fmla="*/ 266330 w 1589104"/>
                  <a:gd name="connsiteY10-806" fmla="*/ 955011 h 1532336"/>
                  <a:gd name="connsiteX11-807" fmla="*/ 287045 w 1589104"/>
                  <a:gd name="connsiteY11-808" fmla="*/ 611742 h 1532336"/>
                  <a:gd name="connsiteX12-809" fmla="*/ 0 w 1589104"/>
                  <a:gd name="connsiteY12-810" fmla="*/ 320232 h 1532336"/>
                  <a:gd name="connsiteX0-811" fmla="*/ 0 w 1589104"/>
                  <a:gd name="connsiteY0-812" fmla="*/ 320232 h 1575133"/>
                  <a:gd name="connsiteX1-813" fmla="*/ 556334 w 1589104"/>
                  <a:gd name="connsiteY1-814" fmla="*/ 318779 h 1575133"/>
                  <a:gd name="connsiteX2-815" fmla="*/ 850996 w 1589104"/>
                  <a:gd name="connsiteY2-816" fmla="*/ 59821 h 1575133"/>
                  <a:gd name="connsiteX3-817" fmla="*/ 1004876 w 1589104"/>
                  <a:gd name="connsiteY3-818" fmla="*/ 0 h 1575133"/>
                  <a:gd name="connsiteX4-819" fmla="*/ 1583185 w 1589104"/>
                  <a:gd name="connsiteY4-820" fmla="*/ 596945 h 1575133"/>
                  <a:gd name="connsiteX5-821" fmla="*/ 1589104 w 1589104"/>
                  <a:gd name="connsiteY5-822" fmla="*/ 948210 h 1575133"/>
                  <a:gd name="connsiteX6-823" fmla="*/ 1013753 w 1589104"/>
                  <a:gd name="connsiteY6-824" fmla="*/ 1514679 h 1575133"/>
                  <a:gd name="connsiteX7-825" fmla="*/ 853956 w 1589104"/>
                  <a:gd name="connsiteY7-826" fmla="*/ 1460778 h 1575133"/>
                  <a:gd name="connsiteX8-827" fmla="*/ 582967 w 1589104"/>
                  <a:gd name="connsiteY8-828" fmla="*/ 1233178 h 1575133"/>
                  <a:gd name="connsiteX9-829" fmla="*/ 0 w 1589104"/>
                  <a:gd name="connsiteY9-830" fmla="*/ 1232918 h 1575133"/>
                  <a:gd name="connsiteX10-831" fmla="*/ 266330 w 1589104"/>
                  <a:gd name="connsiteY10-832" fmla="*/ 955011 h 1575133"/>
                  <a:gd name="connsiteX11-833" fmla="*/ 287045 w 1589104"/>
                  <a:gd name="connsiteY11-834" fmla="*/ 611742 h 1575133"/>
                  <a:gd name="connsiteX12-835" fmla="*/ 0 w 1589104"/>
                  <a:gd name="connsiteY12-836" fmla="*/ 320232 h 1575133"/>
                  <a:gd name="connsiteX0-837" fmla="*/ 0 w 1589104"/>
                  <a:gd name="connsiteY0-838" fmla="*/ 320232 h 1575133"/>
                  <a:gd name="connsiteX1-839" fmla="*/ 556334 w 1589104"/>
                  <a:gd name="connsiteY1-840" fmla="*/ 318779 h 1575133"/>
                  <a:gd name="connsiteX2-841" fmla="*/ 850996 w 1589104"/>
                  <a:gd name="connsiteY2-842" fmla="*/ 59821 h 1575133"/>
                  <a:gd name="connsiteX3-843" fmla="*/ 1004876 w 1589104"/>
                  <a:gd name="connsiteY3-844" fmla="*/ 0 h 1575133"/>
                  <a:gd name="connsiteX4-845" fmla="*/ 1583185 w 1589104"/>
                  <a:gd name="connsiteY4-846" fmla="*/ 596945 h 1575133"/>
                  <a:gd name="connsiteX5-847" fmla="*/ 1589104 w 1589104"/>
                  <a:gd name="connsiteY5-848" fmla="*/ 948210 h 1575133"/>
                  <a:gd name="connsiteX6-849" fmla="*/ 1013753 w 1589104"/>
                  <a:gd name="connsiteY6-850" fmla="*/ 1514679 h 1575133"/>
                  <a:gd name="connsiteX7-851" fmla="*/ 853956 w 1589104"/>
                  <a:gd name="connsiteY7-852" fmla="*/ 1460778 h 1575133"/>
                  <a:gd name="connsiteX8-853" fmla="*/ 582967 w 1589104"/>
                  <a:gd name="connsiteY8-854" fmla="*/ 1233178 h 1575133"/>
                  <a:gd name="connsiteX9-855" fmla="*/ 0 w 1589104"/>
                  <a:gd name="connsiteY9-856" fmla="*/ 1232918 h 1575133"/>
                  <a:gd name="connsiteX10-857" fmla="*/ 266330 w 1589104"/>
                  <a:gd name="connsiteY10-858" fmla="*/ 955011 h 1575133"/>
                  <a:gd name="connsiteX11-859" fmla="*/ 287045 w 1589104"/>
                  <a:gd name="connsiteY11-860" fmla="*/ 611742 h 1575133"/>
                  <a:gd name="connsiteX12-861" fmla="*/ 0 w 1589104"/>
                  <a:gd name="connsiteY12-862" fmla="*/ 320232 h 1575133"/>
                  <a:gd name="connsiteX0-863" fmla="*/ 0 w 1589104"/>
                  <a:gd name="connsiteY0-864" fmla="*/ 320232 h 1575133"/>
                  <a:gd name="connsiteX1-865" fmla="*/ 556334 w 1589104"/>
                  <a:gd name="connsiteY1-866" fmla="*/ 318779 h 1575133"/>
                  <a:gd name="connsiteX2-867" fmla="*/ 850996 w 1589104"/>
                  <a:gd name="connsiteY2-868" fmla="*/ 59821 h 1575133"/>
                  <a:gd name="connsiteX3-869" fmla="*/ 1004876 w 1589104"/>
                  <a:gd name="connsiteY3-870" fmla="*/ 0 h 1575133"/>
                  <a:gd name="connsiteX4-871" fmla="*/ 1583185 w 1589104"/>
                  <a:gd name="connsiteY4-872" fmla="*/ 596945 h 1575133"/>
                  <a:gd name="connsiteX5-873" fmla="*/ 1589104 w 1589104"/>
                  <a:gd name="connsiteY5-874" fmla="*/ 948210 h 1575133"/>
                  <a:gd name="connsiteX6-875" fmla="*/ 1013753 w 1589104"/>
                  <a:gd name="connsiteY6-876" fmla="*/ 1514679 h 1575133"/>
                  <a:gd name="connsiteX7-877" fmla="*/ 853956 w 1589104"/>
                  <a:gd name="connsiteY7-878" fmla="*/ 1460778 h 1575133"/>
                  <a:gd name="connsiteX8-879" fmla="*/ 582967 w 1589104"/>
                  <a:gd name="connsiteY8-880" fmla="*/ 1233178 h 1575133"/>
                  <a:gd name="connsiteX9-881" fmla="*/ 0 w 1589104"/>
                  <a:gd name="connsiteY9-882" fmla="*/ 1232918 h 1575133"/>
                  <a:gd name="connsiteX10-883" fmla="*/ 266330 w 1589104"/>
                  <a:gd name="connsiteY10-884" fmla="*/ 955011 h 1575133"/>
                  <a:gd name="connsiteX11-885" fmla="*/ 287045 w 1589104"/>
                  <a:gd name="connsiteY11-886" fmla="*/ 611742 h 1575133"/>
                  <a:gd name="connsiteX12-887" fmla="*/ 0 w 1589104"/>
                  <a:gd name="connsiteY12-888" fmla="*/ 320232 h 1575133"/>
                  <a:gd name="connsiteX0-889" fmla="*/ 0 w 1589104"/>
                  <a:gd name="connsiteY0-890" fmla="*/ 320232 h 1575133"/>
                  <a:gd name="connsiteX1-891" fmla="*/ 556334 w 1589104"/>
                  <a:gd name="connsiteY1-892" fmla="*/ 318779 h 1575133"/>
                  <a:gd name="connsiteX2-893" fmla="*/ 850996 w 1589104"/>
                  <a:gd name="connsiteY2-894" fmla="*/ 59821 h 1575133"/>
                  <a:gd name="connsiteX3-895" fmla="*/ 1004876 w 1589104"/>
                  <a:gd name="connsiteY3-896" fmla="*/ 0 h 1575133"/>
                  <a:gd name="connsiteX4-897" fmla="*/ 1583185 w 1589104"/>
                  <a:gd name="connsiteY4-898" fmla="*/ 596945 h 1575133"/>
                  <a:gd name="connsiteX5-899" fmla="*/ 1589104 w 1589104"/>
                  <a:gd name="connsiteY5-900" fmla="*/ 948210 h 1575133"/>
                  <a:gd name="connsiteX6-901" fmla="*/ 1013753 w 1589104"/>
                  <a:gd name="connsiteY6-902" fmla="*/ 1514679 h 1575133"/>
                  <a:gd name="connsiteX7-903" fmla="*/ 853956 w 1589104"/>
                  <a:gd name="connsiteY7-904" fmla="*/ 1460778 h 1575133"/>
                  <a:gd name="connsiteX8-905" fmla="*/ 582967 w 1589104"/>
                  <a:gd name="connsiteY8-906" fmla="*/ 1233178 h 1575133"/>
                  <a:gd name="connsiteX9-907" fmla="*/ 0 w 1589104"/>
                  <a:gd name="connsiteY9-908" fmla="*/ 1232918 h 1575133"/>
                  <a:gd name="connsiteX10-909" fmla="*/ 266330 w 1589104"/>
                  <a:gd name="connsiteY10-910" fmla="*/ 955011 h 1575133"/>
                  <a:gd name="connsiteX11-911" fmla="*/ 287045 w 1589104"/>
                  <a:gd name="connsiteY11-912" fmla="*/ 611742 h 1575133"/>
                  <a:gd name="connsiteX12-913" fmla="*/ 0 w 1589104"/>
                  <a:gd name="connsiteY12-914" fmla="*/ 320232 h 1575133"/>
                  <a:gd name="connsiteX0-915" fmla="*/ 0 w 1589104"/>
                  <a:gd name="connsiteY0-916" fmla="*/ 354510 h 1609411"/>
                  <a:gd name="connsiteX1-917" fmla="*/ 556334 w 1589104"/>
                  <a:gd name="connsiteY1-918" fmla="*/ 353057 h 1609411"/>
                  <a:gd name="connsiteX2-919" fmla="*/ 850996 w 1589104"/>
                  <a:gd name="connsiteY2-920" fmla="*/ 94099 h 1609411"/>
                  <a:gd name="connsiteX3-921" fmla="*/ 1004876 w 1589104"/>
                  <a:gd name="connsiteY3-922" fmla="*/ 34278 h 1609411"/>
                  <a:gd name="connsiteX4-923" fmla="*/ 1583185 w 1589104"/>
                  <a:gd name="connsiteY4-924" fmla="*/ 631223 h 1609411"/>
                  <a:gd name="connsiteX5-925" fmla="*/ 1589104 w 1589104"/>
                  <a:gd name="connsiteY5-926" fmla="*/ 982488 h 1609411"/>
                  <a:gd name="connsiteX6-927" fmla="*/ 1013753 w 1589104"/>
                  <a:gd name="connsiteY6-928" fmla="*/ 1548957 h 1609411"/>
                  <a:gd name="connsiteX7-929" fmla="*/ 853956 w 1589104"/>
                  <a:gd name="connsiteY7-930" fmla="*/ 1495056 h 1609411"/>
                  <a:gd name="connsiteX8-931" fmla="*/ 582967 w 1589104"/>
                  <a:gd name="connsiteY8-932" fmla="*/ 1267456 h 1609411"/>
                  <a:gd name="connsiteX9-933" fmla="*/ 0 w 1589104"/>
                  <a:gd name="connsiteY9-934" fmla="*/ 1267196 h 1609411"/>
                  <a:gd name="connsiteX10-935" fmla="*/ 266330 w 1589104"/>
                  <a:gd name="connsiteY10-936" fmla="*/ 989289 h 1609411"/>
                  <a:gd name="connsiteX11-937" fmla="*/ 287045 w 1589104"/>
                  <a:gd name="connsiteY11-938" fmla="*/ 646020 h 1609411"/>
                  <a:gd name="connsiteX12-939" fmla="*/ 0 w 1589104"/>
                  <a:gd name="connsiteY12-940" fmla="*/ 354510 h 1609411"/>
                  <a:gd name="connsiteX0-941" fmla="*/ 0 w 1589104"/>
                  <a:gd name="connsiteY0-942" fmla="*/ 354510 h 1609411"/>
                  <a:gd name="connsiteX1-943" fmla="*/ 556334 w 1589104"/>
                  <a:gd name="connsiteY1-944" fmla="*/ 353057 h 1609411"/>
                  <a:gd name="connsiteX2-945" fmla="*/ 850996 w 1589104"/>
                  <a:gd name="connsiteY2-946" fmla="*/ 94099 h 1609411"/>
                  <a:gd name="connsiteX3-947" fmla="*/ 1004876 w 1589104"/>
                  <a:gd name="connsiteY3-948" fmla="*/ 34278 h 1609411"/>
                  <a:gd name="connsiteX4-949" fmla="*/ 1577267 w 1589104"/>
                  <a:gd name="connsiteY4-950" fmla="*/ 619386 h 1609411"/>
                  <a:gd name="connsiteX5-951" fmla="*/ 1589104 w 1589104"/>
                  <a:gd name="connsiteY5-952" fmla="*/ 982488 h 1609411"/>
                  <a:gd name="connsiteX6-953" fmla="*/ 1013753 w 1589104"/>
                  <a:gd name="connsiteY6-954" fmla="*/ 1548957 h 1609411"/>
                  <a:gd name="connsiteX7-955" fmla="*/ 853956 w 1589104"/>
                  <a:gd name="connsiteY7-956" fmla="*/ 1495056 h 1609411"/>
                  <a:gd name="connsiteX8-957" fmla="*/ 582967 w 1589104"/>
                  <a:gd name="connsiteY8-958" fmla="*/ 1267456 h 1609411"/>
                  <a:gd name="connsiteX9-959" fmla="*/ 0 w 1589104"/>
                  <a:gd name="connsiteY9-960" fmla="*/ 1267196 h 1609411"/>
                  <a:gd name="connsiteX10-961" fmla="*/ 266330 w 1589104"/>
                  <a:gd name="connsiteY10-962" fmla="*/ 989289 h 1609411"/>
                  <a:gd name="connsiteX11-963" fmla="*/ 287045 w 1589104"/>
                  <a:gd name="connsiteY11-964" fmla="*/ 646020 h 1609411"/>
                  <a:gd name="connsiteX12-965" fmla="*/ 0 w 1589104"/>
                  <a:gd name="connsiteY12-966" fmla="*/ 354510 h 1609411"/>
                  <a:gd name="connsiteX0-967" fmla="*/ 0 w 1643112"/>
                  <a:gd name="connsiteY0-968" fmla="*/ 354510 h 1609411"/>
                  <a:gd name="connsiteX1-969" fmla="*/ 556334 w 1643112"/>
                  <a:gd name="connsiteY1-970" fmla="*/ 353057 h 1609411"/>
                  <a:gd name="connsiteX2-971" fmla="*/ 850996 w 1643112"/>
                  <a:gd name="connsiteY2-972" fmla="*/ 94099 h 1609411"/>
                  <a:gd name="connsiteX3-973" fmla="*/ 1004876 w 1643112"/>
                  <a:gd name="connsiteY3-974" fmla="*/ 34278 h 1609411"/>
                  <a:gd name="connsiteX4-975" fmla="*/ 1577267 w 1643112"/>
                  <a:gd name="connsiteY4-976" fmla="*/ 619386 h 1609411"/>
                  <a:gd name="connsiteX5-977" fmla="*/ 1589104 w 1643112"/>
                  <a:gd name="connsiteY5-978" fmla="*/ 982488 h 1609411"/>
                  <a:gd name="connsiteX6-979" fmla="*/ 1013753 w 1643112"/>
                  <a:gd name="connsiteY6-980" fmla="*/ 1548957 h 1609411"/>
                  <a:gd name="connsiteX7-981" fmla="*/ 853956 w 1643112"/>
                  <a:gd name="connsiteY7-982" fmla="*/ 1495056 h 1609411"/>
                  <a:gd name="connsiteX8-983" fmla="*/ 582967 w 1643112"/>
                  <a:gd name="connsiteY8-984" fmla="*/ 1267456 h 1609411"/>
                  <a:gd name="connsiteX9-985" fmla="*/ 0 w 1643112"/>
                  <a:gd name="connsiteY9-986" fmla="*/ 1267196 h 1609411"/>
                  <a:gd name="connsiteX10-987" fmla="*/ 266330 w 1643112"/>
                  <a:gd name="connsiteY10-988" fmla="*/ 989289 h 1609411"/>
                  <a:gd name="connsiteX11-989" fmla="*/ 287045 w 1643112"/>
                  <a:gd name="connsiteY11-990" fmla="*/ 646020 h 1609411"/>
                  <a:gd name="connsiteX12-991" fmla="*/ 0 w 1643112"/>
                  <a:gd name="connsiteY12-992" fmla="*/ 354510 h 1609411"/>
                  <a:gd name="connsiteX0-993" fmla="*/ 0 w 1669115"/>
                  <a:gd name="connsiteY0-994" fmla="*/ 354510 h 1609411"/>
                  <a:gd name="connsiteX1-995" fmla="*/ 556334 w 1669115"/>
                  <a:gd name="connsiteY1-996" fmla="*/ 353057 h 1609411"/>
                  <a:gd name="connsiteX2-997" fmla="*/ 850996 w 1669115"/>
                  <a:gd name="connsiteY2-998" fmla="*/ 94099 h 1609411"/>
                  <a:gd name="connsiteX3-999" fmla="*/ 1004876 w 1669115"/>
                  <a:gd name="connsiteY3-1000" fmla="*/ 34278 h 1609411"/>
                  <a:gd name="connsiteX4-1001" fmla="*/ 1577267 w 1669115"/>
                  <a:gd name="connsiteY4-1002" fmla="*/ 619386 h 1609411"/>
                  <a:gd name="connsiteX5-1003" fmla="*/ 1589104 w 1669115"/>
                  <a:gd name="connsiteY5-1004" fmla="*/ 982488 h 1609411"/>
                  <a:gd name="connsiteX6-1005" fmla="*/ 1013753 w 1669115"/>
                  <a:gd name="connsiteY6-1006" fmla="*/ 1548957 h 1609411"/>
                  <a:gd name="connsiteX7-1007" fmla="*/ 853956 w 1669115"/>
                  <a:gd name="connsiteY7-1008" fmla="*/ 1495056 h 1609411"/>
                  <a:gd name="connsiteX8-1009" fmla="*/ 582967 w 1669115"/>
                  <a:gd name="connsiteY8-1010" fmla="*/ 1267456 h 1609411"/>
                  <a:gd name="connsiteX9-1011" fmla="*/ 0 w 1669115"/>
                  <a:gd name="connsiteY9-1012" fmla="*/ 1267196 h 1609411"/>
                  <a:gd name="connsiteX10-1013" fmla="*/ 266330 w 1669115"/>
                  <a:gd name="connsiteY10-1014" fmla="*/ 989289 h 1609411"/>
                  <a:gd name="connsiteX11-1015" fmla="*/ 287045 w 1669115"/>
                  <a:gd name="connsiteY11-1016" fmla="*/ 646020 h 1609411"/>
                  <a:gd name="connsiteX12-1017" fmla="*/ 0 w 1669115"/>
                  <a:gd name="connsiteY12-1018" fmla="*/ 354510 h 1609411"/>
                  <a:gd name="connsiteX0-1019" fmla="*/ 0 w 1671177"/>
                  <a:gd name="connsiteY0-1020" fmla="*/ 354510 h 1609411"/>
                  <a:gd name="connsiteX1-1021" fmla="*/ 556334 w 1671177"/>
                  <a:gd name="connsiteY1-1022" fmla="*/ 353057 h 1609411"/>
                  <a:gd name="connsiteX2-1023" fmla="*/ 850996 w 1671177"/>
                  <a:gd name="connsiteY2-1024" fmla="*/ 94099 h 1609411"/>
                  <a:gd name="connsiteX3-1025" fmla="*/ 1004876 w 1671177"/>
                  <a:gd name="connsiteY3-1026" fmla="*/ 34278 h 1609411"/>
                  <a:gd name="connsiteX4-1027" fmla="*/ 1577267 w 1671177"/>
                  <a:gd name="connsiteY4-1028" fmla="*/ 619386 h 1609411"/>
                  <a:gd name="connsiteX5-1029" fmla="*/ 1589104 w 1671177"/>
                  <a:gd name="connsiteY5-1030" fmla="*/ 982488 h 1609411"/>
                  <a:gd name="connsiteX6-1031" fmla="*/ 1013753 w 1671177"/>
                  <a:gd name="connsiteY6-1032" fmla="*/ 1548957 h 1609411"/>
                  <a:gd name="connsiteX7-1033" fmla="*/ 853956 w 1671177"/>
                  <a:gd name="connsiteY7-1034" fmla="*/ 1495056 h 1609411"/>
                  <a:gd name="connsiteX8-1035" fmla="*/ 582967 w 1671177"/>
                  <a:gd name="connsiteY8-1036" fmla="*/ 1267456 h 1609411"/>
                  <a:gd name="connsiteX9-1037" fmla="*/ 0 w 1671177"/>
                  <a:gd name="connsiteY9-1038" fmla="*/ 1267196 h 1609411"/>
                  <a:gd name="connsiteX10-1039" fmla="*/ 266330 w 1671177"/>
                  <a:gd name="connsiteY10-1040" fmla="*/ 989289 h 1609411"/>
                  <a:gd name="connsiteX11-1041" fmla="*/ 287045 w 1671177"/>
                  <a:gd name="connsiteY11-1042" fmla="*/ 646020 h 1609411"/>
                  <a:gd name="connsiteX12-1043" fmla="*/ 0 w 1671177"/>
                  <a:gd name="connsiteY12-1044" fmla="*/ 354510 h 160941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 ang="0">
                    <a:pos x="connsiteX9-125" y="connsiteY9-126"/>
                  </a:cxn>
                  <a:cxn ang="0">
                    <a:pos x="connsiteX10-327" y="connsiteY10-328"/>
                  </a:cxn>
                  <a:cxn ang="0">
                    <a:pos x="connsiteX11-373" y="connsiteY11-374"/>
                  </a:cxn>
                  <a:cxn ang="0">
                    <a:pos x="connsiteX12-471" y="connsiteY12-472"/>
                  </a:cxn>
                </a:cxnLst>
                <a:rect l="l" t="t"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rgbClr val="1975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95" name="TextBox 30"/>
            <p:cNvSpPr txBox="1"/>
            <p:nvPr/>
          </p:nvSpPr>
          <p:spPr>
            <a:xfrm>
              <a:off x="5583001" y="2754805"/>
              <a:ext cx="556563" cy="523220"/>
            </a:xfrm>
            <a:prstGeom prst="rect">
              <a:avLst/>
            </a:prstGeom>
            <a:noFill/>
          </p:spPr>
          <p:txBody>
            <a:bodyPr wrap="none" rtlCol="0">
              <a:spAutoFit/>
            </a:bodyPr>
            <a:lstStyle/>
            <a:p>
              <a:r>
                <a:rPr lang="en-US" altLang="zh-CN" sz="2800" dirty="0">
                  <a:solidFill>
                    <a:prstClr val="white"/>
                  </a:solidFill>
                  <a:latin typeface="Impact" panose="020B0806030902050204" pitchFamily="34" charset="0"/>
                </a:rPr>
                <a:t>04</a:t>
              </a:r>
              <a:endParaRPr lang="zh-CN" altLang="en-US" sz="2800" dirty="0">
                <a:solidFill>
                  <a:prstClr val="white"/>
                </a:solidFill>
                <a:latin typeface="Impact" panose="020B0806030902050204" pitchFamily="34" charset="0"/>
              </a:endParaRPr>
            </a:p>
          </p:txBody>
        </p:sp>
      </p:grpSp>
      <p:grpSp>
        <p:nvGrpSpPr>
          <p:cNvPr id="98" name="组合 97"/>
          <p:cNvGrpSpPr/>
          <p:nvPr/>
        </p:nvGrpSpPr>
        <p:grpSpPr>
          <a:xfrm>
            <a:off x="3687512" y="2211711"/>
            <a:ext cx="1773781" cy="1609411"/>
            <a:chOff x="3687510" y="2211710"/>
            <a:chExt cx="1773781" cy="1609411"/>
          </a:xfrm>
        </p:grpSpPr>
        <p:grpSp>
          <p:nvGrpSpPr>
            <p:cNvPr id="99" name="组合 98"/>
            <p:cNvGrpSpPr/>
            <p:nvPr/>
          </p:nvGrpSpPr>
          <p:grpSpPr>
            <a:xfrm>
              <a:off x="3687510" y="2211710"/>
              <a:ext cx="1773781" cy="1609411"/>
              <a:chOff x="1074198" y="2188917"/>
              <a:chExt cx="1773781" cy="1609411"/>
            </a:xfrm>
          </p:grpSpPr>
          <p:sp>
            <p:nvSpPr>
              <p:cNvPr id="101" name="右箭头 55"/>
              <p:cNvSpPr/>
              <p:nvPr/>
            </p:nvSpPr>
            <p:spPr>
              <a:xfrm>
                <a:off x="1176802" y="2551604"/>
                <a:ext cx="1671177" cy="911035"/>
              </a:xfrm>
              <a:custGeom>
                <a:avLst/>
                <a:gdLst/>
                <a:ahLst/>
                <a:cxnLst/>
                <a:rect l="l" t="t" r="r" b="b"/>
                <a:pathLst>
                  <a:path w="1671177" h="911035">
                    <a:moveTo>
                      <a:pt x="3880" y="0"/>
                    </a:moveTo>
                    <a:lnTo>
                      <a:pt x="1322002" y="0"/>
                    </a:lnTo>
                    <a:lnTo>
                      <a:pt x="1577267" y="260936"/>
                    </a:lnTo>
                    <a:cubicBezTo>
                      <a:pt x="1720296" y="408603"/>
                      <a:pt x="1679854" y="514841"/>
                      <a:pt x="1589104" y="624038"/>
                    </a:cubicBezTo>
                    <a:lnTo>
                      <a:pt x="1297607" y="911035"/>
                    </a:lnTo>
                    <a:lnTo>
                      <a:pt x="609562" y="911035"/>
                    </a:lnTo>
                    <a:cubicBezTo>
                      <a:pt x="601030" y="909370"/>
                      <a:pt x="592146" y="909088"/>
                      <a:pt x="582967" y="909006"/>
                    </a:cubicBezTo>
                    <a:lnTo>
                      <a:pt x="0" y="908746"/>
                    </a:lnTo>
                    <a:lnTo>
                      <a:pt x="266330" y="630839"/>
                    </a:lnTo>
                    <a:cubicBezTo>
                      <a:pt x="347215" y="528253"/>
                      <a:pt x="398509" y="416789"/>
                      <a:pt x="287045" y="287570"/>
                    </a:cubicBezTo>
                    <a:close/>
                  </a:path>
                </a:pathLst>
              </a:custGeom>
              <a:solidFill>
                <a:schemeClr val="tx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2" name="右箭头 55"/>
              <p:cNvSpPr/>
              <p:nvPr/>
            </p:nvSpPr>
            <p:spPr>
              <a:xfrm>
                <a:off x="1074198" y="2188917"/>
                <a:ext cx="1671177" cy="1609411"/>
              </a:xfrm>
              <a:custGeom>
                <a:avLst/>
                <a:gdLst>
                  <a:gd name="connsiteX0" fmla="*/ 0 w 1731146"/>
                  <a:gd name="connsiteY0" fmla="*/ 355742 h 1624170"/>
                  <a:gd name="connsiteX1" fmla="*/ 892425 w 1731146"/>
                  <a:gd name="connsiteY1" fmla="*/ 355742 h 1624170"/>
                  <a:gd name="connsiteX2" fmla="*/ 892425 w 1731146"/>
                  <a:gd name="connsiteY2" fmla="*/ 0 h 1624170"/>
                  <a:gd name="connsiteX3" fmla="*/ 1731146 w 1731146"/>
                  <a:gd name="connsiteY3" fmla="*/ 812085 h 1624170"/>
                  <a:gd name="connsiteX4" fmla="*/ 892425 w 1731146"/>
                  <a:gd name="connsiteY4" fmla="*/ 1624170 h 1624170"/>
                  <a:gd name="connsiteX5" fmla="*/ 892425 w 1731146"/>
                  <a:gd name="connsiteY5" fmla="*/ 1268428 h 1624170"/>
                  <a:gd name="connsiteX6" fmla="*/ 0 w 1731146"/>
                  <a:gd name="connsiteY6" fmla="*/ 1268428 h 1624170"/>
                  <a:gd name="connsiteX7" fmla="*/ 0 w 1731146"/>
                  <a:gd name="connsiteY7" fmla="*/ 355742 h 1624170"/>
                  <a:gd name="connsiteX0-1" fmla="*/ 0 w 1731146"/>
                  <a:gd name="connsiteY0-2" fmla="*/ 355742 h 1624170"/>
                  <a:gd name="connsiteX1-3" fmla="*/ 508986 w 1731146"/>
                  <a:gd name="connsiteY1-4" fmla="*/ 351329 h 1624170"/>
                  <a:gd name="connsiteX2-5" fmla="*/ 892425 w 1731146"/>
                  <a:gd name="connsiteY2-6" fmla="*/ 355742 h 1624170"/>
                  <a:gd name="connsiteX3-7" fmla="*/ 892425 w 1731146"/>
                  <a:gd name="connsiteY3-8" fmla="*/ 0 h 1624170"/>
                  <a:gd name="connsiteX4-9" fmla="*/ 1731146 w 1731146"/>
                  <a:gd name="connsiteY4-10" fmla="*/ 812085 h 1624170"/>
                  <a:gd name="connsiteX5-11" fmla="*/ 892425 w 1731146"/>
                  <a:gd name="connsiteY5-12" fmla="*/ 1624170 h 1624170"/>
                  <a:gd name="connsiteX6-13" fmla="*/ 892425 w 1731146"/>
                  <a:gd name="connsiteY6-14" fmla="*/ 1268428 h 1624170"/>
                  <a:gd name="connsiteX7-15" fmla="*/ 0 w 1731146"/>
                  <a:gd name="connsiteY7-16" fmla="*/ 1268428 h 1624170"/>
                  <a:gd name="connsiteX8" fmla="*/ 0 w 1731146"/>
                  <a:gd name="connsiteY8" fmla="*/ 355742 h 1624170"/>
                  <a:gd name="connsiteX0-17" fmla="*/ 0 w 1731146"/>
                  <a:gd name="connsiteY0-18" fmla="*/ 355742 h 1624170"/>
                  <a:gd name="connsiteX1-19" fmla="*/ 556334 w 1731146"/>
                  <a:gd name="connsiteY1-20" fmla="*/ 354289 h 1624170"/>
                  <a:gd name="connsiteX2-21" fmla="*/ 892425 w 1731146"/>
                  <a:gd name="connsiteY2-22" fmla="*/ 355742 h 1624170"/>
                  <a:gd name="connsiteX3-23" fmla="*/ 892425 w 1731146"/>
                  <a:gd name="connsiteY3-24" fmla="*/ 0 h 1624170"/>
                  <a:gd name="connsiteX4-25" fmla="*/ 1731146 w 1731146"/>
                  <a:gd name="connsiteY4-26" fmla="*/ 812085 h 1624170"/>
                  <a:gd name="connsiteX5-27" fmla="*/ 892425 w 1731146"/>
                  <a:gd name="connsiteY5-28" fmla="*/ 1624170 h 1624170"/>
                  <a:gd name="connsiteX6-29" fmla="*/ 892425 w 1731146"/>
                  <a:gd name="connsiteY6-30" fmla="*/ 1268428 h 1624170"/>
                  <a:gd name="connsiteX7-31" fmla="*/ 0 w 1731146"/>
                  <a:gd name="connsiteY7-32" fmla="*/ 1268428 h 1624170"/>
                  <a:gd name="connsiteX8-33" fmla="*/ 0 w 1731146"/>
                  <a:gd name="connsiteY8-34" fmla="*/ 355742 h 1624170"/>
                  <a:gd name="connsiteX0-35" fmla="*/ 0 w 1731146"/>
                  <a:gd name="connsiteY0-36" fmla="*/ 355742 h 1624170"/>
                  <a:gd name="connsiteX1-37" fmla="*/ 556334 w 1731146"/>
                  <a:gd name="connsiteY1-38" fmla="*/ 354289 h 1624170"/>
                  <a:gd name="connsiteX2-39" fmla="*/ 848037 w 1731146"/>
                  <a:gd name="connsiteY2-40" fmla="*/ 127882 h 1624170"/>
                  <a:gd name="connsiteX3-41" fmla="*/ 892425 w 1731146"/>
                  <a:gd name="connsiteY3-42" fmla="*/ 0 h 1624170"/>
                  <a:gd name="connsiteX4-43" fmla="*/ 1731146 w 1731146"/>
                  <a:gd name="connsiteY4-44" fmla="*/ 812085 h 1624170"/>
                  <a:gd name="connsiteX5-45" fmla="*/ 892425 w 1731146"/>
                  <a:gd name="connsiteY5-46" fmla="*/ 1624170 h 1624170"/>
                  <a:gd name="connsiteX6-47" fmla="*/ 892425 w 1731146"/>
                  <a:gd name="connsiteY6-48" fmla="*/ 1268428 h 1624170"/>
                  <a:gd name="connsiteX7-49" fmla="*/ 0 w 1731146"/>
                  <a:gd name="connsiteY7-50" fmla="*/ 1268428 h 1624170"/>
                  <a:gd name="connsiteX8-51" fmla="*/ 0 w 1731146"/>
                  <a:gd name="connsiteY8-52" fmla="*/ 355742 h 1624170"/>
                  <a:gd name="connsiteX0-53" fmla="*/ 0 w 1731146"/>
                  <a:gd name="connsiteY0-54" fmla="*/ 320232 h 1588660"/>
                  <a:gd name="connsiteX1-55" fmla="*/ 556334 w 1731146"/>
                  <a:gd name="connsiteY1-56" fmla="*/ 318779 h 1588660"/>
                  <a:gd name="connsiteX2-57" fmla="*/ 848037 w 1731146"/>
                  <a:gd name="connsiteY2-58" fmla="*/ 92372 h 1588660"/>
                  <a:gd name="connsiteX3-59" fmla="*/ 1004876 w 1731146"/>
                  <a:gd name="connsiteY3-60" fmla="*/ 0 h 1588660"/>
                  <a:gd name="connsiteX4-61" fmla="*/ 1731146 w 1731146"/>
                  <a:gd name="connsiteY4-62" fmla="*/ 776575 h 1588660"/>
                  <a:gd name="connsiteX5-63" fmla="*/ 892425 w 1731146"/>
                  <a:gd name="connsiteY5-64" fmla="*/ 1588660 h 1588660"/>
                  <a:gd name="connsiteX6-65" fmla="*/ 892425 w 1731146"/>
                  <a:gd name="connsiteY6-66" fmla="*/ 1232918 h 1588660"/>
                  <a:gd name="connsiteX7-67" fmla="*/ 0 w 1731146"/>
                  <a:gd name="connsiteY7-68" fmla="*/ 1232918 h 1588660"/>
                  <a:gd name="connsiteX8-69" fmla="*/ 0 w 1731146"/>
                  <a:gd name="connsiteY8-70" fmla="*/ 320232 h 1588660"/>
                  <a:gd name="connsiteX0-71" fmla="*/ 0 w 1731146"/>
                  <a:gd name="connsiteY0-72" fmla="*/ 320232 h 1588660"/>
                  <a:gd name="connsiteX1-73" fmla="*/ 556334 w 1731146"/>
                  <a:gd name="connsiteY1-74" fmla="*/ 318779 h 1588660"/>
                  <a:gd name="connsiteX2-75" fmla="*/ 850996 w 1731146"/>
                  <a:gd name="connsiteY2-76" fmla="*/ 59821 h 1588660"/>
                  <a:gd name="connsiteX3-77" fmla="*/ 1004876 w 1731146"/>
                  <a:gd name="connsiteY3-78" fmla="*/ 0 h 1588660"/>
                  <a:gd name="connsiteX4-79" fmla="*/ 1731146 w 1731146"/>
                  <a:gd name="connsiteY4-80" fmla="*/ 776575 h 1588660"/>
                  <a:gd name="connsiteX5-81" fmla="*/ 892425 w 1731146"/>
                  <a:gd name="connsiteY5-82" fmla="*/ 1588660 h 1588660"/>
                  <a:gd name="connsiteX6-83" fmla="*/ 892425 w 1731146"/>
                  <a:gd name="connsiteY6-84" fmla="*/ 1232918 h 1588660"/>
                  <a:gd name="connsiteX7-85" fmla="*/ 0 w 1731146"/>
                  <a:gd name="connsiteY7-86" fmla="*/ 1232918 h 1588660"/>
                  <a:gd name="connsiteX8-87" fmla="*/ 0 w 1731146"/>
                  <a:gd name="connsiteY8-88" fmla="*/ 320232 h 1588660"/>
                  <a:gd name="connsiteX0-89" fmla="*/ 2959 w 1734105"/>
                  <a:gd name="connsiteY0-90" fmla="*/ 320232 h 1588660"/>
                  <a:gd name="connsiteX1-91" fmla="*/ 559293 w 1734105"/>
                  <a:gd name="connsiteY1-92" fmla="*/ 318779 h 1588660"/>
                  <a:gd name="connsiteX2-93" fmla="*/ 853955 w 1734105"/>
                  <a:gd name="connsiteY2-94" fmla="*/ 59821 h 1588660"/>
                  <a:gd name="connsiteX3-95" fmla="*/ 1007835 w 1734105"/>
                  <a:gd name="connsiteY3-96" fmla="*/ 0 h 1588660"/>
                  <a:gd name="connsiteX4-97" fmla="*/ 1734105 w 1734105"/>
                  <a:gd name="connsiteY4-98" fmla="*/ 776575 h 1588660"/>
                  <a:gd name="connsiteX5-99" fmla="*/ 895384 w 1734105"/>
                  <a:gd name="connsiteY5-100" fmla="*/ 1588660 h 1588660"/>
                  <a:gd name="connsiteX6-101" fmla="*/ 895384 w 1734105"/>
                  <a:gd name="connsiteY6-102" fmla="*/ 1232918 h 1588660"/>
                  <a:gd name="connsiteX7-103" fmla="*/ 2959 w 1734105"/>
                  <a:gd name="connsiteY7-104" fmla="*/ 1232918 h 1588660"/>
                  <a:gd name="connsiteX8-105" fmla="*/ 0 w 1734105"/>
                  <a:gd name="connsiteY8-106" fmla="*/ 576230 h 1588660"/>
                  <a:gd name="connsiteX9" fmla="*/ 2959 w 1734105"/>
                  <a:gd name="connsiteY9" fmla="*/ 320232 h 1588660"/>
                  <a:gd name="connsiteX0-107" fmla="*/ 3 w 1731149"/>
                  <a:gd name="connsiteY0-108" fmla="*/ 320232 h 1588660"/>
                  <a:gd name="connsiteX1-109" fmla="*/ 556337 w 1731149"/>
                  <a:gd name="connsiteY1-110" fmla="*/ 318779 h 1588660"/>
                  <a:gd name="connsiteX2-111" fmla="*/ 850999 w 1731149"/>
                  <a:gd name="connsiteY2-112" fmla="*/ 59821 h 1588660"/>
                  <a:gd name="connsiteX3-113" fmla="*/ 1004879 w 1731149"/>
                  <a:gd name="connsiteY3-114" fmla="*/ 0 h 1588660"/>
                  <a:gd name="connsiteX4-115" fmla="*/ 1731149 w 1731149"/>
                  <a:gd name="connsiteY4-116" fmla="*/ 776575 h 1588660"/>
                  <a:gd name="connsiteX5-117" fmla="*/ 892428 w 1731149"/>
                  <a:gd name="connsiteY5-118" fmla="*/ 1588660 h 1588660"/>
                  <a:gd name="connsiteX6-119" fmla="*/ 892428 w 1731149"/>
                  <a:gd name="connsiteY6-120" fmla="*/ 1232918 h 1588660"/>
                  <a:gd name="connsiteX7-121" fmla="*/ 3 w 1731149"/>
                  <a:gd name="connsiteY7-122" fmla="*/ 1232918 h 1588660"/>
                  <a:gd name="connsiteX8-123" fmla="*/ 275211 w 1731149"/>
                  <a:gd name="connsiteY8-124" fmla="*/ 617659 h 1588660"/>
                  <a:gd name="connsiteX9-125" fmla="*/ 3 w 1731149"/>
                  <a:gd name="connsiteY9-126" fmla="*/ 320232 h 1588660"/>
                  <a:gd name="connsiteX0-127" fmla="*/ 3 w 1731149"/>
                  <a:gd name="connsiteY0-128" fmla="*/ 320232 h 1588660"/>
                  <a:gd name="connsiteX1-129" fmla="*/ 556337 w 1731149"/>
                  <a:gd name="connsiteY1-130" fmla="*/ 318779 h 1588660"/>
                  <a:gd name="connsiteX2-131" fmla="*/ 850999 w 1731149"/>
                  <a:gd name="connsiteY2-132" fmla="*/ 59821 h 1588660"/>
                  <a:gd name="connsiteX3-133" fmla="*/ 1004879 w 1731149"/>
                  <a:gd name="connsiteY3-134" fmla="*/ 0 h 1588660"/>
                  <a:gd name="connsiteX4-135" fmla="*/ 1731149 w 1731149"/>
                  <a:gd name="connsiteY4-136" fmla="*/ 776575 h 1588660"/>
                  <a:gd name="connsiteX5-137" fmla="*/ 892428 w 1731149"/>
                  <a:gd name="connsiteY5-138" fmla="*/ 1588660 h 1588660"/>
                  <a:gd name="connsiteX6-139" fmla="*/ 892428 w 1731149"/>
                  <a:gd name="connsiteY6-140" fmla="*/ 1232918 h 1588660"/>
                  <a:gd name="connsiteX7-141" fmla="*/ 3 w 1731149"/>
                  <a:gd name="connsiteY7-142" fmla="*/ 1232918 h 1588660"/>
                  <a:gd name="connsiteX8-143" fmla="*/ 275211 w 1731149"/>
                  <a:gd name="connsiteY8-144" fmla="*/ 617659 h 1588660"/>
                  <a:gd name="connsiteX9-145" fmla="*/ 3 w 1731149"/>
                  <a:gd name="connsiteY9-146" fmla="*/ 320232 h 1588660"/>
                  <a:gd name="connsiteX0-147" fmla="*/ 5 w 1731151"/>
                  <a:gd name="connsiteY0-148" fmla="*/ 320232 h 1588660"/>
                  <a:gd name="connsiteX1-149" fmla="*/ 556339 w 1731151"/>
                  <a:gd name="connsiteY1-150" fmla="*/ 318779 h 1588660"/>
                  <a:gd name="connsiteX2-151" fmla="*/ 851001 w 1731151"/>
                  <a:gd name="connsiteY2-152" fmla="*/ 59821 h 1588660"/>
                  <a:gd name="connsiteX3-153" fmla="*/ 1004881 w 1731151"/>
                  <a:gd name="connsiteY3-154" fmla="*/ 0 h 1588660"/>
                  <a:gd name="connsiteX4-155" fmla="*/ 1731151 w 1731151"/>
                  <a:gd name="connsiteY4-156" fmla="*/ 776575 h 1588660"/>
                  <a:gd name="connsiteX5-157" fmla="*/ 892430 w 1731151"/>
                  <a:gd name="connsiteY5-158" fmla="*/ 1588660 h 1588660"/>
                  <a:gd name="connsiteX6-159" fmla="*/ 892430 w 1731151"/>
                  <a:gd name="connsiteY6-160" fmla="*/ 1232918 h 1588660"/>
                  <a:gd name="connsiteX7-161" fmla="*/ 5 w 1731151"/>
                  <a:gd name="connsiteY7-162" fmla="*/ 1232918 h 1588660"/>
                  <a:gd name="connsiteX8-163" fmla="*/ 275213 w 1731151"/>
                  <a:gd name="connsiteY8-164" fmla="*/ 617659 h 1588660"/>
                  <a:gd name="connsiteX9-165" fmla="*/ 5 w 1731151"/>
                  <a:gd name="connsiteY9-166" fmla="*/ 320232 h 1588660"/>
                  <a:gd name="connsiteX0-167" fmla="*/ 5 w 1731151"/>
                  <a:gd name="connsiteY0-168" fmla="*/ 320232 h 1588660"/>
                  <a:gd name="connsiteX1-169" fmla="*/ 556339 w 1731151"/>
                  <a:gd name="connsiteY1-170" fmla="*/ 318779 h 1588660"/>
                  <a:gd name="connsiteX2-171" fmla="*/ 851001 w 1731151"/>
                  <a:gd name="connsiteY2-172" fmla="*/ 59821 h 1588660"/>
                  <a:gd name="connsiteX3-173" fmla="*/ 1004881 w 1731151"/>
                  <a:gd name="connsiteY3-174" fmla="*/ 0 h 1588660"/>
                  <a:gd name="connsiteX4-175" fmla="*/ 1731151 w 1731151"/>
                  <a:gd name="connsiteY4-176" fmla="*/ 776575 h 1588660"/>
                  <a:gd name="connsiteX5-177" fmla="*/ 892430 w 1731151"/>
                  <a:gd name="connsiteY5-178" fmla="*/ 1588660 h 1588660"/>
                  <a:gd name="connsiteX6-179" fmla="*/ 892430 w 1731151"/>
                  <a:gd name="connsiteY6-180" fmla="*/ 1232918 h 1588660"/>
                  <a:gd name="connsiteX7-181" fmla="*/ 5 w 1731151"/>
                  <a:gd name="connsiteY7-182" fmla="*/ 1232918 h 1588660"/>
                  <a:gd name="connsiteX8-183" fmla="*/ 275213 w 1731151"/>
                  <a:gd name="connsiteY8-184" fmla="*/ 617659 h 1588660"/>
                  <a:gd name="connsiteX9-185" fmla="*/ 5 w 1731151"/>
                  <a:gd name="connsiteY9-186" fmla="*/ 320232 h 1588660"/>
                  <a:gd name="connsiteX0-187" fmla="*/ 3 w 1731149"/>
                  <a:gd name="connsiteY0-188" fmla="*/ 320232 h 1588660"/>
                  <a:gd name="connsiteX1-189" fmla="*/ 556337 w 1731149"/>
                  <a:gd name="connsiteY1-190" fmla="*/ 318779 h 1588660"/>
                  <a:gd name="connsiteX2-191" fmla="*/ 850999 w 1731149"/>
                  <a:gd name="connsiteY2-192" fmla="*/ 59821 h 1588660"/>
                  <a:gd name="connsiteX3-193" fmla="*/ 1004879 w 1731149"/>
                  <a:gd name="connsiteY3-194" fmla="*/ 0 h 1588660"/>
                  <a:gd name="connsiteX4-195" fmla="*/ 1731149 w 1731149"/>
                  <a:gd name="connsiteY4-196" fmla="*/ 776575 h 1588660"/>
                  <a:gd name="connsiteX5-197" fmla="*/ 892428 w 1731149"/>
                  <a:gd name="connsiteY5-198" fmla="*/ 1588660 h 1588660"/>
                  <a:gd name="connsiteX6-199" fmla="*/ 892428 w 1731149"/>
                  <a:gd name="connsiteY6-200" fmla="*/ 1232918 h 1588660"/>
                  <a:gd name="connsiteX7-201" fmla="*/ 3 w 1731149"/>
                  <a:gd name="connsiteY7-202" fmla="*/ 1232918 h 1588660"/>
                  <a:gd name="connsiteX8-203" fmla="*/ 275211 w 1731149"/>
                  <a:gd name="connsiteY8-204" fmla="*/ 617659 h 1588660"/>
                  <a:gd name="connsiteX9-205" fmla="*/ 3 w 1731149"/>
                  <a:gd name="connsiteY9-206" fmla="*/ 320232 h 1588660"/>
                  <a:gd name="connsiteX0-207" fmla="*/ 0 w 1731146"/>
                  <a:gd name="connsiteY0-208" fmla="*/ 320232 h 1588660"/>
                  <a:gd name="connsiteX1-209" fmla="*/ 556334 w 1731146"/>
                  <a:gd name="connsiteY1-210" fmla="*/ 318779 h 1588660"/>
                  <a:gd name="connsiteX2-211" fmla="*/ 850996 w 1731146"/>
                  <a:gd name="connsiteY2-212" fmla="*/ 59821 h 1588660"/>
                  <a:gd name="connsiteX3-213" fmla="*/ 1004876 w 1731146"/>
                  <a:gd name="connsiteY3-214" fmla="*/ 0 h 1588660"/>
                  <a:gd name="connsiteX4-215" fmla="*/ 1731146 w 1731146"/>
                  <a:gd name="connsiteY4-216" fmla="*/ 776575 h 1588660"/>
                  <a:gd name="connsiteX5-217" fmla="*/ 892425 w 1731146"/>
                  <a:gd name="connsiteY5-218" fmla="*/ 1588660 h 1588660"/>
                  <a:gd name="connsiteX6-219" fmla="*/ 892425 w 1731146"/>
                  <a:gd name="connsiteY6-220" fmla="*/ 1232918 h 1588660"/>
                  <a:gd name="connsiteX7-221" fmla="*/ 0 w 1731146"/>
                  <a:gd name="connsiteY7-222" fmla="*/ 1232918 h 1588660"/>
                  <a:gd name="connsiteX8-223" fmla="*/ 275208 w 1731146"/>
                  <a:gd name="connsiteY8-224" fmla="*/ 617659 h 1588660"/>
                  <a:gd name="connsiteX9-225" fmla="*/ 0 w 1731146"/>
                  <a:gd name="connsiteY9-226" fmla="*/ 320232 h 1588660"/>
                  <a:gd name="connsiteX0-227" fmla="*/ 0 w 1731146"/>
                  <a:gd name="connsiteY0-228" fmla="*/ 320232 h 1588660"/>
                  <a:gd name="connsiteX1-229" fmla="*/ 556334 w 1731146"/>
                  <a:gd name="connsiteY1-230" fmla="*/ 318779 h 1588660"/>
                  <a:gd name="connsiteX2-231" fmla="*/ 850996 w 1731146"/>
                  <a:gd name="connsiteY2-232" fmla="*/ 59821 h 1588660"/>
                  <a:gd name="connsiteX3-233" fmla="*/ 1004876 w 1731146"/>
                  <a:gd name="connsiteY3-234" fmla="*/ 0 h 1588660"/>
                  <a:gd name="connsiteX4-235" fmla="*/ 1731146 w 1731146"/>
                  <a:gd name="connsiteY4-236" fmla="*/ 776575 h 1588660"/>
                  <a:gd name="connsiteX5-237" fmla="*/ 892425 w 1731146"/>
                  <a:gd name="connsiteY5-238" fmla="*/ 1588660 h 1588660"/>
                  <a:gd name="connsiteX6-239" fmla="*/ 892425 w 1731146"/>
                  <a:gd name="connsiteY6-240" fmla="*/ 1232918 h 1588660"/>
                  <a:gd name="connsiteX7-241" fmla="*/ 0 w 1731146"/>
                  <a:gd name="connsiteY7-242" fmla="*/ 1232918 h 1588660"/>
                  <a:gd name="connsiteX8-243" fmla="*/ 275208 w 1731146"/>
                  <a:gd name="connsiteY8-244" fmla="*/ 617659 h 1588660"/>
                  <a:gd name="connsiteX9-245" fmla="*/ 0 w 1731146"/>
                  <a:gd name="connsiteY9-246" fmla="*/ 320232 h 1588660"/>
                  <a:gd name="connsiteX0-247" fmla="*/ 0 w 1731146"/>
                  <a:gd name="connsiteY0-248" fmla="*/ 320232 h 1588660"/>
                  <a:gd name="connsiteX1-249" fmla="*/ 556334 w 1731146"/>
                  <a:gd name="connsiteY1-250" fmla="*/ 318779 h 1588660"/>
                  <a:gd name="connsiteX2-251" fmla="*/ 850996 w 1731146"/>
                  <a:gd name="connsiteY2-252" fmla="*/ 59821 h 1588660"/>
                  <a:gd name="connsiteX3-253" fmla="*/ 1004876 w 1731146"/>
                  <a:gd name="connsiteY3-254" fmla="*/ 0 h 1588660"/>
                  <a:gd name="connsiteX4-255" fmla="*/ 1731146 w 1731146"/>
                  <a:gd name="connsiteY4-256" fmla="*/ 776575 h 1588660"/>
                  <a:gd name="connsiteX5-257" fmla="*/ 892425 w 1731146"/>
                  <a:gd name="connsiteY5-258" fmla="*/ 1588660 h 1588660"/>
                  <a:gd name="connsiteX6-259" fmla="*/ 892425 w 1731146"/>
                  <a:gd name="connsiteY6-260" fmla="*/ 1232918 h 1588660"/>
                  <a:gd name="connsiteX7-261" fmla="*/ 0 w 1731146"/>
                  <a:gd name="connsiteY7-262" fmla="*/ 1232918 h 1588660"/>
                  <a:gd name="connsiteX8-263" fmla="*/ 275208 w 1731146"/>
                  <a:gd name="connsiteY8-264" fmla="*/ 617659 h 1588660"/>
                  <a:gd name="connsiteX9-265" fmla="*/ 0 w 1731146"/>
                  <a:gd name="connsiteY9-266" fmla="*/ 320232 h 1588660"/>
                  <a:gd name="connsiteX0-267" fmla="*/ 0 w 1731146"/>
                  <a:gd name="connsiteY0-268" fmla="*/ 320232 h 1588660"/>
                  <a:gd name="connsiteX1-269" fmla="*/ 556334 w 1731146"/>
                  <a:gd name="connsiteY1-270" fmla="*/ 318779 h 1588660"/>
                  <a:gd name="connsiteX2-271" fmla="*/ 850996 w 1731146"/>
                  <a:gd name="connsiteY2-272" fmla="*/ 59821 h 1588660"/>
                  <a:gd name="connsiteX3-273" fmla="*/ 1004876 w 1731146"/>
                  <a:gd name="connsiteY3-274" fmla="*/ 0 h 1588660"/>
                  <a:gd name="connsiteX4-275" fmla="*/ 1731146 w 1731146"/>
                  <a:gd name="connsiteY4-276" fmla="*/ 776575 h 1588660"/>
                  <a:gd name="connsiteX5-277" fmla="*/ 892425 w 1731146"/>
                  <a:gd name="connsiteY5-278" fmla="*/ 1588660 h 1588660"/>
                  <a:gd name="connsiteX6-279" fmla="*/ 892425 w 1731146"/>
                  <a:gd name="connsiteY6-280" fmla="*/ 1232918 h 1588660"/>
                  <a:gd name="connsiteX7-281" fmla="*/ 0 w 1731146"/>
                  <a:gd name="connsiteY7-282" fmla="*/ 1232918 h 1588660"/>
                  <a:gd name="connsiteX8-283" fmla="*/ 281126 w 1731146"/>
                  <a:gd name="connsiteY8-284" fmla="*/ 620619 h 1588660"/>
                  <a:gd name="connsiteX9-285" fmla="*/ 0 w 1731146"/>
                  <a:gd name="connsiteY9-286" fmla="*/ 320232 h 1588660"/>
                  <a:gd name="connsiteX0-287" fmla="*/ 0 w 1731146"/>
                  <a:gd name="connsiteY0-288" fmla="*/ 320232 h 1588660"/>
                  <a:gd name="connsiteX1-289" fmla="*/ 556334 w 1731146"/>
                  <a:gd name="connsiteY1-290" fmla="*/ 318779 h 1588660"/>
                  <a:gd name="connsiteX2-291" fmla="*/ 850996 w 1731146"/>
                  <a:gd name="connsiteY2-292" fmla="*/ 59821 h 1588660"/>
                  <a:gd name="connsiteX3-293" fmla="*/ 1004876 w 1731146"/>
                  <a:gd name="connsiteY3-294" fmla="*/ 0 h 1588660"/>
                  <a:gd name="connsiteX4-295" fmla="*/ 1731146 w 1731146"/>
                  <a:gd name="connsiteY4-296" fmla="*/ 776575 h 1588660"/>
                  <a:gd name="connsiteX5-297" fmla="*/ 892425 w 1731146"/>
                  <a:gd name="connsiteY5-298" fmla="*/ 1588660 h 1588660"/>
                  <a:gd name="connsiteX6-299" fmla="*/ 892425 w 1731146"/>
                  <a:gd name="connsiteY6-300" fmla="*/ 1232918 h 1588660"/>
                  <a:gd name="connsiteX7-301" fmla="*/ 0 w 1731146"/>
                  <a:gd name="connsiteY7-302" fmla="*/ 1232918 h 1588660"/>
                  <a:gd name="connsiteX8-303" fmla="*/ 136124 w 1731146"/>
                  <a:gd name="connsiteY8-304" fmla="*/ 922459 h 1588660"/>
                  <a:gd name="connsiteX9-305" fmla="*/ 281126 w 1731146"/>
                  <a:gd name="connsiteY9-306" fmla="*/ 620619 h 1588660"/>
                  <a:gd name="connsiteX10" fmla="*/ 0 w 1731146"/>
                  <a:gd name="connsiteY10" fmla="*/ 320232 h 1588660"/>
                  <a:gd name="connsiteX0-307" fmla="*/ 0 w 1731146"/>
                  <a:gd name="connsiteY0-308" fmla="*/ 320232 h 1588660"/>
                  <a:gd name="connsiteX1-309" fmla="*/ 556334 w 1731146"/>
                  <a:gd name="connsiteY1-310" fmla="*/ 318779 h 1588660"/>
                  <a:gd name="connsiteX2-311" fmla="*/ 850996 w 1731146"/>
                  <a:gd name="connsiteY2-312" fmla="*/ 59821 h 1588660"/>
                  <a:gd name="connsiteX3-313" fmla="*/ 1004876 w 1731146"/>
                  <a:gd name="connsiteY3-314" fmla="*/ 0 h 1588660"/>
                  <a:gd name="connsiteX4-315" fmla="*/ 1731146 w 1731146"/>
                  <a:gd name="connsiteY4-316" fmla="*/ 776575 h 1588660"/>
                  <a:gd name="connsiteX5-317" fmla="*/ 892425 w 1731146"/>
                  <a:gd name="connsiteY5-318" fmla="*/ 1588660 h 1588660"/>
                  <a:gd name="connsiteX6-319" fmla="*/ 892425 w 1731146"/>
                  <a:gd name="connsiteY6-320" fmla="*/ 1232918 h 1588660"/>
                  <a:gd name="connsiteX7-321" fmla="*/ 0 w 1731146"/>
                  <a:gd name="connsiteY7-322" fmla="*/ 1232918 h 1588660"/>
                  <a:gd name="connsiteX8-323" fmla="*/ 266330 w 1731146"/>
                  <a:gd name="connsiteY8-324" fmla="*/ 955011 h 1588660"/>
                  <a:gd name="connsiteX9-325" fmla="*/ 281126 w 1731146"/>
                  <a:gd name="connsiteY9-326" fmla="*/ 620619 h 1588660"/>
                  <a:gd name="connsiteX10-327" fmla="*/ 0 w 1731146"/>
                  <a:gd name="connsiteY10-328" fmla="*/ 320232 h 1588660"/>
                  <a:gd name="connsiteX0-329" fmla="*/ 0 w 1731146"/>
                  <a:gd name="connsiteY0-330" fmla="*/ 320232 h 1588660"/>
                  <a:gd name="connsiteX1-331" fmla="*/ 556334 w 1731146"/>
                  <a:gd name="connsiteY1-332" fmla="*/ 318779 h 1588660"/>
                  <a:gd name="connsiteX2-333" fmla="*/ 850996 w 1731146"/>
                  <a:gd name="connsiteY2-334" fmla="*/ 59821 h 1588660"/>
                  <a:gd name="connsiteX3-335" fmla="*/ 1004876 w 1731146"/>
                  <a:gd name="connsiteY3-336" fmla="*/ 0 h 1588660"/>
                  <a:gd name="connsiteX4-337" fmla="*/ 1731146 w 1731146"/>
                  <a:gd name="connsiteY4-338" fmla="*/ 776575 h 1588660"/>
                  <a:gd name="connsiteX5-339" fmla="*/ 892425 w 1731146"/>
                  <a:gd name="connsiteY5-340" fmla="*/ 1588660 h 1588660"/>
                  <a:gd name="connsiteX6-341" fmla="*/ 892425 w 1731146"/>
                  <a:gd name="connsiteY6-342" fmla="*/ 1232918 h 1588660"/>
                  <a:gd name="connsiteX7-343" fmla="*/ 582967 w 1731146"/>
                  <a:gd name="connsiteY7-344" fmla="*/ 1233178 h 1588660"/>
                  <a:gd name="connsiteX8-345" fmla="*/ 0 w 1731146"/>
                  <a:gd name="connsiteY8-346" fmla="*/ 1232918 h 1588660"/>
                  <a:gd name="connsiteX9-347" fmla="*/ 266330 w 1731146"/>
                  <a:gd name="connsiteY9-348" fmla="*/ 955011 h 1588660"/>
                  <a:gd name="connsiteX10-349" fmla="*/ 281126 w 1731146"/>
                  <a:gd name="connsiteY10-350" fmla="*/ 620619 h 1588660"/>
                  <a:gd name="connsiteX11" fmla="*/ 0 w 1731146"/>
                  <a:gd name="connsiteY11" fmla="*/ 320232 h 1588660"/>
                  <a:gd name="connsiteX0-351" fmla="*/ 0 w 1731146"/>
                  <a:gd name="connsiteY0-352" fmla="*/ 320232 h 1588660"/>
                  <a:gd name="connsiteX1-353" fmla="*/ 556334 w 1731146"/>
                  <a:gd name="connsiteY1-354" fmla="*/ 318779 h 1588660"/>
                  <a:gd name="connsiteX2-355" fmla="*/ 850996 w 1731146"/>
                  <a:gd name="connsiteY2-356" fmla="*/ 59821 h 1588660"/>
                  <a:gd name="connsiteX3-357" fmla="*/ 1004876 w 1731146"/>
                  <a:gd name="connsiteY3-358" fmla="*/ 0 h 1588660"/>
                  <a:gd name="connsiteX4-359" fmla="*/ 1731146 w 1731146"/>
                  <a:gd name="connsiteY4-360" fmla="*/ 776575 h 1588660"/>
                  <a:gd name="connsiteX5-361" fmla="*/ 892425 w 1731146"/>
                  <a:gd name="connsiteY5-362" fmla="*/ 1588660 h 1588660"/>
                  <a:gd name="connsiteX6-363" fmla="*/ 853956 w 1731146"/>
                  <a:gd name="connsiteY6-364" fmla="*/ 1460778 h 1588660"/>
                  <a:gd name="connsiteX7-365" fmla="*/ 582967 w 1731146"/>
                  <a:gd name="connsiteY7-366" fmla="*/ 1233178 h 1588660"/>
                  <a:gd name="connsiteX8-367" fmla="*/ 0 w 1731146"/>
                  <a:gd name="connsiteY8-368" fmla="*/ 1232918 h 1588660"/>
                  <a:gd name="connsiteX9-369" fmla="*/ 266330 w 1731146"/>
                  <a:gd name="connsiteY9-370" fmla="*/ 955011 h 1588660"/>
                  <a:gd name="connsiteX10-371" fmla="*/ 281126 w 1731146"/>
                  <a:gd name="connsiteY10-372" fmla="*/ 620619 h 1588660"/>
                  <a:gd name="connsiteX11-373" fmla="*/ 0 w 1731146"/>
                  <a:gd name="connsiteY11-374" fmla="*/ 320232 h 1588660"/>
                  <a:gd name="connsiteX0-375" fmla="*/ 0 w 1731146"/>
                  <a:gd name="connsiteY0-376" fmla="*/ 320232 h 1517638"/>
                  <a:gd name="connsiteX1-377" fmla="*/ 556334 w 1731146"/>
                  <a:gd name="connsiteY1-378" fmla="*/ 318779 h 1517638"/>
                  <a:gd name="connsiteX2-379" fmla="*/ 850996 w 1731146"/>
                  <a:gd name="connsiteY2-380" fmla="*/ 59821 h 1517638"/>
                  <a:gd name="connsiteX3-381" fmla="*/ 1004876 w 1731146"/>
                  <a:gd name="connsiteY3-382" fmla="*/ 0 h 1517638"/>
                  <a:gd name="connsiteX4-383" fmla="*/ 1731146 w 1731146"/>
                  <a:gd name="connsiteY4-384" fmla="*/ 776575 h 1517638"/>
                  <a:gd name="connsiteX5-385" fmla="*/ 1010794 w 1731146"/>
                  <a:gd name="connsiteY5-386" fmla="*/ 1517638 h 1517638"/>
                  <a:gd name="connsiteX6-387" fmla="*/ 853956 w 1731146"/>
                  <a:gd name="connsiteY6-388" fmla="*/ 1460778 h 1517638"/>
                  <a:gd name="connsiteX7-389" fmla="*/ 582967 w 1731146"/>
                  <a:gd name="connsiteY7-390" fmla="*/ 1233178 h 1517638"/>
                  <a:gd name="connsiteX8-391" fmla="*/ 0 w 1731146"/>
                  <a:gd name="connsiteY8-392" fmla="*/ 1232918 h 1517638"/>
                  <a:gd name="connsiteX9-393" fmla="*/ 266330 w 1731146"/>
                  <a:gd name="connsiteY9-394" fmla="*/ 955011 h 1517638"/>
                  <a:gd name="connsiteX10-395" fmla="*/ 281126 w 1731146"/>
                  <a:gd name="connsiteY10-396" fmla="*/ 620619 h 1517638"/>
                  <a:gd name="connsiteX11-397" fmla="*/ 0 w 1731146"/>
                  <a:gd name="connsiteY11-398" fmla="*/ 320232 h 1517638"/>
                  <a:gd name="connsiteX0-399" fmla="*/ 0 w 1589104"/>
                  <a:gd name="connsiteY0-400" fmla="*/ 320232 h 1517638"/>
                  <a:gd name="connsiteX1-401" fmla="*/ 556334 w 1589104"/>
                  <a:gd name="connsiteY1-402" fmla="*/ 318779 h 1517638"/>
                  <a:gd name="connsiteX2-403" fmla="*/ 850996 w 1589104"/>
                  <a:gd name="connsiteY2-404" fmla="*/ 59821 h 1517638"/>
                  <a:gd name="connsiteX3-405" fmla="*/ 1004876 w 1589104"/>
                  <a:gd name="connsiteY3-406" fmla="*/ 0 h 1517638"/>
                  <a:gd name="connsiteX4-407" fmla="*/ 1589104 w 1589104"/>
                  <a:gd name="connsiteY4-408" fmla="*/ 936373 h 1517638"/>
                  <a:gd name="connsiteX5-409" fmla="*/ 1010794 w 1589104"/>
                  <a:gd name="connsiteY5-410" fmla="*/ 1517638 h 1517638"/>
                  <a:gd name="connsiteX6-411" fmla="*/ 853956 w 1589104"/>
                  <a:gd name="connsiteY6-412" fmla="*/ 1460778 h 1517638"/>
                  <a:gd name="connsiteX7-413" fmla="*/ 582967 w 1589104"/>
                  <a:gd name="connsiteY7-414" fmla="*/ 1233178 h 1517638"/>
                  <a:gd name="connsiteX8-415" fmla="*/ 0 w 1589104"/>
                  <a:gd name="connsiteY8-416" fmla="*/ 1232918 h 1517638"/>
                  <a:gd name="connsiteX9-417" fmla="*/ 266330 w 1589104"/>
                  <a:gd name="connsiteY9-418" fmla="*/ 955011 h 1517638"/>
                  <a:gd name="connsiteX10-419" fmla="*/ 281126 w 1589104"/>
                  <a:gd name="connsiteY10-420" fmla="*/ 620619 h 1517638"/>
                  <a:gd name="connsiteX11-421" fmla="*/ 0 w 1589104"/>
                  <a:gd name="connsiteY11-422" fmla="*/ 320232 h 1517638"/>
                  <a:gd name="connsiteX0-423" fmla="*/ 0 w 1589104"/>
                  <a:gd name="connsiteY0-424" fmla="*/ 320232 h 1517638"/>
                  <a:gd name="connsiteX1-425" fmla="*/ 556334 w 1589104"/>
                  <a:gd name="connsiteY1-426" fmla="*/ 318779 h 1517638"/>
                  <a:gd name="connsiteX2-427" fmla="*/ 850996 w 1589104"/>
                  <a:gd name="connsiteY2-428" fmla="*/ 59821 h 1517638"/>
                  <a:gd name="connsiteX3-429" fmla="*/ 1004876 w 1589104"/>
                  <a:gd name="connsiteY3-430" fmla="*/ 0 h 1517638"/>
                  <a:gd name="connsiteX4-431" fmla="*/ 1373080 w 1589104"/>
                  <a:gd name="connsiteY4-432" fmla="*/ 591026 h 1517638"/>
                  <a:gd name="connsiteX5-433" fmla="*/ 1589104 w 1589104"/>
                  <a:gd name="connsiteY5-434" fmla="*/ 936373 h 1517638"/>
                  <a:gd name="connsiteX6-435" fmla="*/ 1010794 w 1589104"/>
                  <a:gd name="connsiteY6-436" fmla="*/ 1517638 h 1517638"/>
                  <a:gd name="connsiteX7-437" fmla="*/ 853956 w 1589104"/>
                  <a:gd name="connsiteY7-438" fmla="*/ 1460778 h 1517638"/>
                  <a:gd name="connsiteX8-439" fmla="*/ 582967 w 1589104"/>
                  <a:gd name="connsiteY8-440" fmla="*/ 1233178 h 1517638"/>
                  <a:gd name="connsiteX9-441" fmla="*/ 0 w 1589104"/>
                  <a:gd name="connsiteY9-442" fmla="*/ 1232918 h 1517638"/>
                  <a:gd name="connsiteX10-443" fmla="*/ 266330 w 1589104"/>
                  <a:gd name="connsiteY10-444" fmla="*/ 955011 h 1517638"/>
                  <a:gd name="connsiteX11-445" fmla="*/ 281126 w 1589104"/>
                  <a:gd name="connsiteY11-446" fmla="*/ 620619 h 1517638"/>
                  <a:gd name="connsiteX12" fmla="*/ 0 w 1589104"/>
                  <a:gd name="connsiteY12" fmla="*/ 320232 h 1517638"/>
                  <a:gd name="connsiteX0-447" fmla="*/ 0 w 1589104"/>
                  <a:gd name="connsiteY0-448" fmla="*/ 320232 h 1517638"/>
                  <a:gd name="connsiteX1-449" fmla="*/ 556334 w 1589104"/>
                  <a:gd name="connsiteY1-450" fmla="*/ 318779 h 1517638"/>
                  <a:gd name="connsiteX2-451" fmla="*/ 850996 w 1589104"/>
                  <a:gd name="connsiteY2-452" fmla="*/ 59821 h 1517638"/>
                  <a:gd name="connsiteX3-453" fmla="*/ 1004876 w 1589104"/>
                  <a:gd name="connsiteY3-454" fmla="*/ 0 h 1517638"/>
                  <a:gd name="connsiteX4-455" fmla="*/ 1583185 w 1589104"/>
                  <a:gd name="connsiteY4-456" fmla="*/ 596945 h 1517638"/>
                  <a:gd name="connsiteX5-457" fmla="*/ 1589104 w 1589104"/>
                  <a:gd name="connsiteY5-458" fmla="*/ 936373 h 1517638"/>
                  <a:gd name="connsiteX6-459" fmla="*/ 1010794 w 1589104"/>
                  <a:gd name="connsiteY6-460" fmla="*/ 1517638 h 1517638"/>
                  <a:gd name="connsiteX7-461" fmla="*/ 853956 w 1589104"/>
                  <a:gd name="connsiteY7-462" fmla="*/ 1460778 h 1517638"/>
                  <a:gd name="connsiteX8-463" fmla="*/ 582967 w 1589104"/>
                  <a:gd name="connsiteY8-464" fmla="*/ 1233178 h 1517638"/>
                  <a:gd name="connsiteX9-465" fmla="*/ 0 w 1589104"/>
                  <a:gd name="connsiteY9-466" fmla="*/ 1232918 h 1517638"/>
                  <a:gd name="connsiteX10-467" fmla="*/ 266330 w 1589104"/>
                  <a:gd name="connsiteY10-468" fmla="*/ 955011 h 1517638"/>
                  <a:gd name="connsiteX11-469" fmla="*/ 281126 w 1589104"/>
                  <a:gd name="connsiteY11-470" fmla="*/ 620619 h 1517638"/>
                  <a:gd name="connsiteX12-471" fmla="*/ 0 w 1589104"/>
                  <a:gd name="connsiteY12-472" fmla="*/ 320232 h 1517638"/>
                  <a:gd name="connsiteX0-473" fmla="*/ 0 w 1592063"/>
                  <a:gd name="connsiteY0-474" fmla="*/ 320232 h 1517638"/>
                  <a:gd name="connsiteX1-475" fmla="*/ 556334 w 1592063"/>
                  <a:gd name="connsiteY1-476" fmla="*/ 318779 h 1517638"/>
                  <a:gd name="connsiteX2-477" fmla="*/ 850996 w 1592063"/>
                  <a:gd name="connsiteY2-478" fmla="*/ 59821 h 1517638"/>
                  <a:gd name="connsiteX3-479" fmla="*/ 1004876 w 1592063"/>
                  <a:gd name="connsiteY3-480" fmla="*/ 0 h 1517638"/>
                  <a:gd name="connsiteX4-481" fmla="*/ 1583185 w 1592063"/>
                  <a:gd name="connsiteY4-482" fmla="*/ 596945 h 1517638"/>
                  <a:gd name="connsiteX5-483" fmla="*/ 1592063 w 1592063"/>
                  <a:gd name="connsiteY5-484" fmla="*/ 942292 h 1517638"/>
                  <a:gd name="connsiteX6-485" fmla="*/ 1010794 w 1592063"/>
                  <a:gd name="connsiteY6-486" fmla="*/ 1517638 h 1517638"/>
                  <a:gd name="connsiteX7-487" fmla="*/ 853956 w 1592063"/>
                  <a:gd name="connsiteY7-488" fmla="*/ 1460778 h 1517638"/>
                  <a:gd name="connsiteX8-489" fmla="*/ 582967 w 1592063"/>
                  <a:gd name="connsiteY8-490" fmla="*/ 1233178 h 1517638"/>
                  <a:gd name="connsiteX9-491" fmla="*/ 0 w 1592063"/>
                  <a:gd name="connsiteY9-492" fmla="*/ 1232918 h 1517638"/>
                  <a:gd name="connsiteX10-493" fmla="*/ 266330 w 1592063"/>
                  <a:gd name="connsiteY10-494" fmla="*/ 955011 h 1517638"/>
                  <a:gd name="connsiteX11-495" fmla="*/ 281126 w 1592063"/>
                  <a:gd name="connsiteY11-496" fmla="*/ 620619 h 1517638"/>
                  <a:gd name="connsiteX12-497" fmla="*/ 0 w 1592063"/>
                  <a:gd name="connsiteY12-498" fmla="*/ 320232 h 1517638"/>
                  <a:gd name="connsiteX0-499" fmla="*/ 0 w 1589104"/>
                  <a:gd name="connsiteY0-500" fmla="*/ 320232 h 1517638"/>
                  <a:gd name="connsiteX1-501" fmla="*/ 556334 w 1589104"/>
                  <a:gd name="connsiteY1-502" fmla="*/ 318779 h 1517638"/>
                  <a:gd name="connsiteX2-503" fmla="*/ 850996 w 1589104"/>
                  <a:gd name="connsiteY2-504" fmla="*/ 59821 h 1517638"/>
                  <a:gd name="connsiteX3-505" fmla="*/ 1004876 w 1589104"/>
                  <a:gd name="connsiteY3-506" fmla="*/ 0 h 1517638"/>
                  <a:gd name="connsiteX4-507" fmla="*/ 1583185 w 1589104"/>
                  <a:gd name="connsiteY4-508" fmla="*/ 596945 h 1517638"/>
                  <a:gd name="connsiteX5-509" fmla="*/ 1589104 w 1589104"/>
                  <a:gd name="connsiteY5-510" fmla="*/ 948210 h 1517638"/>
                  <a:gd name="connsiteX6-511" fmla="*/ 1010794 w 1589104"/>
                  <a:gd name="connsiteY6-512" fmla="*/ 1517638 h 1517638"/>
                  <a:gd name="connsiteX7-513" fmla="*/ 853956 w 1589104"/>
                  <a:gd name="connsiteY7-514" fmla="*/ 1460778 h 1517638"/>
                  <a:gd name="connsiteX8-515" fmla="*/ 582967 w 1589104"/>
                  <a:gd name="connsiteY8-516" fmla="*/ 1233178 h 1517638"/>
                  <a:gd name="connsiteX9-517" fmla="*/ 0 w 1589104"/>
                  <a:gd name="connsiteY9-518" fmla="*/ 1232918 h 1517638"/>
                  <a:gd name="connsiteX10-519" fmla="*/ 266330 w 1589104"/>
                  <a:gd name="connsiteY10-520" fmla="*/ 955011 h 1517638"/>
                  <a:gd name="connsiteX11-521" fmla="*/ 281126 w 1589104"/>
                  <a:gd name="connsiteY11-522" fmla="*/ 620619 h 1517638"/>
                  <a:gd name="connsiteX12-523" fmla="*/ 0 w 1589104"/>
                  <a:gd name="connsiteY12-524" fmla="*/ 320232 h 1517638"/>
                  <a:gd name="connsiteX0-525" fmla="*/ 0 w 1589104"/>
                  <a:gd name="connsiteY0-526" fmla="*/ 320232 h 1514679"/>
                  <a:gd name="connsiteX1-527" fmla="*/ 556334 w 1589104"/>
                  <a:gd name="connsiteY1-528" fmla="*/ 318779 h 1514679"/>
                  <a:gd name="connsiteX2-529" fmla="*/ 850996 w 1589104"/>
                  <a:gd name="connsiteY2-530" fmla="*/ 59821 h 1514679"/>
                  <a:gd name="connsiteX3-531" fmla="*/ 1004876 w 1589104"/>
                  <a:gd name="connsiteY3-532" fmla="*/ 0 h 1514679"/>
                  <a:gd name="connsiteX4-533" fmla="*/ 1583185 w 1589104"/>
                  <a:gd name="connsiteY4-534" fmla="*/ 596945 h 1514679"/>
                  <a:gd name="connsiteX5-535" fmla="*/ 1589104 w 1589104"/>
                  <a:gd name="connsiteY5-536" fmla="*/ 948210 h 1514679"/>
                  <a:gd name="connsiteX6-537" fmla="*/ 1013753 w 1589104"/>
                  <a:gd name="connsiteY6-538" fmla="*/ 1514679 h 1514679"/>
                  <a:gd name="connsiteX7-539" fmla="*/ 853956 w 1589104"/>
                  <a:gd name="connsiteY7-540" fmla="*/ 1460778 h 1514679"/>
                  <a:gd name="connsiteX8-541" fmla="*/ 582967 w 1589104"/>
                  <a:gd name="connsiteY8-542" fmla="*/ 1233178 h 1514679"/>
                  <a:gd name="connsiteX9-543" fmla="*/ 0 w 1589104"/>
                  <a:gd name="connsiteY9-544" fmla="*/ 1232918 h 1514679"/>
                  <a:gd name="connsiteX10-545" fmla="*/ 266330 w 1589104"/>
                  <a:gd name="connsiteY10-546" fmla="*/ 955011 h 1514679"/>
                  <a:gd name="connsiteX11-547" fmla="*/ 281126 w 1589104"/>
                  <a:gd name="connsiteY11-548" fmla="*/ 620619 h 1514679"/>
                  <a:gd name="connsiteX12-549" fmla="*/ 0 w 1589104"/>
                  <a:gd name="connsiteY12-550" fmla="*/ 320232 h 1514679"/>
                  <a:gd name="connsiteX0-551" fmla="*/ 0 w 1589104"/>
                  <a:gd name="connsiteY0-552" fmla="*/ 320232 h 1514679"/>
                  <a:gd name="connsiteX1-553" fmla="*/ 556334 w 1589104"/>
                  <a:gd name="connsiteY1-554" fmla="*/ 318779 h 1514679"/>
                  <a:gd name="connsiteX2-555" fmla="*/ 850996 w 1589104"/>
                  <a:gd name="connsiteY2-556" fmla="*/ 59821 h 1514679"/>
                  <a:gd name="connsiteX3-557" fmla="*/ 1004876 w 1589104"/>
                  <a:gd name="connsiteY3-558" fmla="*/ 0 h 1514679"/>
                  <a:gd name="connsiteX4-559" fmla="*/ 1583185 w 1589104"/>
                  <a:gd name="connsiteY4-560" fmla="*/ 596945 h 1514679"/>
                  <a:gd name="connsiteX5-561" fmla="*/ 1589104 w 1589104"/>
                  <a:gd name="connsiteY5-562" fmla="*/ 948210 h 1514679"/>
                  <a:gd name="connsiteX6-563" fmla="*/ 1013753 w 1589104"/>
                  <a:gd name="connsiteY6-564" fmla="*/ 1514679 h 1514679"/>
                  <a:gd name="connsiteX7-565" fmla="*/ 853956 w 1589104"/>
                  <a:gd name="connsiteY7-566" fmla="*/ 1460778 h 1514679"/>
                  <a:gd name="connsiteX8-567" fmla="*/ 582967 w 1589104"/>
                  <a:gd name="connsiteY8-568" fmla="*/ 1233178 h 1514679"/>
                  <a:gd name="connsiteX9-569" fmla="*/ 0 w 1589104"/>
                  <a:gd name="connsiteY9-570" fmla="*/ 1232918 h 1514679"/>
                  <a:gd name="connsiteX10-571" fmla="*/ 266330 w 1589104"/>
                  <a:gd name="connsiteY10-572" fmla="*/ 955011 h 1514679"/>
                  <a:gd name="connsiteX11-573" fmla="*/ 287045 w 1589104"/>
                  <a:gd name="connsiteY11-574" fmla="*/ 611742 h 1514679"/>
                  <a:gd name="connsiteX12-575" fmla="*/ 0 w 1589104"/>
                  <a:gd name="connsiteY12-576" fmla="*/ 320232 h 1514679"/>
                  <a:gd name="connsiteX0-577" fmla="*/ 0 w 1589104"/>
                  <a:gd name="connsiteY0-578" fmla="*/ 320232 h 1514679"/>
                  <a:gd name="connsiteX1-579" fmla="*/ 556334 w 1589104"/>
                  <a:gd name="connsiteY1-580" fmla="*/ 318779 h 1514679"/>
                  <a:gd name="connsiteX2-581" fmla="*/ 850996 w 1589104"/>
                  <a:gd name="connsiteY2-582" fmla="*/ 59821 h 1514679"/>
                  <a:gd name="connsiteX3-583" fmla="*/ 1004876 w 1589104"/>
                  <a:gd name="connsiteY3-584" fmla="*/ 0 h 1514679"/>
                  <a:gd name="connsiteX4-585" fmla="*/ 1583185 w 1589104"/>
                  <a:gd name="connsiteY4-586" fmla="*/ 596945 h 1514679"/>
                  <a:gd name="connsiteX5-587" fmla="*/ 1589104 w 1589104"/>
                  <a:gd name="connsiteY5-588" fmla="*/ 948210 h 1514679"/>
                  <a:gd name="connsiteX6-589" fmla="*/ 1013753 w 1589104"/>
                  <a:gd name="connsiteY6-590" fmla="*/ 1514679 h 1514679"/>
                  <a:gd name="connsiteX7-591" fmla="*/ 853956 w 1589104"/>
                  <a:gd name="connsiteY7-592" fmla="*/ 1460778 h 1514679"/>
                  <a:gd name="connsiteX8-593" fmla="*/ 582967 w 1589104"/>
                  <a:gd name="connsiteY8-594" fmla="*/ 1233178 h 1514679"/>
                  <a:gd name="connsiteX9-595" fmla="*/ 0 w 1589104"/>
                  <a:gd name="connsiteY9-596" fmla="*/ 1232918 h 1514679"/>
                  <a:gd name="connsiteX10-597" fmla="*/ 266330 w 1589104"/>
                  <a:gd name="connsiteY10-598" fmla="*/ 955011 h 1514679"/>
                  <a:gd name="connsiteX11-599" fmla="*/ 287045 w 1589104"/>
                  <a:gd name="connsiteY11-600" fmla="*/ 611742 h 1514679"/>
                  <a:gd name="connsiteX12-601" fmla="*/ 0 w 1589104"/>
                  <a:gd name="connsiteY12-602" fmla="*/ 320232 h 1514679"/>
                  <a:gd name="connsiteX0-603" fmla="*/ 0 w 1589104"/>
                  <a:gd name="connsiteY0-604" fmla="*/ 320232 h 1514679"/>
                  <a:gd name="connsiteX1-605" fmla="*/ 556334 w 1589104"/>
                  <a:gd name="connsiteY1-606" fmla="*/ 318779 h 1514679"/>
                  <a:gd name="connsiteX2-607" fmla="*/ 850996 w 1589104"/>
                  <a:gd name="connsiteY2-608" fmla="*/ 59821 h 1514679"/>
                  <a:gd name="connsiteX3-609" fmla="*/ 1004876 w 1589104"/>
                  <a:gd name="connsiteY3-610" fmla="*/ 0 h 1514679"/>
                  <a:gd name="connsiteX4-611" fmla="*/ 1583185 w 1589104"/>
                  <a:gd name="connsiteY4-612" fmla="*/ 596945 h 1514679"/>
                  <a:gd name="connsiteX5-613" fmla="*/ 1589104 w 1589104"/>
                  <a:gd name="connsiteY5-614" fmla="*/ 948210 h 1514679"/>
                  <a:gd name="connsiteX6-615" fmla="*/ 1013753 w 1589104"/>
                  <a:gd name="connsiteY6-616" fmla="*/ 1514679 h 1514679"/>
                  <a:gd name="connsiteX7-617" fmla="*/ 853956 w 1589104"/>
                  <a:gd name="connsiteY7-618" fmla="*/ 1460778 h 1514679"/>
                  <a:gd name="connsiteX8-619" fmla="*/ 582967 w 1589104"/>
                  <a:gd name="connsiteY8-620" fmla="*/ 1233178 h 1514679"/>
                  <a:gd name="connsiteX9-621" fmla="*/ 0 w 1589104"/>
                  <a:gd name="connsiteY9-622" fmla="*/ 1232918 h 1514679"/>
                  <a:gd name="connsiteX10-623" fmla="*/ 266330 w 1589104"/>
                  <a:gd name="connsiteY10-624" fmla="*/ 955011 h 1514679"/>
                  <a:gd name="connsiteX11-625" fmla="*/ 287045 w 1589104"/>
                  <a:gd name="connsiteY11-626" fmla="*/ 611742 h 1514679"/>
                  <a:gd name="connsiteX12-627" fmla="*/ 0 w 1589104"/>
                  <a:gd name="connsiteY12-628" fmla="*/ 320232 h 1514679"/>
                  <a:gd name="connsiteX0-629" fmla="*/ 0 w 1589104"/>
                  <a:gd name="connsiteY0-630" fmla="*/ 320232 h 1514679"/>
                  <a:gd name="connsiteX1-631" fmla="*/ 556334 w 1589104"/>
                  <a:gd name="connsiteY1-632" fmla="*/ 318779 h 1514679"/>
                  <a:gd name="connsiteX2-633" fmla="*/ 850996 w 1589104"/>
                  <a:gd name="connsiteY2-634" fmla="*/ 59821 h 1514679"/>
                  <a:gd name="connsiteX3-635" fmla="*/ 1004876 w 1589104"/>
                  <a:gd name="connsiteY3-636" fmla="*/ 0 h 1514679"/>
                  <a:gd name="connsiteX4-637" fmla="*/ 1583185 w 1589104"/>
                  <a:gd name="connsiteY4-638" fmla="*/ 596945 h 1514679"/>
                  <a:gd name="connsiteX5-639" fmla="*/ 1589104 w 1589104"/>
                  <a:gd name="connsiteY5-640" fmla="*/ 948210 h 1514679"/>
                  <a:gd name="connsiteX6-641" fmla="*/ 1013753 w 1589104"/>
                  <a:gd name="connsiteY6-642" fmla="*/ 1514679 h 1514679"/>
                  <a:gd name="connsiteX7-643" fmla="*/ 853956 w 1589104"/>
                  <a:gd name="connsiteY7-644" fmla="*/ 1460778 h 1514679"/>
                  <a:gd name="connsiteX8-645" fmla="*/ 582967 w 1589104"/>
                  <a:gd name="connsiteY8-646" fmla="*/ 1233178 h 1514679"/>
                  <a:gd name="connsiteX9-647" fmla="*/ 0 w 1589104"/>
                  <a:gd name="connsiteY9-648" fmla="*/ 1232918 h 1514679"/>
                  <a:gd name="connsiteX10-649" fmla="*/ 266330 w 1589104"/>
                  <a:gd name="connsiteY10-650" fmla="*/ 955011 h 1514679"/>
                  <a:gd name="connsiteX11-651" fmla="*/ 287045 w 1589104"/>
                  <a:gd name="connsiteY11-652" fmla="*/ 611742 h 1514679"/>
                  <a:gd name="connsiteX12-653" fmla="*/ 0 w 1589104"/>
                  <a:gd name="connsiteY12-654" fmla="*/ 320232 h 1514679"/>
                  <a:gd name="connsiteX0-655" fmla="*/ 0 w 1589104"/>
                  <a:gd name="connsiteY0-656" fmla="*/ 320232 h 1514679"/>
                  <a:gd name="connsiteX1-657" fmla="*/ 556334 w 1589104"/>
                  <a:gd name="connsiteY1-658" fmla="*/ 318779 h 1514679"/>
                  <a:gd name="connsiteX2-659" fmla="*/ 850996 w 1589104"/>
                  <a:gd name="connsiteY2-660" fmla="*/ 59821 h 1514679"/>
                  <a:gd name="connsiteX3-661" fmla="*/ 1004876 w 1589104"/>
                  <a:gd name="connsiteY3-662" fmla="*/ 0 h 1514679"/>
                  <a:gd name="connsiteX4-663" fmla="*/ 1583185 w 1589104"/>
                  <a:gd name="connsiteY4-664" fmla="*/ 596945 h 1514679"/>
                  <a:gd name="connsiteX5-665" fmla="*/ 1589104 w 1589104"/>
                  <a:gd name="connsiteY5-666" fmla="*/ 948210 h 1514679"/>
                  <a:gd name="connsiteX6-667" fmla="*/ 1013753 w 1589104"/>
                  <a:gd name="connsiteY6-668" fmla="*/ 1514679 h 1514679"/>
                  <a:gd name="connsiteX7-669" fmla="*/ 853956 w 1589104"/>
                  <a:gd name="connsiteY7-670" fmla="*/ 1460778 h 1514679"/>
                  <a:gd name="connsiteX8-671" fmla="*/ 582967 w 1589104"/>
                  <a:gd name="connsiteY8-672" fmla="*/ 1233178 h 1514679"/>
                  <a:gd name="connsiteX9-673" fmla="*/ 0 w 1589104"/>
                  <a:gd name="connsiteY9-674" fmla="*/ 1232918 h 1514679"/>
                  <a:gd name="connsiteX10-675" fmla="*/ 266330 w 1589104"/>
                  <a:gd name="connsiteY10-676" fmla="*/ 955011 h 1514679"/>
                  <a:gd name="connsiteX11-677" fmla="*/ 287045 w 1589104"/>
                  <a:gd name="connsiteY11-678" fmla="*/ 611742 h 1514679"/>
                  <a:gd name="connsiteX12-679" fmla="*/ 0 w 1589104"/>
                  <a:gd name="connsiteY12-680" fmla="*/ 320232 h 1514679"/>
                  <a:gd name="connsiteX0-681" fmla="*/ 0 w 1589104"/>
                  <a:gd name="connsiteY0-682" fmla="*/ 320232 h 1514679"/>
                  <a:gd name="connsiteX1-683" fmla="*/ 556334 w 1589104"/>
                  <a:gd name="connsiteY1-684" fmla="*/ 318779 h 1514679"/>
                  <a:gd name="connsiteX2-685" fmla="*/ 850996 w 1589104"/>
                  <a:gd name="connsiteY2-686" fmla="*/ 59821 h 1514679"/>
                  <a:gd name="connsiteX3-687" fmla="*/ 1004876 w 1589104"/>
                  <a:gd name="connsiteY3-688" fmla="*/ 0 h 1514679"/>
                  <a:gd name="connsiteX4-689" fmla="*/ 1583185 w 1589104"/>
                  <a:gd name="connsiteY4-690" fmla="*/ 596945 h 1514679"/>
                  <a:gd name="connsiteX5-691" fmla="*/ 1589104 w 1589104"/>
                  <a:gd name="connsiteY5-692" fmla="*/ 948210 h 1514679"/>
                  <a:gd name="connsiteX6-693" fmla="*/ 1013753 w 1589104"/>
                  <a:gd name="connsiteY6-694" fmla="*/ 1514679 h 1514679"/>
                  <a:gd name="connsiteX7-695" fmla="*/ 853956 w 1589104"/>
                  <a:gd name="connsiteY7-696" fmla="*/ 1460778 h 1514679"/>
                  <a:gd name="connsiteX8-697" fmla="*/ 582967 w 1589104"/>
                  <a:gd name="connsiteY8-698" fmla="*/ 1233178 h 1514679"/>
                  <a:gd name="connsiteX9-699" fmla="*/ 0 w 1589104"/>
                  <a:gd name="connsiteY9-700" fmla="*/ 1232918 h 1514679"/>
                  <a:gd name="connsiteX10-701" fmla="*/ 266330 w 1589104"/>
                  <a:gd name="connsiteY10-702" fmla="*/ 955011 h 1514679"/>
                  <a:gd name="connsiteX11-703" fmla="*/ 287045 w 1589104"/>
                  <a:gd name="connsiteY11-704" fmla="*/ 611742 h 1514679"/>
                  <a:gd name="connsiteX12-705" fmla="*/ 0 w 1589104"/>
                  <a:gd name="connsiteY12-706" fmla="*/ 320232 h 1514679"/>
                  <a:gd name="connsiteX0-707" fmla="*/ 0 w 1589104"/>
                  <a:gd name="connsiteY0-708" fmla="*/ 320232 h 1514679"/>
                  <a:gd name="connsiteX1-709" fmla="*/ 556334 w 1589104"/>
                  <a:gd name="connsiteY1-710" fmla="*/ 318779 h 1514679"/>
                  <a:gd name="connsiteX2-711" fmla="*/ 850996 w 1589104"/>
                  <a:gd name="connsiteY2-712" fmla="*/ 59821 h 1514679"/>
                  <a:gd name="connsiteX3-713" fmla="*/ 1004876 w 1589104"/>
                  <a:gd name="connsiteY3-714" fmla="*/ 0 h 1514679"/>
                  <a:gd name="connsiteX4-715" fmla="*/ 1583185 w 1589104"/>
                  <a:gd name="connsiteY4-716" fmla="*/ 596945 h 1514679"/>
                  <a:gd name="connsiteX5-717" fmla="*/ 1589104 w 1589104"/>
                  <a:gd name="connsiteY5-718" fmla="*/ 948210 h 1514679"/>
                  <a:gd name="connsiteX6-719" fmla="*/ 1013753 w 1589104"/>
                  <a:gd name="connsiteY6-720" fmla="*/ 1514679 h 1514679"/>
                  <a:gd name="connsiteX7-721" fmla="*/ 853956 w 1589104"/>
                  <a:gd name="connsiteY7-722" fmla="*/ 1460778 h 1514679"/>
                  <a:gd name="connsiteX8-723" fmla="*/ 582967 w 1589104"/>
                  <a:gd name="connsiteY8-724" fmla="*/ 1233178 h 1514679"/>
                  <a:gd name="connsiteX9-725" fmla="*/ 0 w 1589104"/>
                  <a:gd name="connsiteY9-726" fmla="*/ 1232918 h 1514679"/>
                  <a:gd name="connsiteX10-727" fmla="*/ 266330 w 1589104"/>
                  <a:gd name="connsiteY10-728" fmla="*/ 955011 h 1514679"/>
                  <a:gd name="connsiteX11-729" fmla="*/ 287045 w 1589104"/>
                  <a:gd name="connsiteY11-730" fmla="*/ 611742 h 1514679"/>
                  <a:gd name="connsiteX12-731" fmla="*/ 0 w 1589104"/>
                  <a:gd name="connsiteY12-732" fmla="*/ 320232 h 1514679"/>
                  <a:gd name="connsiteX0-733" fmla="*/ 0 w 1589104"/>
                  <a:gd name="connsiteY0-734" fmla="*/ 320232 h 1514679"/>
                  <a:gd name="connsiteX1-735" fmla="*/ 556334 w 1589104"/>
                  <a:gd name="connsiteY1-736" fmla="*/ 318779 h 1514679"/>
                  <a:gd name="connsiteX2-737" fmla="*/ 850996 w 1589104"/>
                  <a:gd name="connsiteY2-738" fmla="*/ 59821 h 1514679"/>
                  <a:gd name="connsiteX3-739" fmla="*/ 1004876 w 1589104"/>
                  <a:gd name="connsiteY3-740" fmla="*/ 0 h 1514679"/>
                  <a:gd name="connsiteX4-741" fmla="*/ 1583185 w 1589104"/>
                  <a:gd name="connsiteY4-742" fmla="*/ 596945 h 1514679"/>
                  <a:gd name="connsiteX5-743" fmla="*/ 1589104 w 1589104"/>
                  <a:gd name="connsiteY5-744" fmla="*/ 948210 h 1514679"/>
                  <a:gd name="connsiteX6-745" fmla="*/ 1013753 w 1589104"/>
                  <a:gd name="connsiteY6-746" fmla="*/ 1514679 h 1514679"/>
                  <a:gd name="connsiteX7-747" fmla="*/ 853956 w 1589104"/>
                  <a:gd name="connsiteY7-748" fmla="*/ 1460778 h 1514679"/>
                  <a:gd name="connsiteX8-749" fmla="*/ 582967 w 1589104"/>
                  <a:gd name="connsiteY8-750" fmla="*/ 1233178 h 1514679"/>
                  <a:gd name="connsiteX9-751" fmla="*/ 0 w 1589104"/>
                  <a:gd name="connsiteY9-752" fmla="*/ 1232918 h 1514679"/>
                  <a:gd name="connsiteX10-753" fmla="*/ 266330 w 1589104"/>
                  <a:gd name="connsiteY10-754" fmla="*/ 955011 h 1514679"/>
                  <a:gd name="connsiteX11-755" fmla="*/ 287045 w 1589104"/>
                  <a:gd name="connsiteY11-756" fmla="*/ 611742 h 1514679"/>
                  <a:gd name="connsiteX12-757" fmla="*/ 0 w 1589104"/>
                  <a:gd name="connsiteY12-758" fmla="*/ 320232 h 1514679"/>
                  <a:gd name="connsiteX0-759" fmla="*/ 0 w 1589104"/>
                  <a:gd name="connsiteY0-760" fmla="*/ 320232 h 1514679"/>
                  <a:gd name="connsiteX1-761" fmla="*/ 556334 w 1589104"/>
                  <a:gd name="connsiteY1-762" fmla="*/ 318779 h 1514679"/>
                  <a:gd name="connsiteX2-763" fmla="*/ 850996 w 1589104"/>
                  <a:gd name="connsiteY2-764" fmla="*/ 59821 h 1514679"/>
                  <a:gd name="connsiteX3-765" fmla="*/ 1004876 w 1589104"/>
                  <a:gd name="connsiteY3-766" fmla="*/ 0 h 1514679"/>
                  <a:gd name="connsiteX4-767" fmla="*/ 1583185 w 1589104"/>
                  <a:gd name="connsiteY4-768" fmla="*/ 596945 h 1514679"/>
                  <a:gd name="connsiteX5-769" fmla="*/ 1589104 w 1589104"/>
                  <a:gd name="connsiteY5-770" fmla="*/ 948210 h 1514679"/>
                  <a:gd name="connsiteX6-771" fmla="*/ 1013753 w 1589104"/>
                  <a:gd name="connsiteY6-772" fmla="*/ 1514679 h 1514679"/>
                  <a:gd name="connsiteX7-773" fmla="*/ 853956 w 1589104"/>
                  <a:gd name="connsiteY7-774" fmla="*/ 1460778 h 1514679"/>
                  <a:gd name="connsiteX8-775" fmla="*/ 582967 w 1589104"/>
                  <a:gd name="connsiteY8-776" fmla="*/ 1233178 h 1514679"/>
                  <a:gd name="connsiteX9-777" fmla="*/ 0 w 1589104"/>
                  <a:gd name="connsiteY9-778" fmla="*/ 1232918 h 1514679"/>
                  <a:gd name="connsiteX10-779" fmla="*/ 266330 w 1589104"/>
                  <a:gd name="connsiteY10-780" fmla="*/ 955011 h 1514679"/>
                  <a:gd name="connsiteX11-781" fmla="*/ 287045 w 1589104"/>
                  <a:gd name="connsiteY11-782" fmla="*/ 611742 h 1514679"/>
                  <a:gd name="connsiteX12-783" fmla="*/ 0 w 1589104"/>
                  <a:gd name="connsiteY12-784" fmla="*/ 320232 h 1514679"/>
                  <a:gd name="connsiteX0-785" fmla="*/ 0 w 1589104"/>
                  <a:gd name="connsiteY0-786" fmla="*/ 320232 h 1532336"/>
                  <a:gd name="connsiteX1-787" fmla="*/ 556334 w 1589104"/>
                  <a:gd name="connsiteY1-788" fmla="*/ 318779 h 1532336"/>
                  <a:gd name="connsiteX2-789" fmla="*/ 850996 w 1589104"/>
                  <a:gd name="connsiteY2-790" fmla="*/ 59821 h 1532336"/>
                  <a:gd name="connsiteX3-791" fmla="*/ 1004876 w 1589104"/>
                  <a:gd name="connsiteY3-792" fmla="*/ 0 h 1532336"/>
                  <a:gd name="connsiteX4-793" fmla="*/ 1583185 w 1589104"/>
                  <a:gd name="connsiteY4-794" fmla="*/ 596945 h 1532336"/>
                  <a:gd name="connsiteX5-795" fmla="*/ 1589104 w 1589104"/>
                  <a:gd name="connsiteY5-796" fmla="*/ 948210 h 1532336"/>
                  <a:gd name="connsiteX6-797" fmla="*/ 1013753 w 1589104"/>
                  <a:gd name="connsiteY6-798" fmla="*/ 1514679 h 1532336"/>
                  <a:gd name="connsiteX7-799" fmla="*/ 853956 w 1589104"/>
                  <a:gd name="connsiteY7-800" fmla="*/ 1460778 h 1532336"/>
                  <a:gd name="connsiteX8-801" fmla="*/ 582967 w 1589104"/>
                  <a:gd name="connsiteY8-802" fmla="*/ 1233178 h 1532336"/>
                  <a:gd name="connsiteX9-803" fmla="*/ 0 w 1589104"/>
                  <a:gd name="connsiteY9-804" fmla="*/ 1232918 h 1532336"/>
                  <a:gd name="connsiteX10-805" fmla="*/ 266330 w 1589104"/>
                  <a:gd name="connsiteY10-806" fmla="*/ 955011 h 1532336"/>
                  <a:gd name="connsiteX11-807" fmla="*/ 287045 w 1589104"/>
                  <a:gd name="connsiteY11-808" fmla="*/ 611742 h 1532336"/>
                  <a:gd name="connsiteX12-809" fmla="*/ 0 w 1589104"/>
                  <a:gd name="connsiteY12-810" fmla="*/ 320232 h 1532336"/>
                  <a:gd name="connsiteX0-811" fmla="*/ 0 w 1589104"/>
                  <a:gd name="connsiteY0-812" fmla="*/ 320232 h 1575133"/>
                  <a:gd name="connsiteX1-813" fmla="*/ 556334 w 1589104"/>
                  <a:gd name="connsiteY1-814" fmla="*/ 318779 h 1575133"/>
                  <a:gd name="connsiteX2-815" fmla="*/ 850996 w 1589104"/>
                  <a:gd name="connsiteY2-816" fmla="*/ 59821 h 1575133"/>
                  <a:gd name="connsiteX3-817" fmla="*/ 1004876 w 1589104"/>
                  <a:gd name="connsiteY3-818" fmla="*/ 0 h 1575133"/>
                  <a:gd name="connsiteX4-819" fmla="*/ 1583185 w 1589104"/>
                  <a:gd name="connsiteY4-820" fmla="*/ 596945 h 1575133"/>
                  <a:gd name="connsiteX5-821" fmla="*/ 1589104 w 1589104"/>
                  <a:gd name="connsiteY5-822" fmla="*/ 948210 h 1575133"/>
                  <a:gd name="connsiteX6-823" fmla="*/ 1013753 w 1589104"/>
                  <a:gd name="connsiteY6-824" fmla="*/ 1514679 h 1575133"/>
                  <a:gd name="connsiteX7-825" fmla="*/ 853956 w 1589104"/>
                  <a:gd name="connsiteY7-826" fmla="*/ 1460778 h 1575133"/>
                  <a:gd name="connsiteX8-827" fmla="*/ 582967 w 1589104"/>
                  <a:gd name="connsiteY8-828" fmla="*/ 1233178 h 1575133"/>
                  <a:gd name="connsiteX9-829" fmla="*/ 0 w 1589104"/>
                  <a:gd name="connsiteY9-830" fmla="*/ 1232918 h 1575133"/>
                  <a:gd name="connsiteX10-831" fmla="*/ 266330 w 1589104"/>
                  <a:gd name="connsiteY10-832" fmla="*/ 955011 h 1575133"/>
                  <a:gd name="connsiteX11-833" fmla="*/ 287045 w 1589104"/>
                  <a:gd name="connsiteY11-834" fmla="*/ 611742 h 1575133"/>
                  <a:gd name="connsiteX12-835" fmla="*/ 0 w 1589104"/>
                  <a:gd name="connsiteY12-836" fmla="*/ 320232 h 1575133"/>
                  <a:gd name="connsiteX0-837" fmla="*/ 0 w 1589104"/>
                  <a:gd name="connsiteY0-838" fmla="*/ 320232 h 1575133"/>
                  <a:gd name="connsiteX1-839" fmla="*/ 556334 w 1589104"/>
                  <a:gd name="connsiteY1-840" fmla="*/ 318779 h 1575133"/>
                  <a:gd name="connsiteX2-841" fmla="*/ 850996 w 1589104"/>
                  <a:gd name="connsiteY2-842" fmla="*/ 59821 h 1575133"/>
                  <a:gd name="connsiteX3-843" fmla="*/ 1004876 w 1589104"/>
                  <a:gd name="connsiteY3-844" fmla="*/ 0 h 1575133"/>
                  <a:gd name="connsiteX4-845" fmla="*/ 1583185 w 1589104"/>
                  <a:gd name="connsiteY4-846" fmla="*/ 596945 h 1575133"/>
                  <a:gd name="connsiteX5-847" fmla="*/ 1589104 w 1589104"/>
                  <a:gd name="connsiteY5-848" fmla="*/ 948210 h 1575133"/>
                  <a:gd name="connsiteX6-849" fmla="*/ 1013753 w 1589104"/>
                  <a:gd name="connsiteY6-850" fmla="*/ 1514679 h 1575133"/>
                  <a:gd name="connsiteX7-851" fmla="*/ 853956 w 1589104"/>
                  <a:gd name="connsiteY7-852" fmla="*/ 1460778 h 1575133"/>
                  <a:gd name="connsiteX8-853" fmla="*/ 582967 w 1589104"/>
                  <a:gd name="connsiteY8-854" fmla="*/ 1233178 h 1575133"/>
                  <a:gd name="connsiteX9-855" fmla="*/ 0 w 1589104"/>
                  <a:gd name="connsiteY9-856" fmla="*/ 1232918 h 1575133"/>
                  <a:gd name="connsiteX10-857" fmla="*/ 266330 w 1589104"/>
                  <a:gd name="connsiteY10-858" fmla="*/ 955011 h 1575133"/>
                  <a:gd name="connsiteX11-859" fmla="*/ 287045 w 1589104"/>
                  <a:gd name="connsiteY11-860" fmla="*/ 611742 h 1575133"/>
                  <a:gd name="connsiteX12-861" fmla="*/ 0 w 1589104"/>
                  <a:gd name="connsiteY12-862" fmla="*/ 320232 h 1575133"/>
                  <a:gd name="connsiteX0-863" fmla="*/ 0 w 1589104"/>
                  <a:gd name="connsiteY0-864" fmla="*/ 320232 h 1575133"/>
                  <a:gd name="connsiteX1-865" fmla="*/ 556334 w 1589104"/>
                  <a:gd name="connsiteY1-866" fmla="*/ 318779 h 1575133"/>
                  <a:gd name="connsiteX2-867" fmla="*/ 850996 w 1589104"/>
                  <a:gd name="connsiteY2-868" fmla="*/ 59821 h 1575133"/>
                  <a:gd name="connsiteX3-869" fmla="*/ 1004876 w 1589104"/>
                  <a:gd name="connsiteY3-870" fmla="*/ 0 h 1575133"/>
                  <a:gd name="connsiteX4-871" fmla="*/ 1583185 w 1589104"/>
                  <a:gd name="connsiteY4-872" fmla="*/ 596945 h 1575133"/>
                  <a:gd name="connsiteX5-873" fmla="*/ 1589104 w 1589104"/>
                  <a:gd name="connsiteY5-874" fmla="*/ 948210 h 1575133"/>
                  <a:gd name="connsiteX6-875" fmla="*/ 1013753 w 1589104"/>
                  <a:gd name="connsiteY6-876" fmla="*/ 1514679 h 1575133"/>
                  <a:gd name="connsiteX7-877" fmla="*/ 853956 w 1589104"/>
                  <a:gd name="connsiteY7-878" fmla="*/ 1460778 h 1575133"/>
                  <a:gd name="connsiteX8-879" fmla="*/ 582967 w 1589104"/>
                  <a:gd name="connsiteY8-880" fmla="*/ 1233178 h 1575133"/>
                  <a:gd name="connsiteX9-881" fmla="*/ 0 w 1589104"/>
                  <a:gd name="connsiteY9-882" fmla="*/ 1232918 h 1575133"/>
                  <a:gd name="connsiteX10-883" fmla="*/ 266330 w 1589104"/>
                  <a:gd name="connsiteY10-884" fmla="*/ 955011 h 1575133"/>
                  <a:gd name="connsiteX11-885" fmla="*/ 287045 w 1589104"/>
                  <a:gd name="connsiteY11-886" fmla="*/ 611742 h 1575133"/>
                  <a:gd name="connsiteX12-887" fmla="*/ 0 w 1589104"/>
                  <a:gd name="connsiteY12-888" fmla="*/ 320232 h 1575133"/>
                  <a:gd name="connsiteX0-889" fmla="*/ 0 w 1589104"/>
                  <a:gd name="connsiteY0-890" fmla="*/ 320232 h 1575133"/>
                  <a:gd name="connsiteX1-891" fmla="*/ 556334 w 1589104"/>
                  <a:gd name="connsiteY1-892" fmla="*/ 318779 h 1575133"/>
                  <a:gd name="connsiteX2-893" fmla="*/ 850996 w 1589104"/>
                  <a:gd name="connsiteY2-894" fmla="*/ 59821 h 1575133"/>
                  <a:gd name="connsiteX3-895" fmla="*/ 1004876 w 1589104"/>
                  <a:gd name="connsiteY3-896" fmla="*/ 0 h 1575133"/>
                  <a:gd name="connsiteX4-897" fmla="*/ 1583185 w 1589104"/>
                  <a:gd name="connsiteY4-898" fmla="*/ 596945 h 1575133"/>
                  <a:gd name="connsiteX5-899" fmla="*/ 1589104 w 1589104"/>
                  <a:gd name="connsiteY5-900" fmla="*/ 948210 h 1575133"/>
                  <a:gd name="connsiteX6-901" fmla="*/ 1013753 w 1589104"/>
                  <a:gd name="connsiteY6-902" fmla="*/ 1514679 h 1575133"/>
                  <a:gd name="connsiteX7-903" fmla="*/ 853956 w 1589104"/>
                  <a:gd name="connsiteY7-904" fmla="*/ 1460778 h 1575133"/>
                  <a:gd name="connsiteX8-905" fmla="*/ 582967 w 1589104"/>
                  <a:gd name="connsiteY8-906" fmla="*/ 1233178 h 1575133"/>
                  <a:gd name="connsiteX9-907" fmla="*/ 0 w 1589104"/>
                  <a:gd name="connsiteY9-908" fmla="*/ 1232918 h 1575133"/>
                  <a:gd name="connsiteX10-909" fmla="*/ 266330 w 1589104"/>
                  <a:gd name="connsiteY10-910" fmla="*/ 955011 h 1575133"/>
                  <a:gd name="connsiteX11-911" fmla="*/ 287045 w 1589104"/>
                  <a:gd name="connsiteY11-912" fmla="*/ 611742 h 1575133"/>
                  <a:gd name="connsiteX12-913" fmla="*/ 0 w 1589104"/>
                  <a:gd name="connsiteY12-914" fmla="*/ 320232 h 1575133"/>
                  <a:gd name="connsiteX0-915" fmla="*/ 0 w 1589104"/>
                  <a:gd name="connsiteY0-916" fmla="*/ 354510 h 1609411"/>
                  <a:gd name="connsiteX1-917" fmla="*/ 556334 w 1589104"/>
                  <a:gd name="connsiteY1-918" fmla="*/ 353057 h 1609411"/>
                  <a:gd name="connsiteX2-919" fmla="*/ 850996 w 1589104"/>
                  <a:gd name="connsiteY2-920" fmla="*/ 94099 h 1609411"/>
                  <a:gd name="connsiteX3-921" fmla="*/ 1004876 w 1589104"/>
                  <a:gd name="connsiteY3-922" fmla="*/ 34278 h 1609411"/>
                  <a:gd name="connsiteX4-923" fmla="*/ 1583185 w 1589104"/>
                  <a:gd name="connsiteY4-924" fmla="*/ 631223 h 1609411"/>
                  <a:gd name="connsiteX5-925" fmla="*/ 1589104 w 1589104"/>
                  <a:gd name="connsiteY5-926" fmla="*/ 982488 h 1609411"/>
                  <a:gd name="connsiteX6-927" fmla="*/ 1013753 w 1589104"/>
                  <a:gd name="connsiteY6-928" fmla="*/ 1548957 h 1609411"/>
                  <a:gd name="connsiteX7-929" fmla="*/ 853956 w 1589104"/>
                  <a:gd name="connsiteY7-930" fmla="*/ 1495056 h 1609411"/>
                  <a:gd name="connsiteX8-931" fmla="*/ 582967 w 1589104"/>
                  <a:gd name="connsiteY8-932" fmla="*/ 1267456 h 1609411"/>
                  <a:gd name="connsiteX9-933" fmla="*/ 0 w 1589104"/>
                  <a:gd name="connsiteY9-934" fmla="*/ 1267196 h 1609411"/>
                  <a:gd name="connsiteX10-935" fmla="*/ 266330 w 1589104"/>
                  <a:gd name="connsiteY10-936" fmla="*/ 989289 h 1609411"/>
                  <a:gd name="connsiteX11-937" fmla="*/ 287045 w 1589104"/>
                  <a:gd name="connsiteY11-938" fmla="*/ 646020 h 1609411"/>
                  <a:gd name="connsiteX12-939" fmla="*/ 0 w 1589104"/>
                  <a:gd name="connsiteY12-940" fmla="*/ 354510 h 1609411"/>
                  <a:gd name="connsiteX0-941" fmla="*/ 0 w 1589104"/>
                  <a:gd name="connsiteY0-942" fmla="*/ 354510 h 1609411"/>
                  <a:gd name="connsiteX1-943" fmla="*/ 556334 w 1589104"/>
                  <a:gd name="connsiteY1-944" fmla="*/ 353057 h 1609411"/>
                  <a:gd name="connsiteX2-945" fmla="*/ 850996 w 1589104"/>
                  <a:gd name="connsiteY2-946" fmla="*/ 94099 h 1609411"/>
                  <a:gd name="connsiteX3-947" fmla="*/ 1004876 w 1589104"/>
                  <a:gd name="connsiteY3-948" fmla="*/ 34278 h 1609411"/>
                  <a:gd name="connsiteX4-949" fmla="*/ 1577267 w 1589104"/>
                  <a:gd name="connsiteY4-950" fmla="*/ 619386 h 1609411"/>
                  <a:gd name="connsiteX5-951" fmla="*/ 1589104 w 1589104"/>
                  <a:gd name="connsiteY5-952" fmla="*/ 982488 h 1609411"/>
                  <a:gd name="connsiteX6-953" fmla="*/ 1013753 w 1589104"/>
                  <a:gd name="connsiteY6-954" fmla="*/ 1548957 h 1609411"/>
                  <a:gd name="connsiteX7-955" fmla="*/ 853956 w 1589104"/>
                  <a:gd name="connsiteY7-956" fmla="*/ 1495056 h 1609411"/>
                  <a:gd name="connsiteX8-957" fmla="*/ 582967 w 1589104"/>
                  <a:gd name="connsiteY8-958" fmla="*/ 1267456 h 1609411"/>
                  <a:gd name="connsiteX9-959" fmla="*/ 0 w 1589104"/>
                  <a:gd name="connsiteY9-960" fmla="*/ 1267196 h 1609411"/>
                  <a:gd name="connsiteX10-961" fmla="*/ 266330 w 1589104"/>
                  <a:gd name="connsiteY10-962" fmla="*/ 989289 h 1609411"/>
                  <a:gd name="connsiteX11-963" fmla="*/ 287045 w 1589104"/>
                  <a:gd name="connsiteY11-964" fmla="*/ 646020 h 1609411"/>
                  <a:gd name="connsiteX12-965" fmla="*/ 0 w 1589104"/>
                  <a:gd name="connsiteY12-966" fmla="*/ 354510 h 1609411"/>
                  <a:gd name="connsiteX0-967" fmla="*/ 0 w 1643112"/>
                  <a:gd name="connsiteY0-968" fmla="*/ 354510 h 1609411"/>
                  <a:gd name="connsiteX1-969" fmla="*/ 556334 w 1643112"/>
                  <a:gd name="connsiteY1-970" fmla="*/ 353057 h 1609411"/>
                  <a:gd name="connsiteX2-971" fmla="*/ 850996 w 1643112"/>
                  <a:gd name="connsiteY2-972" fmla="*/ 94099 h 1609411"/>
                  <a:gd name="connsiteX3-973" fmla="*/ 1004876 w 1643112"/>
                  <a:gd name="connsiteY3-974" fmla="*/ 34278 h 1609411"/>
                  <a:gd name="connsiteX4-975" fmla="*/ 1577267 w 1643112"/>
                  <a:gd name="connsiteY4-976" fmla="*/ 619386 h 1609411"/>
                  <a:gd name="connsiteX5-977" fmla="*/ 1589104 w 1643112"/>
                  <a:gd name="connsiteY5-978" fmla="*/ 982488 h 1609411"/>
                  <a:gd name="connsiteX6-979" fmla="*/ 1013753 w 1643112"/>
                  <a:gd name="connsiteY6-980" fmla="*/ 1548957 h 1609411"/>
                  <a:gd name="connsiteX7-981" fmla="*/ 853956 w 1643112"/>
                  <a:gd name="connsiteY7-982" fmla="*/ 1495056 h 1609411"/>
                  <a:gd name="connsiteX8-983" fmla="*/ 582967 w 1643112"/>
                  <a:gd name="connsiteY8-984" fmla="*/ 1267456 h 1609411"/>
                  <a:gd name="connsiteX9-985" fmla="*/ 0 w 1643112"/>
                  <a:gd name="connsiteY9-986" fmla="*/ 1267196 h 1609411"/>
                  <a:gd name="connsiteX10-987" fmla="*/ 266330 w 1643112"/>
                  <a:gd name="connsiteY10-988" fmla="*/ 989289 h 1609411"/>
                  <a:gd name="connsiteX11-989" fmla="*/ 287045 w 1643112"/>
                  <a:gd name="connsiteY11-990" fmla="*/ 646020 h 1609411"/>
                  <a:gd name="connsiteX12-991" fmla="*/ 0 w 1643112"/>
                  <a:gd name="connsiteY12-992" fmla="*/ 354510 h 1609411"/>
                  <a:gd name="connsiteX0-993" fmla="*/ 0 w 1669115"/>
                  <a:gd name="connsiteY0-994" fmla="*/ 354510 h 1609411"/>
                  <a:gd name="connsiteX1-995" fmla="*/ 556334 w 1669115"/>
                  <a:gd name="connsiteY1-996" fmla="*/ 353057 h 1609411"/>
                  <a:gd name="connsiteX2-997" fmla="*/ 850996 w 1669115"/>
                  <a:gd name="connsiteY2-998" fmla="*/ 94099 h 1609411"/>
                  <a:gd name="connsiteX3-999" fmla="*/ 1004876 w 1669115"/>
                  <a:gd name="connsiteY3-1000" fmla="*/ 34278 h 1609411"/>
                  <a:gd name="connsiteX4-1001" fmla="*/ 1577267 w 1669115"/>
                  <a:gd name="connsiteY4-1002" fmla="*/ 619386 h 1609411"/>
                  <a:gd name="connsiteX5-1003" fmla="*/ 1589104 w 1669115"/>
                  <a:gd name="connsiteY5-1004" fmla="*/ 982488 h 1609411"/>
                  <a:gd name="connsiteX6-1005" fmla="*/ 1013753 w 1669115"/>
                  <a:gd name="connsiteY6-1006" fmla="*/ 1548957 h 1609411"/>
                  <a:gd name="connsiteX7-1007" fmla="*/ 853956 w 1669115"/>
                  <a:gd name="connsiteY7-1008" fmla="*/ 1495056 h 1609411"/>
                  <a:gd name="connsiteX8-1009" fmla="*/ 582967 w 1669115"/>
                  <a:gd name="connsiteY8-1010" fmla="*/ 1267456 h 1609411"/>
                  <a:gd name="connsiteX9-1011" fmla="*/ 0 w 1669115"/>
                  <a:gd name="connsiteY9-1012" fmla="*/ 1267196 h 1609411"/>
                  <a:gd name="connsiteX10-1013" fmla="*/ 266330 w 1669115"/>
                  <a:gd name="connsiteY10-1014" fmla="*/ 989289 h 1609411"/>
                  <a:gd name="connsiteX11-1015" fmla="*/ 287045 w 1669115"/>
                  <a:gd name="connsiteY11-1016" fmla="*/ 646020 h 1609411"/>
                  <a:gd name="connsiteX12-1017" fmla="*/ 0 w 1669115"/>
                  <a:gd name="connsiteY12-1018" fmla="*/ 354510 h 1609411"/>
                  <a:gd name="connsiteX0-1019" fmla="*/ 0 w 1671177"/>
                  <a:gd name="connsiteY0-1020" fmla="*/ 354510 h 1609411"/>
                  <a:gd name="connsiteX1-1021" fmla="*/ 556334 w 1671177"/>
                  <a:gd name="connsiteY1-1022" fmla="*/ 353057 h 1609411"/>
                  <a:gd name="connsiteX2-1023" fmla="*/ 850996 w 1671177"/>
                  <a:gd name="connsiteY2-1024" fmla="*/ 94099 h 1609411"/>
                  <a:gd name="connsiteX3-1025" fmla="*/ 1004876 w 1671177"/>
                  <a:gd name="connsiteY3-1026" fmla="*/ 34278 h 1609411"/>
                  <a:gd name="connsiteX4-1027" fmla="*/ 1577267 w 1671177"/>
                  <a:gd name="connsiteY4-1028" fmla="*/ 619386 h 1609411"/>
                  <a:gd name="connsiteX5-1029" fmla="*/ 1589104 w 1671177"/>
                  <a:gd name="connsiteY5-1030" fmla="*/ 982488 h 1609411"/>
                  <a:gd name="connsiteX6-1031" fmla="*/ 1013753 w 1671177"/>
                  <a:gd name="connsiteY6-1032" fmla="*/ 1548957 h 1609411"/>
                  <a:gd name="connsiteX7-1033" fmla="*/ 853956 w 1671177"/>
                  <a:gd name="connsiteY7-1034" fmla="*/ 1495056 h 1609411"/>
                  <a:gd name="connsiteX8-1035" fmla="*/ 582967 w 1671177"/>
                  <a:gd name="connsiteY8-1036" fmla="*/ 1267456 h 1609411"/>
                  <a:gd name="connsiteX9-1037" fmla="*/ 0 w 1671177"/>
                  <a:gd name="connsiteY9-1038" fmla="*/ 1267196 h 1609411"/>
                  <a:gd name="connsiteX10-1039" fmla="*/ 266330 w 1671177"/>
                  <a:gd name="connsiteY10-1040" fmla="*/ 989289 h 1609411"/>
                  <a:gd name="connsiteX11-1041" fmla="*/ 287045 w 1671177"/>
                  <a:gd name="connsiteY11-1042" fmla="*/ 646020 h 1609411"/>
                  <a:gd name="connsiteX12-1043" fmla="*/ 0 w 1671177"/>
                  <a:gd name="connsiteY12-1044" fmla="*/ 354510 h 160941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 ang="0">
                    <a:pos x="connsiteX9-125" y="connsiteY9-126"/>
                  </a:cxn>
                  <a:cxn ang="0">
                    <a:pos x="connsiteX10-327" y="connsiteY10-328"/>
                  </a:cxn>
                  <a:cxn ang="0">
                    <a:pos x="connsiteX11-373" y="connsiteY11-374"/>
                  </a:cxn>
                  <a:cxn ang="0">
                    <a:pos x="connsiteX12-471" y="connsiteY12-472"/>
                  </a:cxn>
                </a:cxnLst>
                <a:rect l="l" t="t"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rgbClr val="1975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00" name="TextBox 35"/>
            <p:cNvSpPr txBox="1"/>
            <p:nvPr/>
          </p:nvSpPr>
          <p:spPr>
            <a:xfrm>
              <a:off x="4369061" y="2754805"/>
              <a:ext cx="567784" cy="523220"/>
            </a:xfrm>
            <a:prstGeom prst="rect">
              <a:avLst/>
            </a:prstGeom>
            <a:noFill/>
          </p:spPr>
          <p:txBody>
            <a:bodyPr wrap="none" rtlCol="0">
              <a:spAutoFit/>
            </a:bodyPr>
            <a:lstStyle/>
            <a:p>
              <a:r>
                <a:rPr lang="en-US" altLang="zh-CN" sz="2800" dirty="0">
                  <a:solidFill>
                    <a:prstClr val="white"/>
                  </a:solidFill>
                  <a:latin typeface="Impact" panose="020B0806030902050204" pitchFamily="34" charset="0"/>
                </a:rPr>
                <a:t>03</a:t>
              </a:r>
              <a:endParaRPr lang="zh-CN" altLang="en-US" sz="2800" dirty="0">
                <a:solidFill>
                  <a:prstClr val="white"/>
                </a:solidFill>
                <a:latin typeface="Impact" panose="020B0806030902050204" pitchFamily="34" charset="0"/>
              </a:endParaRPr>
            </a:p>
          </p:txBody>
        </p:sp>
      </p:grpSp>
      <p:grpSp>
        <p:nvGrpSpPr>
          <p:cNvPr id="103" name="组合 102"/>
          <p:cNvGrpSpPr/>
          <p:nvPr/>
        </p:nvGrpSpPr>
        <p:grpSpPr>
          <a:xfrm>
            <a:off x="2473573" y="2211711"/>
            <a:ext cx="1773781" cy="1609411"/>
            <a:chOff x="2473571" y="2211710"/>
            <a:chExt cx="1773781" cy="1609411"/>
          </a:xfrm>
        </p:grpSpPr>
        <p:grpSp>
          <p:nvGrpSpPr>
            <p:cNvPr id="104" name="组合 103"/>
            <p:cNvGrpSpPr/>
            <p:nvPr/>
          </p:nvGrpSpPr>
          <p:grpSpPr>
            <a:xfrm>
              <a:off x="2473571" y="2211710"/>
              <a:ext cx="1773781" cy="1609411"/>
              <a:chOff x="1074198" y="2188917"/>
              <a:chExt cx="1773781" cy="1609411"/>
            </a:xfrm>
          </p:grpSpPr>
          <p:sp>
            <p:nvSpPr>
              <p:cNvPr id="106" name="右箭头 55"/>
              <p:cNvSpPr/>
              <p:nvPr/>
            </p:nvSpPr>
            <p:spPr>
              <a:xfrm>
                <a:off x="1176802" y="2551604"/>
                <a:ext cx="1671177" cy="911035"/>
              </a:xfrm>
              <a:custGeom>
                <a:avLst/>
                <a:gdLst/>
                <a:ahLst/>
                <a:cxnLst/>
                <a:rect l="l" t="t" r="r" b="b"/>
                <a:pathLst>
                  <a:path w="1671177" h="911035">
                    <a:moveTo>
                      <a:pt x="3880" y="0"/>
                    </a:moveTo>
                    <a:lnTo>
                      <a:pt x="1322002" y="0"/>
                    </a:lnTo>
                    <a:lnTo>
                      <a:pt x="1577267" y="260936"/>
                    </a:lnTo>
                    <a:cubicBezTo>
                      <a:pt x="1720296" y="408603"/>
                      <a:pt x="1679854" y="514841"/>
                      <a:pt x="1589104" y="624038"/>
                    </a:cubicBezTo>
                    <a:lnTo>
                      <a:pt x="1297607" y="911035"/>
                    </a:lnTo>
                    <a:lnTo>
                      <a:pt x="609562" y="911035"/>
                    </a:lnTo>
                    <a:cubicBezTo>
                      <a:pt x="601030" y="909370"/>
                      <a:pt x="592146" y="909088"/>
                      <a:pt x="582967" y="909006"/>
                    </a:cubicBezTo>
                    <a:lnTo>
                      <a:pt x="0" y="908746"/>
                    </a:lnTo>
                    <a:lnTo>
                      <a:pt x="266330" y="630839"/>
                    </a:lnTo>
                    <a:cubicBezTo>
                      <a:pt x="347215" y="528253"/>
                      <a:pt x="398509" y="416789"/>
                      <a:pt x="287045" y="287570"/>
                    </a:cubicBezTo>
                    <a:close/>
                  </a:path>
                </a:pathLst>
              </a:custGeom>
              <a:solidFill>
                <a:schemeClr val="tx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7" name="右箭头 55"/>
              <p:cNvSpPr/>
              <p:nvPr/>
            </p:nvSpPr>
            <p:spPr>
              <a:xfrm>
                <a:off x="1074198" y="2188917"/>
                <a:ext cx="1671177" cy="1609411"/>
              </a:xfrm>
              <a:custGeom>
                <a:avLst/>
                <a:gdLst>
                  <a:gd name="connsiteX0" fmla="*/ 0 w 1731146"/>
                  <a:gd name="connsiteY0" fmla="*/ 355742 h 1624170"/>
                  <a:gd name="connsiteX1" fmla="*/ 892425 w 1731146"/>
                  <a:gd name="connsiteY1" fmla="*/ 355742 h 1624170"/>
                  <a:gd name="connsiteX2" fmla="*/ 892425 w 1731146"/>
                  <a:gd name="connsiteY2" fmla="*/ 0 h 1624170"/>
                  <a:gd name="connsiteX3" fmla="*/ 1731146 w 1731146"/>
                  <a:gd name="connsiteY3" fmla="*/ 812085 h 1624170"/>
                  <a:gd name="connsiteX4" fmla="*/ 892425 w 1731146"/>
                  <a:gd name="connsiteY4" fmla="*/ 1624170 h 1624170"/>
                  <a:gd name="connsiteX5" fmla="*/ 892425 w 1731146"/>
                  <a:gd name="connsiteY5" fmla="*/ 1268428 h 1624170"/>
                  <a:gd name="connsiteX6" fmla="*/ 0 w 1731146"/>
                  <a:gd name="connsiteY6" fmla="*/ 1268428 h 1624170"/>
                  <a:gd name="connsiteX7" fmla="*/ 0 w 1731146"/>
                  <a:gd name="connsiteY7" fmla="*/ 355742 h 1624170"/>
                  <a:gd name="connsiteX0-1" fmla="*/ 0 w 1731146"/>
                  <a:gd name="connsiteY0-2" fmla="*/ 355742 h 1624170"/>
                  <a:gd name="connsiteX1-3" fmla="*/ 508986 w 1731146"/>
                  <a:gd name="connsiteY1-4" fmla="*/ 351329 h 1624170"/>
                  <a:gd name="connsiteX2-5" fmla="*/ 892425 w 1731146"/>
                  <a:gd name="connsiteY2-6" fmla="*/ 355742 h 1624170"/>
                  <a:gd name="connsiteX3-7" fmla="*/ 892425 w 1731146"/>
                  <a:gd name="connsiteY3-8" fmla="*/ 0 h 1624170"/>
                  <a:gd name="connsiteX4-9" fmla="*/ 1731146 w 1731146"/>
                  <a:gd name="connsiteY4-10" fmla="*/ 812085 h 1624170"/>
                  <a:gd name="connsiteX5-11" fmla="*/ 892425 w 1731146"/>
                  <a:gd name="connsiteY5-12" fmla="*/ 1624170 h 1624170"/>
                  <a:gd name="connsiteX6-13" fmla="*/ 892425 w 1731146"/>
                  <a:gd name="connsiteY6-14" fmla="*/ 1268428 h 1624170"/>
                  <a:gd name="connsiteX7-15" fmla="*/ 0 w 1731146"/>
                  <a:gd name="connsiteY7-16" fmla="*/ 1268428 h 1624170"/>
                  <a:gd name="connsiteX8" fmla="*/ 0 w 1731146"/>
                  <a:gd name="connsiteY8" fmla="*/ 355742 h 1624170"/>
                  <a:gd name="connsiteX0-17" fmla="*/ 0 w 1731146"/>
                  <a:gd name="connsiteY0-18" fmla="*/ 355742 h 1624170"/>
                  <a:gd name="connsiteX1-19" fmla="*/ 556334 w 1731146"/>
                  <a:gd name="connsiteY1-20" fmla="*/ 354289 h 1624170"/>
                  <a:gd name="connsiteX2-21" fmla="*/ 892425 w 1731146"/>
                  <a:gd name="connsiteY2-22" fmla="*/ 355742 h 1624170"/>
                  <a:gd name="connsiteX3-23" fmla="*/ 892425 w 1731146"/>
                  <a:gd name="connsiteY3-24" fmla="*/ 0 h 1624170"/>
                  <a:gd name="connsiteX4-25" fmla="*/ 1731146 w 1731146"/>
                  <a:gd name="connsiteY4-26" fmla="*/ 812085 h 1624170"/>
                  <a:gd name="connsiteX5-27" fmla="*/ 892425 w 1731146"/>
                  <a:gd name="connsiteY5-28" fmla="*/ 1624170 h 1624170"/>
                  <a:gd name="connsiteX6-29" fmla="*/ 892425 w 1731146"/>
                  <a:gd name="connsiteY6-30" fmla="*/ 1268428 h 1624170"/>
                  <a:gd name="connsiteX7-31" fmla="*/ 0 w 1731146"/>
                  <a:gd name="connsiteY7-32" fmla="*/ 1268428 h 1624170"/>
                  <a:gd name="connsiteX8-33" fmla="*/ 0 w 1731146"/>
                  <a:gd name="connsiteY8-34" fmla="*/ 355742 h 1624170"/>
                  <a:gd name="connsiteX0-35" fmla="*/ 0 w 1731146"/>
                  <a:gd name="connsiteY0-36" fmla="*/ 355742 h 1624170"/>
                  <a:gd name="connsiteX1-37" fmla="*/ 556334 w 1731146"/>
                  <a:gd name="connsiteY1-38" fmla="*/ 354289 h 1624170"/>
                  <a:gd name="connsiteX2-39" fmla="*/ 848037 w 1731146"/>
                  <a:gd name="connsiteY2-40" fmla="*/ 127882 h 1624170"/>
                  <a:gd name="connsiteX3-41" fmla="*/ 892425 w 1731146"/>
                  <a:gd name="connsiteY3-42" fmla="*/ 0 h 1624170"/>
                  <a:gd name="connsiteX4-43" fmla="*/ 1731146 w 1731146"/>
                  <a:gd name="connsiteY4-44" fmla="*/ 812085 h 1624170"/>
                  <a:gd name="connsiteX5-45" fmla="*/ 892425 w 1731146"/>
                  <a:gd name="connsiteY5-46" fmla="*/ 1624170 h 1624170"/>
                  <a:gd name="connsiteX6-47" fmla="*/ 892425 w 1731146"/>
                  <a:gd name="connsiteY6-48" fmla="*/ 1268428 h 1624170"/>
                  <a:gd name="connsiteX7-49" fmla="*/ 0 w 1731146"/>
                  <a:gd name="connsiteY7-50" fmla="*/ 1268428 h 1624170"/>
                  <a:gd name="connsiteX8-51" fmla="*/ 0 w 1731146"/>
                  <a:gd name="connsiteY8-52" fmla="*/ 355742 h 1624170"/>
                  <a:gd name="connsiteX0-53" fmla="*/ 0 w 1731146"/>
                  <a:gd name="connsiteY0-54" fmla="*/ 320232 h 1588660"/>
                  <a:gd name="connsiteX1-55" fmla="*/ 556334 w 1731146"/>
                  <a:gd name="connsiteY1-56" fmla="*/ 318779 h 1588660"/>
                  <a:gd name="connsiteX2-57" fmla="*/ 848037 w 1731146"/>
                  <a:gd name="connsiteY2-58" fmla="*/ 92372 h 1588660"/>
                  <a:gd name="connsiteX3-59" fmla="*/ 1004876 w 1731146"/>
                  <a:gd name="connsiteY3-60" fmla="*/ 0 h 1588660"/>
                  <a:gd name="connsiteX4-61" fmla="*/ 1731146 w 1731146"/>
                  <a:gd name="connsiteY4-62" fmla="*/ 776575 h 1588660"/>
                  <a:gd name="connsiteX5-63" fmla="*/ 892425 w 1731146"/>
                  <a:gd name="connsiteY5-64" fmla="*/ 1588660 h 1588660"/>
                  <a:gd name="connsiteX6-65" fmla="*/ 892425 w 1731146"/>
                  <a:gd name="connsiteY6-66" fmla="*/ 1232918 h 1588660"/>
                  <a:gd name="connsiteX7-67" fmla="*/ 0 w 1731146"/>
                  <a:gd name="connsiteY7-68" fmla="*/ 1232918 h 1588660"/>
                  <a:gd name="connsiteX8-69" fmla="*/ 0 w 1731146"/>
                  <a:gd name="connsiteY8-70" fmla="*/ 320232 h 1588660"/>
                  <a:gd name="connsiteX0-71" fmla="*/ 0 w 1731146"/>
                  <a:gd name="connsiteY0-72" fmla="*/ 320232 h 1588660"/>
                  <a:gd name="connsiteX1-73" fmla="*/ 556334 w 1731146"/>
                  <a:gd name="connsiteY1-74" fmla="*/ 318779 h 1588660"/>
                  <a:gd name="connsiteX2-75" fmla="*/ 850996 w 1731146"/>
                  <a:gd name="connsiteY2-76" fmla="*/ 59821 h 1588660"/>
                  <a:gd name="connsiteX3-77" fmla="*/ 1004876 w 1731146"/>
                  <a:gd name="connsiteY3-78" fmla="*/ 0 h 1588660"/>
                  <a:gd name="connsiteX4-79" fmla="*/ 1731146 w 1731146"/>
                  <a:gd name="connsiteY4-80" fmla="*/ 776575 h 1588660"/>
                  <a:gd name="connsiteX5-81" fmla="*/ 892425 w 1731146"/>
                  <a:gd name="connsiteY5-82" fmla="*/ 1588660 h 1588660"/>
                  <a:gd name="connsiteX6-83" fmla="*/ 892425 w 1731146"/>
                  <a:gd name="connsiteY6-84" fmla="*/ 1232918 h 1588660"/>
                  <a:gd name="connsiteX7-85" fmla="*/ 0 w 1731146"/>
                  <a:gd name="connsiteY7-86" fmla="*/ 1232918 h 1588660"/>
                  <a:gd name="connsiteX8-87" fmla="*/ 0 w 1731146"/>
                  <a:gd name="connsiteY8-88" fmla="*/ 320232 h 1588660"/>
                  <a:gd name="connsiteX0-89" fmla="*/ 2959 w 1734105"/>
                  <a:gd name="connsiteY0-90" fmla="*/ 320232 h 1588660"/>
                  <a:gd name="connsiteX1-91" fmla="*/ 559293 w 1734105"/>
                  <a:gd name="connsiteY1-92" fmla="*/ 318779 h 1588660"/>
                  <a:gd name="connsiteX2-93" fmla="*/ 853955 w 1734105"/>
                  <a:gd name="connsiteY2-94" fmla="*/ 59821 h 1588660"/>
                  <a:gd name="connsiteX3-95" fmla="*/ 1007835 w 1734105"/>
                  <a:gd name="connsiteY3-96" fmla="*/ 0 h 1588660"/>
                  <a:gd name="connsiteX4-97" fmla="*/ 1734105 w 1734105"/>
                  <a:gd name="connsiteY4-98" fmla="*/ 776575 h 1588660"/>
                  <a:gd name="connsiteX5-99" fmla="*/ 895384 w 1734105"/>
                  <a:gd name="connsiteY5-100" fmla="*/ 1588660 h 1588660"/>
                  <a:gd name="connsiteX6-101" fmla="*/ 895384 w 1734105"/>
                  <a:gd name="connsiteY6-102" fmla="*/ 1232918 h 1588660"/>
                  <a:gd name="connsiteX7-103" fmla="*/ 2959 w 1734105"/>
                  <a:gd name="connsiteY7-104" fmla="*/ 1232918 h 1588660"/>
                  <a:gd name="connsiteX8-105" fmla="*/ 0 w 1734105"/>
                  <a:gd name="connsiteY8-106" fmla="*/ 576230 h 1588660"/>
                  <a:gd name="connsiteX9" fmla="*/ 2959 w 1734105"/>
                  <a:gd name="connsiteY9" fmla="*/ 320232 h 1588660"/>
                  <a:gd name="connsiteX0-107" fmla="*/ 3 w 1731149"/>
                  <a:gd name="connsiteY0-108" fmla="*/ 320232 h 1588660"/>
                  <a:gd name="connsiteX1-109" fmla="*/ 556337 w 1731149"/>
                  <a:gd name="connsiteY1-110" fmla="*/ 318779 h 1588660"/>
                  <a:gd name="connsiteX2-111" fmla="*/ 850999 w 1731149"/>
                  <a:gd name="connsiteY2-112" fmla="*/ 59821 h 1588660"/>
                  <a:gd name="connsiteX3-113" fmla="*/ 1004879 w 1731149"/>
                  <a:gd name="connsiteY3-114" fmla="*/ 0 h 1588660"/>
                  <a:gd name="connsiteX4-115" fmla="*/ 1731149 w 1731149"/>
                  <a:gd name="connsiteY4-116" fmla="*/ 776575 h 1588660"/>
                  <a:gd name="connsiteX5-117" fmla="*/ 892428 w 1731149"/>
                  <a:gd name="connsiteY5-118" fmla="*/ 1588660 h 1588660"/>
                  <a:gd name="connsiteX6-119" fmla="*/ 892428 w 1731149"/>
                  <a:gd name="connsiteY6-120" fmla="*/ 1232918 h 1588660"/>
                  <a:gd name="connsiteX7-121" fmla="*/ 3 w 1731149"/>
                  <a:gd name="connsiteY7-122" fmla="*/ 1232918 h 1588660"/>
                  <a:gd name="connsiteX8-123" fmla="*/ 275211 w 1731149"/>
                  <a:gd name="connsiteY8-124" fmla="*/ 617659 h 1588660"/>
                  <a:gd name="connsiteX9-125" fmla="*/ 3 w 1731149"/>
                  <a:gd name="connsiteY9-126" fmla="*/ 320232 h 1588660"/>
                  <a:gd name="connsiteX0-127" fmla="*/ 3 w 1731149"/>
                  <a:gd name="connsiteY0-128" fmla="*/ 320232 h 1588660"/>
                  <a:gd name="connsiteX1-129" fmla="*/ 556337 w 1731149"/>
                  <a:gd name="connsiteY1-130" fmla="*/ 318779 h 1588660"/>
                  <a:gd name="connsiteX2-131" fmla="*/ 850999 w 1731149"/>
                  <a:gd name="connsiteY2-132" fmla="*/ 59821 h 1588660"/>
                  <a:gd name="connsiteX3-133" fmla="*/ 1004879 w 1731149"/>
                  <a:gd name="connsiteY3-134" fmla="*/ 0 h 1588660"/>
                  <a:gd name="connsiteX4-135" fmla="*/ 1731149 w 1731149"/>
                  <a:gd name="connsiteY4-136" fmla="*/ 776575 h 1588660"/>
                  <a:gd name="connsiteX5-137" fmla="*/ 892428 w 1731149"/>
                  <a:gd name="connsiteY5-138" fmla="*/ 1588660 h 1588660"/>
                  <a:gd name="connsiteX6-139" fmla="*/ 892428 w 1731149"/>
                  <a:gd name="connsiteY6-140" fmla="*/ 1232918 h 1588660"/>
                  <a:gd name="connsiteX7-141" fmla="*/ 3 w 1731149"/>
                  <a:gd name="connsiteY7-142" fmla="*/ 1232918 h 1588660"/>
                  <a:gd name="connsiteX8-143" fmla="*/ 275211 w 1731149"/>
                  <a:gd name="connsiteY8-144" fmla="*/ 617659 h 1588660"/>
                  <a:gd name="connsiteX9-145" fmla="*/ 3 w 1731149"/>
                  <a:gd name="connsiteY9-146" fmla="*/ 320232 h 1588660"/>
                  <a:gd name="connsiteX0-147" fmla="*/ 5 w 1731151"/>
                  <a:gd name="connsiteY0-148" fmla="*/ 320232 h 1588660"/>
                  <a:gd name="connsiteX1-149" fmla="*/ 556339 w 1731151"/>
                  <a:gd name="connsiteY1-150" fmla="*/ 318779 h 1588660"/>
                  <a:gd name="connsiteX2-151" fmla="*/ 851001 w 1731151"/>
                  <a:gd name="connsiteY2-152" fmla="*/ 59821 h 1588660"/>
                  <a:gd name="connsiteX3-153" fmla="*/ 1004881 w 1731151"/>
                  <a:gd name="connsiteY3-154" fmla="*/ 0 h 1588660"/>
                  <a:gd name="connsiteX4-155" fmla="*/ 1731151 w 1731151"/>
                  <a:gd name="connsiteY4-156" fmla="*/ 776575 h 1588660"/>
                  <a:gd name="connsiteX5-157" fmla="*/ 892430 w 1731151"/>
                  <a:gd name="connsiteY5-158" fmla="*/ 1588660 h 1588660"/>
                  <a:gd name="connsiteX6-159" fmla="*/ 892430 w 1731151"/>
                  <a:gd name="connsiteY6-160" fmla="*/ 1232918 h 1588660"/>
                  <a:gd name="connsiteX7-161" fmla="*/ 5 w 1731151"/>
                  <a:gd name="connsiteY7-162" fmla="*/ 1232918 h 1588660"/>
                  <a:gd name="connsiteX8-163" fmla="*/ 275213 w 1731151"/>
                  <a:gd name="connsiteY8-164" fmla="*/ 617659 h 1588660"/>
                  <a:gd name="connsiteX9-165" fmla="*/ 5 w 1731151"/>
                  <a:gd name="connsiteY9-166" fmla="*/ 320232 h 1588660"/>
                  <a:gd name="connsiteX0-167" fmla="*/ 5 w 1731151"/>
                  <a:gd name="connsiteY0-168" fmla="*/ 320232 h 1588660"/>
                  <a:gd name="connsiteX1-169" fmla="*/ 556339 w 1731151"/>
                  <a:gd name="connsiteY1-170" fmla="*/ 318779 h 1588660"/>
                  <a:gd name="connsiteX2-171" fmla="*/ 851001 w 1731151"/>
                  <a:gd name="connsiteY2-172" fmla="*/ 59821 h 1588660"/>
                  <a:gd name="connsiteX3-173" fmla="*/ 1004881 w 1731151"/>
                  <a:gd name="connsiteY3-174" fmla="*/ 0 h 1588660"/>
                  <a:gd name="connsiteX4-175" fmla="*/ 1731151 w 1731151"/>
                  <a:gd name="connsiteY4-176" fmla="*/ 776575 h 1588660"/>
                  <a:gd name="connsiteX5-177" fmla="*/ 892430 w 1731151"/>
                  <a:gd name="connsiteY5-178" fmla="*/ 1588660 h 1588660"/>
                  <a:gd name="connsiteX6-179" fmla="*/ 892430 w 1731151"/>
                  <a:gd name="connsiteY6-180" fmla="*/ 1232918 h 1588660"/>
                  <a:gd name="connsiteX7-181" fmla="*/ 5 w 1731151"/>
                  <a:gd name="connsiteY7-182" fmla="*/ 1232918 h 1588660"/>
                  <a:gd name="connsiteX8-183" fmla="*/ 275213 w 1731151"/>
                  <a:gd name="connsiteY8-184" fmla="*/ 617659 h 1588660"/>
                  <a:gd name="connsiteX9-185" fmla="*/ 5 w 1731151"/>
                  <a:gd name="connsiteY9-186" fmla="*/ 320232 h 1588660"/>
                  <a:gd name="connsiteX0-187" fmla="*/ 3 w 1731149"/>
                  <a:gd name="connsiteY0-188" fmla="*/ 320232 h 1588660"/>
                  <a:gd name="connsiteX1-189" fmla="*/ 556337 w 1731149"/>
                  <a:gd name="connsiteY1-190" fmla="*/ 318779 h 1588660"/>
                  <a:gd name="connsiteX2-191" fmla="*/ 850999 w 1731149"/>
                  <a:gd name="connsiteY2-192" fmla="*/ 59821 h 1588660"/>
                  <a:gd name="connsiteX3-193" fmla="*/ 1004879 w 1731149"/>
                  <a:gd name="connsiteY3-194" fmla="*/ 0 h 1588660"/>
                  <a:gd name="connsiteX4-195" fmla="*/ 1731149 w 1731149"/>
                  <a:gd name="connsiteY4-196" fmla="*/ 776575 h 1588660"/>
                  <a:gd name="connsiteX5-197" fmla="*/ 892428 w 1731149"/>
                  <a:gd name="connsiteY5-198" fmla="*/ 1588660 h 1588660"/>
                  <a:gd name="connsiteX6-199" fmla="*/ 892428 w 1731149"/>
                  <a:gd name="connsiteY6-200" fmla="*/ 1232918 h 1588660"/>
                  <a:gd name="connsiteX7-201" fmla="*/ 3 w 1731149"/>
                  <a:gd name="connsiteY7-202" fmla="*/ 1232918 h 1588660"/>
                  <a:gd name="connsiteX8-203" fmla="*/ 275211 w 1731149"/>
                  <a:gd name="connsiteY8-204" fmla="*/ 617659 h 1588660"/>
                  <a:gd name="connsiteX9-205" fmla="*/ 3 w 1731149"/>
                  <a:gd name="connsiteY9-206" fmla="*/ 320232 h 1588660"/>
                  <a:gd name="connsiteX0-207" fmla="*/ 0 w 1731146"/>
                  <a:gd name="connsiteY0-208" fmla="*/ 320232 h 1588660"/>
                  <a:gd name="connsiteX1-209" fmla="*/ 556334 w 1731146"/>
                  <a:gd name="connsiteY1-210" fmla="*/ 318779 h 1588660"/>
                  <a:gd name="connsiteX2-211" fmla="*/ 850996 w 1731146"/>
                  <a:gd name="connsiteY2-212" fmla="*/ 59821 h 1588660"/>
                  <a:gd name="connsiteX3-213" fmla="*/ 1004876 w 1731146"/>
                  <a:gd name="connsiteY3-214" fmla="*/ 0 h 1588660"/>
                  <a:gd name="connsiteX4-215" fmla="*/ 1731146 w 1731146"/>
                  <a:gd name="connsiteY4-216" fmla="*/ 776575 h 1588660"/>
                  <a:gd name="connsiteX5-217" fmla="*/ 892425 w 1731146"/>
                  <a:gd name="connsiteY5-218" fmla="*/ 1588660 h 1588660"/>
                  <a:gd name="connsiteX6-219" fmla="*/ 892425 w 1731146"/>
                  <a:gd name="connsiteY6-220" fmla="*/ 1232918 h 1588660"/>
                  <a:gd name="connsiteX7-221" fmla="*/ 0 w 1731146"/>
                  <a:gd name="connsiteY7-222" fmla="*/ 1232918 h 1588660"/>
                  <a:gd name="connsiteX8-223" fmla="*/ 275208 w 1731146"/>
                  <a:gd name="connsiteY8-224" fmla="*/ 617659 h 1588660"/>
                  <a:gd name="connsiteX9-225" fmla="*/ 0 w 1731146"/>
                  <a:gd name="connsiteY9-226" fmla="*/ 320232 h 1588660"/>
                  <a:gd name="connsiteX0-227" fmla="*/ 0 w 1731146"/>
                  <a:gd name="connsiteY0-228" fmla="*/ 320232 h 1588660"/>
                  <a:gd name="connsiteX1-229" fmla="*/ 556334 w 1731146"/>
                  <a:gd name="connsiteY1-230" fmla="*/ 318779 h 1588660"/>
                  <a:gd name="connsiteX2-231" fmla="*/ 850996 w 1731146"/>
                  <a:gd name="connsiteY2-232" fmla="*/ 59821 h 1588660"/>
                  <a:gd name="connsiteX3-233" fmla="*/ 1004876 w 1731146"/>
                  <a:gd name="connsiteY3-234" fmla="*/ 0 h 1588660"/>
                  <a:gd name="connsiteX4-235" fmla="*/ 1731146 w 1731146"/>
                  <a:gd name="connsiteY4-236" fmla="*/ 776575 h 1588660"/>
                  <a:gd name="connsiteX5-237" fmla="*/ 892425 w 1731146"/>
                  <a:gd name="connsiteY5-238" fmla="*/ 1588660 h 1588660"/>
                  <a:gd name="connsiteX6-239" fmla="*/ 892425 w 1731146"/>
                  <a:gd name="connsiteY6-240" fmla="*/ 1232918 h 1588660"/>
                  <a:gd name="connsiteX7-241" fmla="*/ 0 w 1731146"/>
                  <a:gd name="connsiteY7-242" fmla="*/ 1232918 h 1588660"/>
                  <a:gd name="connsiteX8-243" fmla="*/ 275208 w 1731146"/>
                  <a:gd name="connsiteY8-244" fmla="*/ 617659 h 1588660"/>
                  <a:gd name="connsiteX9-245" fmla="*/ 0 w 1731146"/>
                  <a:gd name="connsiteY9-246" fmla="*/ 320232 h 1588660"/>
                  <a:gd name="connsiteX0-247" fmla="*/ 0 w 1731146"/>
                  <a:gd name="connsiteY0-248" fmla="*/ 320232 h 1588660"/>
                  <a:gd name="connsiteX1-249" fmla="*/ 556334 w 1731146"/>
                  <a:gd name="connsiteY1-250" fmla="*/ 318779 h 1588660"/>
                  <a:gd name="connsiteX2-251" fmla="*/ 850996 w 1731146"/>
                  <a:gd name="connsiteY2-252" fmla="*/ 59821 h 1588660"/>
                  <a:gd name="connsiteX3-253" fmla="*/ 1004876 w 1731146"/>
                  <a:gd name="connsiteY3-254" fmla="*/ 0 h 1588660"/>
                  <a:gd name="connsiteX4-255" fmla="*/ 1731146 w 1731146"/>
                  <a:gd name="connsiteY4-256" fmla="*/ 776575 h 1588660"/>
                  <a:gd name="connsiteX5-257" fmla="*/ 892425 w 1731146"/>
                  <a:gd name="connsiteY5-258" fmla="*/ 1588660 h 1588660"/>
                  <a:gd name="connsiteX6-259" fmla="*/ 892425 w 1731146"/>
                  <a:gd name="connsiteY6-260" fmla="*/ 1232918 h 1588660"/>
                  <a:gd name="connsiteX7-261" fmla="*/ 0 w 1731146"/>
                  <a:gd name="connsiteY7-262" fmla="*/ 1232918 h 1588660"/>
                  <a:gd name="connsiteX8-263" fmla="*/ 275208 w 1731146"/>
                  <a:gd name="connsiteY8-264" fmla="*/ 617659 h 1588660"/>
                  <a:gd name="connsiteX9-265" fmla="*/ 0 w 1731146"/>
                  <a:gd name="connsiteY9-266" fmla="*/ 320232 h 1588660"/>
                  <a:gd name="connsiteX0-267" fmla="*/ 0 w 1731146"/>
                  <a:gd name="connsiteY0-268" fmla="*/ 320232 h 1588660"/>
                  <a:gd name="connsiteX1-269" fmla="*/ 556334 w 1731146"/>
                  <a:gd name="connsiteY1-270" fmla="*/ 318779 h 1588660"/>
                  <a:gd name="connsiteX2-271" fmla="*/ 850996 w 1731146"/>
                  <a:gd name="connsiteY2-272" fmla="*/ 59821 h 1588660"/>
                  <a:gd name="connsiteX3-273" fmla="*/ 1004876 w 1731146"/>
                  <a:gd name="connsiteY3-274" fmla="*/ 0 h 1588660"/>
                  <a:gd name="connsiteX4-275" fmla="*/ 1731146 w 1731146"/>
                  <a:gd name="connsiteY4-276" fmla="*/ 776575 h 1588660"/>
                  <a:gd name="connsiteX5-277" fmla="*/ 892425 w 1731146"/>
                  <a:gd name="connsiteY5-278" fmla="*/ 1588660 h 1588660"/>
                  <a:gd name="connsiteX6-279" fmla="*/ 892425 w 1731146"/>
                  <a:gd name="connsiteY6-280" fmla="*/ 1232918 h 1588660"/>
                  <a:gd name="connsiteX7-281" fmla="*/ 0 w 1731146"/>
                  <a:gd name="connsiteY7-282" fmla="*/ 1232918 h 1588660"/>
                  <a:gd name="connsiteX8-283" fmla="*/ 281126 w 1731146"/>
                  <a:gd name="connsiteY8-284" fmla="*/ 620619 h 1588660"/>
                  <a:gd name="connsiteX9-285" fmla="*/ 0 w 1731146"/>
                  <a:gd name="connsiteY9-286" fmla="*/ 320232 h 1588660"/>
                  <a:gd name="connsiteX0-287" fmla="*/ 0 w 1731146"/>
                  <a:gd name="connsiteY0-288" fmla="*/ 320232 h 1588660"/>
                  <a:gd name="connsiteX1-289" fmla="*/ 556334 w 1731146"/>
                  <a:gd name="connsiteY1-290" fmla="*/ 318779 h 1588660"/>
                  <a:gd name="connsiteX2-291" fmla="*/ 850996 w 1731146"/>
                  <a:gd name="connsiteY2-292" fmla="*/ 59821 h 1588660"/>
                  <a:gd name="connsiteX3-293" fmla="*/ 1004876 w 1731146"/>
                  <a:gd name="connsiteY3-294" fmla="*/ 0 h 1588660"/>
                  <a:gd name="connsiteX4-295" fmla="*/ 1731146 w 1731146"/>
                  <a:gd name="connsiteY4-296" fmla="*/ 776575 h 1588660"/>
                  <a:gd name="connsiteX5-297" fmla="*/ 892425 w 1731146"/>
                  <a:gd name="connsiteY5-298" fmla="*/ 1588660 h 1588660"/>
                  <a:gd name="connsiteX6-299" fmla="*/ 892425 w 1731146"/>
                  <a:gd name="connsiteY6-300" fmla="*/ 1232918 h 1588660"/>
                  <a:gd name="connsiteX7-301" fmla="*/ 0 w 1731146"/>
                  <a:gd name="connsiteY7-302" fmla="*/ 1232918 h 1588660"/>
                  <a:gd name="connsiteX8-303" fmla="*/ 136124 w 1731146"/>
                  <a:gd name="connsiteY8-304" fmla="*/ 922459 h 1588660"/>
                  <a:gd name="connsiteX9-305" fmla="*/ 281126 w 1731146"/>
                  <a:gd name="connsiteY9-306" fmla="*/ 620619 h 1588660"/>
                  <a:gd name="connsiteX10" fmla="*/ 0 w 1731146"/>
                  <a:gd name="connsiteY10" fmla="*/ 320232 h 1588660"/>
                  <a:gd name="connsiteX0-307" fmla="*/ 0 w 1731146"/>
                  <a:gd name="connsiteY0-308" fmla="*/ 320232 h 1588660"/>
                  <a:gd name="connsiteX1-309" fmla="*/ 556334 w 1731146"/>
                  <a:gd name="connsiteY1-310" fmla="*/ 318779 h 1588660"/>
                  <a:gd name="connsiteX2-311" fmla="*/ 850996 w 1731146"/>
                  <a:gd name="connsiteY2-312" fmla="*/ 59821 h 1588660"/>
                  <a:gd name="connsiteX3-313" fmla="*/ 1004876 w 1731146"/>
                  <a:gd name="connsiteY3-314" fmla="*/ 0 h 1588660"/>
                  <a:gd name="connsiteX4-315" fmla="*/ 1731146 w 1731146"/>
                  <a:gd name="connsiteY4-316" fmla="*/ 776575 h 1588660"/>
                  <a:gd name="connsiteX5-317" fmla="*/ 892425 w 1731146"/>
                  <a:gd name="connsiteY5-318" fmla="*/ 1588660 h 1588660"/>
                  <a:gd name="connsiteX6-319" fmla="*/ 892425 w 1731146"/>
                  <a:gd name="connsiteY6-320" fmla="*/ 1232918 h 1588660"/>
                  <a:gd name="connsiteX7-321" fmla="*/ 0 w 1731146"/>
                  <a:gd name="connsiteY7-322" fmla="*/ 1232918 h 1588660"/>
                  <a:gd name="connsiteX8-323" fmla="*/ 266330 w 1731146"/>
                  <a:gd name="connsiteY8-324" fmla="*/ 955011 h 1588660"/>
                  <a:gd name="connsiteX9-325" fmla="*/ 281126 w 1731146"/>
                  <a:gd name="connsiteY9-326" fmla="*/ 620619 h 1588660"/>
                  <a:gd name="connsiteX10-327" fmla="*/ 0 w 1731146"/>
                  <a:gd name="connsiteY10-328" fmla="*/ 320232 h 1588660"/>
                  <a:gd name="connsiteX0-329" fmla="*/ 0 w 1731146"/>
                  <a:gd name="connsiteY0-330" fmla="*/ 320232 h 1588660"/>
                  <a:gd name="connsiteX1-331" fmla="*/ 556334 w 1731146"/>
                  <a:gd name="connsiteY1-332" fmla="*/ 318779 h 1588660"/>
                  <a:gd name="connsiteX2-333" fmla="*/ 850996 w 1731146"/>
                  <a:gd name="connsiteY2-334" fmla="*/ 59821 h 1588660"/>
                  <a:gd name="connsiteX3-335" fmla="*/ 1004876 w 1731146"/>
                  <a:gd name="connsiteY3-336" fmla="*/ 0 h 1588660"/>
                  <a:gd name="connsiteX4-337" fmla="*/ 1731146 w 1731146"/>
                  <a:gd name="connsiteY4-338" fmla="*/ 776575 h 1588660"/>
                  <a:gd name="connsiteX5-339" fmla="*/ 892425 w 1731146"/>
                  <a:gd name="connsiteY5-340" fmla="*/ 1588660 h 1588660"/>
                  <a:gd name="connsiteX6-341" fmla="*/ 892425 w 1731146"/>
                  <a:gd name="connsiteY6-342" fmla="*/ 1232918 h 1588660"/>
                  <a:gd name="connsiteX7-343" fmla="*/ 582967 w 1731146"/>
                  <a:gd name="connsiteY7-344" fmla="*/ 1233178 h 1588660"/>
                  <a:gd name="connsiteX8-345" fmla="*/ 0 w 1731146"/>
                  <a:gd name="connsiteY8-346" fmla="*/ 1232918 h 1588660"/>
                  <a:gd name="connsiteX9-347" fmla="*/ 266330 w 1731146"/>
                  <a:gd name="connsiteY9-348" fmla="*/ 955011 h 1588660"/>
                  <a:gd name="connsiteX10-349" fmla="*/ 281126 w 1731146"/>
                  <a:gd name="connsiteY10-350" fmla="*/ 620619 h 1588660"/>
                  <a:gd name="connsiteX11" fmla="*/ 0 w 1731146"/>
                  <a:gd name="connsiteY11" fmla="*/ 320232 h 1588660"/>
                  <a:gd name="connsiteX0-351" fmla="*/ 0 w 1731146"/>
                  <a:gd name="connsiteY0-352" fmla="*/ 320232 h 1588660"/>
                  <a:gd name="connsiteX1-353" fmla="*/ 556334 w 1731146"/>
                  <a:gd name="connsiteY1-354" fmla="*/ 318779 h 1588660"/>
                  <a:gd name="connsiteX2-355" fmla="*/ 850996 w 1731146"/>
                  <a:gd name="connsiteY2-356" fmla="*/ 59821 h 1588660"/>
                  <a:gd name="connsiteX3-357" fmla="*/ 1004876 w 1731146"/>
                  <a:gd name="connsiteY3-358" fmla="*/ 0 h 1588660"/>
                  <a:gd name="connsiteX4-359" fmla="*/ 1731146 w 1731146"/>
                  <a:gd name="connsiteY4-360" fmla="*/ 776575 h 1588660"/>
                  <a:gd name="connsiteX5-361" fmla="*/ 892425 w 1731146"/>
                  <a:gd name="connsiteY5-362" fmla="*/ 1588660 h 1588660"/>
                  <a:gd name="connsiteX6-363" fmla="*/ 853956 w 1731146"/>
                  <a:gd name="connsiteY6-364" fmla="*/ 1460778 h 1588660"/>
                  <a:gd name="connsiteX7-365" fmla="*/ 582967 w 1731146"/>
                  <a:gd name="connsiteY7-366" fmla="*/ 1233178 h 1588660"/>
                  <a:gd name="connsiteX8-367" fmla="*/ 0 w 1731146"/>
                  <a:gd name="connsiteY8-368" fmla="*/ 1232918 h 1588660"/>
                  <a:gd name="connsiteX9-369" fmla="*/ 266330 w 1731146"/>
                  <a:gd name="connsiteY9-370" fmla="*/ 955011 h 1588660"/>
                  <a:gd name="connsiteX10-371" fmla="*/ 281126 w 1731146"/>
                  <a:gd name="connsiteY10-372" fmla="*/ 620619 h 1588660"/>
                  <a:gd name="connsiteX11-373" fmla="*/ 0 w 1731146"/>
                  <a:gd name="connsiteY11-374" fmla="*/ 320232 h 1588660"/>
                  <a:gd name="connsiteX0-375" fmla="*/ 0 w 1731146"/>
                  <a:gd name="connsiteY0-376" fmla="*/ 320232 h 1517638"/>
                  <a:gd name="connsiteX1-377" fmla="*/ 556334 w 1731146"/>
                  <a:gd name="connsiteY1-378" fmla="*/ 318779 h 1517638"/>
                  <a:gd name="connsiteX2-379" fmla="*/ 850996 w 1731146"/>
                  <a:gd name="connsiteY2-380" fmla="*/ 59821 h 1517638"/>
                  <a:gd name="connsiteX3-381" fmla="*/ 1004876 w 1731146"/>
                  <a:gd name="connsiteY3-382" fmla="*/ 0 h 1517638"/>
                  <a:gd name="connsiteX4-383" fmla="*/ 1731146 w 1731146"/>
                  <a:gd name="connsiteY4-384" fmla="*/ 776575 h 1517638"/>
                  <a:gd name="connsiteX5-385" fmla="*/ 1010794 w 1731146"/>
                  <a:gd name="connsiteY5-386" fmla="*/ 1517638 h 1517638"/>
                  <a:gd name="connsiteX6-387" fmla="*/ 853956 w 1731146"/>
                  <a:gd name="connsiteY6-388" fmla="*/ 1460778 h 1517638"/>
                  <a:gd name="connsiteX7-389" fmla="*/ 582967 w 1731146"/>
                  <a:gd name="connsiteY7-390" fmla="*/ 1233178 h 1517638"/>
                  <a:gd name="connsiteX8-391" fmla="*/ 0 w 1731146"/>
                  <a:gd name="connsiteY8-392" fmla="*/ 1232918 h 1517638"/>
                  <a:gd name="connsiteX9-393" fmla="*/ 266330 w 1731146"/>
                  <a:gd name="connsiteY9-394" fmla="*/ 955011 h 1517638"/>
                  <a:gd name="connsiteX10-395" fmla="*/ 281126 w 1731146"/>
                  <a:gd name="connsiteY10-396" fmla="*/ 620619 h 1517638"/>
                  <a:gd name="connsiteX11-397" fmla="*/ 0 w 1731146"/>
                  <a:gd name="connsiteY11-398" fmla="*/ 320232 h 1517638"/>
                  <a:gd name="connsiteX0-399" fmla="*/ 0 w 1589104"/>
                  <a:gd name="connsiteY0-400" fmla="*/ 320232 h 1517638"/>
                  <a:gd name="connsiteX1-401" fmla="*/ 556334 w 1589104"/>
                  <a:gd name="connsiteY1-402" fmla="*/ 318779 h 1517638"/>
                  <a:gd name="connsiteX2-403" fmla="*/ 850996 w 1589104"/>
                  <a:gd name="connsiteY2-404" fmla="*/ 59821 h 1517638"/>
                  <a:gd name="connsiteX3-405" fmla="*/ 1004876 w 1589104"/>
                  <a:gd name="connsiteY3-406" fmla="*/ 0 h 1517638"/>
                  <a:gd name="connsiteX4-407" fmla="*/ 1589104 w 1589104"/>
                  <a:gd name="connsiteY4-408" fmla="*/ 936373 h 1517638"/>
                  <a:gd name="connsiteX5-409" fmla="*/ 1010794 w 1589104"/>
                  <a:gd name="connsiteY5-410" fmla="*/ 1517638 h 1517638"/>
                  <a:gd name="connsiteX6-411" fmla="*/ 853956 w 1589104"/>
                  <a:gd name="connsiteY6-412" fmla="*/ 1460778 h 1517638"/>
                  <a:gd name="connsiteX7-413" fmla="*/ 582967 w 1589104"/>
                  <a:gd name="connsiteY7-414" fmla="*/ 1233178 h 1517638"/>
                  <a:gd name="connsiteX8-415" fmla="*/ 0 w 1589104"/>
                  <a:gd name="connsiteY8-416" fmla="*/ 1232918 h 1517638"/>
                  <a:gd name="connsiteX9-417" fmla="*/ 266330 w 1589104"/>
                  <a:gd name="connsiteY9-418" fmla="*/ 955011 h 1517638"/>
                  <a:gd name="connsiteX10-419" fmla="*/ 281126 w 1589104"/>
                  <a:gd name="connsiteY10-420" fmla="*/ 620619 h 1517638"/>
                  <a:gd name="connsiteX11-421" fmla="*/ 0 w 1589104"/>
                  <a:gd name="connsiteY11-422" fmla="*/ 320232 h 1517638"/>
                  <a:gd name="connsiteX0-423" fmla="*/ 0 w 1589104"/>
                  <a:gd name="connsiteY0-424" fmla="*/ 320232 h 1517638"/>
                  <a:gd name="connsiteX1-425" fmla="*/ 556334 w 1589104"/>
                  <a:gd name="connsiteY1-426" fmla="*/ 318779 h 1517638"/>
                  <a:gd name="connsiteX2-427" fmla="*/ 850996 w 1589104"/>
                  <a:gd name="connsiteY2-428" fmla="*/ 59821 h 1517638"/>
                  <a:gd name="connsiteX3-429" fmla="*/ 1004876 w 1589104"/>
                  <a:gd name="connsiteY3-430" fmla="*/ 0 h 1517638"/>
                  <a:gd name="connsiteX4-431" fmla="*/ 1373080 w 1589104"/>
                  <a:gd name="connsiteY4-432" fmla="*/ 591026 h 1517638"/>
                  <a:gd name="connsiteX5-433" fmla="*/ 1589104 w 1589104"/>
                  <a:gd name="connsiteY5-434" fmla="*/ 936373 h 1517638"/>
                  <a:gd name="connsiteX6-435" fmla="*/ 1010794 w 1589104"/>
                  <a:gd name="connsiteY6-436" fmla="*/ 1517638 h 1517638"/>
                  <a:gd name="connsiteX7-437" fmla="*/ 853956 w 1589104"/>
                  <a:gd name="connsiteY7-438" fmla="*/ 1460778 h 1517638"/>
                  <a:gd name="connsiteX8-439" fmla="*/ 582967 w 1589104"/>
                  <a:gd name="connsiteY8-440" fmla="*/ 1233178 h 1517638"/>
                  <a:gd name="connsiteX9-441" fmla="*/ 0 w 1589104"/>
                  <a:gd name="connsiteY9-442" fmla="*/ 1232918 h 1517638"/>
                  <a:gd name="connsiteX10-443" fmla="*/ 266330 w 1589104"/>
                  <a:gd name="connsiteY10-444" fmla="*/ 955011 h 1517638"/>
                  <a:gd name="connsiteX11-445" fmla="*/ 281126 w 1589104"/>
                  <a:gd name="connsiteY11-446" fmla="*/ 620619 h 1517638"/>
                  <a:gd name="connsiteX12" fmla="*/ 0 w 1589104"/>
                  <a:gd name="connsiteY12" fmla="*/ 320232 h 1517638"/>
                  <a:gd name="connsiteX0-447" fmla="*/ 0 w 1589104"/>
                  <a:gd name="connsiteY0-448" fmla="*/ 320232 h 1517638"/>
                  <a:gd name="connsiteX1-449" fmla="*/ 556334 w 1589104"/>
                  <a:gd name="connsiteY1-450" fmla="*/ 318779 h 1517638"/>
                  <a:gd name="connsiteX2-451" fmla="*/ 850996 w 1589104"/>
                  <a:gd name="connsiteY2-452" fmla="*/ 59821 h 1517638"/>
                  <a:gd name="connsiteX3-453" fmla="*/ 1004876 w 1589104"/>
                  <a:gd name="connsiteY3-454" fmla="*/ 0 h 1517638"/>
                  <a:gd name="connsiteX4-455" fmla="*/ 1583185 w 1589104"/>
                  <a:gd name="connsiteY4-456" fmla="*/ 596945 h 1517638"/>
                  <a:gd name="connsiteX5-457" fmla="*/ 1589104 w 1589104"/>
                  <a:gd name="connsiteY5-458" fmla="*/ 936373 h 1517638"/>
                  <a:gd name="connsiteX6-459" fmla="*/ 1010794 w 1589104"/>
                  <a:gd name="connsiteY6-460" fmla="*/ 1517638 h 1517638"/>
                  <a:gd name="connsiteX7-461" fmla="*/ 853956 w 1589104"/>
                  <a:gd name="connsiteY7-462" fmla="*/ 1460778 h 1517638"/>
                  <a:gd name="connsiteX8-463" fmla="*/ 582967 w 1589104"/>
                  <a:gd name="connsiteY8-464" fmla="*/ 1233178 h 1517638"/>
                  <a:gd name="connsiteX9-465" fmla="*/ 0 w 1589104"/>
                  <a:gd name="connsiteY9-466" fmla="*/ 1232918 h 1517638"/>
                  <a:gd name="connsiteX10-467" fmla="*/ 266330 w 1589104"/>
                  <a:gd name="connsiteY10-468" fmla="*/ 955011 h 1517638"/>
                  <a:gd name="connsiteX11-469" fmla="*/ 281126 w 1589104"/>
                  <a:gd name="connsiteY11-470" fmla="*/ 620619 h 1517638"/>
                  <a:gd name="connsiteX12-471" fmla="*/ 0 w 1589104"/>
                  <a:gd name="connsiteY12-472" fmla="*/ 320232 h 1517638"/>
                  <a:gd name="connsiteX0-473" fmla="*/ 0 w 1592063"/>
                  <a:gd name="connsiteY0-474" fmla="*/ 320232 h 1517638"/>
                  <a:gd name="connsiteX1-475" fmla="*/ 556334 w 1592063"/>
                  <a:gd name="connsiteY1-476" fmla="*/ 318779 h 1517638"/>
                  <a:gd name="connsiteX2-477" fmla="*/ 850996 w 1592063"/>
                  <a:gd name="connsiteY2-478" fmla="*/ 59821 h 1517638"/>
                  <a:gd name="connsiteX3-479" fmla="*/ 1004876 w 1592063"/>
                  <a:gd name="connsiteY3-480" fmla="*/ 0 h 1517638"/>
                  <a:gd name="connsiteX4-481" fmla="*/ 1583185 w 1592063"/>
                  <a:gd name="connsiteY4-482" fmla="*/ 596945 h 1517638"/>
                  <a:gd name="connsiteX5-483" fmla="*/ 1592063 w 1592063"/>
                  <a:gd name="connsiteY5-484" fmla="*/ 942292 h 1517638"/>
                  <a:gd name="connsiteX6-485" fmla="*/ 1010794 w 1592063"/>
                  <a:gd name="connsiteY6-486" fmla="*/ 1517638 h 1517638"/>
                  <a:gd name="connsiteX7-487" fmla="*/ 853956 w 1592063"/>
                  <a:gd name="connsiteY7-488" fmla="*/ 1460778 h 1517638"/>
                  <a:gd name="connsiteX8-489" fmla="*/ 582967 w 1592063"/>
                  <a:gd name="connsiteY8-490" fmla="*/ 1233178 h 1517638"/>
                  <a:gd name="connsiteX9-491" fmla="*/ 0 w 1592063"/>
                  <a:gd name="connsiteY9-492" fmla="*/ 1232918 h 1517638"/>
                  <a:gd name="connsiteX10-493" fmla="*/ 266330 w 1592063"/>
                  <a:gd name="connsiteY10-494" fmla="*/ 955011 h 1517638"/>
                  <a:gd name="connsiteX11-495" fmla="*/ 281126 w 1592063"/>
                  <a:gd name="connsiteY11-496" fmla="*/ 620619 h 1517638"/>
                  <a:gd name="connsiteX12-497" fmla="*/ 0 w 1592063"/>
                  <a:gd name="connsiteY12-498" fmla="*/ 320232 h 1517638"/>
                  <a:gd name="connsiteX0-499" fmla="*/ 0 w 1589104"/>
                  <a:gd name="connsiteY0-500" fmla="*/ 320232 h 1517638"/>
                  <a:gd name="connsiteX1-501" fmla="*/ 556334 w 1589104"/>
                  <a:gd name="connsiteY1-502" fmla="*/ 318779 h 1517638"/>
                  <a:gd name="connsiteX2-503" fmla="*/ 850996 w 1589104"/>
                  <a:gd name="connsiteY2-504" fmla="*/ 59821 h 1517638"/>
                  <a:gd name="connsiteX3-505" fmla="*/ 1004876 w 1589104"/>
                  <a:gd name="connsiteY3-506" fmla="*/ 0 h 1517638"/>
                  <a:gd name="connsiteX4-507" fmla="*/ 1583185 w 1589104"/>
                  <a:gd name="connsiteY4-508" fmla="*/ 596945 h 1517638"/>
                  <a:gd name="connsiteX5-509" fmla="*/ 1589104 w 1589104"/>
                  <a:gd name="connsiteY5-510" fmla="*/ 948210 h 1517638"/>
                  <a:gd name="connsiteX6-511" fmla="*/ 1010794 w 1589104"/>
                  <a:gd name="connsiteY6-512" fmla="*/ 1517638 h 1517638"/>
                  <a:gd name="connsiteX7-513" fmla="*/ 853956 w 1589104"/>
                  <a:gd name="connsiteY7-514" fmla="*/ 1460778 h 1517638"/>
                  <a:gd name="connsiteX8-515" fmla="*/ 582967 w 1589104"/>
                  <a:gd name="connsiteY8-516" fmla="*/ 1233178 h 1517638"/>
                  <a:gd name="connsiteX9-517" fmla="*/ 0 w 1589104"/>
                  <a:gd name="connsiteY9-518" fmla="*/ 1232918 h 1517638"/>
                  <a:gd name="connsiteX10-519" fmla="*/ 266330 w 1589104"/>
                  <a:gd name="connsiteY10-520" fmla="*/ 955011 h 1517638"/>
                  <a:gd name="connsiteX11-521" fmla="*/ 281126 w 1589104"/>
                  <a:gd name="connsiteY11-522" fmla="*/ 620619 h 1517638"/>
                  <a:gd name="connsiteX12-523" fmla="*/ 0 w 1589104"/>
                  <a:gd name="connsiteY12-524" fmla="*/ 320232 h 1517638"/>
                  <a:gd name="connsiteX0-525" fmla="*/ 0 w 1589104"/>
                  <a:gd name="connsiteY0-526" fmla="*/ 320232 h 1514679"/>
                  <a:gd name="connsiteX1-527" fmla="*/ 556334 w 1589104"/>
                  <a:gd name="connsiteY1-528" fmla="*/ 318779 h 1514679"/>
                  <a:gd name="connsiteX2-529" fmla="*/ 850996 w 1589104"/>
                  <a:gd name="connsiteY2-530" fmla="*/ 59821 h 1514679"/>
                  <a:gd name="connsiteX3-531" fmla="*/ 1004876 w 1589104"/>
                  <a:gd name="connsiteY3-532" fmla="*/ 0 h 1514679"/>
                  <a:gd name="connsiteX4-533" fmla="*/ 1583185 w 1589104"/>
                  <a:gd name="connsiteY4-534" fmla="*/ 596945 h 1514679"/>
                  <a:gd name="connsiteX5-535" fmla="*/ 1589104 w 1589104"/>
                  <a:gd name="connsiteY5-536" fmla="*/ 948210 h 1514679"/>
                  <a:gd name="connsiteX6-537" fmla="*/ 1013753 w 1589104"/>
                  <a:gd name="connsiteY6-538" fmla="*/ 1514679 h 1514679"/>
                  <a:gd name="connsiteX7-539" fmla="*/ 853956 w 1589104"/>
                  <a:gd name="connsiteY7-540" fmla="*/ 1460778 h 1514679"/>
                  <a:gd name="connsiteX8-541" fmla="*/ 582967 w 1589104"/>
                  <a:gd name="connsiteY8-542" fmla="*/ 1233178 h 1514679"/>
                  <a:gd name="connsiteX9-543" fmla="*/ 0 w 1589104"/>
                  <a:gd name="connsiteY9-544" fmla="*/ 1232918 h 1514679"/>
                  <a:gd name="connsiteX10-545" fmla="*/ 266330 w 1589104"/>
                  <a:gd name="connsiteY10-546" fmla="*/ 955011 h 1514679"/>
                  <a:gd name="connsiteX11-547" fmla="*/ 281126 w 1589104"/>
                  <a:gd name="connsiteY11-548" fmla="*/ 620619 h 1514679"/>
                  <a:gd name="connsiteX12-549" fmla="*/ 0 w 1589104"/>
                  <a:gd name="connsiteY12-550" fmla="*/ 320232 h 1514679"/>
                  <a:gd name="connsiteX0-551" fmla="*/ 0 w 1589104"/>
                  <a:gd name="connsiteY0-552" fmla="*/ 320232 h 1514679"/>
                  <a:gd name="connsiteX1-553" fmla="*/ 556334 w 1589104"/>
                  <a:gd name="connsiteY1-554" fmla="*/ 318779 h 1514679"/>
                  <a:gd name="connsiteX2-555" fmla="*/ 850996 w 1589104"/>
                  <a:gd name="connsiteY2-556" fmla="*/ 59821 h 1514679"/>
                  <a:gd name="connsiteX3-557" fmla="*/ 1004876 w 1589104"/>
                  <a:gd name="connsiteY3-558" fmla="*/ 0 h 1514679"/>
                  <a:gd name="connsiteX4-559" fmla="*/ 1583185 w 1589104"/>
                  <a:gd name="connsiteY4-560" fmla="*/ 596945 h 1514679"/>
                  <a:gd name="connsiteX5-561" fmla="*/ 1589104 w 1589104"/>
                  <a:gd name="connsiteY5-562" fmla="*/ 948210 h 1514679"/>
                  <a:gd name="connsiteX6-563" fmla="*/ 1013753 w 1589104"/>
                  <a:gd name="connsiteY6-564" fmla="*/ 1514679 h 1514679"/>
                  <a:gd name="connsiteX7-565" fmla="*/ 853956 w 1589104"/>
                  <a:gd name="connsiteY7-566" fmla="*/ 1460778 h 1514679"/>
                  <a:gd name="connsiteX8-567" fmla="*/ 582967 w 1589104"/>
                  <a:gd name="connsiteY8-568" fmla="*/ 1233178 h 1514679"/>
                  <a:gd name="connsiteX9-569" fmla="*/ 0 w 1589104"/>
                  <a:gd name="connsiteY9-570" fmla="*/ 1232918 h 1514679"/>
                  <a:gd name="connsiteX10-571" fmla="*/ 266330 w 1589104"/>
                  <a:gd name="connsiteY10-572" fmla="*/ 955011 h 1514679"/>
                  <a:gd name="connsiteX11-573" fmla="*/ 287045 w 1589104"/>
                  <a:gd name="connsiteY11-574" fmla="*/ 611742 h 1514679"/>
                  <a:gd name="connsiteX12-575" fmla="*/ 0 w 1589104"/>
                  <a:gd name="connsiteY12-576" fmla="*/ 320232 h 1514679"/>
                  <a:gd name="connsiteX0-577" fmla="*/ 0 w 1589104"/>
                  <a:gd name="connsiteY0-578" fmla="*/ 320232 h 1514679"/>
                  <a:gd name="connsiteX1-579" fmla="*/ 556334 w 1589104"/>
                  <a:gd name="connsiteY1-580" fmla="*/ 318779 h 1514679"/>
                  <a:gd name="connsiteX2-581" fmla="*/ 850996 w 1589104"/>
                  <a:gd name="connsiteY2-582" fmla="*/ 59821 h 1514679"/>
                  <a:gd name="connsiteX3-583" fmla="*/ 1004876 w 1589104"/>
                  <a:gd name="connsiteY3-584" fmla="*/ 0 h 1514679"/>
                  <a:gd name="connsiteX4-585" fmla="*/ 1583185 w 1589104"/>
                  <a:gd name="connsiteY4-586" fmla="*/ 596945 h 1514679"/>
                  <a:gd name="connsiteX5-587" fmla="*/ 1589104 w 1589104"/>
                  <a:gd name="connsiteY5-588" fmla="*/ 948210 h 1514679"/>
                  <a:gd name="connsiteX6-589" fmla="*/ 1013753 w 1589104"/>
                  <a:gd name="connsiteY6-590" fmla="*/ 1514679 h 1514679"/>
                  <a:gd name="connsiteX7-591" fmla="*/ 853956 w 1589104"/>
                  <a:gd name="connsiteY7-592" fmla="*/ 1460778 h 1514679"/>
                  <a:gd name="connsiteX8-593" fmla="*/ 582967 w 1589104"/>
                  <a:gd name="connsiteY8-594" fmla="*/ 1233178 h 1514679"/>
                  <a:gd name="connsiteX9-595" fmla="*/ 0 w 1589104"/>
                  <a:gd name="connsiteY9-596" fmla="*/ 1232918 h 1514679"/>
                  <a:gd name="connsiteX10-597" fmla="*/ 266330 w 1589104"/>
                  <a:gd name="connsiteY10-598" fmla="*/ 955011 h 1514679"/>
                  <a:gd name="connsiteX11-599" fmla="*/ 287045 w 1589104"/>
                  <a:gd name="connsiteY11-600" fmla="*/ 611742 h 1514679"/>
                  <a:gd name="connsiteX12-601" fmla="*/ 0 w 1589104"/>
                  <a:gd name="connsiteY12-602" fmla="*/ 320232 h 1514679"/>
                  <a:gd name="connsiteX0-603" fmla="*/ 0 w 1589104"/>
                  <a:gd name="connsiteY0-604" fmla="*/ 320232 h 1514679"/>
                  <a:gd name="connsiteX1-605" fmla="*/ 556334 w 1589104"/>
                  <a:gd name="connsiteY1-606" fmla="*/ 318779 h 1514679"/>
                  <a:gd name="connsiteX2-607" fmla="*/ 850996 w 1589104"/>
                  <a:gd name="connsiteY2-608" fmla="*/ 59821 h 1514679"/>
                  <a:gd name="connsiteX3-609" fmla="*/ 1004876 w 1589104"/>
                  <a:gd name="connsiteY3-610" fmla="*/ 0 h 1514679"/>
                  <a:gd name="connsiteX4-611" fmla="*/ 1583185 w 1589104"/>
                  <a:gd name="connsiteY4-612" fmla="*/ 596945 h 1514679"/>
                  <a:gd name="connsiteX5-613" fmla="*/ 1589104 w 1589104"/>
                  <a:gd name="connsiteY5-614" fmla="*/ 948210 h 1514679"/>
                  <a:gd name="connsiteX6-615" fmla="*/ 1013753 w 1589104"/>
                  <a:gd name="connsiteY6-616" fmla="*/ 1514679 h 1514679"/>
                  <a:gd name="connsiteX7-617" fmla="*/ 853956 w 1589104"/>
                  <a:gd name="connsiteY7-618" fmla="*/ 1460778 h 1514679"/>
                  <a:gd name="connsiteX8-619" fmla="*/ 582967 w 1589104"/>
                  <a:gd name="connsiteY8-620" fmla="*/ 1233178 h 1514679"/>
                  <a:gd name="connsiteX9-621" fmla="*/ 0 w 1589104"/>
                  <a:gd name="connsiteY9-622" fmla="*/ 1232918 h 1514679"/>
                  <a:gd name="connsiteX10-623" fmla="*/ 266330 w 1589104"/>
                  <a:gd name="connsiteY10-624" fmla="*/ 955011 h 1514679"/>
                  <a:gd name="connsiteX11-625" fmla="*/ 287045 w 1589104"/>
                  <a:gd name="connsiteY11-626" fmla="*/ 611742 h 1514679"/>
                  <a:gd name="connsiteX12-627" fmla="*/ 0 w 1589104"/>
                  <a:gd name="connsiteY12-628" fmla="*/ 320232 h 1514679"/>
                  <a:gd name="connsiteX0-629" fmla="*/ 0 w 1589104"/>
                  <a:gd name="connsiteY0-630" fmla="*/ 320232 h 1514679"/>
                  <a:gd name="connsiteX1-631" fmla="*/ 556334 w 1589104"/>
                  <a:gd name="connsiteY1-632" fmla="*/ 318779 h 1514679"/>
                  <a:gd name="connsiteX2-633" fmla="*/ 850996 w 1589104"/>
                  <a:gd name="connsiteY2-634" fmla="*/ 59821 h 1514679"/>
                  <a:gd name="connsiteX3-635" fmla="*/ 1004876 w 1589104"/>
                  <a:gd name="connsiteY3-636" fmla="*/ 0 h 1514679"/>
                  <a:gd name="connsiteX4-637" fmla="*/ 1583185 w 1589104"/>
                  <a:gd name="connsiteY4-638" fmla="*/ 596945 h 1514679"/>
                  <a:gd name="connsiteX5-639" fmla="*/ 1589104 w 1589104"/>
                  <a:gd name="connsiteY5-640" fmla="*/ 948210 h 1514679"/>
                  <a:gd name="connsiteX6-641" fmla="*/ 1013753 w 1589104"/>
                  <a:gd name="connsiteY6-642" fmla="*/ 1514679 h 1514679"/>
                  <a:gd name="connsiteX7-643" fmla="*/ 853956 w 1589104"/>
                  <a:gd name="connsiteY7-644" fmla="*/ 1460778 h 1514679"/>
                  <a:gd name="connsiteX8-645" fmla="*/ 582967 w 1589104"/>
                  <a:gd name="connsiteY8-646" fmla="*/ 1233178 h 1514679"/>
                  <a:gd name="connsiteX9-647" fmla="*/ 0 w 1589104"/>
                  <a:gd name="connsiteY9-648" fmla="*/ 1232918 h 1514679"/>
                  <a:gd name="connsiteX10-649" fmla="*/ 266330 w 1589104"/>
                  <a:gd name="connsiteY10-650" fmla="*/ 955011 h 1514679"/>
                  <a:gd name="connsiteX11-651" fmla="*/ 287045 w 1589104"/>
                  <a:gd name="connsiteY11-652" fmla="*/ 611742 h 1514679"/>
                  <a:gd name="connsiteX12-653" fmla="*/ 0 w 1589104"/>
                  <a:gd name="connsiteY12-654" fmla="*/ 320232 h 1514679"/>
                  <a:gd name="connsiteX0-655" fmla="*/ 0 w 1589104"/>
                  <a:gd name="connsiteY0-656" fmla="*/ 320232 h 1514679"/>
                  <a:gd name="connsiteX1-657" fmla="*/ 556334 w 1589104"/>
                  <a:gd name="connsiteY1-658" fmla="*/ 318779 h 1514679"/>
                  <a:gd name="connsiteX2-659" fmla="*/ 850996 w 1589104"/>
                  <a:gd name="connsiteY2-660" fmla="*/ 59821 h 1514679"/>
                  <a:gd name="connsiteX3-661" fmla="*/ 1004876 w 1589104"/>
                  <a:gd name="connsiteY3-662" fmla="*/ 0 h 1514679"/>
                  <a:gd name="connsiteX4-663" fmla="*/ 1583185 w 1589104"/>
                  <a:gd name="connsiteY4-664" fmla="*/ 596945 h 1514679"/>
                  <a:gd name="connsiteX5-665" fmla="*/ 1589104 w 1589104"/>
                  <a:gd name="connsiteY5-666" fmla="*/ 948210 h 1514679"/>
                  <a:gd name="connsiteX6-667" fmla="*/ 1013753 w 1589104"/>
                  <a:gd name="connsiteY6-668" fmla="*/ 1514679 h 1514679"/>
                  <a:gd name="connsiteX7-669" fmla="*/ 853956 w 1589104"/>
                  <a:gd name="connsiteY7-670" fmla="*/ 1460778 h 1514679"/>
                  <a:gd name="connsiteX8-671" fmla="*/ 582967 w 1589104"/>
                  <a:gd name="connsiteY8-672" fmla="*/ 1233178 h 1514679"/>
                  <a:gd name="connsiteX9-673" fmla="*/ 0 w 1589104"/>
                  <a:gd name="connsiteY9-674" fmla="*/ 1232918 h 1514679"/>
                  <a:gd name="connsiteX10-675" fmla="*/ 266330 w 1589104"/>
                  <a:gd name="connsiteY10-676" fmla="*/ 955011 h 1514679"/>
                  <a:gd name="connsiteX11-677" fmla="*/ 287045 w 1589104"/>
                  <a:gd name="connsiteY11-678" fmla="*/ 611742 h 1514679"/>
                  <a:gd name="connsiteX12-679" fmla="*/ 0 w 1589104"/>
                  <a:gd name="connsiteY12-680" fmla="*/ 320232 h 1514679"/>
                  <a:gd name="connsiteX0-681" fmla="*/ 0 w 1589104"/>
                  <a:gd name="connsiteY0-682" fmla="*/ 320232 h 1514679"/>
                  <a:gd name="connsiteX1-683" fmla="*/ 556334 w 1589104"/>
                  <a:gd name="connsiteY1-684" fmla="*/ 318779 h 1514679"/>
                  <a:gd name="connsiteX2-685" fmla="*/ 850996 w 1589104"/>
                  <a:gd name="connsiteY2-686" fmla="*/ 59821 h 1514679"/>
                  <a:gd name="connsiteX3-687" fmla="*/ 1004876 w 1589104"/>
                  <a:gd name="connsiteY3-688" fmla="*/ 0 h 1514679"/>
                  <a:gd name="connsiteX4-689" fmla="*/ 1583185 w 1589104"/>
                  <a:gd name="connsiteY4-690" fmla="*/ 596945 h 1514679"/>
                  <a:gd name="connsiteX5-691" fmla="*/ 1589104 w 1589104"/>
                  <a:gd name="connsiteY5-692" fmla="*/ 948210 h 1514679"/>
                  <a:gd name="connsiteX6-693" fmla="*/ 1013753 w 1589104"/>
                  <a:gd name="connsiteY6-694" fmla="*/ 1514679 h 1514679"/>
                  <a:gd name="connsiteX7-695" fmla="*/ 853956 w 1589104"/>
                  <a:gd name="connsiteY7-696" fmla="*/ 1460778 h 1514679"/>
                  <a:gd name="connsiteX8-697" fmla="*/ 582967 w 1589104"/>
                  <a:gd name="connsiteY8-698" fmla="*/ 1233178 h 1514679"/>
                  <a:gd name="connsiteX9-699" fmla="*/ 0 w 1589104"/>
                  <a:gd name="connsiteY9-700" fmla="*/ 1232918 h 1514679"/>
                  <a:gd name="connsiteX10-701" fmla="*/ 266330 w 1589104"/>
                  <a:gd name="connsiteY10-702" fmla="*/ 955011 h 1514679"/>
                  <a:gd name="connsiteX11-703" fmla="*/ 287045 w 1589104"/>
                  <a:gd name="connsiteY11-704" fmla="*/ 611742 h 1514679"/>
                  <a:gd name="connsiteX12-705" fmla="*/ 0 w 1589104"/>
                  <a:gd name="connsiteY12-706" fmla="*/ 320232 h 1514679"/>
                  <a:gd name="connsiteX0-707" fmla="*/ 0 w 1589104"/>
                  <a:gd name="connsiteY0-708" fmla="*/ 320232 h 1514679"/>
                  <a:gd name="connsiteX1-709" fmla="*/ 556334 w 1589104"/>
                  <a:gd name="connsiteY1-710" fmla="*/ 318779 h 1514679"/>
                  <a:gd name="connsiteX2-711" fmla="*/ 850996 w 1589104"/>
                  <a:gd name="connsiteY2-712" fmla="*/ 59821 h 1514679"/>
                  <a:gd name="connsiteX3-713" fmla="*/ 1004876 w 1589104"/>
                  <a:gd name="connsiteY3-714" fmla="*/ 0 h 1514679"/>
                  <a:gd name="connsiteX4-715" fmla="*/ 1583185 w 1589104"/>
                  <a:gd name="connsiteY4-716" fmla="*/ 596945 h 1514679"/>
                  <a:gd name="connsiteX5-717" fmla="*/ 1589104 w 1589104"/>
                  <a:gd name="connsiteY5-718" fmla="*/ 948210 h 1514679"/>
                  <a:gd name="connsiteX6-719" fmla="*/ 1013753 w 1589104"/>
                  <a:gd name="connsiteY6-720" fmla="*/ 1514679 h 1514679"/>
                  <a:gd name="connsiteX7-721" fmla="*/ 853956 w 1589104"/>
                  <a:gd name="connsiteY7-722" fmla="*/ 1460778 h 1514679"/>
                  <a:gd name="connsiteX8-723" fmla="*/ 582967 w 1589104"/>
                  <a:gd name="connsiteY8-724" fmla="*/ 1233178 h 1514679"/>
                  <a:gd name="connsiteX9-725" fmla="*/ 0 w 1589104"/>
                  <a:gd name="connsiteY9-726" fmla="*/ 1232918 h 1514679"/>
                  <a:gd name="connsiteX10-727" fmla="*/ 266330 w 1589104"/>
                  <a:gd name="connsiteY10-728" fmla="*/ 955011 h 1514679"/>
                  <a:gd name="connsiteX11-729" fmla="*/ 287045 w 1589104"/>
                  <a:gd name="connsiteY11-730" fmla="*/ 611742 h 1514679"/>
                  <a:gd name="connsiteX12-731" fmla="*/ 0 w 1589104"/>
                  <a:gd name="connsiteY12-732" fmla="*/ 320232 h 1514679"/>
                  <a:gd name="connsiteX0-733" fmla="*/ 0 w 1589104"/>
                  <a:gd name="connsiteY0-734" fmla="*/ 320232 h 1514679"/>
                  <a:gd name="connsiteX1-735" fmla="*/ 556334 w 1589104"/>
                  <a:gd name="connsiteY1-736" fmla="*/ 318779 h 1514679"/>
                  <a:gd name="connsiteX2-737" fmla="*/ 850996 w 1589104"/>
                  <a:gd name="connsiteY2-738" fmla="*/ 59821 h 1514679"/>
                  <a:gd name="connsiteX3-739" fmla="*/ 1004876 w 1589104"/>
                  <a:gd name="connsiteY3-740" fmla="*/ 0 h 1514679"/>
                  <a:gd name="connsiteX4-741" fmla="*/ 1583185 w 1589104"/>
                  <a:gd name="connsiteY4-742" fmla="*/ 596945 h 1514679"/>
                  <a:gd name="connsiteX5-743" fmla="*/ 1589104 w 1589104"/>
                  <a:gd name="connsiteY5-744" fmla="*/ 948210 h 1514679"/>
                  <a:gd name="connsiteX6-745" fmla="*/ 1013753 w 1589104"/>
                  <a:gd name="connsiteY6-746" fmla="*/ 1514679 h 1514679"/>
                  <a:gd name="connsiteX7-747" fmla="*/ 853956 w 1589104"/>
                  <a:gd name="connsiteY7-748" fmla="*/ 1460778 h 1514679"/>
                  <a:gd name="connsiteX8-749" fmla="*/ 582967 w 1589104"/>
                  <a:gd name="connsiteY8-750" fmla="*/ 1233178 h 1514679"/>
                  <a:gd name="connsiteX9-751" fmla="*/ 0 w 1589104"/>
                  <a:gd name="connsiteY9-752" fmla="*/ 1232918 h 1514679"/>
                  <a:gd name="connsiteX10-753" fmla="*/ 266330 w 1589104"/>
                  <a:gd name="connsiteY10-754" fmla="*/ 955011 h 1514679"/>
                  <a:gd name="connsiteX11-755" fmla="*/ 287045 w 1589104"/>
                  <a:gd name="connsiteY11-756" fmla="*/ 611742 h 1514679"/>
                  <a:gd name="connsiteX12-757" fmla="*/ 0 w 1589104"/>
                  <a:gd name="connsiteY12-758" fmla="*/ 320232 h 1514679"/>
                  <a:gd name="connsiteX0-759" fmla="*/ 0 w 1589104"/>
                  <a:gd name="connsiteY0-760" fmla="*/ 320232 h 1514679"/>
                  <a:gd name="connsiteX1-761" fmla="*/ 556334 w 1589104"/>
                  <a:gd name="connsiteY1-762" fmla="*/ 318779 h 1514679"/>
                  <a:gd name="connsiteX2-763" fmla="*/ 850996 w 1589104"/>
                  <a:gd name="connsiteY2-764" fmla="*/ 59821 h 1514679"/>
                  <a:gd name="connsiteX3-765" fmla="*/ 1004876 w 1589104"/>
                  <a:gd name="connsiteY3-766" fmla="*/ 0 h 1514679"/>
                  <a:gd name="connsiteX4-767" fmla="*/ 1583185 w 1589104"/>
                  <a:gd name="connsiteY4-768" fmla="*/ 596945 h 1514679"/>
                  <a:gd name="connsiteX5-769" fmla="*/ 1589104 w 1589104"/>
                  <a:gd name="connsiteY5-770" fmla="*/ 948210 h 1514679"/>
                  <a:gd name="connsiteX6-771" fmla="*/ 1013753 w 1589104"/>
                  <a:gd name="connsiteY6-772" fmla="*/ 1514679 h 1514679"/>
                  <a:gd name="connsiteX7-773" fmla="*/ 853956 w 1589104"/>
                  <a:gd name="connsiteY7-774" fmla="*/ 1460778 h 1514679"/>
                  <a:gd name="connsiteX8-775" fmla="*/ 582967 w 1589104"/>
                  <a:gd name="connsiteY8-776" fmla="*/ 1233178 h 1514679"/>
                  <a:gd name="connsiteX9-777" fmla="*/ 0 w 1589104"/>
                  <a:gd name="connsiteY9-778" fmla="*/ 1232918 h 1514679"/>
                  <a:gd name="connsiteX10-779" fmla="*/ 266330 w 1589104"/>
                  <a:gd name="connsiteY10-780" fmla="*/ 955011 h 1514679"/>
                  <a:gd name="connsiteX11-781" fmla="*/ 287045 w 1589104"/>
                  <a:gd name="connsiteY11-782" fmla="*/ 611742 h 1514679"/>
                  <a:gd name="connsiteX12-783" fmla="*/ 0 w 1589104"/>
                  <a:gd name="connsiteY12-784" fmla="*/ 320232 h 1514679"/>
                  <a:gd name="connsiteX0-785" fmla="*/ 0 w 1589104"/>
                  <a:gd name="connsiteY0-786" fmla="*/ 320232 h 1532336"/>
                  <a:gd name="connsiteX1-787" fmla="*/ 556334 w 1589104"/>
                  <a:gd name="connsiteY1-788" fmla="*/ 318779 h 1532336"/>
                  <a:gd name="connsiteX2-789" fmla="*/ 850996 w 1589104"/>
                  <a:gd name="connsiteY2-790" fmla="*/ 59821 h 1532336"/>
                  <a:gd name="connsiteX3-791" fmla="*/ 1004876 w 1589104"/>
                  <a:gd name="connsiteY3-792" fmla="*/ 0 h 1532336"/>
                  <a:gd name="connsiteX4-793" fmla="*/ 1583185 w 1589104"/>
                  <a:gd name="connsiteY4-794" fmla="*/ 596945 h 1532336"/>
                  <a:gd name="connsiteX5-795" fmla="*/ 1589104 w 1589104"/>
                  <a:gd name="connsiteY5-796" fmla="*/ 948210 h 1532336"/>
                  <a:gd name="connsiteX6-797" fmla="*/ 1013753 w 1589104"/>
                  <a:gd name="connsiteY6-798" fmla="*/ 1514679 h 1532336"/>
                  <a:gd name="connsiteX7-799" fmla="*/ 853956 w 1589104"/>
                  <a:gd name="connsiteY7-800" fmla="*/ 1460778 h 1532336"/>
                  <a:gd name="connsiteX8-801" fmla="*/ 582967 w 1589104"/>
                  <a:gd name="connsiteY8-802" fmla="*/ 1233178 h 1532336"/>
                  <a:gd name="connsiteX9-803" fmla="*/ 0 w 1589104"/>
                  <a:gd name="connsiteY9-804" fmla="*/ 1232918 h 1532336"/>
                  <a:gd name="connsiteX10-805" fmla="*/ 266330 w 1589104"/>
                  <a:gd name="connsiteY10-806" fmla="*/ 955011 h 1532336"/>
                  <a:gd name="connsiteX11-807" fmla="*/ 287045 w 1589104"/>
                  <a:gd name="connsiteY11-808" fmla="*/ 611742 h 1532336"/>
                  <a:gd name="connsiteX12-809" fmla="*/ 0 w 1589104"/>
                  <a:gd name="connsiteY12-810" fmla="*/ 320232 h 1532336"/>
                  <a:gd name="connsiteX0-811" fmla="*/ 0 w 1589104"/>
                  <a:gd name="connsiteY0-812" fmla="*/ 320232 h 1575133"/>
                  <a:gd name="connsiteX1-813" fmla="*/ 556334 w 1589104"/>
                  <a:gd name="connsiteY1-814" fmla="*/ 318779 h 1575133"/>
                  <a:gd name="connsiteX2-815" fmla="*/ 850996 w 1589104"/>
                  <a:gd name="connsiteY2-816" fmla="*/ 59821 h 1575133"/>
                  <a:gd name="connsiteX3-817" fmla="*/ 1004876 w 1589104"/>
                  <a:gd name="connsiteY3-818" fmla="*/ 0 h 1575133"/>
                  <a:gd name="connsiteX4-819" fmla="*/ 1583185 w 1589104"/>
                  <a:gd name="connsiteY4-820" fmla="*/ 596945 h 1575133"/>
                  <a:gd name="connsiteX5-821" fmla="*/ 1589104 w 1589104"/>
                  <a:gd name="connsiteY5-822" fmla="*/ 948210 h 1575133"/>
                  <a:gd name="connsiteX6-823" fmla="*/ 1013753 w 1589104"/>
                  <a:gd name="connsiteY6-824" fmla="*/ 1514679 h 1575133"/>
                  <a:gd name="connsiteX7-825" fmla="*/ 853956 w 1589104"/>
                  <a:gd name="connsiteY7-826" fmla="*/ 1460778 h 1575133"/>
                  <a:gd name="connsiteX8-827" fmla="*/ 582967 w 1589104"/>
                  <a:gd name="connsiteY8-828" fmla="*/ 1233178 h 1575133"/>
                  <a:gd name="connsiteX9-829" fmla="*/ 0 w 1589104"/>
                  <a:gd name="connsiteY9-830" fmla="*/ 1232918 h 1575133"/>
                  <a:gd name="connsiteX10-831" fmla="*/ 266330 w 1589104"/>
                  <a:gd name="connsiteY10-832" fmla="*/ 955011 h 1575133"/>
                  <a:gd name="connsiteX11-833" fmla="*/ 287045 w 1589104"/>
                  <a:gd name="connsiteY11-834" fmla="*/ 611742 h 1575133"/>
                  <a:gd name="connsiteX12-835" fmla="*/ 0 w 1589104"/>
                  <a:gd name="connsiteY12-836" fmla="*/ 320232 h 1575133"/>
                  <a:gd name="connsiteX0-837" fmla="*/ 0 w 1589104"/>
                  <a:gd name="connsiteY0-838" fmla="*/ 320232 h 1575133"/>
                  <a:gd name="connsiteX1-839" fmla="*/ 556334 w 1589104"/>
                  <a:gd name="connsiteY1-840" fmla="*/ 318779 h 1575133"/>
                  <a:gd name="connsiteX2-841" fmla="*/ 850996 w 1589104"/>
                  <a:gd name="connsiteY2-842" fmla="*/ 59821 h 1575133"/>
                  <a:gd name="connsiteX3-843" fmla="*/ 1004876 w 1589104"/>
                  <a:gd name="connsiteY3-844" fmla="*/ 0 h 1575133"/>
                  <a:gd name="connsiteX4-845" fmla="*/ 1583185 w 1589104"/>
                  <a:gd name="connsiteY4-846" fmla="*/ 596945 h 1575133"/>
                  <a:gd name="connsiteX5-847" fmla="*/ 1589104 w 1589104"/>
                  <a:gd name="connsiteY5-848" fmla="*/ 948210 h 1575133"/>
                  <a:gd name="connsiteX6-849" fmla="*/ 1013753 w 1589104"/>
                  <a:gd name="connsiteY6-850" fmla="*/ 1514679 h 1575133"/>
                  <a:gd name="connsiteX7-851" fmla="*/ 853956 w 1589104"/>
                  <a:gd name="connsiteY7-852" fmla="*/ 1460778 h 1575133"/>
                  <a:gd name="connsiteX8-853" fmla="*/ 582967 w 1589104"/>
                  <a:gd name="connsiteY8-854" fmla="*/ 1233178 h 1575133"/>
                  <a:gd name="connsiteX9-855" fmla="*/ 0 w 1589104"/>
                  <a:gd name="connsiteY9-856" fmla="*/ 1232918 h 1575133"/>
                  <a:gd name="connsiteX10-857" fmla="*/ 266330 w 1589104"/>
                  <a:gd name="connsiteY10-858" fmla="*/ 955011 h 1575133"/>
                  <a:gd name="connsiteX11-859" fmla="*/ 287045 w 1589104"/>
                  <a:gd name="connsiteY11-860" fmla="*/ 611742 h 1575133"/>
                  <a:gd name="connsiteX12-861" fmla="*/ 0 w 1589104"/>
                  <a:gd name="connsiteY12-862" fmla="*/ 320232 h 1575133"/>
                  <a:gd name="connsiteX0-863" fmla="*/ 0 w 1589104"/>
                  <a:gd name="connsiteY0-864" fmla="*/ 320232 h 1575133"/>
                  <a:gd name="connsiteX1-865" fmla="*/ 556334 w 1589104"/>
                  <a:gd name="connsiteY1-866" fmla="*/ 318779 h 1575133"/>
                  <a:gd name="connsiteX2-867" fmla="*/ 850996 w 1589104"/>
                  <a:gd name="connsiteY2-868" fmla="*/ 59821 h 1575133"/>
                  <a:gd name="connsiteX3-869" fmla="*/ 1004876 w 1589104"/>
                  <a:gd name="connsiteY3-870" fmla="*/ 0 h 1575133"/>
                  <a:gd name="connsiteX4-871" fmla="*/ 1583185 w 1589104"/>
                  <a:gd name="connsiteY4-872" fmla="*/ 596945 h 1575133"/>
                  <a:gd name="connsiteX5-873" fmla="*/ 1589104 w 1589104"/>
                  <a:gd name="connsiteY5-874" fmla="*/ 948210 h 1575133"/>
                  <a:gd name="connsiteX6-875" fmla="*/ 1013753 w 1589104"/>
                  <a:gd name="connsiteY6-876" fmla="*/ 1514679 h 1575133"/>
                  <a:gd name="connsiteX7-877" fmla="*/ 853956 w 1589104"/>
                  <a:gd name="connsiteY7-878" fmla="*/ 1460778 h 1575133"/>
                  <a:gd name="connsiteX8-879" fmla="*/ 582967 w 1589104"/>
                  <a:gd name="connsiteY8-880" fmla="*/ 1233178 h 1575133"/>
                  <a:gd name="connsiteX9-881" fmla="*/ 0 w 1589104"/>
                  <a:gd name="connsiteY9-882" fmla="*/ 1232918 h 1575133"/>
                  <a:gd name="connsiteX10-883" fmla="*/ 266330 w 1589104"/>
                  <a:gd name="connsiteY10-884" fmla="*/ 955011 h 1575133"/>
                  <a:gd name="connsiteX11-885" fmla="*/ 287045 w 1589104"/>
                  <a:gd name="connsiteY11-886" fmla="*/ 611742 h 1575133"/>
                  <a:gd name="connsiteX12-887" fmla="*/ 0 w 1589104"/>
                  <a:gd name="connsiteY12-888" fmla="*/ 320232 h 1575133"/>
                  <a:gd name="connsiteX0-889" fmla="*/ 0 w 1589104"/>
                  <a:gd name="connsiteY0-890" fmla="*/ 320232 h 1575133"/>
                  <a:gd name="connsiteX1-891" fmla="*/ 556334 w 1589104"/>
                  <a:gd name="connsiteY1-892" fmla="*/ 318779 h 1575133"/>
                  <a:gd name="connsiteX2-893" fmla="*/ 850996 w 1589104"/>
                  <a:gd name="connsiteY2-894" fmla="*/ 59821 h 1575133"/>
                  <a:gd name="connsiteX3-895" fmla="*/ 1004876 w 1589104"/>
                  <a:gd name="connsiteY3-896" fmla="*/ 0 h 1575133"/>
                  <a:gd name="connsiteX4-897" fmla="*/ 1583185 w 1589104"/>
                  <a:gd name="connsiteY4-898" fmla="*/ 596945 h 1575133"/>
                  <a:gd name="connsiteX5-899" fmla="*/ 1589104 w 1589104"/>
                  <a:gd name="connsiteY5-900" fmla="*/ 948210 h 1575133"/>
                  <a:gd name="connsiteX6-901" fmla="*/ 1013753 w 1589104"/>
                  <a:gd name="connsiteY6-902" fmla="*/ 1514679 h 1575133"/>
                  <a:gd name="connsiteX7-903" fmla="*/ 853956 w 1589104"/>
                  <a:gd name="connsiteY7-904" fmla="*/ 1460778 h 1575133"/>
                  <a:gd name="connsiteX8-905" fmla="*/ 582967 w 1589104"/>
                  <a:gd name="connsiteY8-906" fmla="*/ 1233178 h 1575133"/>
                  <a:gd name="connsiteX9-907" fmla="*/ 0 w 1589104"/>
                  <a:gd name="connsiteY9-908" fmla="*/ 1232918 h 1575133"/>
                  <a:gd name="connsiteX10-909" fmla="*/ 266330 w 1589104"/>
                  <a:gd name="connsiteY10-910" fmla="*/ 955011 h 1575133"/>
                  <a:gd name="connsiteX11-911" fmla="*/ 287045 w 1589104"/>
                  <a:gd name="connsiteY11-912" fmla="*/ 611742 h 1575133"/>
                  <a:gd name="connsiteX12-913" fmla="*/ 0 w 1589104"/>
                  <a:gd name="connsiteY12-914" fmla="*/ 320232 h 1575133"/>
                  <a:gd name="connsiteX0-915" fmla="*/ 0 w 1589104"/>
                  <a:gd name="connsiteY0-916" fmla="*/ 354510 h 1609411"/>
                  <a:gd name="connsiteX1-917" fmla="*/ 556334 w 1589104"/>
                  <a:gd name="connsiteY1-918" fmla="*/ 353057 h 1609411"/>
                  <a:gd name="connsiteX2-919" fmla="*/ 850996 w 1589104"/>
                  <a:gd name="connsiteY2-920" fmla="*/ 94099 h 1609411"/>
                  <a:gd name="connsiteX3-921" fmla="*/ 1004876 w 1589104"/>
                  <a:gd name="connsiteY3-922" fmla="*/ 34278 h 1609411"/>
                  <a:gd name="connsiteX4-923" fmla="*/ 1583185 w 1589104"/>
                  <a:gd name="connsiteY4-924" fmla="*/ 631223 h 1609411"/>
                  <a:gd name="connsiteX5-925" fmla="*/ 1589104 w 1589104"/>
                  <a:gd name="connsiteY5-926" fmla="*/ 982488 h 1609411"/>
                  <a:gd name="connsiteX6-927" fmla="*/ 1013753 w 1589104"/>
                  <a:gd name="connsiteY6-928" fmla="*/ 1548957 h 1609411"/>
                  <a:gd name="connsiteX7-929" fmla="*/ 853956 w 1589104"/>
                  <a:gd name="connsiteY7-930" fmla="*/ 1495056 h 1609411"/>
                  <a:gd name="connsiteX8-931" fmla="*/ 582967 w 1589104"/>
                  <a:gd name="connsiteY8-932" fmla="*/ 1267456 h 1609411"/>
                  <a:gd name="connsiteX9-933" fmla="*/ 0 w 1589104"/>
                  <a:gd name="connsiteY9-934" fmla="*/ 1267196 h 1609411"/>
                  <a:gd name="connsiteX10-935" fmla="*/ 266330 w 1589104"/>
                  <a:gd name="connsiteY10-936" fmla="*/ 989289 h 1609411"/>
                  <a:gd name="connsiteX11-937" fmla="*/ 287045 w 1589104"/>
                  <a:gd name="connsiteY11-938" fmla="*/ 646020 h 1609411"/>
                  <a:gd name="connsiteX12-939" fmla="*/ 0 w 1589104"/>
                  <a:gd name="connsiteY12-940" fmla="*/ 354510 h 1609411"/>
                  <a:gd name="connsiteX0-941" fmla="*/ 0 w 1589104"/>
                  <a:gd name="connsiteY0-942" fmla="*/ 354510 h 1609411"/>
                  <a:gd name="connsiteX1-943" fmla="*/ 556334 w 1589104"/>
                  <a:gd name="connsiteY1-944" fmla="*/ 353057 h 1609411"/>
                  <a:gd name="connsiteX2-945" fmla="*/ 850996 w 1589104"/>
                  <a:gd name="connsiteY2-946" fmla="*/ 94099 h 1609411"/>
                  <a:gd name="connsiteX3-947" fmla="*/ 1004876 w 1589104"/>
                  <a:gd name="connsiteY3-948" fmla="*/ 34278 h 1609411"/>
                  <a:gd name="connsiteX4-949" fmla="*/ 1577267 w 1589104"/>
                  <a:gd name="connsiteY4-950" fmla="*/ 619386 h 1609411"/>
                  <a:gd name="connsiteX5-951" fmla="*/ 1589104 w 1589104"/>
                  <a:gd name="connsiteY5-952" fmla="*/ 982488 h 1609411"/>
                  <a:gd name="connsiteX6-953" fmla="*/ 1013753 w 1589104"/>
                  <a:gd name="connsiteY6-954" fmla="*/ 1548957 h 1609411"/>
                  <a:gd name="connsiteX7-955" fmla="*/ 853956 w 1589104"/>
                  <a:gd name="connsiteY7-956" fmla="*/ 1495056 h 1609411"/>
                  <a:gd name="connsiteX8-957" fmla="*/ 582967 w 1589104"/>
                  <a:gd name="connsiteY8-958" fmla="*/ 1267456 h 1609411"/>
                  <a:gd name="connsiteX9-959" fmla="*/ 0 w 1589104"/>
                  <a:gd name="connsiteY9-960" fmla="*/ 1267196 h 1609411"/>
                  <a:gd name="connsiteX10-961" fmla="*/ 266330 w 1589104"/>
                  <a:gd name="connsiteY10-962" fmla="*/ 989289 h 1609411"/>
                  <a:gd name="connsiteX11-963" fmla="*/ 287045 w 1589104"/>
                  <a:gd name="connsiteY11-964" fmla="*/ 646020 h 1609411"/>
                  <a:gd name="connsiteX12-965" fmla="*/ 0 w 1589104"/>
                  <a:gd name="connsiteY12-966" fmla="*/ 354510 h 1609411"/>
                  <a:gd name="connsiteX0-967" fmla="*/ 0 w 1643112"/>
                  <a:gd name="connsiteY0-968" fmla="*/ 354510 h 1609411"/>
                  <a:gd name="connsiteX1-969" fmla="*/ 556334 w 1643112"/>
                  <a:gd name="connsiteY1-970" fmla="*/ 353057 h 1609411"/>
                  <a:gd name="connsiteX2-971" fmla="*/ 850996 w 1643112"/>
                  <a:gd name="connsiteY2-972" fmla="*/ 94099 h 1609411"/>
                  <a:gd name="connsiteX3-973" fmla="*/ 1004876 w 1643112"/>
                  <a:gd name="connsiteY3-974" fmla="*/ 34278 h 1609411"/>
                  <a:gd name="connsiteX4-975" fmla="*/ 1577267 w 1643112"/>
                  <a:gd name="connsiteY4-976" fmla="*/ 619386 h 1609411"/>
                  <a:gd name="connsiteX5-977" fmla="*/ 1589104 w 1643112"/>
                  <a:gd name="connsiteY5-978" fmla="*/ 982488 h 1609411"/>
                  <a:gd name="connsiteX6-979" fmla="*/ 1013753 w 1643112"/>
                  <a:gd name="connsiteY6-980" fmla="*/ 1548957 h 1609411"/>
                  <a:gd name="connsiteX7-981" fmla="*/ 853956 w 1643112"/>
                  <a:gd name="connsiteY7-982" fmla="*/ 1495056 h 1609411"/>
                  <a:gd name="connsiteX8-983" fmla="*/ 582967 w 1643112"/>
                  <a:gd name="connsiteY8-984" fmla="*/ 1267456 h 1609411"/>
                  <a:gd name="connsiteX9-985" fmla="*/ 0 w 1643112"/>
                  <a:gd name="connsiteY9-986" fmla="*/ 1267196 h 1609411"/>
                  <a:gd name="connsiteX10-987" fmla="*/ 266330 w 1643112"/>
                  <a:gd name="connsiteY10-988" fmla="*/ 989289 h 1609411"/>
                  <a:gd name="connsiteX11-989" fmla="*/ 287045 w 1643112"/>
                  <a:gd name="connsiteY11-990" fmla="*/ 646020 h 1609411"/>
                  <a:gd name="connsiteX12-991" fmla="*/ 0 w 1643112"/>
                  <a:gd name="connsiteY12-992" fmla="*/ 354510 h 1609411"/>
                  <a:gd name="connsiteX0-993" fmla="*/ 0 w 1669115"/>
                  <a:gd name="connsiteY0-994" fmla="*/ 354510 h 1609411"/>
                  <a:gd name="connsiteX1-995" fmla="*/ 556334 w 1669115"/>
                  <a:gd name="connsiteY1-996" fmla="*/ 353057 h 1609411"/>
                  <a:gd name="connsiteX2-997" fmla="*/ 850996 w 1669115"/>
                  <a:gd name="connsiteY2-998" fmla="*/ 94099 h 1609411"/>
                  <a:gd name="connsiteX3-999" fmla="*/ 1004876 w 1669115"/>
                  <a:gd name="connsiteY3-1000" fmla="*/ 34278 h 1609411"/>
                  <a:gd name="connsiteX4-1001" fmla="*/ 1577267 w 1669115"/>
                  <a:gd name="connsiteY4-1002" fmla="*/ 619386 h 1609411"/>
                  <a:gd name="connsiteX5-1003" fmla="*/ 1589104 w 1669115"/>
                  <a:gd name="connsiteY5-1004" fmla="*/ 982488 h 1609411"/>
                  <a:gd name="connsiteX6-1005" fmla="*/ 1013753 w 1669115"/>
                  <a:gd name="connsiteY6-1006" fmla="*/ 1548957 h 1609411"/>
                  <a:gd name="connsiteX7-1007" fmla="*/ 853956 w 1669115"/>
                  <a:gd name="connsiteY7-1008" fmla="*/ 1495056 h 1609411"/>
                  <a:gd name="connsiteX8-1009" fmla="*/ 582967 w 1669115"/>
                  <a:gd name="connsiteY8-1010" fmla="*/ 1267456 h 1609411"/>
                  <a:gd name="connsiteX9-1011" fmla="*/ 0 w 1669115"/>
                  <a:gd name="connsiteY9-1012" fmla="*/ 1267196 h 1609411"/>
                  <a:gd name="connsiteX10-1013" fmla="*/ 266330 w 1669115"/>
                  <a:gd name="connsiteY10-1014" fmla="*/ 989289 h 1609411"/>
                  <a:gd name="connsiteX11-1015" fmla="*/ 287045 w 1669115"/>
                  <a:gd name="connsiteY11-1016" fmla="*/ 646020 h 1609411"/>
                  <a:gd name="connsiteX12-1017" fmla="*/ 0 w 1669115"/>
                  <a:gd name="connsiteY12-1018" fmla="*/ 354510 h 1609411"/>
                  <a:gd name="connsiteX0-1019" fmla="*/ 0 w 1671177"/>
                  <a:gd name="connsiteY0-1020" fmla="*/ 354510 h 1609411"/>
                  <a:gd name="connsiteX1-1021" fmla="*/ 556334 w 1671177"/>
                  <a:gd name="connsiteY1-1022" fmla="*/ 353057 h 1609411"/>
                  <a:gd name="connsiteX2-1023" fmla="*/ 850996 w 1671177"/>
                  <a:gd name="connsiteY2-1024" fmla="*/ 94099 h 1609411"/>
                  <a:gd name="connsiteX3-1025" fmla="*/ 1004876 w 1671177"/>
                  <a:gd name="connsiteY3-1026" fmla="*/ 34278 h 1609411"/>
                  <a:gd name="connsiteX4-1027" fmla="*/ 1577267 w 1671177"/>
                  <a:gd name="connsiteY4-1028" fmla="*/ 619386 h 1609411"/>
                  <a:gd name="connsiteX5-1029" fmla="*/ 1589104 w 1671177"/>
                  <a:gd name="connsiteY5-1030" fmla="*/ 982488 h 1609411"/>
                  <a:gd name="connsiteX6-1031" fmla="*/ 1013753 w 1671177"/>
                  <a:gd name="connsiteY6-1032" fmla="*/ 1548957 h 1609411"/>
                  <a:gd name="connsiteX7-1033" fmla="*/ 853956 w 1671177"/>
                  <a:gd name="connsiteY7-1034" fmla="*/ 1495056 h 1609411"/>
                  <a:gd name="connsiteX8-1035" fmla="*/ 582967 w 1671177"/>
                  <a:gd name="connsiteY8-1036" fmla="*/ 1267456 h 1609411"/>
                  <a:gd name="connsiteX9-1037" fmla="*/ 0 w 1671177"/>
                  <a:gd name="connsiteY9-1038" fmla="*/ 1267196 h 1609411"/>
                  <a:gd name="connsiteX10-1039" fmla="*/ 266330 w 1671177"/>
                  <a:gd name="connsiteY10-1040" fmla="*/ 989289 h 1609411"/>
                  <a:gd name="connsiteX11-1041" fmla="*/ 287045 w 1671177"/>
                  <a:gd name="connsiteY11-1042" fmla="*/ 646020 h 1609411"/>
                  <a:gd name="connsiteX12-1043" fmla="*/ 0 w 1671177"/>
                  <a:gd name="connsiteY12-1044" fmla="*/ 354510 h 160941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 ang="0">
                    <a:pos x="connsiteX9-125" y="connsiteY9-126"/>
                  </a:cxn>
                  <a:cxn ang="0">
                    <a:pos x="connsiteX10-327" y="connsiteY10-328"/>
                  </a:cxn>
                  <a:cxn ang="0">
                    <a:pos x="connsiteX11-373" y="connsiteY11-374"/>
                  </a:cxn>
                  <a:cxn ang="0">
                    <a:pos x="connsiteX12-471" y="connsiteY12-472"/>
                  </a:cxn>
                </a:cxnLst>
                <a:rect l="l" t="t"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rgbClr val="1975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05" name="TextBox 40"/>
            <p:cNvSpPr txBox="1"/>
            <p:nvPr/>
          </p:nvSpPr>
          <p:spPr>
            <a:xfrm>
              <a:off x="3155122" y="2754805"/>
              <a:ext cx="556563" cy="523220"/>
            </a:xfrm>
            <a:prstGeom prst="rect">
              <a:avLst/>
            </a:prstGeom>
            <a:noFill/>
          </p:spPr>
          <p:txBody>
            <a:bodyPr wrap="none" rtlCol="0">
              <a:spAutoFit/>
            </a:bodyPr>
            <a:lstStyle/>
            <a:p>
              <a:r>
                <a:rPr lang="en-US" altLang="zh-CN" sz="2800" dirty="0">
                  <a:solidFill>
                    <a:prstClr val="white"/>
                  </a:solidFill>
                  <a:latin typeface="Impact" panose="020B0806030902050204" pitchFamily="34" charset="0"/>
                </a:rPr>
                <a:t>02</a:t>
              </a:r>
              <a:endParaRPr lang="zh-CN" altLang="en-US" sz="2800" dirty="0">
                <a:solidFill>
                  <a:prstClr val="white"/>
                </a:solidFill>
                <a:latin typeface="Impact" panose="020B0806030902050204" pitchFamily="34" charset="0"/>
              </a:endParaRPr>
            </a:p>
          </p:txBody>
        </p:sp>
      </p:grpSp>
      <p:grpSp>
        <p:nvGrpSpPr>
          <p:cNvPr id="108" name="组合 107"/>
          <p:cNvGrpSpPr/>
          <p:nvPr/>
        </p:nvGrpSpPr>
        <p:grpSpPr>
          <a:xfrm>
            <a:off x="1259634" y="2211711"/>
            <a:ext cx="1773781" cy="1609411"/>
            <a:chOff x="1259632" y="2211710"/>
            <a:chExt cx="1773781" cy="1609411"/>
          </a:xfrm>
        </p:grpSpPr>
        <p:grpSp>
          <p:nvGrpSpPr>
            <p:cNvPr id="109" name="组合 108"/>
            <p:cNvGrpSpPr/>
            <p:nvPr/>
          </p:nvGrpSpPr>
          <p:grpSpPr>
            <a:xfrm>
              <a:off x="1259632" y="2211710"/>
              <a:ext cx="1773781" cy="1609411"/>
              <a:chOff x="1074198" y="2188917"/>
              <a:chExt cx="1773781" cy="1609411"/>
            </a:xfrm>
          </p:grpSpPr>
          <p:sp>
            <p:nvSpPr>
              <p:cNvPr id="111" name="右箭头 55"/>
              <p:cNvSpPr/>
              <p:nvPr/>
            </p:nvSpPr>
            <p:spPr>
              <a:xfrm>
                <a:off x="1176802" y="2551604"/>
                <a:ext cx="1671177" cy="911035"/>
              </a:xfrm>
              <a:custGeom>
                <a:avLst/>
                <a:gdLst/>
                <a:ahLst/>
                <a:cxnLst/>
                <a:rect l="l" t="t" r="r" b="b"/>
                <a:pathLst>
                  <a:path w="1671177" h="911035">
                    <a:moveTo>
                      <a:pt x="3880" y="0"/>
                    </a:moveTo>
                    <a:lnTo>
                      <a:pt x="1322002" y="0"/>
                    </a:lnTo>
                    <a:lnTo>
                      <a:pt x="1577267" y="260936"/>
                    </a:lnTo>
                    <a:cubicBezTo>
                      <a:pt x="1720296" y="408603"/>
                      <a:pt x="1679854" y="514841"/>
                      <a:pt x="1589104" y="624038"/>
                    </a:cubicBezTo>
                    <a:lnTo>
                      <a:pt x="1297607" y="911035"/>
                    </a:lnTo>
                    <a:lnTo>
                      <a:pt x="609562" y="911035"/>
                    </a:lnTo>
                    <a:cubicBezTo>
                      <a:pt x="601030" y="909370"/>
                      <a:pt x="592146" y="909088"/>
                      <a:pt x="582967" y="909006"/>
                    </a:cubicBezTo>
                    <a:lnTo>
                      <a:pt x="0" y="908746"/>
                    </a:lnTo>
                    <a:lnTo>
                      <a:pt x="266330" y="630839"/>
                    </a:lnTo>
                    <a:cubicBezTo>
                      <a:pt x="347215" y="528253"/>
                      <a:pt x="398509" y="416789"/>
                      <a:pt x="287045" y="287570"/>
                    </a:cubicBezTo>
                    <a:close/>
                  </a:path>
                </a:pathLst>
              </a:custGeom>
              <a:solidFill>
                <a:schemeClr val="tx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2" name="右箭头 55"/>
              <p:cNvSpPr/>
              <p:nvPr/>
            </p:nvSpPr>
            <p:spPr>
              <a:xfrm>
                <a:off x="1074198" y="2188917"/>
                <a:ext cx="1671177" cy="1609411"/>
              </a:xfrm>
              <a:custGeom>
                <a:avLst/>
                <a:gdLst>
                  <a:gd name="connsiteX0" fmla="*/ 0 w 1731146"/>
                  <a:gd name="connsiteY0" fmla="*/ 355742 h 1624170"/>
                  <a:gd name="connsiteX1" fmla="*/ 892425 w 1731146"/>
                  <a:gd name="connsiteY1" fmla="*/ 355742 h 1624170"/>
                  <a:gd name="connsiteX2" fmla="*/ 892425 w 1731146"/>
                  <a:gd name="connsiteY2" fmla="*/ 0 h 1624170"/>
                  <a:gd name="connsiteX3" fmla="*/ 1731146 w 1731146"/>
                  <a:gd name="connsiteY3" fmla="*/ 812085 h 1624170"/>
                  <a:gd name="connsiteX4" fmla="*/ 892425 w 1731146"/>
                  <a:gd name="connsiteY4" fmla="*/ 1624170 h 1624170"/>
                  <a:gd name="connsiteX5" fmla="*/ 892425 w 1731146"/>
                  <a:gd name="connsiteY5" fmla="*/ 1268428 h 1624170"/>
                  <a:gd name="connsiteX6" fmla="*/ 0 w 1731146"/>
                  <a:gd name="connsiteY6" fmla="*/ 1268428 h 1624170"/>
                  <a:gd name="connsiteX7" fmla="*/ 0 w 1731146"/>
                  <a:gd name="connsiteY7" fmla="*/ 355742 h 1624170"/>
                  <a:gd name="connsiteX0-1" fmla="*/ 0 w 1731146"/>
                  <a:gd name="connsiteY0-2" fmla="*/ 355742 h 1624170"/>
                  <a:gd name="connsiteX1-3" fmla="*/ 508986 w 1731146"/>
                  <a:gd name="connsiteY1-4" fmla="*/ 351329 h 1624170"/>
                  <a:gd name="connsiteX2-5" fmla="*/ 892425 w 1731146"/>
                  <a:gd name="connsiteY2-6" fmla="*/ 355742 h 1624170"/>
                  <a:gd name="connsiteX3-7" fmla="*/ 892425 w 1731146"/>
                  <a:gd name="connsiteY3-8" fmla="*/ 0 h 1624170"/>
                  <a:gd name="connsiteX4-9" fmla="*/ 1731146 w 1731146"/>
                  <a:gd name="connsiteY4-10" fmla="*/ 812085 h 1624170"/>
                  <a:gd name="connsiteX5-11" fmla="*/ 892425 w 1731146"/>
                  <a:gd name="connsiteY5-12" fmla="*/ 1624170 h 1624170"/>
                  <a:gd name="connsiteX6-13" fmla="*/ 892425 w 1731146"/>
                  <a:gd name="connsiteY6-14" fmla="*/ 1268428 h 1624170"/>
                  <a:gd name="connsiteX7-15" fmla="*/ 0 w 1731146"/>
                  <a:gd name="connsiteY7-16" fmla="*/ 1268428 h 1624170"/>
                  <a:gd name="connsiteX8" fmla="*/ 0 w 1731146"/>
                  <a:gd name="connsiteY8" fmla="*/ 355742 h 1624170"/>
                  <a:gd name="connsiteX0-17" fmla="*/ 0 w 1731146"/>
                  <a:gd name="connsiteY0-18" fmla="*/ 355742 h 1624170"/>
                  <a:gd name="connsiteX1-19" fmla="*/ 556334 w 1731146"/>
                  <a:gd name="connsiteY1-20" fmla="*/ 354289 h 1624170"/>
                  <a:gd name="connsiteX2-21" fmla="*/ 892425 w 1731146"/>
                  <a:gd name="connsiteY2-22" fmla="*/ 355742 h 1624170"/>
                  <a:gd name="connsiteX3-23" fmla="*/ 892425 w 1731146"/>
                  <a:gd name="connsiteY3-24" fmla="*/ 0 h 1624170"/>
                  <a:gd name="connsiteX4-25" fmla="*/ 1731146 w 1731146"/>
                  <a:gd name="connsiteY4-26" fmla="*/ 812085 h 1624170"/>
                  <a:gd name="connsiteX5-27" fmla="*/ 892425 w 1731146"/>
                  <a:gd name="connsiteY5-28" fmla="*/ 1624170 h 1624170"/>
                  <a:gd name="connsiteX6-29" fmla="*/ 892425 w 1731146"/>
                  <a:gd name="connsiteY6-30" fmla="*/ 1268428 h 1624170"/>
                  <a:gd name="connsiteX7-31" fmla="*/ 0 w 1731146"/>
                  <a:gd name="connsiteY7-32" fmla="*/ 1268428 h 1624170"/>
                  <a:gd name="connsiteX8-33" fmla="*/ 0 w 1731146"/>
                  <a:gd name="connsiteY8-34" fmla="*/ 355742 h 1624170"/>
                  <a:gd name="connsiteX0-35" fmla="*/ 0 w 1731146"/>
                  <a:gd name="connsiteY0-36" fmla="*/ 355742 h 1624170"/>
                  <a:gd name="connsiteX1-37" fmla="*/ 556334 w 1731146"/>
                  <a:gd name="connsiteY1-38" fmla="*/ 354289 h 1624170"/>
                  <a:gd name="connsiteX2-39" fmla="*/ 848037 w 1731146"/>
                  <a:gd name="connsiteY2-40" fmla="*/ 127882 h 1624170"/>
                  <a:gd name="connsiteX3-41" fmla="*/ 892425 w 1731146"/>
                  <a:gd name="connsiteY3-42" fmla="*/ 0 h 1624170"/>
                  <a:gd name="connsiteX4-43" fmla="*/ 1731146 w 1731146"/>
                  <a:gd name="connsiteY4-44" fmla="*/ 812085 h 1624170"/>
                  <a:gd name="connsiteX5-45" fmla="*/ 892425 w 1731146"/>
                  <a:gd name="connsiteY5-46" fmla="*/ 1624170 h 1624170"/>
                  <a:gd name="connsiteX6-47" fmla="*/ 892425 w 1731146"/>
                  <a:gd name="connsiteY6-48" fmla="*/ 1268428 h 1624170"/>
                  <a:gd name="connsiteX7-49" fmla="*/ 0 w 1731146"/>
                  <a:gd name="connsiteY7-50" fmla="*/ 1268428 h 1624170"/>
                  <a:gd name="connsiteX8-51" fmla="*/ 0 w 1731146"/>
                  <a:gd name="connsiteY8-52" fmla="*/ 355742 h 1624170"/>
                  <a:gd name="connsiteX0-53" fmla="*/ 0 w 1731146"/>
                  <a:gd name="connsiteY0-54" fmla="*/ 320232 h 1588660"/>
                  <a:gd name="connsiteX1-55" fmla="*/ 556334 w 1731146"/>
                  <a:gd name="connsiteY1-56" fmla="*/ 318779 h 1588660"/>
                  <a:gd name="connsiteX2-57" fmla="*/ 848037 w 1731146"/>
                  <a:gd name="connsiteY2-58" fmla="*/ 92372 h 1588660"/>
                  <a:gd name="connsiteX3-59" fmla="*/ 1004876 w 1731146"/>
                  <a:gd name="connsiteY3-60" fmla="*/ 0 h 1588660"/>
                  <a:gd name="connsiteX4-61" fmla="*/ 1731146 w 1731146"/>
                  <a:gd name="connsiteY4-62" fmla="*/ 776575 h 1588660"/>
                  <a:gd name="connsiteX5-63" fmla="*/ 892425 w 1731146"/>
                  <a:gd name="connsiteY5-64" fmla="*/ 1588660 h 1588660"/>
                  <a:gd name="connsiteX6-65" fmla="*/ 892425 w 1731146"/>
                  <a:gd name="connsiteY6-66" fmla="*/ 1232918 h 1588660"/>
                  <a:gd name="connsiteX7-67" fmla="*/ 0 w 1731146"/>
                  <a:gd name="connsiteY7-68" fmla="*/ 1232918 h 1588660"/>
                  <a:gd name="connsiteX8-69" fmla="*/ 0 w 1731146"/>
                  <a:gd name="connsiteY8-70" fmla="*/ 320232 h 1588660"/>
                  <a:gd name="connsiteX0-71" fmla="*/ 0 w 1731146"/>
                  <a:gd name="connsiteY0-72" fmla="*/ 320232 h 1588660"/>
                  <a:gd name="connsiteX1-73" fmla="*/ 556334 w 1731146"/>
                  <a:gd name="connsiteY1-74" fmla="*/ 318779 h 1588660"/>
                  <a:gd name="connsiteX2-75" fmla="*/ 850996 w 1731146"/>
                  <a:gd name="connsiteY2-76" fmla="*/ 59821 h 1588660"/>
                  <a:gd name="connsiteX3-77" fmla="*/ 1004876 w 1731146"/>
                  <a:gd name="connsiteY3-78" fmla="*/ 0 h 1588660"/>
                  <a:gd name="connsiteX4-79" fmla="*/ 1731146 w 1731146"/>
                  <a:gd name="connsiteY4-80" fmla="*/ 776575 h 1588660"/>
                  <a:gd name="connsiteX5-81" fmla="*/ 892425 w 1731146"/>
                  <a:gd name="connsiteY5-82" fmla="*/ 1588660 h 1588660"/>
                  <a:gd name="connsiteX6-83" fmla="*/ 892425 w 1731146"/>
                  <a:gd name="connsiteY6-84" fmla="*/ 1232918 h 1588660"/>
                  <a:gd name="connsiteX7-85" fmla="*/ 0 w 1731146"/>
                  <a:gd name="connsiteY7-86" fmla="*/ 1232918 h 1588660"/>
                  <a:gd name="connsiteX8-87" fmla="*/ 0 w 1731146"/>
                  <a:gd name="connsiteY8-88" fmla="*/ 320232 h 1588660"/>
                  <a:gd name="connsiteX0-89" fmla="*/ 2959 w 1734105"/>
                  <a:gd name="connsiteY0-90" fmla="*/ 320232 h 1588660"/>
                  <a:gd name="connsiteX1-91" fmla="*/ 559293 w 1734105"/>
                  <a:gd name="connsiteY1-92" fmla="*/ 318779 h 1588660"/>
                  <a:gd name="connsiteX2-93" fmla="*/ 853955 w 1734105"/>
                  <a:gd name="connsiteY2-94" fmla="*/ 59821 h 1588660"/>
                  <a:gd name="connsiteX3-95" fmla="*/ 1007835 w 1734105"/>
                  <a:gd name="connsiteY3-96" fmla="*/ 0 h 1588660"/>
                  <a:gd name="connsiteX4-97" fmla="*/ 1734105 w 1734105"/>
                  <a:gd name="connsiteY4-98" fmla="*/ 776575 h 1588660"/>
                  <a:gd name="connsiteX5-99" fmla="*/ 895384 w 1734105"/>
                  <a:gd name="connsiteY5-100" fmla="*/ 1588660 h 1588660"/>
                  <a:gd name="connsiteX6-101" fmla="*/ 895384 w 1734105"/>
                  <a:gd name="connsiteY6-102" fmla="*/ 1232918 h 1588660"/>
                  <a:gd name="connsiteX7-103" fmla="*/ 2959 w 1734105"/>
                  <a:gd name="connsiteY7-104" fmla="*/ 1232918 h 1588660"/>
                  <a:gd name="connsiteX8-105" fmla="*/ 0 w 1734105"/>
                  <a:gd name="connsiteY8-106" fmla="*/ 576230 h 1588660"/>
                  <a:gd name="connsiteX9" fmla="*/ 2959 w 1734105"/>
                  <a:gd name="connsiteY9" fmla="*/ 320232 h 1588660"/>
                  <a:gd name="connsiteX0-107" fmla="*/ 3 w 1731149"/>
                  <a:gd name="connsiteY0-108" fmla="*/ 320232 h 1588660"/>
                  <a:gd name="connsiteX1-109" fmla="*/ 556337 w 1731149"/>
                  <a:gd name="connsiteY1-110" fmla="*/ 318779 h 1588660"/>
                  <a:gd name="connsiteX2-111" fmla="*/ 850999 w 1731149"/>
                  <a:gd name="connsiteY2-112" fmla="*/ 59821 h 1588660"/>
                  <a:gd name="connsiteX3-113" fmla="*/ 1004879 w 1731149"/>
                  <a:gd name="connsiteY3-114" fmla="*/ 0 h 1588660"/>
                  <a:gd name="connsiteX4-115" fmla="*/ 1731149 w 1731149"/>
                  <a:gd name="connsiteY4-116" fmla="*/ 776575 h 1588660"/>
                  <a:gd name="connsiteX5-117" fmla="*/ 892428 w 1731149"/>
                  <a:gd name="connsiteY5-118" fmla="*/ 1588660 h 1588660"/>
                  <a:gd name="connsiteX6-119" fmla="*/ 892428 w 1731149"/>
                  <a:gd name="connsiteY6-120" fmla="*/ 1232918 h 1588660"/>
                  <a:gd name="connsiteX7-121" fmla="*/ 3 w 1731149"/>
                  <a:gd name="connsiteY7-122" fmla="*/ 1232918 h 1588660"/>
                  <a:gd name="connsiteX8-123" fmla="*/ 275211 w 1731149"/>
                  <a:gd name="connsiteY8-124" fmla="*/ 617659 h 1588660"/>
                  <a:gd name="connsiteX9-125" fmla="*/ 3 w 1731149"/>
                  <a:gd name="connsiteY9-126" fmla="*/ 320232 h 1588660"/>
                  <a:gd name="connsiteX0-127" fmla="*/ 3 w 1731149"/>
                  <a:gd name="connsiteY0-128" fmla="*/ 320232 h 1588660"/>
                  <a:gd name="connsiteX1-129" fmla="*/ 556337 w 1731149"/>
                  <a:gd name="connsiteY1-130" fmla="*/ 318779 h 1588660"/>
                  <a:gd name="connsiteX2-131" fmla="*/ 850999 w 1731149"/>
                  <a:gd name="connsiteY2-132" fmla="*/ 59821 h 1588660"/>
                  <a:gd name="connsiteX3-133" fmla="*/ 1004879 w 1731149"/>
                  <a:gd name="connsiteY3-134" fmla="*/ 0 h 1588660"/>
                  <a:gd name="connsiteX4-135" fmla="*/ 1731149 w 1731149"/>
                  <a:gd name="connsiteY4-136" fmla="*/ 776575 h 1588660"/>
                  <a:gd name="connsiteX5-137" fmla="*/ 892428 w 1731149"/>
                  <a:gd name="connsiteY5-138" fmla="*/ 1588660 h 1588660"/>
                  <a:gd name="connsiteX6-139" fmla="*/ 892428 w 1731149"/>
                  <a:gd name="connsiteY6-140" fmla="*/ 1232918 h 1588660"/>
                  <a:gd name="connsiteX7-141" fmla="*/ 3 w 1731149"/>
                  <a:gd name="connsiteY7-142" fmla="*/ 1232918 h 1588660"/>
                  <a:gd name="connsiteX8-143" fmla="*/ 275211 w 1731149"/>
                  <a:gd name="connsiteY8-144" fmla="*/ 617659 h 1588660"/>
                  <a:gd name="connsiteX9-145" fmla="*/ 3 w 1731149"/>
                  <a:gd name="connsiteY9-146" fmla="*/ 320232 h 1588660"/>
                  <a:gd name="connsiteX0-147" fmla="*/ 5 w 1731151"/>
                  <a:gd name="connsiteY0-148" fmla="*/ 320232 h 1588660"/>
                  <a:gd name="connsiteX1-149" fmla="*/ 556339 w 1731151"/>
                  <a:gd name="connsiteY1-150" fmla="*/ 318779 h 1588660"/>
                  <a:gd name="connsiteX2-151" fmla="*/ 851001 w 1731151"/>
                  <a:gd name="connsiteY2-152" fmla="*/ 59821 h 1588660"/>
                  <a:gd name="connsiteX3-153" fmla="*/ 1004881 w 1731151"/>
                  <a:gd name="connsiteY3-154" fmla="*/ 0 h 1588660"/>
                  <a:gd name="connsiteX4-155" fmla="*/ 1731151 w 1731151"/>
                  <a:gd name="connsiteY4-156" fmla="*/ 776575 h 1588660"/>
                  <a:gd name="connsiteX5-157" fmla="*/ 892430 w 1731151"/>
                  <a:gd name="connsiteY5-158" fmla="*/ 1588660 h 1588660"/>
                  <a:gd name="connsiteX6-159" fmla="*/ 892430 w 1731151"/>
                  <a:gd name="connsiteY6-160" fmla="*/ 1232918 h 1588660"/>
                  <a:gd name="connsiteX7-161" fmla="*/ 5 w 1731151"/>
                  <a:gd name="connsiteY7-162" fmla="*/ 1232918 h 1588660"/>
                  <a:gd name="connsiteX8-163" fmla="*/ 275213 w 1731151"/>
                  <a:gd name="connsiteY8-164" fmla="*/ 617659 h 1588660"/>
                  <a:gd name="connsiteX9-165" fmla="*/ 5 w 1731151"/>
                  <a:gd name="connsiteY9-166" fmla="*/ 320232 h 1588660"/>
                  <a:gd name="connsiteX0-167" fmla="*/ 5 w 1731151"/>
                  <a:gd name="connsiteY0-168" fmla="*/ 320232 h 1588660"/>
                  <a:gd name="connsiteX1-169" fmla="*/ 556339 w 1731151"/>
                  <a:gd name="connsiteY1-170" fmla="*/ 318779 h 1588660"/>
                  <a:gd name="connsiteX2-171" fmla="*/ 851001 w 1731151"/>
                  <a:gd name="connsiteY2-172" fmla="*/ 59821 h 1588660"/>
                  <a:gd name="connsiteX3-173" fmla="*/ 1004881 w 1731151"/>
                  <a:gd name="connsiteY3-174" fmla="*/ 0 h 1588660"/>
                  <a:gd name="connsiteX4-175" fmla="*/ 1731151 w 1731151"/>
                  <a:gd name="connsiteY4-176" fmla="*/ 776575 h 1588660"/>
                  <a:gd name="connsiteX5-177" fmla="*/ 892430 w 1731151"/>
                  <a:gd name="connsiteY5-178" fmla="*/ 1588660 h 1588660"/>
                  <a:gd name="connsiteX6-179" fmla="*/ 892430 w 1731151"/>
                  <a:gd name="connsiteY6-180" fmla="*/ 1232918 h 1588660"/>
                  <a:gd name="connsiteX7-181" fmla="*/ 5 w 1731151"/>
                  <a:gd name="connsiteY7-182" fmla="*/ 1232918 h 1588660"/>
                  <a:gd name="connsiteX8-183" fmla="*/ 275213 w 1731151"/>
                  <a:gd name="connsiteY8-184" fmla="*/ 617659 h 1588660"/>
                  <a:gd name="connsiteX9-185" fmla="*/ 5 w 1731151"/>
                  <a:gd name="connsiteY9-186" fmla="*/ 320232 h 1588660"/>
                  <a:gd name="connsiteX0-187" fmla="*/ 3 w 1731149"/>
                  <a:gd name="connsiteY0-188" fmla="*/ 320232 h 1588660"/>
                  <a:gd name="connsiteX1-189" fmla="*/ 556337 w 1731149"/>
                  <a:gd name="connsiteY1-190" fmla="*/ 318779 h 1588660"/>
                  <a:gd name="connsiteX2-191" fmla="*/ 850999 w 1731149"/>
                  <a:gd name="connsiteY2-192" fmla="*/ 59821 h 1588660"/>
                  <a:gd name="connsiteX3-193" fmla="*/ 1004879 w 1731149"/>
                  <a:gd name="connsiteY3-194" fmla="*/ 0 h 1588660"/>
                  <a:gd name="connsiteX4-195" fmla="*/ 1731149 w 1731149"/>
                  <a:gd name="connsiteY4-196" fmla="*/ 776575 h 1588660"/>
                  <a:gd name="connsiteX5-197" fmla="*/ 892428 w 1731149"/>
                  <a:gd name="connsiteY5-198" fmla="*/ 1588660 h 1588660"/>
                  <a:gd name="connsiteX6-199" fmla="*/ 892428 w 1731149"/>
                  <a:gd name="connsiteY6-200" fmla="*/ 1232918 h 1588660"/>
                  <a:gd name="connsiteX7-201" fmla="*/ 3 w 1731149"/>
                  <a:gd name="connsiteY7-202" fmla="*/ 1232918 h 1588660"/>
                  <a:gd name="connsiteX8-203" fmla="*/ 275211 w 1731149"/>
                  <a:gd name="connsiteY8-204" fmla="*/ 617659 h 1588660"/>
                  <a:gd name="connsiteX9-205" fmla="*/ 3 w 1731149"/>
                  <a:gd name="connsiteY9-206" fmla="*/ 320232 h 1588660"/>
                  <a:gd name="connsiteX0-207" fmla="*/ 0 w 1731146"/>
                  <a:gd name="connsiteY0-208" fmla="*/ 320232 h 1588660"/>
                  <a:gd name="connsiteX1-209" fmla="*/ 556334 w 1731146"/>
                  <a:gd name="connsiteY1-210" fmla="*/ 318779 h 1588660"/>
                  <a:gd name="connsiteX2-211" fmla="*/ 850996 w 1731146"/>
                  <a:gd name="connsiteY2-212" fmla="*/ 59821 h 1588660"/>
                  <a:gd name="connsiteX3-213" fmla="*/ 1004876 w 1731146"/>
                  <a:gd name="connsiteY3-214" fmla="*/ 0 h 1588660"/>
                  <a:gd name="connsiteX4-215" fmla="*/ 1731146 w 1731146"/>
                  <a:gd name="connsiteY4-216" fmla="*/ 776575 h 1588660"/>
                  <a:gd name="connsiteX5-217" fmla="*/ 892425 w 1731146"/>
                  <a:gd name="connsiteY5-218" fmla="*/ 1588660 h 1588660"/>
                  <a:gd name="connsiteX6-219" fmla="*/ 892425 w 1731146"/>
                  <a:gd name="connsiteY6-220" fmla="*/ 1232918 h 1588660"/>
                  <a:gd name="connsiteX7-221" fmla="*/ 0 w 1731146"/>
                  <a:gd name="connsiteY7-222" fmla="*/ 1232918 h 1588660"/>
                  <a:gd name="connsiteX8-223" fmla="*/ 275208 w 1731146"/>
                  <a:gd name="connsiteY8-224" fmla="*/ 617659 h 1588660"/>
                  <a:gd name="connsiteX9-225" fmla="*/ 0 w 1731146"/>
                  <a:gd name="connsiteY9-226" fmla="*/ 320232 h 1588660"/>
                  <a:gd name="connsiteX0-227" fmla="*/ 0 w 1731146"/>
                  <a:gd name="connsiteY0-228" fmla="*/ 320232 h 1588660"/>
                  <a:gd name="connsiteX1-229" fmla="*/ 556334 w 1731146"/>
                  <a:gd name="connsiteY1-230" fmla="*/ 318779 h 1588660"/>
                  <a:gd name="connsiteX2-231" fmla="*/ 850996 w 1731146"/>
                  <a:gd name="connsiteY2-232" fmla="*/ 59821 h 1588660"/>
                  <a:gd name="connsiteX3-233" fmla="*/ 1004876 w 1731146"/>
                  <a:gd name="connsiteY3-234" fmla="*/ 0 h 1588660"/>
                  <a:gd name="connsiteX4-235" fmla="*/ 1731146 w 1731146"/>
                  <a:gd name="connsiteY4-236" fmla="*/ 776575 h 1588660"/>
                  <a:gd name="connsiteX5-237" fmla="*/ 892425 w 1731146"/>
                  <a:gd name="connsiteY5-238" fmla="*/ 1588660 h 1588660"/>
                  <a:gd name="connsiteX6-239" fmla="*/ 892425 w 1731146"/>
                  <a:gd name="connsiteY6-240" fmla="*/ 1232918 h 1588660"/>
                  <a:gd name="connsiteX7-241" fmla="*/ 0 w 1731146"/>
                  <a:gd name="connsiteY7-242" fmla="*/ 1232918 h 1588660"/>
                  <a:gd name="connsiteX8-243" fmla="*/ 275208 w 1731146"/>
                  <a:gd name="connsiteY8-244" fmla="*/ 617659 h 1588660"/>
                  <a:gd name="connsiteX9-245" fmla="*/ 0 w 1731146"/>
                  <a:gd name="connsiteY9-246" fmla="*/ 320232 h 1588660"/>
                  <a:gd name="connsiteX0-247" fmla="*/ 0 w 1731146"/>
                  <a:gd name="connsiteY0-248" fmla="*/ 320232 h 1588660"/>
                  <a:gd name="connsiteX1-249" fmla="*/ 556334 w 1731146"/>
                  <a:gd name="connsiteY1-250" fmla="*/ 318779 h 1588660"/>
                  <a:gd name="connsiteX2-251" fmla="*/ 850996 w 1731146"/>
                  <a:gd name="connsiteY2-252" fmla="*/ 59821 h 1588660"/>
                  <a:gd name="connsiteX3-253" fmla="*/ 1004876 w 1731146"/>
                  <a:gd name="connsiteY3-254" fmla="*/ 0 h 1588660"/>
                  <a:gd name="connsiteX4-255" fmla="*/ 1731146 w 1731146"/>
                  <a:gd name="connsiteY4-256" fmla="*/ 776575 h 1588660"/>
                  <a:gd name="connsiteX5-257" fmla="*/ 892425 w 1731146"/>
                  <a:gd name="connsiteY5-258" fmla="*/ 1588660 h 1588660"/>
                  <a:gd name="connsiteX6-259" fmla="*/ 892425 w 1731146"/>
                  <a:gd name="connsiteY6-260" fmla="*/ 1232918 h 1588660"/>
                  <a:gd name="connsiteX7-261" fmla="*/ 0 w 1731146"/>
                  <a:gd name="connsiteY7-262" fmla="*/ 1232918 h 1588660"/>
                  <a:gd name="connsiteX8-263" fmla="*/ 275208 w 1731146"/>
                  <a:gd name="connsiteY8-264" fmla="*/ 617659 h 1588660"/>
                  <a:gd name="connsiteX9-265" fmla="*/ 0 w 1731146"/>
                  <a:gd name="connsiteY9-266" fmla="*/ 320232 h 1588660"/>
                  <a:gd name="connsiteX0-267" fmla="*/ 0 w 1731146"/>
                  <a:gd name="connsiteY0-268" fmla="*/ 320232 h 1588660"/>
                  <a:gd name="connsiteX1-269" fmla="*/ 556334 w 1731146"/>
                  <a:gd name="connsiteY1-270" fmla="*/ 318779 h 1588660"/>
                  <a:gd name="connsiteX2-271" fmla="*/ 850996 w 1731146"/>
                  <a:gd name="connsiteY2-272" fmla="*/ 59821 h 1588660"/>
                  <a:gd name="connsiteX3-273" fmla="*/ 1004876 w 1731146"/>
                  <a:gd name="connsiteY3-274" fmla="*/ 0 h 1588660"/>
                  <a:gd name="connsiteX4-275" fmla="*/ 1731146 w 1731146"/>
                  <a:gd name="connsiteY4-276" fmla="*/ 776575 h 1588660"/>
                  <a:gd name="connsiteX5-277" fmla="*/ 892425 w 1731146"/>
                  <a:gd name="connsiteY5-278" fmla="*/ 1588660 h 1588660"/>
                  <a:gd name="connsiteX6-279" fmla="*/ 892425 w 1731146"/>
                  <a:gd name="connsiteY6-280" fmla="*/ 1232918 h 1588660"/>
                  <a:gd name="connsiteX7-281" fmla="*/ 0 w 1731146"/>
                  <a:gd name="connsiteY7-282" fmla="*/ 1232918 h 1588660"/>
                  <a:gd name="connsiteX8-283" fmla="*/ 281126 w 1731146"/>
                  <a:gd name="connsiteY8-284" fmla="*/ 620619 h 1588660"/>
                  <a:gd name="connsiteX9-285" fmla="*/ 0 w 1731146"/>
                  <a:gd name="connsiteY9-286" fmla="*/ 320232 h 1588660"/>
                  <a:gd name="connsiteX0-287" fmla="*/ 0 w 1731146"/>
                  <a:gd name="connsiteY0-288" fmla="*/ 320232 h 1588660"/>
                  <a:gd name="connsiteX1-289" fmla="*/ 556334 w 1731146"/>
                  <a:gd name="connsiteY1-290" fmla="*/ 318779 h 1588660"/>
                  <a:gd name="connsiteX2-291" fmla="*/ 850996 w 1731146"/>
                  <a:gd name="connsiteY2-292" fmla="*/ 59821 h 1588660"/>
                  <a:gd name="connsiteX3-293" fmla="*/ 1004876 w 1731146"/>
                  <a:gd name="connsiteY3-294" fmla="*/ 0 h 1588660"/>
                  <a:gd name="connsiteX4-295" fmla="*/ 1731146 w 1731146"/>
                  <a:gd name="connsiteY4-296" fmla="*/ 776575 h 1588660"/>
                  <a:gd name="connsiteX5-297" fmla="*/ 892425 w 1731146"/>
                  <a:gd name="connsiteY5-298" fmla="*/ 1588660 h 1588660"/>
                  <a:gd name="connsiteX6-299" fmla="*/ 892425 w 1731146"/>
                  <a:gd name="connsiteY6-300" fmla="*/ 1232918 h 1588660"/>
                  <a:gd name="connsiteX7-301" fmla="*/ 0 w 1731146"/>
                  <a:gd name="connsiteY7-302" fmla="*/ 1232918 h 1588660"/>
                  <a:gd name="connsiteX8-303" fmla="*/ 136124 w 1731146"/>
                  <a:gd name="connsiteY8-304" fmla="*/ 922459 h 1588660"/>
                  <a:gd name="connsiteX9-305" fmla="*/ 281126 w 1731146"/>
                  <a:gd name="connsiteY9-306" fmla="*/ 620619 h 1588660"/>
                  <a:gd name="connsiteX10" fmla="*/ 0 w 1731146"/>
                  <a:gd name="connsiteY10" fmla="*/ 320232 h 1588660"/>
                  <a:gd name="connsiteX0-307" fmla="*/ 0 w 1731146"/>
                  <a:gd name="connsiteY0-308" fmla="*/ 320232 h 1588660"/>
                  <a:gd name="connsiteX1-309" fmla="*/ 556334 w 1731146"/>
                  <a:gd name="connsiteY1-310" fmla="*/ 318779 h 1588660"/>
                  <a:gd name="connsiteX2-311" fmla="*/ 850996 w 1731146"/>
                  <a:gd name="connsiteY2-312" fmla="*/ 59821 h 1588660"/>
                  <a:gd name="connsiteX3-313" fmla="*/ 1004876 w 1731146"/>
                  <a:gd name="connsiteY3-314" fmla="*/ 0 h 1588660"/>
                  <a:gd name="connsiteX4-315" fmla="*/ 1731146 w 1731146"/>
                  <a:gd name="connsiteY4-316" fmla="*/ 776575 h 1588660"/>
                  <a:gd name="connsiteX5-317" fmla="*/ 892425 w 1731146"/>
                  <a:gd name="connsiteY5-318" fmla="*/ 1588660 h 1588660"/>
                  <a:gd name="connsiteX6-319" fmla="*/ 892425 w 1731146"/>
                  <a:gd name="connsiteY6-320" fmla="*/ 1232918 h 1588660"/>
                  <a:gd name="connsiteX7-321" fmla="*/ 0 w 1731146"/>
                  <a:gd name="connsiteY7-322" fmla="*/ 1232918 h 1588660"/>
                  <a:gd name="connsiteX8-323" fmla="*/ 266330 w 1731146"/>
                  <a:gd name="connsiteY8-324" fmla="*/ 955011 h 1588660"/>
                  <a:gd name="connsiteX9-325" fmla="*/ 281126 w 1731146"/>
                  <a:gd name="connsiteY9-326" fmla="*/ 620619 h 1588660"/>
                  <a:gd name="connsiteX10-327" fmla="*/ 0 w 1731146"/>
                  <a:gd name="connsiteY10-328" fmla="*/ 320232 h 1588660"/>
                  <a:gd name="connsiteX0-329" fmla="*/ 0 w 1731146"/>
                  <a:gd name="connsiteY0-330" fmla="*/ 320232 h 1588660"/>
                  <a:gd name="connsiteX1-331" fmla="*/ 556334 w 1731146"/>
                  <a:gd name="connsiteY1-332" fmla="*/ 318779 h 1588660"/>
                  <a:gd name="connsiteX2-333" fmla="*/ 850996 w 1731146"/>
                  <a:gd name="connsiteY2-334" fmla="*/ 59821 h 1588660"/>
                  <a:gd name="connsiteX3-335" fmla="*/ 1004876 w 1731146"/>
                  <a:gd name="connsiteY3-336" fmla="*/ 0 h 1588660"/>
                  <a:gd name="connsiteX4-337" fmla="*/ 1731146 w 1731146"/>
                  <a:gd name="connsiteY4-338" fmla="*/ 776575 h 1588660"/>
                  <a:gd name="connsiteX5-339" fmla="*/ 892425 w 1731146"/>
                  <a:gd name="connsiteY5-340" fmla="*/ 1588660 h 1588660"/>
                  <a:gd name="connsiteX6-341" fmla="*/ 892425 w 1731146"/>
                  <a:gd name="connsiteY6-342" fmla="*/ 1232918 h 1588660"/>
                  <a:gd name="connsiteX7-343" fmla="*/ 582967 w 1731146"/>
                  <a:gd name="connsiteY7-344" fmla="*/ 1233178 h 1588660"/>
                  <a:gd name="connsiteX8-345" fmla="*/ 0 w 1731146"/>
                  <a:gd name="connsiteY8-346" fmla="*/ 1232918 h 1588660"/>
                  <a:gd name="connsiteX9-347" fmla="*/ 266330 w 1731146"/>
                  <a:gd name="connsiteY9-348" fmla="*/ 955011 h 1588660"/>
                  <a:gd name="connsiteX10-349" fmla="*/ 281126 w 1731146"/>
                  <a:gd name="connsiteY10-350" fmla="*/ 620619 h 1588660"/>
                  <a:gd name="connsiteX11" fmla="*/ 0 w 1731146"/>
                  <a:gd name="connsiteY11" fmla="*/ 320232 h 1588660"/>
                  <a:gd name="connsiteX0-351" fmla="*/ 0 w 1731146"/>
                  <a:gd name="connsiteY0-352" fmla="*/ 320232 h 1588660"/>
                  <a:gd name="connsiteX1-353" fmla="*/ 556334 w 1731146"/>
                  <a:gd name="connsiteY1-354" fmla="*/ 318779 h 1588660"/>
                  <a:gd name="connsiteX2-355" fmla="*/ 850996 w 1731146"/>
                  <a:gd name="connsiteY2-356" fmla="*/ 59821 h 1588660"/>
                  <a:gd name="connsiteX3-357" fmla="*/ 1004876 w 1731146"/>
                  <a:gd name="connsiteY3-358" fmla="*/ 0 h 1588660"/>
                  <a:gd name="connsiteX4-359" fmla="*/ 1731146 w 1731146"/>
                  <a:gd name="connsiteY4-360" fmla="*/ 776575 h 1588660"/>
                  <a:gd name="connsiteX5-361" fmla="*/ 892425 w 1731146"/>
                  <a:gd name="connsiteY5-362" fmla="*/ 1588660 h 1588660"/>
                  <a:gd name="connsiteX6-363" fmla="*/ 853956 w 1731146"/>
                  <a:gd name="connsiteY6-364" fmla="*/ 1460778 h 1588660"/>
                  <a:gd name="connsiteX7-365" fmla="*/ 582967 w 1731146"/>
                  <a:gd name="connsiteY7-366" fmla="*/ 1233178 h 1588660"/>
                  <a:gd name="connsiteX8-367" fmla="*/ 0 w 1731146"/>
                  <a:gd name="connsiteY8-368" fmla="*/ 1232918 h 1588660"/>
                  <a:gd name="connsiteX9-369" fmla="*/ 266330 w 1731146"/>
                  <a:gd name="connsiteY9-370" fmla="*/ 955011 h 1588660"/>
                  <a:gd name="connsiteX10-371" fmla="*/ 281126 w 1731146"/>
                  <a:gd name="connsiteY10-372" fmla="*/ 620619 h 1588660"/>
                  <a:gd name="connsiteX11-373" fmla="*/ 0 w 1731146"/>
                  <a:gd name="connsiteY11-374" fmla="*/ 320232 h 1588660"/>
                  <a:gd name="connsiteX0-375" fmla="*/ 0 w 1731146"/>
                  <a:gd name="connsiteY0-376" fmla="*/ 320232 h 1517638"/>
                  <a:gd name="connsiteX1-377" fmla="*/ 556334 w 1731146"/>
                  <a:gd name="connsiteY1-378" fmla="*/ 318779 h 1517638"/>
                  <a:gd name="connsiteX2-379" fmla="*/ 850996 w 1731146"/>
                  <a:gd name="connsiteY2-380" fmla="*/ 59821 h 1517638"/>
                  <a:gd name="connsiteX3-381" fmla="*/ 1004876 w 1731146"/>
                  <a:gd name="connsiteY3-382" fmla="*/ 0 h 1517638"/>
                  <a:gd name="connsiteX4-383" fmla="*/ 1731146 w 1731146"/>
                  <a:gd name="connsiteY4-384" fmla="*/ 776575 h 1517638"/>
                  <a:gd name="connsiteX5-385" fmla="*/ 1010794 w 1731146"/>
                  <a:gd name="connsiteY5-386" fmla="*/ 1517638 h 1517638"/>
                  <a:gd name="connsiteX6-387" fmla="*/ 853956 w 1731146"/>
                  <a:gd name="connsiteY6-388" fmla="*/ 1460778 h 1517638"/>
                  <a:gd name="connsiteX7-389" fmla="*/ 582967 w 1731146"/>
                  <a:gd name="connsiteY7-390" fmla="*/ 1233178 h 1517638"/>
                  <a:gd name="connsiteX8-391" fmla="*/ 0 w 1731146"/>
                  <a:gd name="connsiteY8-392" fmla="*/ 1232918 h 1517638"/>
                  <a:gd name="connsiteX9-393" fmla="*/ 266330 w 1731146"/>
                  <a:gd name="connsiteY9-394" fmla="*/ 955011 h 1517638"/>
                  <a:gd name="connsiteX10-395" fmla="*/ 281126 w 1731146"/>
                  <a:gd name="connsiteY10-396" fmla="*/ 620619 h 1517638"/>
                  <a:gd name="connsiteX11-397" fmla="*/ 0 w 1731146"/>
                  <a:gd name="connsiteY11-398" fmla="*/ 320232 h 1517638"/>
                  <a:gd name="connsiteX0-399" fmla="*/ 0 w 1589104"/>
                  <a:gd name="connsiteY0-400" fmla="*/ 320232 h 1517638"/>
                  <a:gd name="connsiteX1-401" fmla="*/ 556334 w 1589104"/>
                  <a:gd name="connsiteY1-402" fmla="*/ 318779 h 1517638"/>
                  <a:gd name="connsiteX2-403" fmla="*/ 850996 w 1589104"/>
                  <a:gd name="connsiteY2-404" fmla="*/ 59821 h 1517638"/>
                  <a:gd name="connsiteX3-405" fmla="*/ 1004876 w 1589104"/>
                  <a:gd name="connsiteY3-406" fmla="*/ 0 h 1517638"/>
                  <a:gd name="connsiteX4-407" fmla="*/ 1589104 w 1589104"/>
                  <a:gd name="connsiteY4-408" fmla="*/ 936373 h 1517638"/>
                  <a:gd name="connsiteX5-409" fmla="*/ 1010794 w 1589104"/>
                  <a:gd name="connsiteY5-410" fmla="*/ 1517638 h 1517638"/>
                  <a:gd name="connsiteX6-411" fmla="*/ 853956 w 1589104"/>
                  <a:gd name="connsiteY6-412" fmla="*/ 1460778 h 1517638"/>
                  <a:gd name="connsiteX7-413" fmla="*/ 582967 w 1589104"/>
                  <a:gd name="connsiteY7-414" fmla="*/ 1233178 h 1517638"/>
                  <a:gd name="connsiteX8-415" fmla="*/ 0 w 1589104"/>
                  <a:gd name="connsiteY8-416" fmla="*/ 1232918 h 1517638"/>
                  <a:gd name="connsiteX9-417" fmla="*/ 266330 w 1589104"/>
                  <a:gd name="connsiteY9-418" fmla="*/ 955011 h 1517638"/>
                  <a:gd name="connsiteX10-419" fmla="*/ 281126 w 1589104"/>
                  <a:gd name="connsiteY10-420" fmla="*/ 620619 h 1517638"/>
                  <a:gd name="connsiteX11-421" fmla="*/ 0 w 1589104"/>
                  <a:gd name="connsiteY11-422" fmla="*/ 320232 h 1517638"/>
                  <a:gd name="connsiteX0-423" fmla="*/ 0 w 1589104"/>
                  <a:gd name="connsiteY0-424" fmla="*/ 320232 h 1517638"/>
                  <a:gd name="connsiteX1-425" fmla="*/ 556334 w 1589104"/>
                  <a:gd name="connsiteY1-426" fmla="*/ 318779 h 1517638"/>
                  <a:gd name="connsiteX2-427" fmla="*/ 850996 w 1589104"/>
                  <a:gd name="connsiteY2-428" fmla="*/ 59821 h 1517638"/>
                  <a:gd name="connsiteX3-429" fmla="*/ 1004876 w 1589104"/>
                  <a:gd name="connsiteY3-430" fmla="*/ 0 h 1517638"/>
                  <a:gd name="connsiteX4-431" fmla="*/ 1373080 w 1589104"/>
                  <a:gd name="connsiteY4-432" fmla="*/ 591026 h 1517638"/>
                  <a:gd name="connsiteX5-433" fmla="*/ 1589104 w 1589104"/>
                  <a:gd name="connsiteY5-434" fmla="*/ 936373 h 1517638"/>
                  <a:gd name="connsiteX6-435" fmla="*/ 1010794 w 1589104"/>
                  <a:gd name="connsiteY6-436" fmla="*/ 1517638 h 1517638"/>
                  <a:gd name="connsiteX7-437" fmla="*/ 853956 w 1589104"/>
                  <a:gd name="connsiteY7-438" fmla="*/ 1460778 h 1517638"/>
                  <a:gd name="connsiteX8-439" fmla="*/ 582967 w 1589104"/>
                  <a:gd name="connsiteY8-440" fmla="*/ 1233178 h 1517638"/>
                  <a:gd name="connsiteX9-441" fmla="*/ 0 w 1589104"/>
                  <a:gd name="connsiteY9-442" fmla="*/ 1232918 h 1517638"/>
                  <a:gd name="connsiteX10-443" fmla="*/ 266330 w 1589104"/>
                  <a:gd name="connsiteY10-444" fmla="*/ 955011 h 1517638"/>
                  <a:gd name="connsiteX11-445" fmla="*/ 281126 w 1589104"/>
                  <a:gd name="connsiteY11-446" fmla="*/ 620619 h 1517638"/>
                  <a:gd name="connsiteX12" fmla="*/ 0 w 1589104"/>
                  <a:gd name="connsiteY12" fmla="*/ 320232 h 1517638"/>
                  <a:gd name="connsiteX0-447" fmla="*/ 0 w 1589104"/>
                  <a:gd name="connsiteY0-448" fmla="*/ 320232 h 1517638"/>
                  <a:gd name="connsiteX1-449" fmla="*/ 556334 w 1589104"/>
                  <a:gd name="connsiteY1-450" fmla="*/ 318779 h 1517638"/>
                  <a:gd name="connsiteX2-451" fmla="*/ 850996 w 1589104"/>
                  <a:gd name="connsiteY2-452" fmla="*/ 59821 h 1517638"/>
                  <a:gd name="connsiteX3-453" fmla="*/ 1004876 w 1589104"/>
                  <a:gd name="connsiteY3-454" fmla="*/ 0 h 1517638"/>
                  <a:gd name="connsiteX4-455" fmla="*/ 1583185 w 1589104"/>
                  <a:gd name="connsiteY4-456" fmla="*/ 596945 h 1517638"/>
                  <a:gd name="connsiteX5-457" fmla="*/ 1589104 w 1589104"/>
                  <a:gd name="connsiteY5-458" fmla="*/ 936373 h 1517638"/>
                  <a:gd name="connsiteX6-459" fmla="*/ 1010794 w 1589104"/>
                  <a:gd name="connsiteY6-460" fmla="*/ 1517638 h 1517638"/>
                  <a:gd name="connsiteX7-461" fmla="*/ 853956 w 1589104"/>
                  <a:gd name="connsiteY7-462" fmla="*/ 1460778 h 1517638"/>
                  <a:gd name="connsiteX8-463" fmla="*/ 582967 w 1589104"/>
                  <a:gd name="connsiteY8-464" fmla="*/ 1233178 h 1517638"/>
                  <a:gd name="connsiteX9-465" fmla="*/ 0 w 1589104"/>
                  <a:gd name="connsiteY9-466" fmla="*/ 1232918 h 1517638"/>
                  <a:gd name="connsiteX10-467" fmla="*/ 266330 w 1589104"/>
                  <a:gd name="connsiteY10-468" fmla="*/ 955011 h 1517638"/>
                  <a:gd name="connsiteX11-469" fmla="*/ 281126 w 1589104"/>
                  <a:gd name="connsiteY11-470" fmla="*/ 620619 h 1517638"/>
                  <a:gd name="connsiteX12-471" fmla="*/ 0 w 1589104"/>
                  <a:gd name="connsiteY12-472" fmla="*/ 320232 h 1517638"/>
                  <a:gd name="connsiteX0-473" fmla="*/ 0 w 1592063"/>
                  <a:gd name="connsiteY0-474" fmla="*/ 320232 h 1517638"/>
                  <a:gd name="connsiteX1-475" fmla="*/ 556334 w 1592063"/>
                  <a:gd name="connsiteY1-476" fmla="*/ 318779 h 1517638"/>
                  <a:gd name="connsiteX2-477" fmla="*/ 850996 w 1592063"/>
                  <a:gd name="connsiteY2-478" fmla="*/ 59821 h 1517638"/>
                  <a:gd name="connsiteX3-479" fmla="*/ 1004876 w 1592063"/>
                  <a:gd name="connsiteY3-480" fmla="*/ 0 h 1517638"/>
                  <a:gd name="connsiteX4-481" fmla="*/ 1583185 w 1592063"/>
                  <a:gd name="connsiteY4-482" fmla="*/ 596945 h 1517638"/>
                  <a:gd name="connsiteX5-483" fmla="*/ 1592063 w 1592063"/>
                  <a:gd name="connsiteY5-484" fmla="*/ 942292 h 1517638"/>
                  <a:gd name="connsiteX6-485" fmla="*/ 1010794 w 1592063"/>
                  <a:gd name="connsiteY6-486" fmla="*/ 1517638 h 1517638"/>
                  <a:gd name="connsiteX7-487" fmla="*/ 853956 w 1592063"/>
                  <a:gd name="connsiteY7-488" fmla="*/ 1460778 h 1517638"/>
                  <a:gd name="connsiteX8-489" fmla="*/ 582967 w 1592063"/>
                  <a:gd name="connsiteY8-490" fmla="*/ 1233178 h 1517638"/>
                  <a:gd name="connsiteX9-491" fmla="*/ 0 w 1592063"/>
                  <a:gd name="connsiteY9-492" fmla="*/ 1232918 h 1517638"/>
                  <a:gd name="connsiteX10-493" fmla="*/ 266330 w 1592063"/>
                  <a:gd name="connsiteY10-494" fmla="*/ 955011 h 1517638"/>
                  <a:gd name="connsiteX11-495" fmla="*/ 281126 w 1592063"/>
                  <a:gd name="connsiteY11-496" fmla="*/ 620619 h 1517638"/>
                  <a:gd name="connsiteX12-497" fmla="*/ 0 w 1592063"/>
                  <a:gd name="connsiteY12-498" fmla="*/ 320232 h 1517638"/>
                  <a:gd name="connsiteX0-499" fmla="*/ 0 w 1589104"/>
                  <a:gd name="connsiteY0-500" fmla="*/ 320232 h 1517638"/>
                  <a:gd name="connsiteX1-501" fmla="*/ 556334 w 1589104"/>
                  <a:gd name="connsiteY1-502" fmla="*/ 318779 h 1517638"/>
                  <a:gd name="connsiteX2-503" fmla="*/ 850996 w 1589104"/>
                  <a:gd name="connsiteY2-504" fmla="*/ 59821 h 1517638"/>
                  <a:gd name="connsiteX3-505" fmla="*/ 1004876 w 1589104"/>
                  <a:gd name="connsiteY3-506" fmla="*/ 0 h 1517638"/>
                  <a:gd name="connsiteX4-507" fmla="*/ 1583185 w 1589104"/>
                  <a:gd name="connsiteY4-508" fmla="*/ 596945 h 1517638"/>
                  <a:gd name="connsiteX5-509" fmla="*/ 1589104 w 1589104"/>
                  <a:gd name="connsiteY5-510" fmla="*/ 948210 h 1517638"/>
                  <a:gd name="connsiteX6-511" fmla="*/ 1010794 w 1589104"/>
                  <a:gd name="connsiteY6-512" fmla="*/ 1517638 h 1517638"/>
                  <a:gd name="connsiteX7-513" fmla="*/ 853956 w 1589104"/>
                  <a:gd name="connsiteY7-514" fmla="*/ 1460778 h 1517638"/>
                  <a:gd name="connsiteX8-515" fmla="*/ 582967 w 1589104"/>
                  <a:gd name="connsiteY8-516" fmla="*/ 1233178 h 1517638"/>
                  <a:gd name="connsiteX9-517" fmla="*/ 0 w 1589104"/>
                  <a:gd name="connsiteY9-518" fmla="*/ 1232918 h 1517638"/>
                  <a:gd name="connsiteX10-519" fmla="*/ 266330 w 1589104"/>
                  <a:gd name="connsiteY10-520" fmla="*/ 955011 h 1517638"/>
                  <a:gd name="connsiteX11-521" fmla="*/ 281126 w 1589104"/>
                  <a:gd name="connsiteY11-522" fmla="*/ 620619 h 1517638"/>
                  <a:gd name="connsiteX12-523" fmla="*/ 0 w 1589104"/>
                  <a:gd name="connsiteY12-524" fmla="*/ 320232 h 1517638"/>
                  <a:gd name="connsiteX0-525" fmla="*/ 0 w 1589104"/>
                  <a:gd name="connsiteY0-526" fmla="*/ 320232 h 1514679"/>
                  <a:gd name="connsiteX1-527" fmla="*/ 556334 w 1589104"/>
                  <a:gd name="connsiteY1-528" fmla="*/ 318779 h 1514679"/>
                  <a:gd name="connsiteX2-529" fmla="*/ 850996 w 1589104"/>
                  <a:gd name="connsiteY2-530" fmla="*/ 59821 h 1514679"/>
                  <a:gd name="connsiteX3-531" fmla="*/ 1004876 w 1589104"/>
                  <a:gd name="connsiteY3-532" fmla="*/ 0 h 1514679"/>
                  <a:gd name="connsiteX4-533" fmla="*/ 1583185 w 1589104"/>
                  <a:gd name="connsiteY4-534" fmla="*/ 596945 h 1514679"/>
                  <a:gd name="connsiteX5-535" fmla="*/ 1589104 w 1589104"/>
                  <a:gd name="connsiteY5-536" fmla="*/ 948210 h 1514679"/>
                  <a:gd name="connsiteX6-537" fmla="*/ 1013753 w 1589104"/>
                  <a:gd name="connsiteY6-538" fmla="*/ 1514679 h 1514679"/>
                  <a:gd name="connsiteX7-539" fmla="*/ 853956 w 1589104"/>
                  <a:gd name="connsiteY7-540" fmla="*/ 1460778 h 1514679"/>
                  <a:gd name="connsiteX8-541" fmla="*/ 582967 w 1589104"/>
                  <a:gd name="connsiteY8-542" fmla="*/ 1233178 h 1514679"/>
                  <a:gd name="connsiteX9-543" fmla="*/ 0 w 1589104"/>
                  <a:gd name="connsiteY9-544" fmla="*/ 1232918 h 1514679"/>
                  <a:gd name="connsiteX10-545" fmla="*/ 266330 w 1589104"/>
                  <a:gd name="connsiteY10-546" fmla="*/ 955011 h 1514679"/>
                  <a:gd name="connsiteX11-547" fmla="*/ 281126 w 1589104"/>
                  <a:gd name="connsiteY11-548" fmla="*/ 620619 h 1514679"/>
                  <a:gd name="connsiteX12-549" fmla="*/ 0 w 1589104"/>
                  <a:gd name="connsiteY12-550" fmla="*/ 320232 h 1514679"/>
                  <a:gd name="connsiteX0-551" fmla="*/ 0 w 1589104"/>
                  <a:gd name="connsiteY0-552" fmla="*/ 320232 h 1514679"/>
                  <a:gd name="connsiteX1-553" fmla="*/ 556334 w 1589104"/>
                  <a:gd name="connsiteY1-554" fmla="*/ 318779 h 1514679"/>
                  <a:gd name="connsiteX2-555" fmla="*/ 850996 w 1589104"/>
                  <a:gd name="connsiteY2-556" fmla="*/ 59821 h 1514679"/>
                  <a:gd name="connsiteX3-557" fmla="*/ 1004876 w 1589104"/>
                  <a:gd name="connsiteY3-558" fmla="*/ 0 h 1514679"/>
                  <a:gd name="connsiteX4-559" fmla="*/ 1583185 w 1589104"/>
                  <a:gd name="connsiteY4-560" fmla="*/ 596945 h 1514679"/>
                  <a:gd name="connsiteX5-561" fmla="*/ 1589104 w 1589104"/>
                  <a:gd name="connsiteY5-562" fmla="*/ 948210 h 1514679"/>
                  <a:gd name="connsiteX6-563" fmla="*/ 1013753 w 1589104"/>
                  <a:gd name="connsiteY6-564" fmla="*/ 1514679 h 1514679"/>
                  <a:gd name="connsiteX7-565" fmla="*/ 853956 w 1589104"/>
                  <a:gd name="connsiteY7-566" fmla="*/ 1460778 h 1514679"/>
                  <a:gd name="connsiteX8-567" fmla="*/ 582967 w 1589104"/>
                  <a:gd name="connsiteY8-568" fmla="*/ 1233178 h 1514679"/>
                  <a:gd name="connsiteX9-569" fmla="*/ 0 w 1589104"/>
                  <a:gd name="connsiteY9-570" fmla="*/ 1232918 h 1514679"/>
                  <a:gd name="connsiteX10-571" fmla="*/ 266330 w 1589104"/>
                  <a:gd name="connsiteY10-572" fmla="*/ 955011 h 1514679"/>
                  <a:gd name="connsiteX11-573" fmla="*/ 287045 w 1589104"/>
                  <a:gd name="connsiteY11-574" fmla="*/ 611742 h 1514679"/>
                  <a:gd name="connsiteX12-575" fmla="*/ 0 w 1589104"/>
                  <a:gd name="connsiteY12-576" fmla="*/ 320232 h 1514679"/>
                  <a:gd name="connsiteX0-577" fmla="*/ 0 w 1589104"/>
                  <a:gd name="connsiteY0-578" fmla="*/ 320232 h 1514679"/>
                  <a:gd name="connsiteX1-579" fmla="*/ 556334 w 1589104"/>
                  <a:gd name="connsiteY1-580" fmla="*/ 318779 h 1514679"/>
                  <a:gd name="connsiteX2-581" fmla="*/ 850996 w 1589104"/>
                  <a:gd name="connsiteY2-582" fmla="*/ 59821 h 1514679"/>
                  <a:gd name="connsiteX3-583" fmla="*/ 1004876 w 1589104"/>
                  <a:gd name="connsiteY3-584" fmla="*/ 0 h 1514679"/>
                  <a:gd name="connsiteX4-585" fmla="*/ 1583185 w 1589104"/>
                  <a:gd name="connsiteY4-586" fmla="*/ 596945 h 1514679"/>
                  <a:gd name="connsiteX5-587" fmla="*/ 1589104 w 1589104"/>
                  <a:gd name="connsiteY5-588" fmla="*/ 948210 h 1514679"/>
                  <a:gd name="connsiteX6-589" fmla="*/ 1013753 w 1589104"/>
                  <a:gd name="connsiteY6-590" fmla="*/ 1514679 h 1514679"/>
                  <a:gd name="connsiteX7-591" fmla="*/ 853956 w 1589104"/>
                  <a:gd name="connsiteY7-592" fmla="*/ 1460778 h 1514679"/>
                  <a:gd name="connsiteX8-593" fmla="*/ 582967 w 1589104"/>
                  <a:gd name="connsiteY8-594" fmla="*/ 1233178 h 1514679"/>
                  <a:gd name="connsiteX9-595" fmla="*/ 0 w 1589104"/>
                  <a:gd name="connsiteY9-596" fmla="*/ 1232918 h 1514679"/>
                  <a:gd name="connsiteX10-597" fmla="*/ 266330 w 1589104"/>
                  <a:gd name="connsiteY10-598" fmla="*/ 955011 h 1514679"/>
                  <a:gd name="connsiteX11-599" fmla="*/ 287045 w 1589104"/>
                  <a:gd name="connsiteY11-600" fmla="*/ 611742 h 1514679"/>
                  <a:gd name="connsiteX12-601" fmla="*/ 0 w 1589104"/>
                  <a:gd name="connsiteY12-602" fmla="*/ 320232 h 1514679"/>
                  <a:gd name="connsiteX0-603" fmla="*/ 0 w 1589104"/>
                  <a:gd name="connsiteY0-604" fmla="*/ 320232 h 1514679"/>
                  <a:gd name="connsiteX1-605" fmla="*/ 556334 w 1589104"/>
                  <a:gd name="connsiteY1-606" fmla="*/ 318779 h 1514679"/>
                  <a:gd name="connsiteX2-607" fmla="*/ 850996 w 1589104"/>
                  <a:gd name="connsiteY2-608" fmla="*/ 59821 h 1514679"/>
                  <a:gd name="connsiteX3-609" fmla="*/ 1004876 w 1589104"/>
                  <a:gd name="connsiteY3-610" fmla="*/ 0 h 1514679"/>
                  <a:gd name="connsiteX4-611" fmla="*/ 1583185 w 1589104"/>
                  <a:gd name="connsiteY4-612" fmla="*/ 596945 h 1514679"/>
                  <a:gd name="connsiteX5-613" fmla="*/ 1589104 w 1589104"/>
                  <a:gd name="connsiteY5-614" fmla="*/ 948210 h 1514679"/>
                  <a:gd name="connsiteX6-615" fmla="*/ 1013753 w 1589104"/>
                  <a:gd name="connsiteY6-616" fmla="*/ 1514679 h 1514679"/>
                  <a:gd name="connsiteX7-617" fmla="*/ 853956 w 1589104"/>
                  <a:gd name="connsiteY7-618" fmla="*/ 1460778 h 1514679"/>
                  <a:gd name="connsiteX8-619" fmla="*/ 582967 w 1589104"/>
                  <a:gd name="connsiteY8-620" fmla="*/ 1233178 h 1514679"/>
                  <a:gd name="connsiteX9-621" fmla="*/ 0 w 1589104"/>
                  <a:gd name="connsiteY9-622" fmla="*/ 1232918 h 1514679"/>
                  <a:gd name="connsiteX10-623" fmla="*/ 266330 w 1589104"/>
                  <a:gd name="connsiteY10-624" fmla="*/ 955011 h 1514679"/>
                  <a:gd name="connsiteX11-625" fmla="*/ 287045 w 1589104"/>
                  <a:gd name="connsiteY11-626" fmla="*/ 611742 h 1514679"/>
                  <a:gd name="connsiteX12-627" fmla="*/ 0 w 1589104"/>
                  <a:gd name="connsiteY12-628" fmla="*/ 320232 h 1514679"/>
                  <a:gd name="connsiteX0-629" fmla="*/ 0 w 1589104"/>
                  <a:gd name="connsiteY0-630" fmla="*/ 320232 h 1514679"/>
                  <a:gd name="connsiteX1-631" fmla="*/ 556334 w 1589104"/>
                  <a:gd name="connsiteY1-632" fmla="*/ 318779 h 1514679"/>
                  <a:gd name="connsiteX2-633" fmla="*/ 850996 w 1589104"/>
                  <a:gd name="connsiteY2-634" fmla="*/ 59821 h 1514679"/>
                  <a:gd name="connsiteX3-635" fmla="*/ 1004876 w 1589104"/>
                  <a:gd name="connsiteY3-636" fmla="*/ 0 h 1514679"/>
                  <a:gd name="connsiteX4-637" fmla="*/ 1583185 w 1589104"/>
                  <a:gd name="connsiteY4-638" fmla="*/ 596945 h 1514679"/>
                  <a:gd name="connsiteX5-639" fmla="*/ 1589104 w 1589104"/>
                  <a:gd name="connsiteY5-640" fmla="*/ 948210 h 1514679"/>
                  <a:gd name="connsiteX6-641" fmla="*/ 1013753 w 1589104"/>
                  <a:gd name="connsiteY6-642" fmla="*/ 1514679 h 1514679"/>
                  <a:gd name="connsiteX7-643" fmla="*/ 853956 w 1589104"/>
                  <a:gd name="connsiteY7-644" fmla="*/ 1460778 h 1514679"/>
                  <a:gd name="connsiteX8-645" fmla="*/ 582967 w 1589104"/>
                  <a:gd name="connsiteY8-646" fmla="*/ 1233178 h 1514679"/>
                  <a:gd name="connsiteX9-647" fmla="*/ 0 w 1589104"/>
                  <a:gd name="connsiteY9-648" fmla="*/ 1232918 h 1514679"/>
                  <a:gd name="connsiteX10-649" fmla="*/ 266330 w 1589104"/>
                  <a:gd name="connsiteY10-650" fmla="*/ 955011 h 1514679"/>
                  <a:gd name="connsiteX11-651" fmla="*/ 287045 w 1589104"/>
                  <a:gd name="connsiteY11-652" fmla="*/ 611742 h 1514679"/>
                  <a:gd name="connsiteX12-653" fmla="*/ 0 w 1589104"/>
                  <a:gd name="connsiteY12-654" fmla="*/ 320232 h 1514679"/>
                  <a:gd name="connsiteX0-655" fmla="*/ 0 w 1589104"/>
                  <a:gd name="connsiteY0-656" fmla="*/ 320232 h 1514679"/>
                  <a:gd name="connsiteX1-657" fmla="*/ 556334 w 1589104"/>
                  <a:gd name="connsiteY1-658" fmla="*/ 318779 h 1514679"/>
                  <a:gd name="connsiteX2-659" fmla="*/ 850996 w 1589104"/>
                  <a:gd name="connsiteY2-660" fmla="*/ 59821 h 1514679"/>
                  <a:gd name="connsiteX3-661" fmla="*/ 1004876 w 1589104"/>
                  <a:gd name="connsiteY3-662" fmla="*/ 0 h 1514679"/>
                  <a:gd name="connsiteX4-663" fmla="*/ 1583185 w 1589104"/>
                  <a:gd name="connsiteY4-664" fmla="*/ 596945 h 1514679"/>
                  <a:gd name="connsiteX5-665" fmla="*/ 1589104 w 1589104"/>
                  <a:gd name="connsiteY5-666" fmla="*/ 948210 h 1514679"/>
                  <a:gd name="connsiteX6-667" fmla="*/ 1013753 w 1589104"/>
                  <a:gd name="connsiteY6-668" fmla="*/ 1514679 h 1514679"/>
                  <a:gd name="connsiteX7-669" fmla="*/ 853956 w 1589104"/>
                  <a:gd name="connsiteY7-670" fmla="*/ 1460778 h 1514679"/>
                  <a:gd name="connsiteX8-671" fmla="*/ 582967 w 1589104"/>
                  <a:gd name="connsiteY8-672" fmla="*/ 1233178 h 1514679"/>
                  <a:gd name="connsiteX9-673" fmla="*/ 0 w 1589104"/>
                  <a:gd name="connsiteY9-674" fmla="*/ 1232918 h 1514679"/>
                  <a:gd name="connsiteX10-675" fmla="*/ 266330 w 1589104"/>
                  <a:gd name="connsiteY10-676" fmla="*/ 955011 h 1514679"/>
                  <a:gd name="connsiteX11-677" fmla="*/ 287045 w 1589104"/>
                  <a:gd name="connsiteY11-678" fmla="*/ 611742 h 1514679"/>
                  <a:gd name="connsiteX12-679" fmla="*/ 0 w 1589104"/>
                  <a:gd name="connsiteY12-680" fmla="*/ 320232 h 1514679"/>
                  <a:gd name="connsiteX0-681" fmla="*/ 0 w 1589104"/>
                  <a:gd name="connsiteY0-682" fmla="*/ 320232 h 1514679"/>
                  <a:gd name="connsiteX1-683" fmla="*/ 556334 w 1589104"/>
                  <a:gd name="connsiteY1-684" fmla="*/ 318779 h 1514679"/>
                  <a:gd name="connsiteX2-685" fmla="*/ 850996 w 1589104"/>
                  <a:gd name="connsiteY2-686" fmla="*/ 59821 h 1514679"/>
                  <a:gd name="connsiteX3-687" fmla="*/ 1004876 w 1589104"/>
                  <a:gd name="connsiteY3-688" fmla="*/ 0 h 1514679"/>
                  <a:gd name="connsiteX4-689" fmla="*/ 1583185 w 1589104"/>
                  <a:gd name="connsiteY4-690" fmla="*/ 596945 h 1514679"/>
                  <a:gd name="connsiteX5-691" fmla="*/ 1589104 w 1589104"/>
                  <a:gd name="connsiteY5-692" fmla="*/ 948210 h 1514679"/>
                  <a:gd name="connsiteX6-693" fmla="*/ 1013753 w 1589104"/>
                  <a:gd name="connsiteY6-694" fmla="*/ 1514679 h 1514679"/>
                  <a:gd name="connsiteX7-695" fmla="*/ 853956 w 1589104"/>
                  <a:gd name="connsiteY7-696" fmla="*/ 1460778 h 1514679"/>
                  <a:gd name="connsiteX8-697" fmla="*/ 582967 w 1589104"/>
                  <a:gd name="connsiteY8-698" fmla="*/ 1233178 h 1514679"/>
                  <a:gd name="connsiteX9-699" fmla="*/ 0 w 1589104"/>
                  <a:gd name="connsiteY9-700" fmla="*/ 1232918 h 1514679"/>
                  <a:gd name="connsiteX10-701" fmla="*/ 266330 w 1589104"/>
                  <a:gd name="connsiteY10-702" fmla="*/ 955011 h 1514679"/>
                  <a:gd name="connsiteX11-703" fmla="*/ 287045 w 1589104"/>
                  <a:gd name="connsiteY11-704" fmla="*/ 611742 h 1514679"/>
                  <a:gd name="connsiteX12-705" fmla="*/ 0 w 1589104"/>
                  <a:gd name="connsiteY12-706" fmla="*/ 320232 h 1514679"/>
                  <a:gd name="connsiteX0-707" fmla="*/ 0 w 1589104"/>
                  <a:gd name="connsiteY0-708" fmla="*/ 320232 h 1514679"/>
                  <a:gd name="connsiteX1-709" fmla="*/ 556334 w 1589104"/>
                  <a:gd name="connsiteY1-710" fmla="*/ 318779 h 1514679"/>
                  <a:gd name="connsiteX2-711" fmla="*/ 850996 w 1589104"/>
                  <a:gd name="connsiteY2-712" fmla="*/ 59821 h 1514679"/>
                  <a:gd name="connsiteX3-713" fmla="*/ 1004876 w 1589104"/>
                  <a:gd name="connsiteY3-714" fmla="*/ 0 h 1514679"/>
                  <a:gd name="connsiteX4-715" fmla="*/ 1583185 w 1589104"/>
                  <a:gd name="connsiteY4-716" fmla="*/ 596945 h 1514679"/>
                  <a:gd name="connsiteX5-717" fmla="*/ 1589104 w 1589104"/>
                  <a:gd name="connsiteY5-718" fmla="*/ 948210 h 1514679"/>
                  <a:gd name="connsiteX6-719" fmla="*/ 1013753 w 1589104"/>
                  <a:gd name="connsiteY6-720" fmla="*/ 1514679 h 1514679"/>
                  <a:gd name="connsiteX7-721" fmla="*/ 853956 w 1589104"/>
                  <a:gd name="connsiteY7-722" fmla="*/ 1460778 h 1514679"/>
                  <a:gd name="connsiteX8-723" fmla="*/ 582967 w 1589104"/>
                  <a:gd name="connsiteY8-724" fmla="*/ 1233178 h 1514679"/>
                  <a:gd name="connsiteX9-725" fmla="*/ 0 w 1589104"/>
                  <a:gd name="connsiteY9-726" fmla="*/ 1232918 h 1514679"/>
                  <a:gd name="connsiteX10-727" fmla="*/ 266330 w 1589104"/>
                  <a:gd name="connsiteY10-728" fmla="*/ 955011 h 1514679"/>
                  <a:gd name="connsiteX11-729" fmla="*/ 287045 w 1589104"/>
                  <a:gd name="connsiteY11-730" fmla="*/ 611742 h 1514679"/>
                  <a:gd name="connsiteX12-731" fmla="*/ 0 w 1589104"/>
                  <a:gd name="connsiteY12-732" fmla="*/ 320232 h 1514679"/>
                  <a:gd name="connsiteX0-733" fmla="*/ 0 w 1589104"/>
                  <a:gd name="connsiteY0-734" fmla="*/ 320232 h 1514679"/>
                  <a:gd name="connsiteX1-735" fmla="*/ 556334 w 1589104"/>
                  <a:gd name="connsiteY1-736" fmla="*/ 318779 h 1514679"/>
                  <a:gd name="connsiteX2-737" fmla="*/ 850996 w 1589104"/>
                  <a:gd name="connsiteY2-738" fmla="*/ 59821 h 1514679"/>
                  <a:gd name="connsiteX3-739" fmla="*/ 1004876 w 1589104"/>
                  <a:gd name="connsiteY3-740" fmla="*/ 0 h 1514679"/>
                  <a:gd name="connsiteX4-741" fmla="*/ 1583185 w 1589104"/>
                  <a:gd name="connsiteY4-742" fmla="*/ 596945 h 1514679"/>
                  <a:gd name="connsiteX5-743" fmla="*/ 1589104 w 1589104"/>
                  <a:gd name="connsiteY5-744" fmla="*/ 948210 h 1514679"/>
                  <a:gd name="connsiteX6-745" fmla="*/ 1013753 w 1589104"/>
                  <a:gd name="connsiteY6-746" fmla="*/ 1514679 h 1514679"/>
                  <a:gd name="connsiteX7-747" fmla="*/ 853956 w 1589104"/>
                  <a:gd name="connsiteY7-748" fmla="*/ 1460778 h 1514679"/>
                  <a:gd name="connsiteX8-749" fmla="*/ 582967 w 1589104"/>
                  <a:gd name="connsiteY8-750" fmla="*/ 1233178 h 1514679"/>
                  <a:gd name="connsiteX9-751" fmla="*/ 0 w 1589104"/>
                  <a:gd name="connsiteY9-752" fmla="*/ 1232918 h 1514679"/>
                  <a:gd name="connsiteX10-753" fmla="*/ 266330 w 1589104"/>
                  <a:gd name="connsiteY10-754" fmla="*/ 955011 h 1514679"/>
                  <a:gd name="connsiteX11-755" fmla="*/ 287045 w 1589104"/>
                  <a:gd name="connsiteY11-756" fmla="*/ 611742 h 1514679"/>
                  <a:gd name="connsiteX12-757" fmla="*/ 0 w 1589104"/>
                  <a:gd name="connsiteY12-758" fmla="*/ 320232 h 1514679"/>
                  <a:gd name="connsiteX0-759" fmla="*/ 0 w 1589104"/>
                  <a:gd name="connsiteY0-760" fmla="*/ 320232 h 1514679"/>
                  <a:gd name="connsiteX1-761" fmla="*/ 556334 w 1589104"/>
                  <a:gd name="connsiteY1-762" fmla="*/ 318779 h 1514679"/>
                  <a:gd name="connsiteX2-763" fmla="*/ 850996 w 1589104"/>
                  <a:gd name="connsiteY2-764" fmla="*/ 59821 h 1514679"/>
                  <a:gd name="connsiteX3-765" fmla="*/ 1004876 w 1589104"/>
                  <a:gd name="connsiteY3-766" fmla="*/ 0 h 1514679"/>
                  <a:gd name="connsiteX4-767" fmla="*/ 1583185 w 1589104"/>
                  <a:gd name="connsiteY4-768" fmla="*/ 596945 h 1514679"/>
                  <a:gd name="connsiteX5-769" fmla="*/ 1589104 w 1589104"/>
                  <a:gd name="connsiteY5-770" fmla="*/ 948210 h 1514679"/>
                  <a:gd name="connsiteX6-771" fmla="*/ 1013753 w 1589104"/>
                  <a:gd name="connsiteY6-772" fmla="*/ 1514679 h 1514679"/>
                  <a:gd name="connsiteX7-773" fmla="*/ 853956 w 1589104"/>
                  <a:gd name="connsiteY7-774" fmla="*/ 1460778 h 1514679"/>
                  <a:gd name="connsiteX8-775" fmla="*/ 582967 w 1589104"/>
                  <a:gd name="connsiteY8-776" fmla="*/ 1233178 h 1514679"/>
                  <a:gd name="connsiteX9-777" fmla="*/ 0 w 1589104"/>
                  <a:gd name="connsiteY9-778" fmla="*/ 1232918 h 1514679"/>
                  <a:gd name="connsiteX10-779" fmla="*/ 266330 w 1589104"/>
                  <a:gd name="connsiteY10-780" fmla="*/ 955011 h 1514679"/>
                  <a:gd name="connsiteX11-781" fmla="*/ 287045 w 1589104"/>
                  <a:gd name="connsiteY11-782" fmla="*/ 611742 h 1514679"/>
                  <a:gd name="connsiteX12-783" fmla="*/ 0 w 1589104"/>
                  <a:gd name="connsiteY12-784" fmla="*/ 320232 h 1514679"/>
                  <a:gd name="connsiteX0-785" fmla="*/ 0 w 1589104"/>
                  <a:gd name="connsiteY0-786" fmla="*/ 320232 h 1532336"/>
                  <a:gd name="connsiteX1-787" fmla="*/ 556334 w 1589104"/>
                  <a:gd name="connsiteY1-788" fmla="*/ 318779 h 1532336"/>
                  <a:gd name="connsiteX2-789" fmla="*/ 850996 w 1589104"/>
                  <a:gd name="connsiteY2-790" fmla="*/ 59821 h 1532336"/>
                  <a:gd name="connsiteX3-791" fmla="*/ 1004876 w 1589104"/>
                  <a:gd name="connsiteY3-792" fmla="*/ 0 h 1532336"/>
                  <a:gd name="connsiteX4-793" fmla="*/ 1583185 w 1589104"/>
                  <a:gd name="connsiteY4-794" fmla="*/ 596945 h 1532336"/>
                  <a:gd name="connsiteX5-795" fmla="*/ 1589104 w 1589104"/>
                  <a:gd name="connsiteY5-796" fmla="*/ 948210 h 1532336"/>
                  <a:gd name="connsiteX6-797" fmla="*/ 1013753 w 1589104"/>
                  <a:gd name="connsiteY6-798" fmla="*/ 1514679 h 1532336"/>
                  <a:gd name="connsiteX7-799" fmla="*/ 853956 w 1589104"/>
                  <a:gd name="connsiteY7-800" fmla="*/ 1460778 h 1532336"/>
                  <a:gd name="connsiteX8-801" fmla="*/ 582967 w 1589104"/>
                  <a:gd name="connsiteY8-802" fmla="*/ 1233178 h 1532336"/>
                  <a:gd name="connsiteX9-803" fmla="*/ 0 w 1589104"/>
                  <a:gd name="connsiteY9-804" fmla="*/ 1232918 h 1532336"/>
                  <a:gd name="connsiteX10-805" fmla="*/ 266330 w 1589104"/>
                  <a:gd name="connsiteY10-806" fmla="*/ 955011 h 1532336"/>
                  <a:gd name="connsiteX11-807" fmla="*/ 287045 w 1589104"/>
                  <a:gd name="connsiteY11-808" fmla="*/ 611742 h 1532336"/>
                  <a:gd name="connsiteX12-809" fmla="*/ 0 w 1589104"/>
                  <a:gd name="connsiteY12-810" fmla="*/ 320232 h 1532336"/>
                  <a:gd name="connsiteX0-811" fmla="*/ 0 w 1589104"/>
                  <a:gd name="connsiteY0-812" fmla="*/ 320232 h 1575133"/>
                  <a:gd name="connsiteX1-813" fmla="*/ 556334 w 1589104"/>
                  <a:gd name="connsiteY1-814" fmla="*/ 318779 h 1575133"/>
                  <a:gd name="connsiteX2-815" fmla="*/ 850996 w 1589104"/>
                  <a:gd name="connsiteY2-816" fmla="*/ 59821 h 1575133"/>
                  <a:gd name="connsiteX3-817" fmla="*/ 1004876 w 1589104"/>
                  <a:gd name="connsiteY3-818" fmla="*/ 0 h 1575133"/>
                  <a:gd name="connsiteX4-819" fmla="*/ 1583185 w 1589104"/>
                  <a:gd name="connsiteY4-820" fmla="*/ 596945 h 1575133"/>
                  <a:gd name="connsiteX5-821" fmla="*/ 1589104 w 1589104"/>
                  <a:gd name="connsiteY5-822" fmla="*/ 948210 h 1575133"/>
                  <a:gd name="connsiteX6-823" fmla="*/ 1013753 w 1589104"/>
                  <a:gd name="connsiteY6-824" fmla="*/ 1514679 h 1575133"/>
                  <a:gd name="connsiteX7-825" fmla="*/ 853956 w 1589104"/>
                  <a:gd name="connsiteY7-826" fmla="*/ 1460778 h 1575133"/>
                  <a:gd name="connsiteX8-827" fmla="*/ 582967 w 1589104"/>
                  <a:gd name="connsiteY8-828" fmla="*/ 1233178 h 1575133"/>
                  <a:gd name="connsiteX9-829" fmla="*/ 0 w 1589104"/>
                  <a:gd name="connsiteY9-830" fmla="*/ 1232918 h 1575133"/>
                  <a:gd name="connsiteX10-831" fmla="*/ 266330 w 1589104"/>
                  <a:gd name="connsiteY10-832" fmla="*/ 955011 h 1575133"/>
                  <a:gd name="connsiteX11-833" fmla="*/ 287045 w 1589104"/>
                  <a:gd name="connsiteY11-834" fmla="*/ 611742 h 1575133"/>
                  <a:gd name="connsiteX12-835" fmla="*/ 0 w 1589104"/>
                  <a:gd name="connsiteY12-836" fmla="*/ 320232 h 1575133"/>
                  <a:gd name="connsiteX0-837" fmla="*/ 0 w 1589104"/>
                  <a:gd name="connsiteY0-838" fmla="*/ 320232 h 1575133"/>
                  <a:gd name="connsiteX1-839" fmla="*/ 556334 w 1589104"/>
                  <a:gd name="connsiteY1-840" fmla="*/ 318779 h 1575133"/>
                  <a:gd name="connsiteX2-841" fmla="*/ 850996 w 1589104"/>
                  <a:gd name="connsiteY2-842" fmla="*/ 59821 h 1575133"/>
                  <a:gd name="connsiteX3-843" fmla="*/ 1004876 w 1589104"/>
                  <a:gd name="connsiteY3-844" fmla="*/ 0 h 1575133"/>
                  <a:gd name="connsiteX4-845" fmla="*/ 1583185 w 1589104"/>
                  <a:gd name="connsiteY4-846" fmla="*/ 596945 h 1575133"/>
                  <a:gd name="connsiteX5-847" fmla="*/ 1589104 w 1589104"/>
                  <a:gd name="connsiteY5-848" fmla="*/ 948210 h 1575133"/>
                  <a:gd name="connsiteX6-849" fmla="*/ 1013753 w 1589104"/>
                  <a:gd name="connsiteY6-850" fmla="*/ 1514679 h 1575133"/>
                  <a:gd name="connsiteX7-851" fmla="*/ 853956 w 1589104"/>
                  <a:gd name="connsiteY7-852" fmla="*/ 1460778 h 1575133"/>
                  <a:gd name="connsiteX8-853" fmla="*/ 582967 w 1589104"/>
                  <a:gd name="connsiteY8-854" fmla="*/ 1233178 h 1575133"/>
                  <a:gd name="connsiteX9-855" fmla="*/ 0 w 1589104"/>
                  <a:gd name="connsiteY9-856" fmla="*/ 1232918 h 1575133"/>
                  <a:gd name="connsiteX10-857" fmla="*/ 266330 w 1589104"/>
                  <a:gd name="connsiteY10-858" fmla="*/ 955011 h 1575133"/>
                  <a:gd name="connsiteX11-859" fmla="*/ 287045 w 1589104"/>
                  <a:gd name="connsiteY11-860" fmla="*/ 611742 h 1575133"/>
                  <a:gd name="connsiteX12-861" fmla="*/ 0 w 1589104"/>
                  <a:gd name="connsiteY12-862" fmla="*/ 320232 h 1575133"/>
                  <a:gd name="connsiteX0-863" fmla="*/ 0 w 1589104"/>
                  <a:gd name="connsiteY0-864" fmla="*/ 320232 h 1575133"/>
                  <a:gd name="connsiteX1-865" fmla="*/ 556334 w 1589104"/>
                  <a:gd name="connsiteY1-866" fmla="*/ 318779 h 1575133"/>
                  <a:gd name="connsiteX2-867" fmla="*/ 850996 w 1589104"/>
                  <a:gd name="connsiteY2-868" fmla="*/ 59821 h 1575133"/>
                  <a:gd name="connsiteX3-869" fmla="*/ 1004876 w 1589104"/>
                  <a:gd name="connsiteY3-870" fmla="*/ 0 h 1575133"/>
                  <a:gd name="connsiteX4-871" fmla="*/ 1583185 w 1589104"/>
                  <a:gd name="connsiteY4-872" fmla="*/ 596945 h 1575133"/>
                  <a:gd name="connsiteX5-873" fmla="*/ 1589104 w 1589104"/>
                  <a:gd name="connsiteY5-874" fmla="*/ 948210 h 1575133"/>
                  <a:gd name="connsiteX6-875" fmla="*/ 1013753 w 1589104"/>
                  <a:gd name="connsiteY6-876" fmla="*/ 1514679 h 1575133"/>
                  <a:gd name="connsiteX7-877" fmla="*/ 853956 w 1589104"/>
                  <a:gd name="connsiteY7-878" fmla="*/ 1460778 h 1575133"/>
                  <a:gd name="connsiteX8-879" fmla="*/ 582967 w 1589104"/>
                  <a:gd name="connsiteY8-880" fmla="*/ 1233178 h 1575133"/>
                  <a:gd name="connsiteX9-881" fmla="*/ 0 w 1589104"/>
                  <a:gd name="connsiteY9-882" fmla="*/ 1232918 h 1575133"/>
                  <a:gd name="connsiteX10-883" fmla="*/ 266330 w 1589104"/>
                  <a:gd name="connsiteY10-884" fmla="*/ 955011 h 1575133"/>
                  <a:gd name="connsiteX11-885" fmla="*/ 287045 w 1589104"/>
                  <a:gd name="connsiteY11-886" fmla="*/ 611742 h 1575133"/>
                  <a:gd name="connsiteX12-887" fmla="*/ 0 w 1589104"/>
                  <a:gd name="connsiteY12-888" fmla="*/ 320232 h 1575133"/>
                  <a:gd name="connsiteX0-889" fmla="*/ 0 w 1589104"/>
                  <a:gd name="connsiteY0-890" fmla="*/ 320232 h 1575133"/>
                  <a:gd name="connsiteX1-891" fmla="*/ 556334 w 1589104"/>
                  <a:gd name="connsiteY1-892" fmla="*/ 318779 h 1575133"/>
                  <a:gd name="connsiteX2-893" fmla="*/ 850996 w 1589104"/>
                  <a:gd name="connsiteY2-894" fmla="*/ 59821 h 1575133"/>
                  <a:gd name="connsiteX3-895" fmla="*/ 1004876 w 1589104"/>
                  <a:gd name="connsiteY3-896" fmla="*/ 0 h 1575133"/>
                  <a:gd name="connsiteX4-897" fmla="*/ 1583185 w 1589104"/>
                  <a:gd name="connsiteY4-898" fmla="*/ 596945 h 1575133"/>
                  <a:gd name="connsiteX5-899" fmla="*/ 1589104 w 1589104"/>
                  <a:gd name="connsiteY5-900" fmla="*/ 948210 h 1575133"/>
                  <a:gd name="connsiteX6-901" fmla="*/ 1013753 w 1589104"/>
                  <a:gd name="connsiteY6-902" fmla="*/ 1514679 h 1575133"/>
                  <a:gd name="connsiteX7-903" fmla="*/ 853956 w 1589104"/>
                  <a:gd name="connsiteY7-904" fmla="*/ 1460778 h 1575133"/>
                  <a:gd name="connsiteX8-905" fmla="*/ 582967 w 1589104"/>
                  <a:gd name="connsiteY8-906" fmla="*/ 1233178 h 1575133"/>
                  <a:gd name="connsiteX9-907" fmla="*/ 0 w 1589104"/>
                  <a:gd name="connsiteY9-908" fmla="*/ 1232918 h 1575133"/>
                  <a:gd name="connsiteX10-909" fmla="*/ 266330 w 1589104"/>
                  <a:gd name="connsiteY10-910" fmla="*/ 955011 h 1575133"/>
                  <a:gd name="connsiteX11-911" fmla="*/ 287045 w 1589104"/>
                  <a:gd name="connsiteY11-912" fmla="*/ 611742 h 1575133"/>
                  <a:gd name="connsiteX12-913" fmla="*/ 0 w 1589104"/>
                  <a:gd name="connsiteY12-914" fmla="*/ 320232 h 1575133"/>
                  <a:gd name="connsiteX0-915" fmla="*/ 0 w 1589104"/>
                  <a:gd name="connsiteY0-916" fmla="*/ 354510 h 1609411"/>
                  <a:gd name="connsiteX1-917" fmla="*/ 556334 w 1589104"/>
                  <a:gd name="connsiteY1-918" fmla="*/ 353057 h 1609411"/>
                  <a:gd name="connsiteX2-919" fmla="*/ 850996 w 1589104"/>
                  <a:gd name="connsiteY2-920" fmla="*/ 94099 h 1609411"/>
                  <a:gd name="connsiteX3-921" fmla="*/ 1004876 w 1589104"/>
                  <a:gd name="connsiteY3-922" fmla="*/ 34278 h 1609411"/>
                  <a:gd name="connsiteX4-923" fmla="*/ 1583185 w 1589104"/>
                  <a:gd name="connsiteY4-924" fmla="*/ 631223 h 1609411"/>
                  <a:gd name="connsiteX5-925" fmla="*/ 1589104 w 1589104"/>
                  <a:gd name="connsiteY5-926" fmla="*/ 982488 h 1609411"/>
                  <a:gd name="connsiteX6-927" fmla="*/ 1013753 w 1589104"/>
                  <a:gd name="connsiteY6-928" fmla="*/ 1548957 h 1609411"/>
                  <a:gd name="connsiteX7-929" fmla="*/ 853956 w 1589104"/>
                  <a:gd name="connsiteY7-930" fmla="*/ 1495056 h 1609411"/>
                  <a:gd name="connsiteX8-931" fmla="*/ 582967 w 1589104"/>
                  <a:gd name="connsiteY8-932" fmla="*/ 1267456 h 1609411"/>
                  <a:gd name="connsiteX9-933" fmla="*/ 0 w 1589104"/>
                  <a:gd name="connsiteY9-934" fmla="*/ 1267196 h 1609411"/>
                  <a:gd name="connsiteX10-935" fmla="*/ 266330 w 1589104"/>
                  <a:gd name="connsiteY10-936" fmla="*/ 989289 h 1609411"/>
                  <a:gd name="connsiteX11-937" fmla="*/ 287045 w 1589104"/>
                  <a:gd name="connsiteY11-938" fmla="*/ 646020 h 1609411"/>
                  <a:gd name="connsiteX12-939" fmla="*/ 0 w 1589104"/>
                  <a:gd name="connsiteY12-940" fmla="*/ 354510 h 1609411"/>
                  <a:gd name="connsiteX0-941" fmla="*/ 0 w 1589104"/>
                  <a:gd name="connsiteY0-942" fmla="*/ 354510 h 1609411"/>
                  <a:gd name="connsiteX1-943" fmla="*/ 556334 w 1589104"/>
                  <a:gd name="connsiteY1-944" fmla="*/ 353057 h 1609411"/>
                  <a:gd name="connsiteX2-945" fmla="*/ 850996 w 1589104"/>
                  <a:gd name="connsiteY2-946" fmla="*/ 94099 h 1609411"/>
                  <a:gd name="connsiteX3-947" fmla="*/ 1004876 w 1589104"/>
                  <a:gd name="connsiteY3-948" fmla="*/ 34278 h 1609411"/>
                  <a:gd name="connsiteX4-949" fmla="*/ 1577267 w 1589104"/>
                  <a:gd name="connsiteY4-950" fmla="*/ 619386 h 1609411"/>
                  <a:gd name="connsiteX5-951" fmla="*/ 1589104 w 1589104"/>
                  <a:gd name="connsiteY5-952" fmla="*/ 982488 h 1609411"/>
                  <a:gd name="connsiteX6-953" fmla="*/ 1013753 w 1589104"/>
                  <a:gd name="connsiteY6-954" fmla="*/ 1548957 h 1609411"/>
                  <a:gd name="connsiteX7-955" fmla="*/ 853956 w 1589104"/>
                  <a:gd name="connsiteY7-956" fmla="*/ 1495056 h 1609411"/>
                  <a:gd name="connsiteX8-957" fmla="*/ 582967 w 1589104"/>
                  <a:gd name="connsiteY8-958" fmla="*/ 1267456 h 1609411"/>
                  <a:gd name="connsiteX9-959" fmla="*/ 0 w 1589104"/>
                  <a:gd name="connsiteY9-960" fmla="*/ 1267196 h 1609411"/>
                  <a:gd name="connsiteX10-961" fmla="*/ 266330 w 1589104"/>
                  <a:gd name="connsiteY10-962" fmla="*/ 989289 h 1609411"/>
                  <a:gd name="connsiteX11-963" fmla="*/ 287045 w 1589104"/>
                  <a:gd name="connsiteY11-964" fmla="*/ 646020 h 1609411"/>
                  <a:gd name="connsiteX12-965" fmla="*/ 0 w 1589104"/>
                  <a:gd name="connsiteY12-966" fmla="*/ 354510 h 1609411"/>
                  <a:gd name="connsiteX0-967" fmla="*/ 0 w 1643112"/>
                  <a:gd name="connsiteY0-968" fmla="*/ 354510 h 1609411"/>
                  <a:gd name="connsiteX1-969" fmla="*/ 556334 w 1643112"/>
                  <a:gd name="connsiteY1-970" fmla="*/ 353057 h 1609411"/>
                  <a:gd name="connsiteX2-971" fmla="*/ 850996 w 1643112"/>
                  <a:gd name="connsiteY2-972" fmla="*/ 94099 h 1609411"/>
                  <a:gd name="connsiteX3-973" fmla="*/ 1004876 w 1643112"/>
                  <a:gd name="connsiteY3-974" fmla="*/ 34278 h 1609411"/>
                  <a:gd name="connsiteX4-975" fmla="*/ 1577267 w 1643112"/>
                  <a:gd name="connsiteY4-976" fmla="*/ 619386 h 1609411"/>
                  <a:gd name="connsiteX5-977" fmla="*/ 1589104 w 1643112"/>
                  <a:gd name="connsiteY5-978" fmla="*/ 982488 h 1609411"/>
                  <a:gd name="connsiteX6-979" fmla="*/ 1013753 w 1643112"/>
                  <a:gd name="connsiteY6-980" fmla="*/ 1548957 h 1609411"/>
                  <a:gd name="connsiteX7-981" fmla="*/ 853956 w 1643112"/>
                  <a:gd name="connsiteY7-982" fmla="*/ 1495056 h 1609411"/>
                  <a:gd name="connsiteX8-983" fmla="*/ 582967 w 1643112"/>
                  <a:gd name="connsiteY8-984" fmla="*/ 1267456 h 1609411"/>
                  <a:gd name="connsiteX9-985" fmla="*/ 0 w 1643112"/>
                  <a:gd name="connsiteY9-986" fmla="*/ 1267196 h 1609411"/>
                  <a:gd name="connsiteX10-987" fmla="*/ 266330 w 1643112"/>
                  <a:gd name="connsiteY10-988" fmla="*/ 989289 h 1609411"/>
                  <a:gd name="connsiteX11-989" fmla="*/ 287045 w 1643112"/>
                  <a:gd name="connsiteY11-990" fmla="*/ 646020 h 1609411"/>
                  <a:gd name="connsiteX12-991" fmla="*/ 0 w 1643112"/>
                  <a:gd name="connsiteY12-992" fmla="*/ 354510 h 1609411"/>
                  <a:gd name="connsiteX0-993" fmla="*/ 0 w 1669115"/>
                  <a:gd name="connsiteY0-994" fmla="*/ 354510 h 1609411"/>
                  <a:gd name="connsiteX1-995" fmla="*/ 556334 w 1669115"/>
                  <a:gd name="connsiteY1-996" fmla="*/ 353057 h 1609411"/>
                  <a:gd name="connsiteX2-997" fmla="*/ 850996 w 1669115"/>
                  <a:gd name="connsiteY2-998" fmla="*/ 94099 h 1609411"/>
                  <a:gd name="connsiteX3-999" fmla="*/ 1004876 w 1669115"/>
                  <a:gd name="connsiteY3-1000" fmla="*/ 34278 h 1609411"/>
                  <a:gd name="connsiteX4-1001" fmla="*/ 1577267 w 1669115"/>
                  <a:gd name="connsiteY4-1002" fmla="*/ 619386 h 1609411"/>
                  <a:gd name="connsiteX5-1003" fmla="*/ 1589104 w 1669115"/>
                  <a:gd name="connsiteY5-1004" fmla="*/ 982488 h 1609411"/>
                  <a:gd name="connsiteX6-1005" fmla="*/ 1013753 w 1669115"/>
                  <a:gd name="connsiteY6-1006" fmla="*/ 1548957 h 1609411"/>
                  <a:gd name="connsiteX7-1007" fmla="*/ 853956 w 1669115"/>
                  <a:gd name="connsiteY7-1008" fmla="*/ 1495056 h 1609411"/>
                  <a:gd name="connsiteX8-1009" fmla="*/ 582967 w 1669115"/>
                  <a:gd name="connsiteY8-1010" fmla="*/ 1267456 h 1609411"/>
                  <a:gd name="connsiteX9-1011" fmla="*/ 0 w 1669115"/>
                  <a:gd name="connsiteY9-1012" fmla="*/ 1267196 h 1609411"/>
                  <a:gd name="connsiteX10-1013" fmla="*/ 266330 w 1669115"/>
                  <a:gd name="connsiteY10-1014" fmla="*/ 989289 h 1609411"/>
                  <a:gd name="connsiteX11-1015" fmla="*/ 287045 w 1669115"/>
                  <a:gd name="connsiteY11-1016" fmla="*/ 646020 h 1609411"/>
                  <a:gd name="connsiteX12-1017" fmla="*/ 0 w 1669115"/>
                  <a:gd name="connsiteY12-1018" fmla="*/ 354510 h 1609411"/>
                  <a:gd name="connsiteX0-1019" fmla="*/ 0 w 1671177"/>
                  <a:gd name="connsiteY0-1020" fmla="*/ 354510 h 1609411"/>
                  <a:gd name="connsiteX1-1021" fmla="*/ 556334 w 1671177"/>
                  <a:gd name="connsiteY1-1022" fmla="*/ 353057 h 1609411"/>
                  <a:gd name="connsiteX2-1023" fmla="*/ 850996 w 1671177"/>
                  <a:gd name="connsiteY2-1024" fmla="*/ 94099 h 1609411"/>
                  <a:gd name="connsiteX3-1025" fmla="*/ 1004876 w 1671177"/>
                  <a:gd name="connsiteY3-1026" fmla="*/ 34278 h 1609411"/>
                  <a:gd name="connsiteX4-1027" fmla="*/ 1577267 w 1671177"/>
                  <a:gd name="connsiteY4-1028" fmla="*/ 619386 h 1609411"/>
                  <a:gd name="connsiteX5-1029" fmla="*/ 1589104 w 1671177"/>
                  <a:gd name="connsiteY5-1030" fmla="*/ 982488 h 1609411"/>
                  <a:gd name="connsiteX6-1031" fmla="*/ 1013753 w 1671177"/>
                  <a:gd name="connsiteY6-1032" fmla="*/ 1548957 h 1609411"/>
                  <a:gd name="connsiteX7-1033" fmla="*/ 853956 w 1671177"/>
                  <a:gd name="connsiteY7-1034" fmla="*/ 1495056 h 1609411"/>
                  <a:gd name="connsiteX8-1035" fmla="*/ 582967 w 1671177"/>
                  <a:gd name="connsiteY8-1036" fmla="*/ 1267456 h 1609411"/>
                  <a:gd name="connsiteX9-1037" fmla="*/ 0 w 1671177"/>
                  <a:gd name="connsiteY9-1038" fmla="*/ 1267196 h 1609411"/>
                  <a:gd name="connsiteX10-1039" fmla="*/ 266330 w 1671177"/>
                  <a:gd name="connsiteY10-1040" fmla="*/ 989289 h 1609411"/>
                  <a:gd name="connsiteX11-1041" fmla="*/ 287045 w 1671177"/>
                  <a:gd name="connsiteY11-1042" fmla="*/ 646020 h 1609411"/>
                  <a:gd name="connsiteX12-1043" fmla="*/ 0 w 1671177"/>
                  <a:gd name="connsiteY12-1044" fmla="*/ 354510 h 160941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 ang="0">
                    <a:pos x="connsiteX9-125" y="connsiteY9-126"/>
                  </a:cxn>
                  <a:cxn ang="0">
                    <a:pos x="connsiteX10-327" y="connsiteY10-328"/>
                  </a:cxn>
                  <a:cxn ang="0">
                    <a:pos x="connsiteX11-373" y="connsiteY11-374"/>
                  </a:cxn>
                  <a:cxn ang="0">
                    <a:pos x="connsiteX12-471" y="connsiteY12-472"/>
                  </a:cxn>
                </a:cxnLst>
                <a:rect l="l" t="t"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rgbClr val="1975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10" name="TextBox 45"/>
            <p:cNvSpPr txBox="1"/>
            <p:nvPr/>
          </p:nvSpPr>
          <p:spPr>
            <a:xfrm>
              <a:off x="1941183" y="2754805"/>
              <a:ext cx="513282" cy="523220"/>
            </a:xfrm>
            <a:prstGeom prst="rect">
              <a:avLst/>
            </a:prstGeom>
            <a:noFill/>
          </p:spPr>
          <p:txBody>
            <a:bodyPr wrap="none" rtlCol="0">
              <a:spAutoFit/>
            </a:bodyPr>
            <a:lstStyle/>
            <a:p>
              <a:r>
                <a:rPr lang="en-US" altLang="zh-CN" sz="2800" dirty="0">
                  <a:solidFill>
                    <a:prstClr val="white"/>
                  </a:solidFill>
                  <a:latin typeface="Impact" panose="020B0806030902050204" pitchFamily="34" charset="0"/>
                </a:rPr>
                <a:t>01</a:t>
              </a:r>
              <a:endParaRPr lang="zh-CN" altLang="en-US" sz="2800" dirty="0">
                <a:solidFill>
                  <a:prstClr val="white"/>
                </a:solidFill>
                <a:latin typeface="Impact" panose="020B0806030902050204" pitchFamily="34" charset="0"/>
              </a:endParaRPr>
            </a:p>
          </p:txBody>
        </p:sp>
      </p:grpSp>
      <p:cxnSp>
        <p:nvCxnSpPr>
          <p:cNvPr id="113" name="直接连接符 112"/>
          <p:cNvCxnSpPr/>
          <p:nvPr/>
        </p:nvCxnSpPr>
        <p:spPr>
          <a:xfrm flipV="1">
            <a:off x="1619672" y="1491630"/>
            <a:ext cx="0" cy="874660"/>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14" name="矩形 1"/>
          <p:cNvSpPr>
            <a:spLocks noChangeArrowheads="1"/>
          </p:cNvSpPr>
          <p:nvPr/>
        </p:nvSpPr>
        <p:spPr bwMode="auto">
          <a:xfrm>
            <a:off x="1730252" y="1431816"/>
            <a:ext cx="189369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10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随着计算机技术的发展及印刷技术进步，平面设计在视觉感观领域的表现也越来越丰富这真正的对今天的平面设计的新。</a:t>
            </a:r>
          </a:p>
        </p:txBody>
      </p:sp>
      <p:cxnSp>
        <p:nvCxnSpPr>
          <p:cNvPr id="115" name="直接连接符 114"/>
          <p:cNvCxnSpPr/>
          <p:nvPr/>
        </p:nvCxnSpPr>
        <p:spPr>
          <a:xfrm flipV="1">
            <a:off x="2807044" y="3761307"/>
            <a:ext cx="0" cy="874660"/>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16" name="直接连接符 115"/>
          <p:cNvCxnSpPr/>
          <p:nvPr/>
        </p:nvCxnSpPr>
        <p:spPr>
          <a:xfrm flipV="1">
            <a:off x="3869951" y="1491630"/>
            <a:ext cx="0" cy="874660"/>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17" name="矩形 1"/>
          <p:cNvSpPr>
            <a:spLocks noChangeArrowheads="1"/>
          </p:cNvSpPr>
          <p:nvPr/>
        </p:nvSpPr>
        <p:spPr bwMode="auto">
          <a:xfrm>
            <a:off x="3980531" y="1431816"/>
            <a:ext cx="189369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10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随着计算机技术的发展及印刷技术进步，平面设计在视觉感观领域的表现也越来越丰富这真正的对今天的平面设计的新。</a:t>
            </a:r>
          </a:p>
        </p:txBody>
      </p:sp>
      <p:cxnSp>
        <p:nvCxnSpPr>
          <p:cNvPr id="118" name="直接连接符 117"/>
          <p:cNvCxnSpPr/>
          <p:nvPr/>
        </p:nvCxnSpPr>
        <p:spPr>
          <a:xfrm flipV="1">
            <a:off x="5051586" y="3761307"/>
            <a:ext cx="0" cy="874660"/>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19" name="矩形 1"/>
          <p:cNvSpPr>
            <a:spLocks noChangeArrowheads="1"/>
          </p:cNvSpPr>
          <p:nvPr/>
        </p:nvSpPr>
        <p:spPr bwMode="auto">
          <a:xfrm>
            <a:off x="5162166" y="4024104"/>
            <a:ext cx="189369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10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随着计算机技术的发展及印刷技术进步，平面设计在视觉感观领域的表现也越来越丰富这真正的对今天的平面设计的新。</a:t>
            </a:r>
          </a:p>
        </p:txBody>
      </p:sp>
      <p:cxnSp>
        <p:nvCxnSpPr>
          <p:cNvPr id="120" name="直接连接符 119"/>
          <p:cNvCxnSpPr/>
          <p:nvPr/>
        </p:nvCxnSpPr>
        <p:spPr>
          <a:xfrm flipV="1">
            <a:off x="6195615" y="1491630"/>
            <a:ext cx="0" cy="874660"/>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21" name="矩形 1"/>
          <p:cNvSpPr>
            <a:spLocks noChangeArrowheads="1"/>
          </p:cNvSpPr>
          <p:nvPr/>
        </p:nvSpPr>
        <p:spPr bwMode="auto">
          <a:xfrm>
            <a:off x="6306195" y="1431816"/>
            <a:ext cx="189369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10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随着计算机技术的发展及印刷技术进步，平面设计在视觉感观领域的表现也越来越丰富这真正的对今天的平面设计的新。</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75"/>
                                            </p:tgtEl>
                                            <p:attrNameLst>
                                              <p:attrName>style.visibility</p:attrName>
                                            </p:attrNameLst>
                                          </p:cBhvr>
                                          <p:to>
                                            <p:strVal val="visible"/>
                                          </p:to>
                                        </p:set>
                                        <p:anim calcmode="lin" valueType="num">
                                          <p:cBhvr>
                                            <p:cTn id="7" dur="500" fill="hold"/>
                                            <p:tgtEl>
                                              <p:spTgt spid="75"/>
                                            </p:tgtEl>
                                            <p:attrNameLst>
                                              <p:attrName>ppt_x</p:attrName>
                                            </p:attrNameLst>
                                          </p:cBhvr>
                                          <p:tavLst>
                                            <p:tav tm="0">
                                              <p:val>
                                                <p:strVal val="0-#ppt_w/2"/>
                                              </p:val>
                                            </p:tav>
                                            <p:tav tm="100000">
                                              <p:val>
                                                <p:strVal val="#ppt_x"/>
                                              </p:val>
                                            </p:tav>
                                          </p:tavLst>
                                        </p:anim>
                                        <p:anim calcmode="lin" valueType="num">
                                          <p:cBhvr>
                                            <p:cTn id="8" dur="500" fill="hold"/>
                                            <p:tgtEl>
                                              <p:spTgt spid="7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6"/>
                                            </p:tgtEl>
                                            <p:attrNameLst>
                                              <p:attrName>style.visibility</p:attrName>
                                            </p:attrNameLst>
                                          </p:cBhvr>
                                          <p:to>
                                            <p:strVal val="visible"/>
                                          </p:to>
                                        </p:set>
                                        <p:anim calcmode="lin" valueType="num">
                                          <p:cBhvr>
                                            <p:cTn id="11" dur="500" fill="hold"/>
                                            <p:tgtEl>
                                              <p:spTgt spid="76"/>
                                            </p:tgtEl>
                                            <p:attrNameLst>
                                              <p:attrName>ppt_x</p:attrName>
                                            </p:attrNameLst>
                                          </p:cBhvr>
                                          <p:tavLst>
                                            <p:tav tm="0">
                                              <p:val>
                                                <p:strVal val="0-#ppt_w/2"/>
                                              </p:val>
                                            </p:tav>
                                            <p:tav tm="100000">
                                              <p:val>
                                                <p:strVal val="#ppt_x"/>
                                              </p:val>
                                            </p:tav>
                                          </p:tavLst>
                                        </p:anim>
                                        <p:anim calcmode="lin" valueType="num">
                                          <p:cBhvr>
                                            <p:cTn id="12" dur="500" fill="hold"/>
                                            <p:tgtEl>
                                              <p:spTgt spid="7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77"/>
                                            </p:tgtEl>
                                            <p:attrNameLst>
                                              <p:attrName>style.visibility</p:attrName>
                                            </p:attrNameLst>
                                          </p:cBhvr>
                                          <p:to>
                                            <p:strVal val="visible"/>
                                          </p:to>
                                        </p:set>
                                        <p:anim calcmode="lin" valueType="num">
                                          <p:cBhvr>
                                            <p:cTn id="15" dur="500" fill="hold"/>
                                            <p:tgtEl>
                                              <p:spTgt spid="77"/>
                                            </p:tgtEl>
                                            <p:attrNameLst>
                                              <p:attrName>ppt_x</p:attrName>
                                            </p:attrNameLst>
                                          </p:cBhvr>
                                          <p:tavLst>
                                            <p:tav tm="0">
                                              <p:val>
                                                <p:strVal val="0-#ppt_w/2"/>
                                              </p:val>
                                            </p:tav>
                                            <p:tav tm="100000">
                                              <p:val>
                                                <p:strVal val="#ppt_x"/>
                                              </p:val>
                                            </p:tav>
                                          </p:tavLst>
                                        </p:anim>
                                        <p:anim calcmode="lin" valueType="num">
                                          <p:cBhvr>
                                            <p:cTn id="16" dur="500" fill="hold"/>
                                            <p:tgtEl>
                                              <p:spTgt spid="77"/>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78"/>
                                            </p:tgtEl>
                                            <p:attrNameLst>
                                              <p:attrName>style.visibility</p:attrName>
                                            </p:attrNameLst>
                                          </p:cBhvr>
                                          <p:to>
                                            <p:strVal val="visible"/>
                                          </p:to>
                                        </p:set>
                                        <p:anim calcmode="lin" valueType="num">
                                          <p:cBhvr>
                                            <p:cTn id="19" dur="500" fill="hold"/>
                                            <p:tgtEl>
                                              <p:spTgt spid="78"/>
                                            </p:tgtEl>
                                            <p:attrNameLst>
                                              <p:attrName>ppt_x</p:attrName>
                                            </p:attrNameLst>
                                          </p:cBhvr>
                                          <p:tavLst>
                                            <p:tav tm="0">
                                              <p:val>
                                                <p:strVal val="0-#ppt_w/2"/>
                                              </p:val>
                                            </p:tav>
                                            <p:tav tm="100000">
                                              <p:val>
                                                <p:strVal val="#ppt_x"/>
                                              </p:val>
                                            </p:tav>
                                          </p:tavLst>
                                        </p:anim>
                                        <p:anim calcmode="lin" valueType="num">
                                          <p:cBhvr>
                                            <p:cTn id="20" dur="500" fill="hold"/>
                                            <p:tgtEl>
                                              <p:spTgt spid="78"/>
                                            </p:tgtEl>
                                            <p:attrNameLst>
                                              <p:attrName>ppt_y</p:attrName>
                                            </p:attrNameLst>
                                          </p:cBhvr>
                                          <p:tavLst>
                                            <p:tav tm="0">
                                              <p:val>
                                                <p:strVal val="#ppt_y"/>
                                              </p:val>
                                            </p:tav>
                                            <p:tav tm="100000">
                                              <p:val>
                                                <p:strVal val="#ppt_y"/>
                                              </p:val>
                                            </p:tav>
                                          </p:tavLst>
                                        </p:anim>
                                      </p:childTnLst>
                                    </p:cTn>
                                  </p:par>
                                  <p:par>
                                    <p:cTn id="21" presetID="8" presetClass="emph" presetSubtype="0" fill="hold" grpId="1" nodeType="withEffect">
                                      <p:stCondLst>
                                        <p:cond delay="0"/>
                                      </p:stCondLst>
                                      <p:childTnLst>
                                        <p:animRot by="21600000">
                                          <p:cBhvr>
                                            <p:cTn id="22" dur="500" fill="hold"/>
                                            <p:tgtEl>
                                              <p:spTgt spid="75"/>
                                            </p:tgtEl>
                                            <p:attrNameLst>
                                              <p:attrName>r</p:attrName>
                                            </p:attrNameLst>
                                          </p:cBhvr>
                                        </p:animRot>
                                      </p:childTnLst>
                                    </p:cTn>
                                  </p:par>
                                  <p:par>
                                    <p:cTn id="23" presetID="8" presetClass="emph" presetSubtype="0" fill="hold" grpId="1" nodeType="withEffect">
                                      <p:stCondLst>
                                        <p:cond delay="0"/>
                                      </p:stCondLst>
                                      <p:childTnLst>
                                        <p:animRot by="21600000">
                                          <p:cBhvr>
                                            <p:cTn id="24" dur="500" fill="hold"/>
                                            <p:tgtEl>
                                              <p:spTgt spid="76"/>
                                            </p:tgtEl>
                                            <p:attrNameLst>
                                              <p:attrName>r</p:attrName>
                                            </p:attrNameLst>
                                          </p:cBhvr>
                                        </p:animRot>
                                      </p:childTnLst>
                                    </p:cTn>
                                  </p:par>
                                  <p:par>
                                    <p:cTn id="25" presetID="8" presetClass="emph" presetSubtype="0" fill="hold" grpId="1" nodeType="withEffect">
                                      <p:stCondLst>
                                        <p:cond delay="0"/>
                                      </p:stCondLst>
                                      <p:childTnLst>
                                        <p:animRot by="21600000">
                                          <p:cBhvr>
                                            <p:cTn id="26" dur="500" fill="hold"/>
                                            <p:tgtEl>
                                              <p:spTgt spid="77"/>
                                            </p:tgtEl>
                                            <p:attrNameLst>
                                              <p:attrName>r</p:attrName>
                                            </p:attrNameLst>
                                          </p:cBhvr>
                                        </p:animRot>
                                      </p:childTnLst>
                                    </p:cTn>
                                  </p:par>
                                  <p:par>
                                    <p:cTn id="27" presetID="8" presetClass="emph" presetSubtype="0" fill="hold" grpId="1" nodeType="withEffect">
                                      <p:stCondLst>
                                        <p:cond delay="0"/>
                                      </p:stCondLst>
                                      <p:childTnLst>
                                        <p:animRot by="21600000">
                                          <p:cBhvr>
                                            <p:cTn id="28" dur="500" fill="hold"/>
                                            <p:tgtEl>
                                              <p:spTgt spid="78"/>
                                            </p:tgtEl>
                                            <p:attrNameLst>
                                              <p:attrName>r</p:attrName>
                                            </p:attrNameLst>
                                          </p:cBhvr>
                                        </p:animRot>
                                      </p:childTnLst>
                                    </p:cTn>
                                  </p:par>
                                  <p:par>
                                    <p:cTn id="29" presetID="10" presetClass="entr" presetSubtype="0" fill="hold" grpId="0" nodeType="withEffect">
                                      <p:stCondLst>
                                        <p:cond delay="300"/>
                                      </p:stCondLst>
                                      <p:childTnLst>
                                        <p:set>
                                          <p:cBhvr>
                                            <p:cTn id="30" dur="1" fill="hold">
                                              <p:stCondLst>
                                                <p:cond delay="0"/>
                                              </p:stCondLst>
                                            </p:cTn>
                                            <p:tgtEl>
                                              <p:spTgt spid="74"/>
                                            </p:tgtEl>
                                            <p:attrNameLst>
                                              <p:attrName>style.visibility</p:attrName>
                                            </p:attrNameLst>
                                          </p:cBhvr>
                                          <p:to>
                                            <p:strVal val="visible"/>
                                          </p:to>
                                        </p:set>
                                        <p:animEffect transition="in" filter="fade">
                                          <p:cBhvr>
                                            <p:cTn id="31" dur="500"/>
                                            <p:tgtEl>
                                              <p:spTgt spid="74"/>
                                            </p:tgtEl>
                                          </p:cBhvr>
                                        </p:animEffect>
                                      </p:childTnLst>
                                    </p:cTn>
                                  </p:par>
                                </p:childTnLst>
                              </p:cTn>
                            </p:par>
                            <p:par>
                              <p:cTn id="32" fill="hold">
                                <p:stCondLst>
                                  <p:cond delay="800"/>
                                </p:stCondLst>
                                <p:childTnLst>
                                  <p:par>
                                    <p:cTn id="33" presetID="2" presetClass="entr" presetSubtype="8" fill="hold" nodeType="afterEffect">
                                      <p:stCondLst>
                                        <p:cond delay="0"/>
                                      </p:stCondLst>
                                      <p:childTnLst>
                                        <p:set>
                                          <p:cBhvr>
                                            <p:cTn id="34" dur="1" fill="hold">
                                              <p:stCondLst>
                                                <p:cond delay="0"/>
                                              </p:stCondLst>
                                            </p:cTn>
                                            <p:tgtEl>
                                              <p:spTgt spid="108"/>
                                            </p:tgtEl>
                                            <p:attrNameLst>
                                              <p:attrName>style.visibility</p:attrName>
                                            </p:attrNameLst>
                                          </p:cBhvr>
                                          <p:to>
                                            <p:strVal val="visible"/>
                                          </p:to>
                                        </p:set>
                                        <p:anim calcmode="lin" valueType="num">
                                          <p:cBhvr additive="base">
                                            <p:cTn id="35" dur="500" fill="hold"/>
                                            <p:tgtEl>
                                              <p:spTgt spid="108"/>
                                            </p:tgtEl>
                                            <p:attrNameLst>
                                              <p:attrName>ppt_x</p:attrName>
                                            </p:attrNameLst>
                                          </p:cBhvr>
                                          <p:tavLst>
                                            <p:tav tm="0">
                                              <p:val>
                                                <p:strVal val="0-#ppt_w/2"/>
                                              </p:val>
                                            </p:tav>
                                            <p:tav tm="100000">
                                              <p:val>
                                                <p:strVal val="#ppt_x"/>
                                              </p:val>
                                            </p:tav>
                                          </p:tavLst>
                                        </p:anim>
                                        <p:anim calcmode="lin" valueType="num">
                                          <p:cBhvr additive="base">
                                            <p:cTn id="36" dur="500" fill="hold"/>
                                            <p:tgtEl>
                                              <p:spTgt spid="108"/>
                                            </p:tgtEl>
                                            <p:attrNameLst>
                                              <p:attrName>ppt_y</p:attrName>
                                            </p:attrNameLst>
                                          </p:cBhvr>
                                          <p:tavLst>
                                            <p:tav tm="0">
                                              <p:val>
                                                <p:strVal val="#ppt_y"/>
                                              </p:val>
                                            </p:tav>
                                            <p:tav tm="100000">
                                              <p:val>
                                                <p:strVal val="#ppt_y"/>
                                              </p:val>
                                            </p:tav>
                                          </p:tavLst>
                                        </p:anim>
                                      </p:childTnLst>
                                    </p:cTn>
                                  </p:par>
                                  <p:par>
                                    <p:cTn id="37" presetID="12" presetClass="entr" presetSubtype="8" fill="hold" nodeType="withEffect">
                                      <p:stCondLst>
                                        <p:cond delay="200"/>
                                      </p:stCondLst>
                                      <p:childTnLst>
                                        <p:set>
                                          <p:cBhvr>
                                            <p:cTn id="38" dur="1" fill="hold">
                                              <p:stCondLst>
                                                <p:cond delay="0"/>
                                              </p:stCondLst>
                                            </p:cTn>
                                            <p:tgtEl>
                                              <p:spTgt spid="103"/>
                                            </p:tgtEl>
                                            <p:attrNameLst>
                                              <p:attrName>style.visibility</p:attrName>
                                            </p:attrNameLst>
                                          </p:cBhvr>
                                          <p:to>
                                            <p:strVal val="visible"/>
                                          </p:to>
                                        </p:set>
                                        <p:anim calcmode="lin" valueType="num">
                                          <p:cBhvr additive="base">
                                            <p:cTn id="39" dur="500"/>
                                            <p:tgtEl>
                                              <p:spTgt spid="103"/>
                                            </p:tgtEl>
                                            <p:attrNameLst>
                                              <p:attrName>ppt_x</p:attrName>
                                            </p:attrNameLst>
                                          </p:cBhvr>
                                          <p:tavLst>
                                            <p:tav tm="0">
                                              <p:val>
                                                <p:strVal val="#ppt_x-#ppt_w*1.125000"/>
                                              </p:val>
                                            </p:tav>
                                            <p:tav tm="100000">
                                              <p:val>
                                                <p:strVal val="#ppt_x"/>
                                              </p:val>
                                            </p:tav>
                                          </p:tavLst>
                                        </p:anim>
                                        <p:animEffect transition="in" filter="wipe(right)">
                                          <p:cBhvr>
                                            <p:cTn id="40" dur="500"/>
                                            <p:tgtEl>
                                              <p:spTgt spid="103"/>
                                            </p:tgtEl>
                                          </p:cBhvr>
                                        </p:animEffect>
                                      </p:childTnLst>
                                    </p:cTn>
                                  </p:par>
                                  <p:par>
                                    <p:cTn id="41" presetID="12" presetClass="entr" presetSubtype="8" fill="hold" nodeType="withEffect">
                                      <p:stCondLst>
                                        <p:cond delay="400"/>
                                      </p:stCondLst>
                                      <p:childTnLst>
                                        <p:set>
                                          <p:cBhvr>
                                            <p:cTn id="42" dur="1" fill="hold">
                                              <p:stCondLst>
                                                <p:cond delay="0"/>
                                              </p:stCondLst>
                                            </p:cTn>
                                            <p:tgtEl>
                                              <p:spTgt spid="98"/>
                                            </p:tgtEl>
                                            <p:attrNameLst>
                                              <p:attrName>style.visibility</p:attrName>
                                            </p:attrNameLst>
                                          </p:cBhvr>
                                          <p:to>
                                            <p:strVal val="visible"/>
                                          </p:to>
                                        </p:set>
                                        <p:anim calcmode="lin" valueType="num">
                                          <p:cBhvr additive="base">
                                            <p:cTn id="43" dur="500"/>
                                            <p:tgtEl>
                                              <p:spTgt spid="98"/>
                                            </p:tgtEl>
                                            <p:attrNameLst>
                                              <p:attrName>ppt_x</p:attrName>
                                            </p:attrNameLst>
                                          </p:cBhvr>
                                          <p:tavLst>
                                            <p:tav tm="0">
                                              <p:val>
                                                <p:strVal val="#ppt_x-#ppt_w*1.125000"/>
                                              </p:val>
                                            </p:tav>
                                            <p:tav tm="100000">
                                              <p:val>
                                                <p:strVal val="#ppt_x"/>
                                              </p:val>
                                            </p:tav>
                                          </p:tavLst>
                                        </p:anim>
                                        <p:animEffect transition="in" filter="wipe(right)">
                                          <p:cBhvr>
                                            <p:cTn id="44" dur="500"/>
                                            <p:tgtEl>
                                              <p:spTgt spid="98"/>
                                            </p:tgtEl>
                                          </p:cBhvr>
                                        </p:animEffect>
                                      </p:childTnLst>
                                    </p:cTn>
                                  </p:par>
                                  <p:par>
                                    <p:cTn id="45" presetID="12" presetClass="entr" presetSubtype="8" fill="hold" nodeType="withEffect">
                                      <p:stCondLst>
                                        <p:cond delay="600"/>
                                      </p:stCondLst>
                                      <p:childTnLst>
                                        <p:set>
                                          <p:cBhvr>
                                            <p:cTn id="46" dur="1" fill="hold">
                                              <p:stCondLst>
                                                <p:cond delay="0"/>
                                              </p:stCondLst>
                                            </p:cTn>
                                            <p:tgtEl>
                                              <p:spTgt spid="93"/>
                                            </p:tgtEl>
                                            <p:attrNameLst>
                                              <p:attrName>style.visibility</p:attrName>
                                            </p:attrNameLst>
                                          </p:cBhvr>
                                          <p:to>
                                            <p:strVal val="visible"/>
                                          </p:to>
                                        </p:set>
                                        <p:anim calcmode="lin" valueType="num">
                                          <p:cBhvr additive="base">
                                            <p:cTn id="47" dur="500"/>
                                            <p:tgtEl>
                                              <p:spTgt spid="93"/>
                                            </p:tgtEl>
                                            <p:attrNameLst>
                                              <p:attrName>ppt_x</p:attrName>
                                            </p:attrNameLst>
                                          </p:cBhvr>
                                          <p:tavLst>
                                            <p:tav tm="0">
                                              <p:val>
                                                <p:strVal val="#ppt_x-#ppt_w*1.125000"/>
                                              </p:val>
                                            </p:tav>
                                            <p:tav tm="100000">
                                              <p:val>
                                                <p:strVal val="#ppt_x"/>
                                              </p:val>
                                            </p:tav>
                                          </p:tavLst>
                                        </p:anim>
                                        <p:animEffect transition="in" filter="wipe(right)">
                                          <p:cBhvr>
                                            <p:cTn id="48" dur="500"/>
                                            <p:tgtEl>
                                              <p:spTgt spid="93"/>
                                            </p:tgtEl>
                                          </p:cBhvr>
                                        </p:animEffect>
                                      </p:childTnLst>
                                    </p:cTn>
                                  </p:par>
                                  <p:par>
                                    <p:cTn id="49" presetID="12" presetClass="entr" presetSubtype="8" fill="hold" nodeType="withEffect">
                                      <p:stCondLst>
                                        <p:cond delay="800"/>
                                      </p:stCondLst>
                                      <p:childTnLst>
                                        <p:set>
                                          <p:cBhvr>
                                            <p:cTn id="50" dur="1" fill="hold">
                                              <p:stCondLst>
                                                <p:cond delay="0"/>
                                              </p:stCondLst>
                                            </p:cTn>
                                            <p:tgtEl>
                                              <p:spTgt spid="79"/>
                                            </p:tgtEl>
                                            <p:attrNameLst>
                                              <p:attrName>style.visibility</p:attrName>
                                            </p:attrNameLst>
                                          </p:cBhvr>
                                          <p:to>
                                            <p:strVal val="visible"/>
                                          </p:to>
                                        </p:set>
                                        <p:anim calcmode="lin" valueType="num">
                                          <p:cBhvr additive="base">
                                            <p:cTn id="51" dur="500"/>
                                            <p:tgtEl>
                                              <p:spTgt spid="79"/>
                                            </p:tgtEl>
                                            <p:attrNameLst>
                                              <p:attrName>ppt_x</p:attrName>
                                            </p:attrNameLst>
                                          </p:cBhvr>
                                          <p:tavLst>
                                            <p:tav tm="0">
                                              <p:val>
                                                <p:strVal val="#ppt_x-#ppt_w*1.125000"/>
                                              </p:val>
                                            </p:tav>
                                            <p:tav tm="100000">
                                              <p:val>
                                                <p:strVal val="#ppt_x"/>
                                              </p:val>
                                            </p:tav>
                                          </p:tavLst>
                                        </p:anim>
                                        <p:animEffect transition="in" filter="wipe(right)">
                                          <p:cBhvr>
                                            <p:cTn id="52" dur="500"/>
                                            <p:tgtEl>
                                              <p:spTgt spid="79"/>
                                            </p:tgtEl>
                                          </p:cBhvr>
                                        </p:animEffect>
                                      </p:childTnLst>
                                    </p:cTn>
                                  </p:par>
                                </p:childTnLst>
                              </p:cTn>
                            </p:par>
                            <p:par>
                              <p:cTn id="53" fill="hold">
                                <p:stCondLst>
                                  <p:cond delay="2100"/>
                                </p:stCondLst>
                                <p:childTnLst>
                                  <p:par>
                                    <p:cTn id="54" presetID="22" presetClass="entr" presetSubtype="4" fill="hold" nodeType="afterEffect">
                                      <p:stCondLst>
                                        <p:cond delay="0"/>
                                      </p:stCondLst>
                                      <p:childTnLst>
                                        <p:set>
                                          <p:cBhvr>
                                            <p:cTn id="55" dur="1" fill="hold">
                                              <p:stCondLst>
                                                <p:cond delay="0"/>
                                              </p:stCondLst>
                                            </p:cTn>
                                            <p:tgtEl>
                                              <p:spTgt spid="113"/>
                                            </p:tgtEl>
                                            <p:attrNameLst>
                                              <p:attrName>style.visibility</p:attrName>
                                            </p:attrNameLst>
                                          </p:cBhvr>
                                          <p:to>
                                            <p:strVal val="visible"/>
                                          </p:to>
                                        </p:set>
                                        <p:animEffect transition="in" filter="wipe(down)">
                                          <p:cBhvr>
                                            <p:cTn id="56" dur="500"/>
                                            <p:tgtEl>
                                              <p:spTgt spid="113"/>
                                            </p:tgtEl>
                                          </p:cBhvr>
                                        </p:animEffect>
                                      </p:childTnLst>
                                    </p:cTn>
                                  </p:par>
                                </p:childTnLst>
                              </p:cTn>
                            </p:par>
                            <p:par>
                              <p:cTn id="57" fill="hold">
                                <p:stCondLst>
                                  <p:cond delay="2600"/>
                                </p:stCondLst>
                                <p:childTnLst>
                                  <p:par>
                                    <p:cTn id="58" presetID="2" presetClass="entr" presetSubtype="8" fill="hold" grpId="0" nodeType="afterEffect" p14:presetBounceEnd="50000">
                                      <p:stCondLst>
                                        <p:cond delay="0"/>
                                      </p:stCondLst>
                                      <p:childTnLst>
                                        <p:set>
                                          <p:cBhvr>
                                            <p:cTn id="59" dur="1" fill="hold">
                                              <p:stCondLst>
                                                <p:cond delay="0"/>
                                              </p:stCondLst>
                                            </p:cTn>
                                            <p:tgtEl>
                                              <p:spTgt spid="114"/>
                                            </p:tgtEl>
                                            <p:attrNameLst>
                                              <p:attrName>style.visibility</p:attrName>
                                            </p:attrNameLst>
                                          </p:cBhvr>
                                          <p:to>
                                            <p:strVal val="visible"/>
                                          </p:to>
                                        </p:set>
                                        <p:anim calcmode="lin" valueType="num" p14:bounceEnd="50000">
                                          <p:cBhvr additive="base">
                                            <p:cTn id="60" dur="300" fill="hold"/>
                                            <p:tgtEl>
                                              <p:spTgt spid="114"/>
                                            </p:tgtEl>
                                            <p:attrNameLst>
                                              <p:attrName>ppt_x</p:attrName>
                                            </p:attrNameLst>
                                          </p:cBhvr>
                                          <p:tavLst>
                                            <p:tav tm="0">
                                              <p:val>
                                                <p:strVal val="0-#ppt_w/2"/>
                                              </p:val>
                                            </p:tav>
                                            <p:tav tm="100000">
                                              <p:val>
                                                <p:strVal val="#ppt_x"/>
                                              </p:val>
                                            </p:tav>
                                          </p:tavLst>
                                        </p:anim>
                                        <p:anim calcmode="lin" valueType="num" p14:bounceEnd="50000">
                                          <p:cBhvr additive="base">
                                            <p:cTn id="61" dur="300" fill="hold"/>
                                            <p:tgtEl>
                                              <p:spTgt spid="114"/>
                                            </p:tgtEl>
                                            <p:attrNameLst>
                                              <p:attrName>ppt_y</p:attrName>
                                            </p:attrNameLst>
                                          </p:cBhvr>
                                          <p:tavLst>
                                            <p:tav tm="0">
                                              <p:val>
                                                <p:strVal val="#ppt_y"/>
                                              </p:val>
                                            </p:tav>
                                            <p:tav tm="100000">
                                              <p:val>
                                                <p:strVal val="#ppt_y"/>
                                              </p:val>
                                            </p:tav>
                                          </p:tavLst>
                                        </p:anim>
                                      </p:childTnLst>
                                    </p:cTn>
                                  </p:par>
                                </p:childTnLst>
                              </p:cTn>
                            </p:par>
                            <p:par>
                              <p:cTn id="62" fill="hold">
                                <p:stCondLst>
                                  <p:cond delay="2900"/>
                                </p:stCondLst>
                                <p:childTnLst>
                                  <p:par>
                                    <p:cTn id="63" presetID="22" presetClass="entr" presetSubtype="4" fill="hold" nodeType="afterEffect">
                                      <p:stCondLst>
                                        <p:cond delay="0"/>
                                      </p:stCondLst>
                                      <p:childTnLst>
                                        <p:set>
                                          <p:cBhvr>
                                            <p:cTn id="64" dur="1" fill="hold">
                                              <p:stCondLst>
                                                <p:cond delay="0"/>
                                              </p:stCondLst>
                                            </p:cTn>
                                            <p:tgtEl>
                                              <p:spTgt spid="115"/>
                                            </p:tgtEl>
                                            <p:attrNameLst>
                                              <p:attrName>style.visibility</p:attrName>
                                            </p:attrNameLst>
                                          </p:cBhvr>
                                          <p:to>
                                            <p:strVal val="visible"/>
                                          </p:to>
                                        </p:set>
                                        <p:animEffect transition="in" filter="wipe(down)">
                                          <p:cBhvr>
                                            <p:cTn id="65" dur="500"/>
                                            <p:tgtEl>
                                              <p:spTgt spid="115"/>
                                            </p:tgtEl>
                                          </p:cBhvr>
                                        </p:animEffect>
                                      </p:childTnLst>
                                    </p:cTn>
                                  </p:par>
                                </p:childTnLst>
                              </p:cTn>
                            </p:par>
                            <p:par>
                              <p:cTn id="66" fill="hold">
                                <p:stCondLst>
                                  <p:cond delay="3400"/>
                                </p:stCondLst>
                                <p:childTnLst>
                                  <p:par>
                                    <p:cTn id="67" presetID="22" presetClass="entr" presetSubtype="4" fill="hold" nodeType="afterEffect">
                                      <p:stCondLst>
                                        <p:cond delay="0"/>
                                      </p:stCondLst>
                                      <p:childTnLst>
                                        <p:set>
                                          <p:cBhvr>
                                            <p:cTn id="68" dur="1" fill="hold">
                                              <p:stCondLst>
                                                <p:cond delay="0"/>
                                              </p:stCondLst>
                                            </p:cTn>
                                            <p:tgtEl>
                                              <p:spTgt spid="116"/>
                                            </p:tgtEl>
                                            <p:attrNameLst>
                                              <p:attrName>style.visibility</p:attrName>
                                            </p:attrNameLst>
                                          </p:cBhvr>
                                          <p:to>
                                            <p:strVal val="visible"/>
                                          </p:to>
                                        </p:set>
                                        <p:animEffect transition="in" filter="wipe(down)">
                                          <p:cBhvr>
                                            <p:cTn id="69" dur="500"/>
                                            <p:tgtEl>
                                              <p:spTgt spid="116"/>
                                            </p:tgtEl>
                                          </p:cBhvr>
                                        </p:animEffect>
                                      </p:childTnLst>
                                    </p:cTn>
                                  </p:par>
                                </p:childTnLst>
                              </p:cTn>
                            </p:par>
                            <p:par>
                              <p:cTn id="70" fill="hold">
                                <p:stCondLst>
                                  <p:cond delay="3900"/>
                                </p:stCondLst>
                                <p:childTnLst>
                                  <p:par>
                                    <p:cTn id="71" presetID="2" presetClass="entr" presetSubtype="8" fill="hold" grpId="0" nodeType="afterEffect" p14:presetBounceEnd="50000">
                                      <p:stCondLst>
                                        <p:cond delay="0"/>
                                      </p:stCondLst>
                                      <p:childTnLst>
                                        <p:set>
                                          <p:cBhvr>
                                            <p:cTn id="72" dur="1" fill="hold">
                                              <p:stCondLst>
                                                <p:cond delay="0"/>
                                              </p:stCondLst>
                                            </p:cTn>
                                            <p:tgtEl>
                                              <p:spTgt spid="117"/>
                                            </p:tgtEl>
                                            <p:attrNameLst>
                                              <p:attrName>style.visibility</p:attrName>
                                            </p:attrNameLst>
                                          </p:cBhvr>
                                          <p:to>
                                            <p:strVal val="visible"/>
                                          </p:to>
                                        </p:set>
                                        <p:anim calcmode="lin" valueType="num" p14:bounceEnd="50000">
                                          <p:cBhvr additive="base">
                                            <p:cTn id="73" dur="300" fill="hold"/>
                                            <p:tgtEl>
                                              <p:spTgt spid="117"/>
                                            </p:tgtEl>
                                            <p:attrNameLst>
                                              <p:attrName>ppt_x</p:attrName>
                                            </p:attrNameLst>
                                          </p:cBhvr>
                                          <p:tavLst>
                                            <p:tav tm="0">
                                              <p:val>
                                                <p:strVal val="0-#ppt_w/2"/>
                                              </p:val>
                                            </p:tav>
                                            <p:tav tm="100000">
                                              <p:val>
                                                <p:strVal val="#ppt_x"/>
                                              </p:val>
                                            </p:tav>
                                          </p:tavLst>
                                        </p:anim>
                                        <p:anim calcmode="lin" valueType="num" p14:bounceEnd="50000">
                                          <p:cBhvr additive="base">
                                            <p:cTn id="74" dur="300" fill="hold"/>
                                            <p:tgtEl>
                                              <p:spTgt spid="117"/>
                                            </p:tgtEl>
                                            <p:attrNameLst>
                                              <p:attrName>ppt_y</p:attrName>
                                            </p:attrNameLst>
                                          </p:cBhvr>
                                          <p:tavLst>
                                            <p:tav tm="0">
                                              <p:val>
                                                <p:strVal val="#ppt_y"/>
                                              </p:val>
                                            </p:tav>
                                            <p:tav tm="100000">
                                              <p:val>
                                                <p:strVal val="#ppt_y"/>
                                              </p:val>
                                            </p:tav>
                                          </p:tavLst>
                                        </p:anim>
                                      </p:childTnLst>
                                    </p:cTn>
                                  </p:par>
                                </p:childTnLst>
                              </p:cTn>
                            </p:par>
                            <p:par>
                              <p:cTn id="75" fill="hold">
                                <p:stCondLst>
                                  <p:cond delay="4200"/>
                                </p:stCondLst>
                                <p:childTnLst>
                                  <p:par>
                                    <p:cTn id="76" presetID="22" presetClass="entr" presetSubtype="4" fill="hold" nodeType="afterEffect">
                                      <p:stCondLst>
                                        <p:cond delay="0"/>
                                      </p:stCondLst>
                                      <p:childTnLst>
                                        <p:set>
                                          <p:cBhvr>
                                            <p:cTn id="77" dur="1" fill="hold">
                                              <p:stCondLst>
                                                <p:cond delay="0"/>
                                              </p:stCondLst>
                                            </p:cTn>
                                            <p:tgtEl>
                                              <p:spTgt spid="118"/>
                                            </p:tgtEl>
                                            <p:attrNameLst>
                                              <p:attrName>style.visibility</p:attrName>
                                            </p:attrNameLst>
                                          </p:cBhvr>
                                          <p:to>
                                            <p:strVal val="visible"/>
                                          </p:to>
                                        </p:set>
                                        <p:animEffect transition="in" filter="wipe(down)">
                                          <p:cBhvr>
                                            <p:cTn id="78" dur="500"/>
                                            <p:tgtEl>
                                              <p:spTgt spid="118"/>
                                            </p:tgtEl>
                                          </p:cBhvr>
                                        </p:animEffect>
                                      </p:childTnLst>
                                    </p:cTn>
                                  </p:par>
                                </p:childTnLst>
                              </p:cTn>
                            </p:par>
                            <p:par>
                              <p:cTn id="79" fill="hold">
                                <p:stCondLst>
                                  <p:cond delay="4700"/>
                                </p:stCondLst>
                                <p:childTnLst>
                                  <p:par>
                                    <p:cTn id="80" presetID="2" presetClass="entr" presetSubtype="8" fill="hold" grpId="0" nodeType="afterEffect" p14:presetBounceEnd="50000">
                                      <p:stCondLst>
                                        <p:cond delay="0"/>
                                      </p:stCondLst>
                                      <p:childTnLst>
                                        <p:set>
                                          <p:cBhvr>
                                            <p:cTn id="81" dur="1" fill="hold">
                                              <p:stCondLst>
                                                <p:cond delay="0"/>
                                              </p:stCondLst>
                                            </p:cTn>
                                            <p:tgtEl>
                                              <p:spTgt spid="119"/>
                                            </p:tgtEl>
                                            <p:attrNameLst>
                                              <p:attrName>style.visibility</p:attrName>
                                            </p:attrNameLst>
                                          </p:cBhvr>
                                          <p:to>
                                            <p:strVal val="visible"/>
                                          </p:to>
                                        </p:set>
                                        <p:anim calcmode="lin" valueType="num" p14:bounceEnd="50000">
                                          <p:cBhvr additive="base">
                                            <p:cTn id="82" dur="300" fill="hold"/>
                                            <p:tgtEl>
                                              <p:spTgt spid="119"/>
                                            </p:tgtEl>
                                            <p:attrNameLst>
                                              <p:attrName>ppt_x</p:attrName>
                                            </p:attrNameLst>
                                          </p:cBhvr>
                                          <p:tavLst>
                                            <p:tav tm="0">
                                              <p:val>
                                                <p:strVal val="0-#ppt_w/2"/>
                                              </p:val>
                                            </p:tav>
                                            <p:tav tm="100000">
                                              <p:val>
                                                <p:strVal val="#ppt_x"/>
                                              </p:val>
                                            </p:tav>
                                          </p:tavLst>
                                        </p:anim>
                                        <p:anim calcmode="lin" valueType="num" p14:bounceEnd="50000">
                                          <p:cBhvr additive="base">
                                            <p:cTn id="83" dur="300" fill="hold"/>
                                            <p:tgtEl>
                                              <p:spTgt spid="119"/>
                                            </p:tgtEl>
                                            <p:attrNameLst>
                                              <p:attrName>ppt_y</p:attrName>
                                            </p:attrNameLst>
                                          </p:cBhvr>
                                          <p:tavLst>
                                            <p:tav tm="0">
                                              <p:val>
                                                <p:strVal val="#ppt_y"/>
                                              </p:val>
                                            </p:tav>
                                            <p:tav tm="100000">
                                              <p:val>
                                                <p:strVal val="#ppt_y"/>
                                              </p:val>
                                            </p:tav>
                                          </p:tavLst>
                                        </p:anim>
                                      </p:childTnLst>
                                    </p:cTn>
                                  </p:par>
                                </p:childTnLst>
                              </p:cTn>
                            </p:par>
                            <p:par>
                              <p:cTn id="84" fill="hold">
                                <p:stCondLst>
                                  <p:cond delay="5000"/>
                                </p:stCondLst>
                                <p:childTnLst>
                                  <p:par>
                                    <p:cTn id="85" presetID="22" presetClass="entr" presetSubtype="4" fill="hold" nodeType="afterEffect">
                                      <p:stCondLst>
                                        <p:cond delay="0"/>
                                      </p:stCondLst>
                                      <p:childTnLst>
                                        <p:set>
                                          <p:cBhvr>
                                            <p:cTn id="86" dur="1" fill="hold">
                                              <p:stCondLst>
                                                <p:cond delay="0"/>
                                              </p:stCondLst>
                                            </p:cTn>
                                            <p:tgtEl>
                                              <p:spTgt spid="120"/>
                                            </p:tgtEl>
                                            <p:attrNameLst>
                                              <p:attrName>style.visibility</p:attrName>
                                            </p:attrNameLst>
                                          </p:cBhvr>
                                          <p:to>
                                            <p:strVal val="visible"/>
                                          </p:to>
                                        </p:set>
                                        <p:animEffect transition="in" filter="wipe(down)">
                                          <p:cBhvr>
                                            <p:cTn id="87" dur="500"/>
                                            <p:tgtEl>
                                              <p:spTgt spid="120"/>
                                            </p:tgtEl>
                                          </p:cBhvr>
                                        </p:animEffect>
                                      </p:childTnLst>
                                    </p:cTn>
                                  </p:par>
                                </p:childTnLst>
                              </p:cTn>
                            </p:par>
                            <p:par>
                              <p:cTn id="88" fill="hold">
                                <p:stCondLst>
                                  <p:cond delay="5500"/>
                                </p:stCondLst>
                                <p:childTnLst>
                                  <p:par>
                                    <p:cTn id="89" presetID="2" presetClass="entr" presetSubtype="8" fill="hold" grpId="0" nodeType="afterEffect" p14:presetBounceEnd="50000">
                                      <p:stCondLst>
                                        <p:cond delay="0"/>
                                      </p:stCondLst>
                                      <p:childTnLst>
                                        <p:set>
                                          <p:cBhvr>
                                            <p:cTn id="90" dur="1" fill="hold">
                                              <p:stCondLst>
                                                <p:cond delay="0"/>
                                              </p:stCondLst>
                                            </p:cTn>
                                            <p:tgtEl>
                                              <p:spTgt spid="121"/>
                                            </p:tgtEl>
                                            <p:attrNameLst>
                                              <p:attrName>style.visibility</p:attrName>
                                            </p:attrNameLst>
                                          </p:cBhvr>
                                          <p:to>
                                            <p:strVal val="visible"/>
                                          </p:to>
                                        </p:set>
                                        <p:anim calcmode="lin" valueType="num" p14:bounceEnd="50000">
                                          <p:cBhvr additive="base">
                                            <p:cTn id="91" dur="300" fill="hold"/>
                                            <p:tgtEl>
                                              <p:spTgt spid="121"/>
                                            </p:tgtEl>
                                            <p:attrNameLst>
                                              <p:attrName>ppt_x</p:attrName>
                                            </p:attrNameLst>
                                          </p:cBhvr>
                                          <p:tavLst>
                                            <p:tav tm="0">
                                              <p:val>
                                                <p:strVal val="0-#ppt_w/2"/>
                                              </p:val>
                                            </p:tav>
                                            <p:tav tm="100000">
                                              <p:val>
                                                <p:strVal val="#ppt_x"/>
                                              </p:val>
                                            </p:tav>
                                          </p:tavLst>
                                        </p:anim>
                                        <p:anim calcmode="lin" valueType="num" p14:bounceEnd="50000">
                                          <p:cBhvr additive="base">
                                            <p:cTn id="92" dur="300" fill="hold"/>
                                            <p:tgtEl>
                                              <p:spTgt spid="1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75" grpId="0" animBg="1"/>
          <p:bldP spid="75" grpId="1" animBg="1"/>
          <p:bldP spid="76" grpId="0" animBg="1"/>
          <p:bldP spid="76" grpId="1" animBg="1"/>
          <p:bldP spid="77" grpId="0" animBg="1"/>
          <p:bldP spid="77" grpId="1" animBg="1"/>
          <p:bldP spid="78" grpId="0" animBg="1"/>
          <p:bldP spid="78" grpId="1" animBg="1"/>
          <p:bldP spid="114" grpId="0"/>
          <p:bldP spid="117" grpId="0"/>
          <p:bldP spid="119" grpId="0"/>
          <p:bldP spid="12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75"/>
                                            </p:tgtEl>
                                            <p:attrNameLst>
                                              <p:attrName>style.visibility</p:attrName>
                                            </p:attrNameLst>
                                          </p:cBhvr>
                                          <p:to>
                                            <p:strVal val="visible"/>
                                          </p:to>
                                        </p:set>
                                        <p:anim calcmode="lin" valueType="num">
                                          <p:cBhvr>
                                            <p:cTn id="7" dur="500" fill="hold"/>
                                            <p:tgtEl>
                                              <p:spTgt spid="75"/>
                                            </p:tgtEl>
                                            <p:attrNameLst>
                                              <p:attrName>ppt_x</p:attrName>
                                            </p:attrNameLst>
                                          </p:cBhvr>
                                          <p:tavLst>
                                            <p:tav tm="0">
                                              <p:val>
                                                <p:strVal val="0-#ppt_w/2"/>
                                              </p:val>
                                            </p:tav>
                                            <p:tav tm="100000">
                                              <p:val>
                                                <p:strVal val="#ppt_x"/>
                                              </p:val>
                                            </p:tav>
                                          </p:tavLst>
                                        </p:anim>
                                        <p:anim calcmode="lin" valueType="num">
                                          <p:cBhvr>
                                            <p:cTn id="8" dur="500" fill="hold"/>
                                            <p:tgtEl>
                                              <p:spTgt spid="7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6"/>
                                            </p:tgtEl>
                                            <p:attrNameLst>
                                              <p:attrName>style.visibility</p:attrName>
                                            </p:attrNameLst>
                                          </p:cBhvr>
                                          <p:to>
                                            <p:strVal val="visible"/>
                                          </p:to>
                                        </p:set>
                                        <p:anim calcmode="lin" valueType="num">
                                          <p:cBhvr>
                                            <p:cTn id="11" dur="500" fill="hold"/>
                                            <p:tgtEl>
                                              <p:spTgt spid="76"/>
                                            </p:tgtEl>
                                            <p:attrNameLst>
                                              <p:attrName>ppt_x</p:attrName>
                                            </p:attrNameLst>
                                          </p:cBhvr>
                                          <p:tavLst>
                                            <p:tav tm="0">
                                              <p:val>
                                                <p:strVal val="0-#ppt_w/2"/>
                                              </p:val>
                                            </p:tav>
                                            <p:tav tm="100000">
                                              <p:val>
                                                <p:strVal val="#ppt_x"/>
                                              </p:val>
                                            </p:tav>
                                          </p:tavLst>
                                        </p:anim>
                                        <p:anim calcmode="lin" valueType="num">
                                          <p:cBhvr>
                                            <p:cTn id="12" dur="500" fill="hold"/>
                                            <p:tgtEl>
                                              <p:spTgt spid="7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77"/>
                                            </p:tgtEl>
                                            <p:attrNameLst>
                                              <p:attrName>style.visibility</p:attrName>
                                            </p:attrNameLst>
                                          </p:cBhvr>
                                          <p:to>
                                            <p:strVal val="visible"/>
                                          </p:to>
                                        </p:set>
                                        <p:anim calcmode="lin" valueType="num">
                                          <p:cBhvr>
                                            <p:cTn id="15" dur="500" fill="hold"/>
                                            <p:tgtEl>
                                              <p:spTgt spid="77"/>
                                            </p:tgtEl>
                                            <p:attrNameLst>
                                              <p:attrName>ppt_x</p:attrName>
                                            </p:attrNameLst>
                                          </p:cBhvr>
                                          <p:tavLst>
                                            <p:tav tm="0">
                                              <p:val>
                                                <p:strVal val="0-#ppt_w/2"/>
                                              </p:val>
                                            </p:tav>
                                            <p:tav tm="100000">
                                              <p:val>
                                                <p:strVal val="#ppt_x"/>
                                              </p:val>
                                            </p:tav>
                                          </p:tavLst>
                                        </p:anim>
                                        <p:anim calcmode="lin" valueType="num">
                                          <p:cBhvr>
                                            <p:cTn id="16" dur="500" fill="hold"/>
                                            <p:tgtEl>
                                              <p:spTgt spid="77"/>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78"/>
                                            </p:tgtEl>
                                            <p:attrNameLst>
                                              <p:attrName>style.visibility</p:attrName>
                                            </p:attrNameLst>
                                          </p:cBhvr>
                                          <p:to>
                                            <p:strVal val="visible"/>
                                          </p:to>
                                        </p:set>
                                        <p:anim calcmode="lin" valueType="num">
                                          <p:cBhvr>
                                            <p:cTn id="19" dur="500" fill="hold"/>
                                            <p:tgtEl>
                                              <p:spTgt spid="78"/>
                                            </p:tgtEl>
                                            <p:attrNameLst>
                                              <p:attrName>ppt_x</p:attrName>
                                            </p:attrNameLst>
                                          </p:cBhvr>
                                          <p:tavLst>
                                            <p:tav tm="0">
                                              <p:val>
                                                <p:strVal val="0-#ppt_w/2"/>
                                              </p:val>
                                            </p:tav>
                                            <p:tav tm="100000">
                                              <p:val>
                                                <p:strVal val="#ppt_x"/>
                                              </p:val>
                                            </p:tav>
                                          </p:tavLst>
                                        </p:anim>
                                        <p:anim calcmode="lin" valueType="num">
                                          <p:cBhvr>
                                            <p:cTn id="20" dur="500" fill="hold"/>
                                            <p:tgtEl>
                                              <p:spTgt spid="78"/>
                                            </p:tgtEl>
                                            <p:attrNameLst>
                                              <p:attrName>ppt_y</p:attrName>
                                            </p:attrNameLst>
                                          </p:cBhvr>
                                          <p:tavLst>
                                            <p:tav tm="0">
                                              <p:val>
                                                <p:strVal val="#ppt_y"/>
                                              </p:val>
                                            </p:tav>
                                            <p:tav tm="100000">
                                              <p:val>
                                                <p:strVal val="#ppt_y"/>
                                              </p:val>
                                            </p:tav>
                                          </p:tavLst>
                                        </p:anim>
                                      </p:childTnLst>
                                    </p:cTn>
                                  </p:par>
                                  <p:par>
                                    <p:cTn id="21" presetID="8" presetClass="emph" presetSubtype="0" fill="hold" grpId="1" nodeType="withEffect">
                                      <p:stCondLst>
                                        <p:cond delay="0"/>
                                      </p:stCondLst>
                                      <p:childTnLst>
                                        <p:animRot by="21600000">
                                          <p:cBhvr>
                                            <p:cTn id="22" dur="500" fill="hold"/>
                                            <p:tgtEl>
                                              <p:spTgt spid="75"/>
                                            </p:tgtEl>
                                            <p:attrNameLst>
                                              <p:attrName>r</p:attrName>
                                            </p:attrNameLst>
                                          </p:cBhvr>
                                        </p:animRot>
                                      </p:childTnLst>
                                    </p:cTn>
                                  </p:par>
                                  <p:par>
                                    <p:cTn id="23" presetID="8" presetClass="emph" presetSubtype="0" fill="hold" grpId="1" nodeType="withEffect">
                                      <p:stCondLst>
                                        <p:cond delay="0"/>
                                      </p:stCondLst>
                                      <p:childTnLst>
                                        <p:animRot by="21600000">
                                          <p:cBhvr>
                                            <p:cTn id="24" dur="500" fill="hold"/>
                                            <p:tgtEl>
                                              <p:spTgt spid="76"/>
                                            </p:tgtEl>
                                            <p:attrNameLst>
                                              <p:attrName>r</p:attrName>
                                            </p:attrNameLst>
                                          </p:cBhvr>
                                        </p:animRot>
                                      </p:childTnLst>
                                    </p:cTn>
                                  </p:par>
                                  <p:par>
                                    <p:cTn id="25" presetID="8" presetClass="emph" presetSubtype="0" fill="hold" grpId="1" nodeType="withEffect">
                                      <p:stCondLst>
                                        <p:cond delay="0"/>
                                      </p:stCondLst>
                                      <p:childTnLst>
                                        <p:animRot by="21600000">
                                          <p:cBhvr>
                                            <p:cTn id="26" dur="500" fill="hold"/>
                                            <p:tgtEl>
                                              <p:spTgt spid="77"/>
                                            </p:tgtEl>
                                            <p:attrNameLst>
                                              <p:attrName>r</p:attrName>
                                            </p:attrNameLst>
                                          </p:cBhvr>
                                        </p:animRot>
                                      </p:childTnLst>
                                    </p:cTn>
                                  </p:par>
                                  <p:par>
                                    <p:cTn id="27" presetID="8" presetClass="emph" presetSubtype="0" fill="hold" grpId="1" nodeType="withEffect">
                                      <p:stCondLst>
                                        <p:cond delay="0"/>
                                      </p:stCondLst>
                                      <p:childTnLst>
                                        <p:animRot by="21600000">
                                          <p:cBhvr>
                                            <p:cTn id="28" dur="500" fill="hold"/>
                                            <p:tgtEl>
                                              <p:spTgt spid="78"/>
                                            </p:tgtEl>
                                            <p:attrNameLst>
                                              <p:attrName>r</p:attrName>
                                            </p:attrNameLst>
                                          </p:cBhvr>
                                        </p:animRot>
                                      </p:childTnLst>
                                    </p:cTn>
                                  </p:par>
                                  <p:par>
                                    <p:cTn id="29" presetID="10" presetClass="entr" presetSubtype="0" fill="hold" grpId="0" nodeType="withEffect">
                                      <p:stCondLst>
                                        <p:cond delay="300"/>
                                      </p:stCondLst>
                                      <p:childTnLst>
                                        <p:set>
                                          <p:cBhvr>
                                            <p:cTn id="30" dur="1" fill="hold">
                                              <p:stCondLst>
                                                <p:cond delay="0"/>
                                              </p:stCondLst>
                                            </p:cTn>
                                            <p:tgtEl>
                                              <p:spTgt spid="74"/>
                                            </p:tgtEl>
                                            <p:attrNameLst>
                                              <p:attrName>style.visibility</p:attrName>
                                            </p:attrNameLst>
                                          </p:cBhvr>
                                          <p:to>
                                            <p:strVal val="visible"/>
                                          </p:to>
                                        </p:set>
                                        <p:animEffect transition="in" filter="fade">
                                          <p:cBhvr>
                                            <p:cTn id="31" dur="500"/>
                                            <p:tgtEl>
                                              <p:spTgt spid="74"/>
                                            </p:tgtEl>
                                          </p:cBhvr>
                                        </p:animEffect>
                                      </p:childTnLst>
                                    </p:cTn>
                                  </p:par>
                                </p:childTnLst>
                              </p:cTn>
                            </p:par>
                            <p:par>
                              <p:cTn id="32" fill="hold">
                                <p:stCondLst>
                                  <p:cond delay="800"/>
                                </p:stCondLst>
                                <p:childTnLst>
                                  <p:par>
                                    <p:cTn id="33" presetID="2" presetClass="entr" presetSubtype="8" fill="hold" nodeType="afterEffect">
                                      <p:stCondLst>
                                        <p:cond delay="0"/>
                                      </p:stCondLst>
                                      <p:childTnLst>
                                        <p:set>
                                          <p:cBhvr>
                                            <p:cTn id="34" dur="1" fill="hold">
                                              <p:stCondLst>
                                                <p:cond delay="0"/>
                                              </p:stCondLst>
                                            </p:cTn>
                                            <p:tgtEl>
                                              <p:spTgt spid="108"/>
                                            </p:tgtEl>
                                            <p:attrNameLst>
                                              <p:attrName>style.visibility</p:attrName>
                                            </p:attrNameLst>
                                          </p:cBhvr>
                                          <p:to>
                                            <p:strVal val="visible"/>
                                          </p:to>
                                        </p:set>
                                        <p:anim calcmode="lin" valueType="num">
                                          <p:cBhvr additive="base">
                                            <p:cTn id="35" dur="500" fill="hold"/>
                                            <p:tgtEl>
                                              <p:spTgt spid="108"/>
                                            </p:tgtEl>
                                            <p:attrNameLst>
                                              <p:attrName>ppt_x</p:attrName>
                                            </p:attrNameLst>
                                          </p:cBhvr>
                                          <p:tavLst>
                                            <p:tav tm="0">
                                              <p:val>
                                                <p:strVal val="0-#ppt_w/2"/>
                                              </p:val>
                                            </p:tav>
                                            <p:tav tm="100000">
                                              <p:val>
                                                <p:strVal val="#ppt_x"/>
                                              </p:val>
                                            </p:tav>
                                          </p:tavLst>
                                        </p:anim>
                                        <p:anim calcmode="lin" valueType="num">
                                          <p:cBhvr additive="base">
                                            <p:cTn id="36" dur="500" fill="hold"/>
                                            <p:tgtEl>
                                              <p:spTgt spid="108"/>
                                            </p:tgtEl>
                                            <p:attrNameLst>
                                              <p:attrName>ppt_y</p:attrName>
                                            </p:attrNameLst>
                                          </p:cBhvr>
                                          <p:tavLst>
                                            <p:tav tm="0">
                                              <p:val>
                                                <p:strVal val="#ppt_y"/>
                                              </p:val>
                                            </p:tav>
                                            <p:tav tm="100000">
                                              <p:val>
                                                <p:strVal val="#ppt_y"/>
                                              </p:val>
                                            </p:tav>
                                          </p:tavLst>
                                        </p:anim>
                                      </p:childTnLst>
                                    </p:cTn>
                                  </p:par>
                                  <p:par>
                                    <p:cTn id="37" presetID="12" presetClass="entr" presetSubtype="8" fill="hold" nodeType="withEffect">
                                      <p:stCondLst>
                                        <p:cond delay="200"/>
                                      </p:stCondLst>
                                      <p:childTnLst>
                                        <p:set>
                                          <p:cBhvr>
                                            <p:cTn id="38" dur="1" fill="hold">
                                              <p:stCondLst>
                                                <p:cond delay="0"/>
                                              </p:stCondLst>
                                            </p:cTn>
                                            <p:tgtEl>
                                              <p:spTgt spid="103"/>
                                            </p:tgtEl>
                                            <p:attrNameLst>
                                              <p:attrName>style.visibility</p:attrName>
                                            </p:attrNameLst>
                                          </p:cBhvr>
                                          <p:to>
                                            <p:strVal val="visible"/>
                                          </p:to>
                                        </p:set>
                                        <p:anim calcmode="lin" valueType="num">
                                          <p:cBhvr additive="base">
                                            <p:cTn id="39" dur="500"/>
                                            <p:tgtEl>
                                              <p:spTgt spid="103"/>
                                            </p:tgtEl>
                                            <p:attrNameLst>
                                              <p:attrName>ppt_x</p:attrName>
                                            </p:attrNameLst>
                                          </p:cBhvr>
                                          <p:tavLst>
                                            <p:tav tm="0">
                                              <p:val>
                                                <p:strVal val="#ppt_x-#ppt_w*1.125000"/>
                                              </p:val>
                                            </p:tav>
                                            <p:tav tm="100000">
                                              <p:val>
                                                <p:strVal val="#ppt_x"/>
                                              </p:val>
                                            </p:tav>
                                          </p:tavLst>
                                        </p:anim>
                                        <p:animEffect transition="in" filter="wipe(right)">
                                          <p:cBhvr>
                                            <p:cTn id="40" dur="500"/>
                                            <p:tgtEl>
                                              <p:spTgt spid="103"/>
                                            </p:tgtEl>
                                          </p:cBhvr>
                                        </p:animEffect>
                                      </p:childTnLst>
                                    </p:cTn>
                                  </p:par>
                                  <p:par>
                                    <p:cTn id="41" presetID="12" presetClass="entr" presetSubtype="8" fill="hold" nodeType="withEffect">
                                      <p:stCondLst>
                                        <p:cond delay="400"/>
                                      </p:stCondLst>
                                      <p:childTnLst>
                                        <p:set>
                                          <p:cBhvr>
                                            <p:cTn id="42" dur="1" fill="hold">
                                              <p:stCondLst>
                                                <p:cond delay="0"/>
                                              </p:stCondLst>
                                            </p:cTn>
                                            <p:tgtEl>
                                              <p:spTgt spid="98"/>
                                            </p:tgtEl>
                                            <p:attrNameLst>
                                              <p:attrName>style.visibility</p:attrName>
                                            </p:attrNameLst>
                                          </p:cBhvr>
                                          <p:to>
                                            <p:strVal val="visible"/>
                                          </p:to>
                                        </p:set>
                                        <p:anim calcmode="lin" valueType="num">
                                          <p:cBhvr additive="base">
                                            <p:cTn id="43" dur="500"/>
                                            <p:tgtEl>
                                              <p:spTgt spid="98"/>
                                            </p:tgtEl>
                                            <p:attrNameLst>
                                              <p:attrName>ppt_x</p:attrName>
                                            </p:attrNameLst>
                                          </p:cBhvr>
                                          <p:tavLst>
                                            <p:tav tm="0">
                                              <p:val>
                                                <p:strVal val="#ppt_x-#ppt_w*1.125000"/>
                                              </p:val>
                                            </p:tav>
                                            <p:tav tm="100000">
                                              <p:val>
                                                <p:strVal val="#ppt_x"/>
                                              </p:val>
                                            </p:tav>
                                          </p:tavLst>
                                        </p:anim>
                                        <p:animEffect transition="in" filter="wipe(right)">
                                          <p:cBhvr>
                                            <p:cTn id="44" dur="500"/>
                                            <p:tgtEl>
                                              <p:spTgt spid="98"/>
                                            </p:tgtEl>
                                          </p:cBhvr>
                                        </p:animEffect>
                                      </p:childTnLst>
                                    </p:cTn>
                                  </p:par>
                                  <p:par>
                                    <p:cTn id="45" presetID="12" presetClass="entr" presetSubtype="8" fill="hold" nodeType="withEffect">
                                      <p:stCondLst>
                                        <p:cond delay="600"/>
                                      </p:stCondLst>
                                      <p:childTnLst>
                                        <p:set>
                                          <p:cBhvr>
                                            <p:cTn id="46" dur="1" fill="hold">
                                              <p:stCondLst>
                                                <p:cond delay="0"/>
                                              </p:stCondLst>
                                            </p:cTn>
                                            <p:tgtEl>
                                              <p:spTgt spid="93"/>
                                            </p:tgtEl>
                                            <p:attrNameLst>
                                              <p:attrName>style.visibility</p:attrName>
                                            </p:attrNameLst>
                                          </p:cBhvr>
                                          <p:to>
                                            <p:strVal val="visible"/>
                                          </p:to>
                                        </p:set>
                                        <p:anim calcmode="lin" valueType="num">
                                          <p:cBhvr additive="base">
                                            <p:cTn id="47" dur="500"/>
                                            <p:tgtEl>
                                              <p:spTgt spid="93"/>
                                            </p:tgtEl>
                                            <p:attrNameLst>
                                              <p:attrName>ppt_x</p:attrName>
                                            </p:attrNameLst>
                                          </p:cBhvr>
                                          <p:tavLst>
                                            <p:tav tm="0">
                                              <p:val>
                                                <p:strVal val="#ppt_x-#ppt_w*1.125000"/>
                                              </p:val>
                                            </p:tav>
                                            <p:tav tm="100000">
                                              <p:val>
                                                <p:strVal val="#ppt_x"/>
                                              </p:val>
                                            </p:tav>
                                          </p:tavLst>
                                        </p:anim>
                                        <p:animEffect transition="in" filter="wipe(right)">
                                          <p:cBhvr>
                                            <p:cTn id="48" dur="500"/>
                                            <p:tgtEl>
                                              <p:spTgt spid="93"/>
                                            </p:tgtEl>
                                          </p:cBhvr>
                                        </p:animEffect>
                                      </p:childTnLst>
                                    </p:cTn>
                                  </p:par>
                                  <p:par>
                                    <p:cTn id="49" presetID="12" presetClass="entr" presetSubtype="8" fill="hold" nodeType="withEffect">
                                      <p:stCondLst>
                                        <p:cond delay="800"/>
                                      </p:stCondLst>
                                      <p:childTnLst>
                                        <p:set>
                                          <p:cBhvr>
                                            <p:cTn id="50" dur="1" fill="hold">
                                              <p:stCondLst>
                                                <p:cond delay="0"/>
                                              </p:stCondLst>
                                            </p:cTn>
                                            <p:tgtEl>
                                              <p:spTgt spid="79"/>
                                            </p:tgtEl>
                                            <p:attrNameLst>
                                              <p:attrName>style.visibility</p:attrName>
                                            </p:attrNameLst>
                                          </p:cBhvr>
                                          <p:to>
                                            <p:strVal val="visible"/>
                                          </p:to>
                                        </p:set>
                                        <p:anim calcmode="lin" valueType="num">
                                          <p:cBhvr additive="base">
                                            <p:cTn id="51" dur="500"/>
                                            <p:tgtEl>
                                              <p:spTgt spid="79"/>
                                            </p:tgtEl>
                                            <p:attrNameLst>
                                              <p:attrName>ppt_x</p:attrName>
                                            </p:attrNameLst>
                                          </p:cBhvr>
                                          <p:tavLst>
                                            <p:tav tm="0">
                                              <p:val>
                                                <p:strVal val="#ppt_x-#ppt_w*1.125000"/>
                                              </p:val>
                                            </p:tav>
                                            <p:tav tm="100000">
                                              <p:val>
                                                <p:strVal val="#ppt_x"/>
                                              </p:val>
                                            </p:tav>
                                          </p:tavLst>
                                        </p:anim>
                                        <p:animEffect transition="in" filter="wipe(right)">
                                          <p:cBhvr>
                                            <p:cTn id="52" dur="500"/>
                                            <p:tgtEl>
                                              <p:spTgt spid="79"/>
                                            </p:tgtEl>
                                          </p:cBhvr>
                                        </p:animEffect>
                                      </p:childTnLst>
                                    </p:cTn>
                                  </p:par>
                                </p:childTnLst>
                              </p:cTn>
                            </p:par>
                            <p:par>
                              <p:cTn id="53" fill="hold">
                                <p:stCondLst>
                                  <p:cond delay="2100"/>
                                </p:stCondLst>
                                <p:childTnLst>
                                  <p:par>
                                    <p:cTn id="54" presetID="22" presetClass="entr" presetSubtype="4" fill="hold" nodeType="afterEffect">
                                      <p:stCondLst>
                                        <p:cond delay="0"/>
                                      </p:stCondLst>
                                      <p:childTnLst>
                                        <p:set>
                                          <p:cBhvr>
                                            <p:cTn id="55" dur="1" fill="hold">
                                              <p:stCondLst>
                                                <p:cond delay="0"/>
                                              </p:stCondLst>
                                            </p:cTn>
                                            <p:tgtEl>
                                              <p:spTgt spid="113"/>
                                            </p:tgtEl>
                                            <p:attrNameLst>
                                              <p:attrName>style.visibility</p:attrName>
                                            </p:attrNameLst>
                                          </p:cBhvr>
                                          <p:to>
                                            <p:strVal val="visible"/>
                                          </p:to>
                                        </p:set>
                                        <p:animEffect transition="in" filter="wipe(down)">
                                          <p:cBhvr>
                                            <p:cTn id="56" dur="500"/>
                                            <p:tgtEl>
                                              <p:spTgt spid="113"/>
                                            </p:tgtEl>
                                          </p:cBhvr>
                                        </p:animEffect>
                                      </p:childTnLst>
                                    </p:cTn>
                                  </p:par>
                                </p:childTnLst>
                              </p:cTn>
                            </p:par>
                            <p:par>
                              <p:cTn id="57" fill="hold">
                                <p:stCondLst>
                                  <p:cond delay="2600"/>
                                </p:stCondLst>
                                <p:childTnLst>
                                  <p:par>
                                    <p:cTn id="58" presetID="2" presetClass="entr" presetSubtype="8" fill="hold" grpId="0" nodeType="afterEffect">
                                      <p:stCondLst>
                                        <p:cond delay="0"/>
                                      </p:stCondLst>
                                      <p:childTnLst>
                                        <p:set>
                                          <p:cBhvr>
                                            <p:cTn id="59" dur="1" fill="hold">
                                              <p:stCondLst>
                                                <p:cond delay="0"/>
                                              </p:stCondLst>
                                            </p:cTn>
                                            <p:tgtEl>
                                              <p:spTgt spid="114"/>
                                            </p:tgtEl>
                                            <p:attrNameLst>
                                              <p:attrName>style.visibility</p:attrName>
                                            </p:attrNameLst>
                                          </p:cBhvr>
                                          <p:to>
                                            <p:strVal val="visible"/>
                                          </p:to>
                                        </p:set>
                                        <p:anim calcmode="lin" valueType="num">
                                          <p:cBhvr additive="base">
                                            <p:cTn id="60" dur="300" fill="hold"/>
                                            <p:tgtEl>
                                              <p:spTgt spid="114"/>
                                            </p:tgtEl>
                                            <p:attrNameLst>
                                              <p:attrName>ppt_x</p:attrName>
                                            </p:attrNameLst>
                                          </p:cBhvr>
                                          <p:tavLst>
                                            <p:tav tm="0">
                                              <p:val>
                                                <p:strVal val="0-#ppt_w/2"/>
                                              </p:val>
                                            </p:tav>
                                            <p:tav tm="100000">
                                              <p:val>
                                                <p:strVal val="#ppt_x"/>
                                              </p:val>
                                            </p:tav>
                                          </p:tavLst>
                                        </p:anim>
                                        <p:anim calcmode="lin" valueType="num">
                                          <p:cBhvr additive="base">
                                            <p:cTn id="61" dur="300" fill="hold"/>
                                            <p:tgtEl>
                                              <p:spTgt spid="114"/>
                                            </p:tgtEl>
                                            <p:attrNameLst>
                                              <p:attrName>ppt_y</p:attrName>
                                            </p:attrNameLst>
                                          </p:cBhvr>
                                          <p:tavLst>
                                            <p:tav tm="0">
                                              <p:val>
                                                <p:strVal val="#ppt_y"/>
                                              </p:val>
                                            </p:tav>
                                            <p:tav tm="100000">
                                              <p:val>
                                                <p:strVal val="#ppt_y"/>
                                              </p:val>
                                            </p:tav>
                                          </p:tavLst>
                                        </p:anim>
                                      </p:childTnLst>
                                    </p:cTn>
                                  </p:par>
                                </p:childTnLst>
                              </p:cTn>
                            </p:par>
                            <p:par>
                              <p:cTn id="62" fill="hold">
                                <p:stCondLst>
                                  <p:cond delay="2900"/>
                                </p:stCondLst>
                                <p:childTnLst>
                                  <p:par>
                                    <p:cTn id="63" presetID="22" presetClass="entr" presetSubtype="4" fill="hold" nodeType="afterEffect">
                                      <p:stCondLst>
                                        <p:cond delay="0"/>
                                      </p:stCondLst>
                                      <p:childTnLst>
                                        <p:set>
                                          <p:cBhvr>
                                            <p:cTn id="64" dur="1" fill="hold">
                                              <p:stCondLst>
                                                <p:cond delay="0"/>
                                              </p:stCondLst>
                                            </p:cTn>
                                            <p:tgtEl>
                                              <p:spTgt spid="115"/>
                                            </p:tgtEl>
                                            <p:attrNameLst>
                                              <p:attrName>style.visibility</p:attrName>
                                            </p:attrNameLst>
                                          </p:cBhvr>
                                          <p:to>
                                            <p:strVal val="visible"/>
                                          </p:to>
                                        </p:set>
                                        <p:animEffect transition="in" filter="wipe(down)">
                                          <p:cBhvr>
                                            <p:cTn id="65" dur="500"/>
                                            <p:tgtEl>
                                              <p:spTgt spid="115"/>
                                            </p:tgtEl>
                                          </p:cBhvr>
                                        </p:animEffect>
                                      </p:childTnLst>
                                    </p:cTn>
                                  </p:par>
                                </p:childTnLst>
                              </p:cTn>
                            </p:par>
                            <p:par>
                              <p:cTn id="66" fill="hold">
                                <p:stCondLst>
                                  <p:cond delay="3400"/>
                                </p:stCondLst>
                                <p:childTnLst>
                                  <p:par>
                                    <p:cTn id="67" presetID="22" presetClass="entr" presetSubtype="4" fill="hold" nodeType="afterEffect">
                                      <p:stCondLst>
                                        <p:cond delay="0"/>
                                      </p:stCondLst>
                                      <p:childTnLst>
                                        <p:set>
                                          <p:cBhvr>
                                            <p:cTn id="68" dur="1" fill="hold">
                                              <p:stCondLst>
                                                <p:cond delay="0"/>
                                              </p:stCondLst>
                                            </p:cTn>
                                            <p:tgtEl>
                                              <p:spTgt spid="116"/>
                                            </p:tgtEl>
                                            <p:attrNameLst>
                                              <p:attrName>style.visibility</p:attrName>
                                            </p:attrNameLst>
                                          </p:cBhvr>
                                          <p:to>
                                            <p:strVal val="visible"/>
                                          </p:to>
                                        </p:set>
                                        <p:animEffect transition="in" filter="wipe(down)">
                                          <p:cBhvr>
                                            <p:cTn id="69" dur="500"/>
                                            <p:tgtEl>
                                              <p:spTgt spid="116"/>
                                            </p:tgtEl>
                                          </p:cBhvr>
                                        </p:animEffect>
                                      </p:childTnLst>
                                    </p:cTn>
                                  </p:par>
                                </p:childTnLst>
                              </p:cTn>
                            </p:par>
                            <p:par>
                              <p:cTn id="70" fill="hold">
                                <p:stCondLst>
                                  <p:cond delay="3900"/>
                                </p:stCondLst>
                                <p:childTnLst>
                                  <p:par>
                                    <p:cTn id="71" presetID="2" presetClass="entr" presetSubtype="8" fill="hold" grpId="0" nodeType="afterEffect">
                                      <p:stCondLst>
                                        <p:cond delay="0"/>
                                      </p:stCondLst>
                                      <p:childTnLst>
                                        <p:set>
                                          <p:cBhvr>
                                            <p:cTn id="72" dur="1" fill="hold">
                                              <p:stCondLst>
                                                <p:cond delay="0"/>
                                              </p:stCondLst>
                                            </p:cTn>
                                            <p:tgtEl>
                                              <p:spTgt spid="117"/>
                                            </p:tgtEl>
                                            <p:attrNameLst>
                                              <p:attrName>style.visibility</p:attrName>
                                            </p:attrNameLst>
                                          </p:cBhvr>
                                          <p:to>
                                            <p:strVal val="visible"/>
                                          </p:to>
                                        </p:set>
                                        <p:anim calcmode="lin" valueType="num">
                                          <p:cBhvr additive="base">
                                            <p:cTn id="73" dur="300" fill="hold"/>
                                            <p:tgtEl>
                                              <p:spTgt spid="117"/>
                                            </p:tgtEl>
                                            <p:attrNameLst>
                                              <p:attrName>ppt_x</p:attrName>
                                            </p:attrNameLst>
                                          </p:cBhvr>
                                          <p:tavLst>
                                            <p:tav tm="0">
                                              <p:val>
                                                <p:strVal val="0-#ppt_w/2"/>
                                              </p:val>
                                            </p:tav>
                                            <p:tav tm="100000">
                                              <p:val>
                                                <p:strVal val="#ppt_x"/>
                                              </p:val>
                                            </p:tav>
                                          </p:tavLst>
                                        </p:anim>
                                        <p:anim calcmode="lin" valueType="num">
                                          <p:cBhvr additive="base">
                                            <p:cTn id="74" dur="300" fill="hold"/>
                                            <p:tgtEl>
                                              <p:spTgt spid="117"/>
                                            </p:tgtEl>
                                            <p:attrNameLst>
                                              <p:attrName>ppt_y</p:attrName>
                                            </p:attrNameLst>
                                          </p:cBhvr>
                                          <p:tavLst>
                                            <p:tav tm="0">
                                              <p:val>
                                                <p:strVal val="#ppt_y"/>
                                              </p:val>
                                            </p:tav>
                                            <p:tav tm="100000">
                                              <p:val>
                                                <p:strVal val="#ppt_y"/>
                                              </p:val>
                                            </p:tav>
                                          </p:tavLst>
                                        </p:anim>
                                      </p:childTnLst>
                                    </p:cTn>
                                  </p:par>
                                </p:childTnLst>
                              </p:cTn>
                            </p:par>
                            <p:par>
                              <p:cTn id="75" fill="hold">
                                <p:stCondLst>
                                  <p:cond delay="4200"/>
                                </p:stCondLst>
                                <p:childTnLst>
                                  <p:par>
                                    <p:cTn id="76" presetID="22" presetClass="entr" presetSubtype="4" fill="hold" nodeType="afterEffect">
                                      <p:stCondLst>
                                        <p:cond delay="0"/>
                                      </p:stCondLst>
                                      <p:childTnLst>
                                        <p:set>
                                          <p:cBhvr>
                                            <p:cTn id="77" dur="1" fill="hold">
                                              <p:stCondLst>
                                                <p:cond delay="0"/>
                                              </p:stCondLst>
                                            </p:cTn>
                                            <p:tgtEl>
                                              <p:spTgt spid="118"/>
                                            </p:tgtEl>
                                            <p:attrNameLst>
                                              <p:attrName>style.visibility</p:attrName>
                                            </p:attrNameLst>
                                          </p:cBhvr>
                                          <p:to>
                                            <p:strVal val="visible"/>
                                          </p:to>
                                        </p:set>
                                        <p:animEffect transition="in" filter="wipe(down)">
                                          <p:cBhvr>
                                            <p:cTn id="78" dur="500"/>
                                            <p:tgtEl>
                                              <p:spTgt spid="118"/>
                                            </p:tgtEl>
                                          </p:cBhvr>
                                        </p:animEffect>
                                      </p:childTnLst>
                                    </p:cTn>
                                  </p:par>
                                </p:childTnLst>
                              </p:cTn>
                            </p:par>
                            <p:par>
                              <p:cTn id="79" fill="hold">
                                <p:stCondLst>
                                  <p:cond delay="4700"/>
                                </p:stCondLst>
                                <p:childTnLst>
                                  <p:par>
                                    <p:cTn id="80" presetID="2" presetClass="entr" presetSubtype="8" fill="hold" grpId="0" nodeType="afterEffect">
                                      <p:stCondLst>
                                        <p:cond delay="0"/>
                                      </p:stCondLst>
                                      <p:childTnLst>
                                        <p:set>
                                          <p:cBhvr>
                                            <p:cTn id="81" dur="1" fill="hold">
                                              <p:stCondLst>
                                                <p:cond delay="0"/>
                                              </p:stCondLst>
                                            </p:cTn>
                                            <p:tgtEl>
                                              <p:spTgt spid="119"/>
                                            </p:tgtEl>
                                            <p:attrNameLst>
                                              <p:attrName>style.visibility</p:attrName>
                                            </p:attrNameLst>
                                          </p:cBhvr>
                                          <p:to>
                                            <p:strVal val="visible"/>
                                          </p:to>
                                        </p:set>
                                        <p:anim calcmode="lin" valueType="num">
                                          <p:cBhvr additive="base">
                                            <p:cTn id="82" dur="300" fill="hold"/>
                                            <p:tgtEl>
                                              <p:spTgt spid="119"/>
                                            </p:tgtEl>
                                            <p:attrNameLst>
                                              <p:attrName>ppt_x</p:attrName>
                                            </p:attrNameLst>
                                          </p:cBhvr>
                                          <p:tavLst>
                                            <p:tav tm="0">
                                              <p:val>
                                                <p:strVal val="0-#ppt_w/2"/>
                                              </p:val>
                                            </p:tav>
                                            <p:tav tm="100000">
                                              <p:val>
                                                <p:strVal val="#ppt_x"/>
                                              </p:val>
                                            </p:tav>
                                          </p:tavLst>
                                        </p:anim>
                                        <p:anim calcmode="lin" valueType="num">
                                          <p:cBhvr additive="base">
                                            <p:cTn id="83" dur="300" fill="hold"/>
                                            <p:tgtEl>
                                              <p:spTgt spid="119"/>
                                            </p:tgtEl>
                                            <p:attrNameLst>
                                              <p:attrName>ppt_y</p:attrName>
                                            </p:attrNameLst>
                                          </p:cBhvr>
                                          <p:tavLst>
                                            <p:tav tm="0">
                                              <p:val>
                                                <p:strVal val="#ppt_y"/>
                                              </p:val>
                                            </p:tav>
                                            <p:tav tm="100000">
                                              <p:val>
                                                <p:strVal val="#ppt_y"/>
                                              </p:val>
                                            </p:tav>
                                          </p:tavLst>
                                        </p:anim>
                                      </p:childTnLst>
                                    </p:cTn>
                                  </p:par>
                                </p:childTnLst>
                              </p:cTn>
                            </p:par>
                            <p:par>
                              <p:cTn id="84" fill="hold">
                                <p:stCondLst>
                                  <p:cond delay="5000"/>
                                </p:stCondLst>
                                <p:childTnLst>
                                  <p:par>
                                    <p:cTn id="85" presetID="22" presetClass="entr" presetSubtype="4" fill="hold" nodeType="afterEffect">
                                      <p:stCondLst>
                                        <p:cond delay="0"/>
                                      </p:stCondLst>
                                      <p:childTnLst>
                                        <p:set>
                                          <p:cBhvr>
                                            <p:cTn id="86" dur="1" fill="hold">
                                              <p:stCondLst>
                                                <p:cond delay="0"/>
                                              </p:stCondLst>
                                            </p:cTn>
                                            <p:tgtEl>
                                              <p:spTgt spid="120"/>
                                            </p:tgtEl>
                                            <p:attrNameLst>
                                              <p:attrName>style.visibility</p:attrName>
                                            </p:attrNameLst>
                                          </p:cBhvr>
                                          <p:to>
                                            <p:strVal val="visible"/>
                                          </p:to>
                                        </p:set>
                                        <p:animEffect transition="in" filter="wipe(down)">
                                          <p:cBhvr>
                                            <p:cTn id="87" dur="500"/>
                                            <p:tgtEl>
                                              <p:spTgt spid="120"/>
                                            </p:tgtEl>
                                          </p:cBhvr>
                                        </p:animEffect>
                                      </p:childTnLst>
                                    </p:cTn>
                                  </p:par>
                                </p:childTnLst>
                              </p:cTn>
                            </p:par>
                            <p:par>
                              <p:cTn id="88" fill="hold">
                                <p:stCondLst>
                                  <p:cond delay="5500"/>
                                </p:stCondLst>
                                <p:childTnLst>
                                  <p:par>
                                    <p:cTn id="89" presetID="2" presetClass="entr" presetSubtype="8" fill="hold" grpId="0" nodeType="afterEffect">
                                      <p:stCondLst>
                                        <p:cond delay="0"/>
                                      </p:stCondLst>
                                      <p:childTnLst>
                                        <p:set>
                                          <p:cBhvr>
                                            <p:cTn id="90" dur="1" fill="hold">
                                              <p:stCondLst>
                                                <p:cond delay="0"/>
                                              </p:stCondLst>
                                            </p:cTn>
                                            <p:tgtEl>
                                              <p:spTgt spid="121"/>
                                            </p:tgtEl>
                                            <p:attrNameLst>
                                              <p:attrName>style.visibility</p:attrName>
                                            </p:attrNameLst>
                                          </p:cBhvr>
                                          <p:to>
                                            <p:strVal val="visible"/>
                                          </p:to>
                                        </p:set>
                                        <p:anim calcmode="lin" valueType="num">
                                          <p:cBhvr additive="base">
                                            <p:cTn id="91" dur="300" fill="hold"/>
                                            <p:tgtEl>
                                              <p:spTgt spid="121"/>
                                            </p:tgtEl>
                                            <p:attrNameLst>
                                              <p:attrName>ppt_x</p:attrName>
                                            </p:attrNameLst>
                                          </p:cBhvr>
                                          <p:tavLst>
                                            <p:tav tm="0">
                                              <p:val>
                                                <p:strVal val="0-#ppt_w/2"/>
                                              </p:val>
                                            </p:tav>
                                            <p:tav tm="100000">
                                              <p:val>
                                                <p:strVal val="#ppt_x"/>
                                              </p:val>
                                            </p:tav>
                                          </p:tavLst>
                                        </p:anim>
                                        <p:anim calcmode="lin" valueType="num">
                                          <p:cBhvr additive="base">
                                            <p:cTn id="92" dur="300" fill="hold"/>
                                            <p:tgtEl>
                                              <p:spTgt spid="1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75" grpId="0" animBg="1"/>
          <p:bldP spid="75" grpId="1" animBg="1"/>
          <p:bldP spid="76" grpId="0" animBg="1"/>
          <p:bldP spid="76" grpId="1" animBg="1"/>
          <p:bldP spid="77" grpId="0" animBg="1"/>
          <p:bldP spid="77" grpId="1" animBg="1"/>
          <p:bldP spid="78" grpId="0" animBg="1"/>
          <p:bldP spid="78" grpId="1" animBg="1"/>
          <p:bldP spid="114" grpId="0"/>
          <p:bldP spid="117" grpId="0"/>
          <p:bldP spid="119" grpId="0"/>
          <p:bldP spid="121"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a:spLocks noChangeArrowheads="1"/>
          </p:cNvSpPr>
          <p:nvPr/>
        </p:nvSpPr>
        <p:spPr bwMode="auto">
          <a:xfrm>
            <a:off x="816066" y="377196"/>
            <a:ext cx="20313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a:solidFill>
                  <a:srgbClr val="197519"/>
                </a:solidFill>
              </a:rPr>
              <a:t>点击此处输入标题</a:t>
            </a:r>
          </a:p>
        </p:txBody>
      </p:sp>
      <p:sp>
        <p:nvSpPr>
          <p:cNvPr id="25" name="等腰三角形 24"/>
          <p:cNvSpPr>
            <a:spLocks noChangeArrowheads="1"/>
          </p:cNvSpPr>
          <p:nvPr/>
        </p:nvSpPr>
        <p:spPr bwMode="auto">
          <a:xfrm>
            <a:off x="147638" y="270273"/>
            <a:ext cx="422672" cy="364331"/>
          </a:xfrm>
          <a:prstGeom prst="triangle">
            <a:avLst>
              <a:gd name="adj" fmla="val 50000"/>
            </a:avLst>
          </a:prstGeom>
          <a:solidFill>
            <a:srgbClr val="19751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6" name="等腰三角形 25"/>
          <p:cNvSpPr>
            <a:spLocks noChangeArrowheads="1"/>
          </p:cNvSpPr>
          <p:nvPr/>
        </p:nvSpPr>
        <p:spPr bwMode="auto">
          <a:xfrm>
            <a:off x="570310" y="522685"/>
            <a:ext cx="198834" cy="171450"/>
          </a:xfrm>
          <a:prstGeom prst="triangle">
            <a:avLst>
              <a:gd name="adj" fmla="val 50000"/>
            </a:avLst>
          </a:prstGeom>
          <a:solidFill>
            <a:srgbClr val="197519">
              <a:alpha val="8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7" name="等腰三角形 26"/>
          <p:cNvSpPr>
            <a:spLocks noChangeArrowheads="1"/>
          </p:cNvSpPr>
          <p:nvPr/>
        </p:nvSpPr>
        <p:spPr bwMode="auto">
          <a:xfrm flipH="1">
            <a:off x="472679" y="352425"/>
            <a:ext cx="64294" cy="55960"/>
          </a:xfrm>
          <a:prstGeom prst="triangle">
            <a:avLst>
              <a:gd name="adj" fmla="val 50000"/>
            </a:avLst>
          </a:prstGeom>
          <a:solidFill>
            <a:srgbClr val="197519">
              <a:alpha val="46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8" name="等腰三角形 27"/>
          <p:cNvSpPr>
            <a:spLocks noChangeArrowheads="1"/>
          </p:cNvSpPr>
          <p:nvPr/>
        </p:nvSpPr>
        <p:spPr bwMode="auto">
          <a:xfrm>
            <a:off x="625079" y="367904"/>
            <a:ext cx="133350" cy="114300"/>
          </a:xfrm>
          <a:prstGeom prst="triangle">
            <a:avLst>
              <a:gd name="adj" fmla="val 50000"/>
            </a:avLst>
          </a:prstGeom>
          <a:solidFill>
            <a:srgbClr val="197519">
              <a:alpha val="71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9" name="Shape 662"/>
          <p:cNvSpPr/>
          <p:nvPr/>
        </p:nvSpPr>
        <p:spPr>
          <a:xfrm>
            <a:off x="914653" y="3592541"/>
            <a:ext cx="3049622" cy="979321"/>
          </a:xfrm>
          <a:custGeom>
            <a:avLst/>
            <a:gdLst/>
            <a:ahLst/>
            <a:cxnLst>
              <a:cxn ang="0">
                <a:pos x="wd2" y="hd2"/>
              </a:cxn>
              <a:cxn ang="5400000">
                <a:pos x="wd2" y="hd2"/>
              </a:cxn>
              <a:cxn ang="10800000">
                <a:pos x="wd2" y="hd2"/>
              </a:cxn>
              <a:cxn ang="16200000">
                <a:pos x="wd2" y="hd2"/>
              </a:cxn>
            </a:cxnLst>
            <a:rect l="0" t="0" r="r" b="b"/>
            <a:pathLst>
              <a:path w="21600" h="21600" extrusionOk="0">
                <a:moveTo>
                  <a:pt x="0" y="12280"/>
                </a:moveTo>
                <a:lnTo>
                  <a:pt x="14944" y="21600"/>
                </a:lnTo>
                <a:lnTo>
                  <a:pt x="21600" y="5998"/>
                </a:lnTo>
                <a:lnTo>
                  <a:pt x="8970" y="0"/>
                </a:lnTo>
                <a:lnTo>
                  <a:pt x="0" y="12280"/>
                </a:lnTo>
                <a:close/>
              </a:path>
            </a:pathLst>
          </a:custGeom>
          <a:solidFill>
            <a:srgbClr val="009900"/>
          </a:solidFill>
          <a:ln w="12700">
            <a:miter lim="400000"/>
          </a:ln>
        </p:spPr>
        <p:txBody>
          <a:bodyPr lIns="0" tIns="0" rIns="0" bIns="0" anchor="ct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30" name="Shape 663"/>
          <p:cNvSpPr/>
          <p:nvPr/>
        </p:nvSpPr>
        <p:spPr>
          <a:xfrm>
            <a:off x="1016235" y="3280327"/>
            <a:ext cx="2846458" cy="914079"/>
          </a:xfrm>
          <a:custGeom>
            <a:avLst/>
            <a:gdLst/>
            <a:ahLst/>
            <a:cxnLst>
              <a:cxn ang="0">
                <a:pos x="wd2" y="hd2"/>
              </a:cxn>
              <a:cxn ang="5400000">
                <a:pos x="wd2" y="hd2"/>
              </a:cxn>
              <a:cxn ang="10800000">
                <a:pos x="wd2" y="hd2"/>
              </a:cxn>
              <a:cxn ang="16200000">
                <a:pos x="wd2" y="hd2"/>
              </a:cxn>
            </a:cxnLst>
            <a:rect l="0" t="0" r="r" b="b"/>
            <a:pathLst>
              <a:path w="21600" h="21600" extrusionOk="0">
                <a:moveTo>
                  <a:pt x="0" y="12280"/>
                </a:moveTo>
                <a:lnTo>
                  <a:pt x="14944" y="21600"/>
                </a:lnTo>
                <a:lnTo>
                  <a:pt x="21600" y="5998"/>
                </a:lnTo>
                <a:lnTo>
                  <a:pt x="8970" y="0"/>
                </a:lnTo>
                <a:lnTo>
                  <a:pt x="0" y="12280"/>
                </a:lnTo>
                <a:close/>
              </a:path>
            </a:pathLst>
          </a:custGeom>
          <a:solidFill>
            <a:srgbClr val="009900"/>
          </a:solidFill>
          <a:ln w="12700">
            <a:miter lim="400000"/>
          </a:ln>
        </p:spPr>
        <p:txBody>
          <a:bodyPr lIns="0" tIns="0" rIns="0" bIns="0" anchor="ct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32" name="Shape 664"/>
          <p:cNvSpPr/>
          <p:nvPr/>
        </p:nvSpPr>
        <p:spPr>
          <a:xfrm>
            <a:off x="1168695" y="2989032"/>
            <a:ext cx="2541537" cy="816160"/>
          </a:xfrm>
          <a:custGeom>
            <a:avLst/>
            <a:gdLst/>
            <a:ahLst/>
            <a:cxnLst>
              <a:cxn ang="0">
                <a:pos x="wd2" y="hd2"/>
              </a:cxn>
              <a:cxn ang="5400000">
                <a:pos x="wd2" y="hd2"/>
              </a:cxn>
              <a:cxn ang="10800000">
                <a:pos x="wd2" y="hd2"/>
              </a:cxn>
              <a:cxn ang="16200000">
                <a:pos x="wd2" y="hd2"/>
              </a:cxn>
            </a:cxnLst>
            <a:rect l="0" t="0" r="r" b="b"/>
            <a:pathLst>
              <a:path w="21600" h="21600" extrusionOk="0">
                <a:moveTo>
                  <a:pt x="0" y="12280"/>
                </a:moveTo>
                <a:lnTo>
                  <a:pt x="14944" y="21600"/>
                </a:lnTo>
                <a:lnTo>
                  <a:pt x="21600" y="5998"/>
                </a:lnTo>
                <a:lnTo>
                  <a:pt x="8970" y="0"/>
                </a:lnTo>
                <a:lnTo>
                  <a:pt x="0" y="12280"/>
                </a:lnTo>
                <a:close/>
              </a:path>
            </a:pathLst>
          </a:custGeom>
          <a:solidFill>
            <a:srgbClr val="009900"/>
          </a:solidFill>
          <a:ln w="12700">
            <a:miter lim="400000"/>
          </a:ln>
        </p:spPr>
        <p:txBody>
          <a:bodyPr lIns="0" tIns="0" rIns="0" bIns="0" anchor="ct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33" name="Shape 665"/>
          <p:cNvSpPr/>
          <p:nvPr/>
        </p:nvSpPr>
        <p:spPr>
          <a:xfrm>
            <a:off x="1363500" y="2695473"/>
            <a:ext cx="2151927" cy="691044"/>
          </a:xfrm>
          <a:custGeom>
            <a:avLst/>
            <a:gdLst/>
            <a:ahLst/>
            <a:cxnLst>
              <a:cxn ang="0">
                <a:pos x="wd2" y="hd2"/>
              </a:cxn>
              <a:cxn ang="5400000">
                <a:pos x="wd2" y="hd2"/>
              </a:cxn>
              <a:cxn ang="10800000">
                <a:pos x="wd2" y="hd2"/>
              </a:cxn>
              <a:cxn ang="16200000">
                <a:pos x="wd2" y="hd2"/>
              </a:cxn>
            </a:cxnLst>
            <a:rect l="0" t="0" r="r" b="b"/>
            <a:pathLst>
              <a:path w="21600" h="21600" extrusionOk="0">
                <a:moveTo>
                  <a:pt x="0" y="12280"/>
                </a:moveTo>
                <a:lnTo>
                  <a:pt x="14944" y="21600"/>
                </a:lnTo>
                <a:lnTo>
                  <a:pt x="21600" y="5998"/>
                </a:lnTo>
                <a:lnTo>
                  <a:pt x="8970" y="0"/>
                </a:lnTo>
                <a:lnTo>
                  <a:pt x="0" y="12280"/>
                </a:lnTo>
                <a:close/>
              </a:path>
            </a:pathLst>
          </a:custGeom>
          <a:solidFill>
            <a:srgbClr val="009900"/>
          </a:solidFill>
          <a:ln w="12700">
            <a:miter lim="400000"/>
          </a:ln>
        </p:spPr>
        <p:txBody>
          <a:bodyPr lIns="0" tIns="0" rIns="0" bIns="0" anchor="ct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34" name="Shape 666"/>
          <p:cNvSpPr/>
          <p:nvPr/>
        </p:nvSpPr>
        <p:spPr>
          <a:xfrm>
            <a:off x="1549114" y="2396508"/>
            <a:ext cx="1780697" cy="571833"/>
          </a:xfrm>
          <a:custGeom>
            <a:avLst/>
            <a:gdLst/>
            <a:ahLst/>
            <a:cxnLst>
              <a:cxn ang="0">
                <a:pos x="wd2" y="hd2"/>
              </a:cxn>
              <a:cxn ang="5400000">
                <a:pos x="wd2" y="hd2"/>
              </a:cxn>
              <a:cxn ang="10800000">
                <a:pos x="wd2" y="hd2"/>
              </a:cxn>
              <a:cxn ang="16200000">
                <a:pos x="wd2" y="hd2"/>
              </a:cxn>
            </a:cxnLst>
            <a:rect l="0" t="0" r="r" b="b"/>
            <a:pathLst>
              <a:path w="21600" h="21600" extrusionOk="0">
                <a:moveTo>
                  <a:pt x="0" y="12280"/>
                </a:moveTo>
                <a:lnTo>
                  <a:pt x="14944" y="21600"/>
                </a:lnTo>
                <a:lnTo>
                  <a:pt x="21600" y="5998"/>
                </a:lnTo>
                <a:lnTo>
                  <a:pt x="8970" y="0"/>
                </a:lnTo>
                <a:lnTo>
                  <a:pt x="0" y="12280"/>
                </a:lnTo>
                <a:close/>
              </a:path>
            </a:pathLst>
          </a:custGeom>
          <a:solidFill>
            <a:srgbClr val="009900"/>
          </a:solidFill>
          <a:ln w="12700">
            <a:miter lim="400000"/>
          </a:ln>
        </p:spPr>
        <p:txBody>
          <a:bodyPr lIns="0" tIns="0" rIns="0" bIns="0" anchor="ct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35" name="Shape 667"/>
          <p:cNvSpPr/>
          <p:nvPr/>
        </p:nvSpPr>
        <p:spPr>
          <a:xfrm>
            <a:off x="1729506" y="2105117"/>
            <a:ext cx="1419914" cy="455975"/>
          </a:xfrm>
          <a:custGeom>
            <a:avLst/>
            <a:gdLst/>
            <a:ahLst/>
            <a:cxnLst>
              <a:cxn ang="0">
                <a:pos x="wd2" y="hd2"/>
              </a:cxn>
              <a:cxn ang="5400000">
                <a:pos x="wd2" y="hd2"/>
              </a:cxn>
              <a:cxn ang="10800000">
                <a:pos x="wd2" y="hd2"/>
              </a:cxn>
              <a:cxn ang="16200000">
                <a:pos x="wd2" y="hd2"/>
              </a:cxn>
            </a:cxnLst>
            <a:rect l="0" t="0" r="r" b="b"/>
            <a:pathLst>
              <a:path w="21600" h="21600" extrusionOk="0">
                <a:moveTo>
                  <a:pt x="0" y="12280"/>
                </a:moveTo>
                <a:lnTo>
                  <a:pt x="14944" y="21600"/>
                </a:lnTo>
                <a:lnTo>
                  <a:pt x="21600" y="5998"/>
                </a:lnTo>
                <a:lnTo>
                  <a:pt x="8970" y="0"/>
                </a:lnTo>
                <a:lnTo>
                  <a:pt x="0" y="12280"/>
                </a:lnTo>
                <a:close/>
              </a:path>
            </a:pathLst>
          </a:custGeom>
          <a:solidFill>
            <a:srgbClr val="009900"/>
          </a:solidFill>
          <a:ln w="12700">
            <a:miter lim="400000"/>
          </a:ln>
        </p:spPr>
        <p:txBody>
          <a:bodyPr lIns="0" tIns="0" rIns="0" bIns="0" anchor="ct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grpSp>
        <p:nvGrpSpPr>
          <p:cNvPr id="36" name="Group 670"/>
          <p:cNvGrpSpPr/>
          <p:nvPr/>
        </p:nvGrpSpPr>
        <p:grpSpPr>
          <a:xfrm>
            <a:off x="1840274" y="1701582"/>
            <a:ext cx="1149746" cy="462776"/>
            <a:chOff x="-126636" y="-69540"/>
            <a:chExt cx="2993945" cy="1205072"/>
          </a:xfrm>
          <a:solidFill>
            <a:srgbClr val="009900"/>
          </a:solidFill>
        </p:grpSpPr>
        <p:sp>
          <p:nvSpPr>
            <p:cNvPr id="37" name="Shape 668"/>
            <p:cNvSpPr/>
            <p:nvPr/>
          </p:nvSpPr>
          <p:spPr>
            <a:xfrm>
              <a:off x="0" y="201904"/>
              <a:ext cx="2867310" cy="920776"/>
            </a:xfrm>
            <a:custGeom>
              <a:avLst/>
              <a:gdLst/>
              <a:ahLst/>
              <a:cxnLst>
                <a:cxn ang="0">
                  <a:pos x="wd2" y="hd2"/>
                </a:cxn>
                <a:cxn ang="5400000">
                  <a:pos x="wd2" y="hd2"/>
                </a:cxn>
                <a:cxn ang="10800000">
                  <a:pos x="wd2" y="hd2"/>
                </a:cxn>
                <a:cxn ang="16200000">
                  <a:pos x="wd2" y="hd2"/>
                </a:cxn>
              </a:cxnLst>
              <a:rect l="0" t="0" r="r" b="b"/>
              <a:pathLst>
                <a:path w="21600" h="21600" extrusionOk="0">
                  <a:moveTo>
                    <a:pt x="0" y="12280"/>
                  </a:moveTo>
                  <a:lnTo>
                    <a:pt x="14944" y="21600"/>
                  </a:lnTo>
                  <a:lnTo>
                    <a:pt x="21600" y="5998"/>
                  </a:lnTo>
                  <a:lnTo>
                    <a:pt x="8970" y="0"/>
                  </a:lnTo>
                  <a:lnTo>
                    <a:pt x="0" y="12280"/>
                  </a:lnTo>
                  <a:close/>
                </a:path>
              </a:pathLst>
            </a:custGeom>
            <a:grpFill/>
            <a:ln w="12700" cap="flat">
              <a:noFill/>
              <a:miter lim="400000"/>
            </a:ln>
            <a:effectLst/>
          </p:spPr>
          <p:txBody>
            <a:bodyPr wrap="square" lIns="0" tIns="0" rIns="0" bIns="0"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38" name="Shape 669"/>
            <p:cNvSpPr/>
            <p:nvPr/>
          </p:nvSpPr>
          <p:spPr>
            <a:xfrm>
              <a:off x="-126637" y="-69541"/>
              <a:ext cx="2976338" cy="1205073"/>
            </a:xfrm>
            <a:custGeom>
              <a:avLst/>
              <a:gdLst/>
              <a:ahLst/>
              <a:cxnLst>
                <a:cxn ang="0">
                  <a:pos x="wd2" y="hd2"/>
                </a:cxn>
                <a:cxn ang="5400000">
                  <a:pos x="wd2" y="hd2"/>
                </a:cxn>
                <a:cxn ang="10800000">
                  <a:pos x="wd2" y="hd2"/>
                </a:cxn>
                <a:cxn ang="16200000">
                  <a:pos x="wd2" y="hd2"/>
                </a:cxn>
              </a:cxnLst>
              <a:rect l="0" t="0" r="r" b="b"/>
              <a:pathLst>
                <a:path w="21600" h="21600" extrusionOk="0">
                  <a:moveTo>
                    <a:pt x="0" y="15472"/>
                  </a:moveTo>
                  <a:lnTo>
                    <a:pt x="11607" y="0"/>
                  </a:lnTo>
                  <a:lnTo>
                    <a:pt x="21600" y="9711"/>
                  </a:lnTo>
                  <a:lnTo>
                    <a:pt x="15184" y="21600"/>
                  </a:lnTo>
                  <a:lnTo>
                    <a:pt x="0" y="15472"/>
                  </a:lnTo>
                  <a:close/>
                </a:path>
              </a:pathLst>
            </a:custGeom>
            <a:grpFill/>
            <a:ln w="12700" cap="flat">
              <a:noFill/>
              <a:miter lim="400000"/>
            </a:ln>
            <a:effectLst/>
          </p:spPr>
          <p:txBody>
            <a:bodyPr wrap="square" lIns="0" tIns="0" rIns="0" bIns="0"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grpSp>
      <p:sp>
        <p:nvSpPr>
          <p:cNvPr id="59" name="Shape 674"/>
          <p:cNvSpPr/>
          <p:nvPr/>
        </p:nvSpPr>
        <p:spPr>
          <a:xfrm>
            <a:off x="3528223" y="2910196"/>
            <a:ext cx="1056804" cy="122130"/>
          </a:xfrm>
          <a:prstGeom prst="line">
            <a:avLst/>
          </a:prstGeom>
          <a:ln w="3175">
            <a:solidFill>
              <a:schemeClr val="bg2"/>
            </a:solidFill>
            <a:miter lim="400000"/>
            <a:headEnd type="oval"/>
            <a:tailEnd type="stealth"/>
          </a:ln>
        </p:spPr>
        <p:txBody>
          <a:bodyPr lIns="40315" tIns="40315" rIns="40315" bIns="40315" anchor="ctr"/>
          <a:lstStyle/>
          <a:p>
            <a:pPr>
              <a:defRPr sz="3200">
                <a:solidFill>
                  <a:srgbClr val="000000"/>
                </a:solidFill>
                <a:latin typeface="Helvetica Light"/>
                <a:ea typeface="Helvetica Light"/>
                <a:cs typeface="Helvetica Light"/>
                <a:sym typeface="Helvetica Light"/>
              </a:defRPr>
            </a:pPr>
            <a:endParaRPr sz="2540">
              <a:solidFill>
                <a:srgbClr val="000000"/>
              </a:solidFill>
              <a:latin typeface="微软雅黑"/>
              <a:ea typeface="Helvetica Light"/>
              <a:cs typeface="Helvetica Light"/>
              <a:sym typeface="Helvetica Light"/>
            </a:endParaRPr>
          </a:p>
        </p:txBody>
      </p:sp>
      <p:sp>
        <p:nvSpPr>
          <p:cNvPr id="60" name="Shape 675"/>
          <p:cNvSpPr/>
          <p:nvPr/>
        </p:nvSpPr>
        <p:spPr>
          <a:xfrm>
            <a:off x="3342516" y="2530145"/>
            <a:ext cx="1242512" cy="76489"/>
          </a:xfrm>
          <a:prstGeom prst="line">
            <a:avLst/>
          </a:prstGeom>
          <a:ln w="3175">
            <a:solidFill>
              <a:schemeClr val="bg2"/>
            </a:solidFill>
            <a:miter lim="400000"/>
            <a:headEnd type="oval"/>
            <a:tailEnd type="stealth"/>
          </a:ln>
        </p:spPr>
        <p:txBody>
          <a:bodyPr lIns="40315" tIns="40315" rIns="40315" bIns="40315" anchor="ctr"/>
          <a:lstStyle/>
          <a:p>
            <a:pPr>
              <a:defRPr sz="3200">
                <a:solidFill>
                  <a:srgbClr val="000000"/>
                </a:solidFill>
                <a:latin typeface="Helvetica Light"/>
                <a:ea typeface="Helvetica Light"/>
                <a:cs typeface="Helvetica Light"/>
                <a:sym typeface="Helvetica Light"/>
              </a:defRPr>
            </a:pPr>
            <a:endParaRPr sz="2540">
              <a:solidFill>
                <a:srgbClr val="000000"/>
              </a:solidFill>
              <a:latin typeface="微软雅黑"/>
              <a:ea typeface="Helvetica Light"/>
              <a:cs typeface="Helvetica Light"/>
              <a:sym typeface="Helvetica Light"/>
            </a:endParaRPr>
          </a:p>
        </p:txBody>
      </p:sp>
      <p:sp>
        <p:nvSpPr>
          <p:cNvPr id="61" name="Shape 676"/>
          <p:cNvSpPr/>
          <p:nvPr/>
        </p:nvSpPr>
        <p:spPr>
          <a:xfrm flipV="1">
            <a:off x="3146569" y="2183867"/>
            <a:ext cx="1438457" cy="53323"/>
          </a:xfrm>
          <a:prstGeom prst="line">
            <a:avLst/>
          </a:prstGeom>
          <a:ln w="3175">
            <a:solidFill>
              <a:schemeClr val="bg2"/>
            </a:solidFill>
            <a:miter lim="400000"/>
            <a:headEnd type="oval"/>
            <a:tailEnd type="stealth"/>
          </a:ln>
        </p:spPr>
        <p:txBody>
          <a:bodyPr lIns="40315" tIns="40315" rIns="40315" bIns="40315" anchor="ctr"/>
          <a:lstStyle/>
          <a:p>
            <a:pPr>
              <a:defRPr sz="3200">
                <a:solidFill>
                  <a:srgbClr val="000000"/>
                </a:solidFill>
                <a:latin typeface="Helvetica Light"/>
                <a:ea typeface="Helvetica Light"/>
                <a:cs typeface="Helvetica Light"/>
                <a:sym typeface="Helvetica Light"/>
              </a:defRPr>
            </a:pPr>
            <a:endParaRPr sz="2540">
              <a:solidFill>
                <a:srgbClr val="000000"/>
              </a:solidFill>
              <a:latin typeface="微软雅黑"/>
              <a:ea typeface="Helvetica Light"/>
              <a:cs typeface="Helvetica Light"/>
              <a:sym typeface="Helvetica Light"/>
            </a:endParaRPr>
          </a:p>
        </p:txBody>
      </p:sp>
      <p:sp>
        <p:nvSpPr>
          <p:cNvPr id="62" name="Shape 677"/>
          <p:cNvSpPr/>
          <p:nvPr/>
        </p:nvSpPr>
        <p:spPr>
          <a:xfrm flipV="1">
            <a:off x="3002725" y="1767149"/>
            <a:ext cx="1582302" cy="146849"/>
          </a:xfrm>
          <a:prstGeom prst="line">
            <a:avLst/>
          </a:prstGeom>
          <a:ln w="3175">
            <a:solidFill>
              <a:schemeClr val="bg2"/>
            </a:solidFill>
            <a:miter lim="400000"/>
            <a:headEnd type="oval"/>
            <a:tailEnd type="stealth"/>
          </a:ln>
        </p:spPr>
        <p:txBody>
          <a:bodyPr lIns="40315" tIns="40315" rIns="40315" bIns="40315" anchor="ctr"/>
          <a:lstStyle/>
          <a:p>
            <a:pPr>
              <a:defRPr sz="3200">
                <a:solidFill>
                  <a:srgbClr val="000000"/>
                </a:solidFill>
                <a:latin typeface="Helvetica Light"/>
                <a:ea typeface="Helvetica Light"/>
                <a:cs typeface="Helvetica Light"/>
                <a:sym typeface="Helvetica Light"/>
              </a:defRPr>
            </a:pPr>
            <a:endParaRPr sz="2540">
              <a:solidFill>
                <a:srgbClr val="000000"/>
              </a:solidFill>
              <a:latin typeface="微软雅黑"/>
              <a:ea typeface="Helvetica Light"/>
              <a:cs typeface="Helvetica Light"/>
              <a:sym typeface="Helvetica Light"/>
            </a:endParaRPr>
          </a:p>
        </p:txBody>
      </p:sp>
      <p:sp>
        <p:nvSpPr>
          <p:cNvPr id="63" name="Shape 699"/>
          <p:cNvSpPr/>
          <p:nvPr/>
        </p:nvSpPr>
        <p:spPr>
          <a:xfrm>
            <a:off x="3971529" y="3873346"/>
            <a:ext cx="613499" cy="429422"/>
          </a:xfrm>
          <a:prstGeom prst="line">
            <a:avLst/>
          </a:prstGeom>
          <a:ln w="3175">
            <a:solidFill>
              <a:schemeClr val="bg2"/>
            </a:solidFill>
            <a:miter lim="400000"/>
            <a:headEnd type="oval"/>
            <a:tailEnd type="stealth"/>
          </a:ln>
        </p:spPr>
        <p:txBody>
          <a:bodyPr lIns="40315" tIns="40315" rIns="40315" bIns="40315" anchor="ctr"/>
          <a:lstStyle/>
          <a:p>
            <a:pPr>
              <a:defRPr sz="3200">
                <a:solidFill>
                  <a:srgbClr val="000000"/>
                </a:solidFill>
                <a:latin typeface="Helvetica Light"/>
                <a:ea typeface="Helvetica Light"/>
                <a:cs typeface="Helvetica Light"/>
                <a:sym typeface="Helvetica Light"/>
              </a:defRPr>
            </a:pPr>
            <a:endParaRPr sz="2540">
              <a:solidFill>
                <a:srgbClr val="000000"/>
              </a:solidFill>
              <a:latin typeface="微软雅黑"/>
              <a:ea typeface="Helvetica Light"/>
              <a:cs typeface="Helvetica Light"/>
              <a:sym typeface="Helvetica Light"/>
            </a:endParaRPr>
          </a:p>
        </p:txBody>
      </p:sp>
      <p:sp>
        <p:nvSpPr>
          <p:cNvPr id="64" name="Shape 700"/>
          <p:cNvSpPr/>
          <p:nvPr/>
        </p:nvSpPr>
        <p:spPr>
          <a:xfrm>
            <a:off x="3865662" y="3539225"/>
            <a:ext cx="719366" cy="339847"/>
          </a:xfrm>
          <a:prstGeom prst="line">
            <a:avLst/>
          </a:prstGeom>
          <a:ln w="3175">
            <a:solidFill>
              <a:schemeClr val="bg2"/>
            </a:solidFill>
            <a:miter lim="400000"/>
            <a:headEnd type="oval"/>
            <a:tailEnd type="stealth"/>
          </a:ln>
        </p:spPr>
        <p:txBody>
          <a:bodyPr lIns="40315" tIns="40315" rIns="40315" bIns="40315" anchor="ctr"/>
          <a:lstStyle/>
          <a:p>
            <a:pPr>
              <a:defRPr sz="3200">
                <a:solidFill>
                  <a:srgbClr val="000000"/>
                </a:solidFill>
                <a:latin typeface="Helvetica Light"/>
                <a:ea typeface="Helvetica Light"/>
                <a:cs typeface="Helvetica Light"/>
                <a:sym typeface="Helvetica Light"/>
              </a:defRPr>
            </a:pPr>
            <a:endParaRPr sz="2540">
              <a:solidFill>
                <a:srgbClr val="000000"/>
              </a:solidFill>
              <a:latin typeface="微软雅黑"/>
              <a:ea typeface="Helvetica Light"/>
              <a:cs typeface="Helvetica Light"/>
              <a:sym typeface="Helvetica Light"/>
            </a:endParaRPr>
          </a:p>
        </p:txBody>
      </p:sp>
      <p:sp>
        <p:nvSpPr>
          <p:cNvPr id="65" name="Shape 701"/>
          <p:cNvSpPr/>
          <p:nvPr/>
        </p:nvSpPr>
        <p:spPr>
          <a:xfrm>
            <a:off x="3723201" y="3233371"/>
            <a:ext cx="861826" cy="222550"/>
          </a:xfrm>
          <a:prstGeom prst="line">
            <a:avLst/>
          </a:prstGeom>
          <a:ln w="3175">
            <a:solidFill>
              <a:schemeClr val="bg2"/>
            </a:solidFill>
            <a:miter lim="400000"/>
            <a:headEnd type="oval"/>
            <a:tailEnd type="stealth"/>
          </a:ln>
        </p:spPr>
        <p:txBody>
          <a:bodyPr lIns="40315" tIns="40315" rIns="40315" bIns="40315" anchor="ctr"/>
          <a:lstStyle/>
          <a:p>
            <a:pPr>
              <a:defRPr sz="3200">
                <a:solidFill>
                  <a:srgbClr val="000000"/>
                </a:solidFill>
                <a:latin typeface="Helvetica Light"/>
                <a:ea typeface="Helvetica Light"/>
                <a:cs typeface="Helvetica Light"/>
                <a:sym typeface="Helvetica Light"/>
              </a:defRPr>
            </a:pPr>
            <a:endParaRPr sz="2540">
              <a:solidFill>
                <a:srgbClr val="000000"/>
              </a:solidFill>
              <a:latin typeface="微软雅黑"/>
              <a:ea typeface="Helvetica Light"/>
              <a:cs typeface="Helvetica Light"/>
              <a:sym typeface="Helvetica Light"/>
            </a:endParaRPr>
          </a:p>
        </p:txBody>
      </p:sp>
      <p:sp>
        <p:nvSpPr>
          <p:cNvPr id="66" name="Text Placeholder 2"/>
          <p:cNvSpPr txBox="1">
            <a:spLocks/>
          </p:cNvSpPr>
          <p:nvPr/>
        </p:nvSpPr>
        <p:spPr>
          <a:xfrm>
            <a:off x="4745773" y="4185602"/>
            <a:ext cx="779155" cy="234332"/>
          </a:xfrm>
          <a:prstGeom prst="rect">
            <a:avLst/>
          </a:prstGeom>
          <a:noFill/>
        </p:spPr>
        <p:txBody>
          <a:bodyPr vert="horz" lIns="0" tIns="36284" rIns="0" bIns="36284"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zh-CN" altLang="en-US" sz="1111" dirty="0">
                <a:solidFill>
                  <a:srgbClr val="008000"/>
                </a:solidFill>
                <a:latin typeface="微软雅黑"/>
                <a:ea typeface="微软雅黑"/>
              </a:rPr>
              <a:t>添加标题</a:t>
            </a:r>
            <a:endParaRPr lang="en-GB" sz="1111" dirty="0">
              <a:solidFill>
                <a:srgbClr val="008000"/>
              </a:solidFill>
              <a:latin typeface="微软雅黑"/>
              <a:ea typeface="微软雅黑"/>
            </a:endParaRPr>
          </a:p>
        </p:txBody>
      </p:sp>
      <p:sp>
        <p:nvSpPr>
          <p:cNvPr id="67" name="TextBox 66"/>
          <p:cNvSpPr txBox="1"/>
          <p:nvPr/>
        </p:nvSpPr>
        <p:spPr>
          <a:xfrm>
            <a:off x="5524928" y="4239525"/>
            <a:ext cx="2707296" cy="293029"/>
          </a:xfrm>
          <a:prstGeom prst="rect">
            <a:avLst/>
          </a:prstGeom>
          <a:noFill/>
        </p:spPr>
        <p:txBody>
          <a:bodyPr wrap="square" lIns="0" tIns="0" rIns="0" bIns="0" rtlCol="0">
            <a:spAutoFit/>
          </a:bodyPr>
          <a:lstStyle/>
          <a:p>
            <a:r>
              <a:rPr lang="zh-CN" altLang="en-US" sz="952" dirty="0">
                <a:solidFill>
                  <a:prstClr val="white">
                    <a:lumMod val="50000"/>
                  </a:prstClr>
                </a:solidFill>
                <a:latin typeface="微软雅黑"/>
                <a:ea typeface="微软雅黑"/>
              </a:rPr>
              <a:t>此处添加详细文本描述，建议与标题相关并符合整体语言风格，语言描述尽量简洁生动</a:t>
            </a:r>
            <a:endParaRPr lang="en-GB" sz="952" dirty="0">
              <a:solidFill>
                <a:prstClr val="white">
                  <a:lumMod val="50000"/>
                </a:prstClr>
              </a:solidFill>
              <a:latin typeface="微软雅黑"/>
              <a:ea typeface="微软雅黑"/>
            </a:endParaRPr>
          </a:p>
        </p:txBody>
      </p:sp>
      <p:sp>
        <p:nvSpPr>
          <p:cNvPr id="68" name="Text Placeholder 2"/>
          <p:cNvSpPr txBox="1">
            <a:spLocks/>
          </p:cNvSpPr>
          <p:nvPr/>
        </p:nvSpPr>
        <p:spPr>
          <a:xfrm>
            <a:off x="4745773" y="3756180"/>
            <a:ext cx="779155" cy="234332"/>
          </a:xfrm>
          <a:prstGeom prst="rect">
            <a:avLst/>
          </a:prstGeom>
          <a:noFill/>
        </p:spPr>
        <p:txBody>
          <a:bodyPr vert="horz" lIns="0" tIns="36284" rIns="0" bIns="36284"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zh-CN" altLang="en-US" sz="1111" dirty="0">
                <a:solidFill>
                  <a:srgbClr val="008000"/>
                </a:solidFill>
                <a:latin typeface="微软雅黑"/>
                <a:ea typeface="微软雅黑"/>
              </a:rPr>
              <a:t>添加标题</a:t>
            </a:r>
            <a:endParaRPr lang="en-GB" sz="1111" dirty="0">
              <a:solidFill>
                <a:srgbClr val="008000"/>
              </a:solidFill>
              <a:latin typeface="微软雅黑"/>
              <a:ea typeface="微软雅黑"/>
            </a:endParaRPr>
          </a:p>
        </p:txBody>
      </p:sp>
      <p:sp>
        <p:nvSpPr>
          <p:cNvPr id="69" name="TextBox 68"/>
          <p:cNvSpPr txBox="1"/>
          <p:nvPr/>
        </p:nvSpPr>
        <p:spPr>
          <a:xfrm>
            <a:off x="5524928" y="3810103"/>
            <a:ext cx="2707296" cy="293029"/>
          </a:xfrm>
          <a:prstGeom prst="rect">
            <a:avLst/>
          </a:prstGeom>
          <a:noFill/>
        </p:spPr>
        <p:txBody>
          <a:bodyPr wrap="square" lIns="0" tIns="0" rIns="0" bIns="0" rtlCol="0">
            <a:spAutoFit/>
          </a:bodyPr>
          <a:lstStyle/>
          <a:p>
            <a:r>
              <a:rPr lang="zh-CN" altLang="en-US" sz="952" dirty="0">
                <a:solidFill>
                  <a:prstClr val="white">
                    <a:lumMod val="50000"/>
                  </a:prstClr>
                </a:solidFill>
                <a:latin typeface="微软雅黑"/>
                <a:ea typeface="微软雅黑"/>
              </a:rPr>
              <a:t>此处添加详细文本描述，建议与标题相关并符合整体语言风格，语言描述尽量简洁生动</a:t>
            </a:r>
            <a:endParaRPr lang="en-GB" sz="952" dirty="0">
              <a:solidFill>
                <a:prstClr val="white">
                  <a:lumMod val="50000"/>
                </a:prstClr>
              </a:solidFill>
              <a:latin typeface="微软雅黑"/>
              <a:ea typeface="微软雅黑"/>
            </a:endParaRPr>
          </a:p>
        </p:txBody>
      </p:sp>
      <p:sp>
        <p:nvSpPr>
          <p:cNvPr id="70" name="Text Placeholder 2"/>
          <p:cNvSpPr txBox="1">
            <a:spLocks/>
          </p:cNvSpPr>
          <p:nvPr/>
        </p:nvSpPr>
        <p:spPr>
          <a:xfrm>
            <a:off x="4745773" y="3342864"/>
            <a:ext cx="779155" cy="234332"/>
          </a:xfrm>
          <a:prstGeom prst="rect">
            <a:avLst/>
          </a:prstGeom>
          <a:noFill/>
        </p:spPr>
        <p:txBody>
          <a:bodyPr vert="horz" lIns="0" tIns="36284" rIns="0" bIns="36284"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zh-CN" altLang="en-US" sz="1111" dirty="0">
                <a:solidFill>
                  <a:srgbClr val="008000"/>
                </a:solidFill>
                <a:latin typeface="微软雅黑"/>
                <a:ea typeface="微软雅黑"/>
              </a:rPr>
              <a:t>添加标题</a:t>
            </a:r>
            <a:endParaRPr lang="en-GB" sz="1111" dirty="0">
              <a:solidFill>
                <a:srgbClr val="008000"/>
              </a:solidFill>
              <a:latin typeface="微软雅黑"/>
              <a:ea typeface="微软雅黑"/>
            </a:endParaRPr>
          </a:p>
        </p:txBody>
      </p:sp>
      <p:sp>
        <p:nvSpPr>
          <p:cNvPr id="71" name="TextBox 70"/>
          <p:cNvSpPr txBox="1"/>
          <p:nvPr/>
        </p:nvSpPr>
        <p:spPr>
          <a:xfrm>
            <a:off x="5524928" y="3396787"/>
            <a:ext cx="2707296" cy="293029"/>
          </a:xfrm>
          <a:prstGeom prst="rect">
            <a:avLst/>
          </a:prstGeom>
          <a:noFill/>
        </p:spPr>
        <p:txBody>
          <a:bodyPr wrap="square" lIns="0" tIns="0" rIns="0" bIns="0" rtlCol="0">
            <a:spAutoFit/>
          </a:bodyPr>
          <a:lstStyle/>
          <a:p>
            <a:r>
              <a:rPr lang="zh-CN" altLang="en-US" sz="952" dirty="0">
                <a:solidFill>
                  <a:prstClr val="white">
                    <a:lumMod val="50000"/>
                  </a:prstClr>
                </a:solidFill>
                <a:latin typeface="微软雅黑"/>
                <a:ea typeface="微软雅黑"/>
              </a:rPr>
              <a:t>此处添加详细文本描述，建议与标题相关并符合整体语言风格，语言描述尽量简洁生动</a:t>
            </a:r>
            <a:endParaRPr lang="en-GB" sz="952" dirty="0">
              <a:solidFill>
                <a:prstClr val="white">
                  <a:lumMod val="50000"/>
                </a:prstClr>
              </a:solidFill>
              <a:latin typeface="微软雅黑"/>
              <a:ea typeface="微软雅黑"/>
            </a:endParaRPr>
          </a:p>
        </p:txBody>
      </p:sp>
      <p:sp>
        <p:nvSpPr>
          <p:cNvPr id="72" name="Text Placeholder 2"/>
          <p:cNvSpPr txBox="1">
            <a:spLocks/>
          </p:cNvSpPr>
          <p:nvPr/>
        </p:nvSpPr>
        <p:spPr>
          <a:xfrm>
            <a:off x="4745773" y="2921001"/>
            <a:ext cx="779155" cy="234332"/>
          </a:xfrm>
          <a:prstGeom prst="rect">
            <a:avLst/>
          </a:prstGeom>
          <a:noFill/>
        </p:spPr>
        <p:txBody>
          <a:bodyPr vert="horz" lIns="0" tIns="36284" rIns="0" bIns="36284"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zh-CN" altLang="en-US" sz="1111" dirty="0">
                <a:solidFill>
                  <a:srgbClr val="008000"/>
                </a:solidFill>
                <a:latin typeface="微软雅黑"/>
                <a:ea typeface="微软雅黑"/>
              </a:rPr>
              <a:t>添加标题</a:t>
            </a:r>
            <a:endParaRPr lang="en-GB" sz="1111" dirty="0">
              <a:solidFill>
                <a:srgbClr val="008000"/>
              </a:solidFill>
              <a:latin typeface="微软雅黑"/>
              <a:ea typeface="微软雅黑"/>
            </a:endParaRPr>
          </a:p>
        </p:txBody>
      </p:sp>
      <p:sp>
        <p:nvSpPr>
          <p:cNvPr id="73" name="TextBox 72"/>
          <p:cNvSpPr txBox="1"/>
          <p:nvPr/>
        </p:nvSpPr>
        <p:spPr>
          <a:xfrm>
            <a:off x="5524928" y="2929805"/>
            <a:ext cx="2707296" cy="293029"/>
          </a:xfrm>
          <a:prstGeom prst="rect">
            <a:avLst/>
          </a:prstGeom>
          <a:noFill/>
        </p:spPr>
        <p:txBody>
          <a:bodyPr wrap="square" lIns="0" tIns="0" rIns="0" bIns="0" rtlCol="0">
            <a:spAutoFit/>
          </a:bodyPr>
          <a:lstStyle/>
          <a:p>
            <a:r>
              <a:rPr lang="zh-CN" altLang="en-US" sz="952" dirty="0">
                <a:solidFill>
                  <a:prstClr val="white">
                    <a:lumMod val="50000"/>
                  </a:prstClr>
                </a:solidFill>
                <a:latin typeface="微软雅黑"/>
                <a:ea typeface="微软雅黑"/>
              </a:rPr>
              <a:t>此处添加详细文本描述，建议与标题相关并符合整体语言风格，语言描述尽量简洁生动</a:t>
            </a:r>
            <a:endParaRPr lang="en-GB" sz="952" dirty="0">
              <a:solidFill>
                <a:prstClr val="white">
                  <a:lumMod val="50000"/>
                </a:prstClr>
              </a:solidFill>
              <a:latin typeface="微软雅黑"/>
              <a:ea typeface="微软雅黑"/>
            </a:endParaRPr>
          </a:p>
        </p:txBody>
      </p:sp>
      <p:sp>
        <p:nvSpPr>
          <p:cNvPr id="74" name="Text Placeholder 2"/>
          <p:cNvSpPr txBox="1">
            <a:spLocks/>
          </p:cNvSpPr>
          <p:nvPr/>
        </p:nvSpPr>
        <p:spPr>
          <a:xfrm>
            <a:off x="4745773" y="2507169"/>
            <a:ext cx="779155" cy="234332"/>
          </a:xfrm>
          <a:prstGeom prst="rect">
            <a:avLst/>
          </a:prstGeom>
          <a:noFill/>
        </p:spPr>
        <p:txBody>
          <a:bodyPr vert="horz" lIns="0" tIns="36284" rIns="0" bIns="36284"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zh-CN" altLang="en-US" sz="1111" dirty="0">
                <a:solidFill>
                  <a:srgbClr val="008000"/>
                </a:solidFill>
                <a:latin typeface="微软雅黑"/>
                <a:ea typeface="微软雅黑"/>
              </a:rPr>
              <a:t>添加标题</a:t>
            </a:r>
            <a:endParaRPr lang="en-GB" sz="1111" dirty="0">
              <a:solidFill>
                <a:srgbClr val="008000"/>
              </a:solidFill>
              <a:latin typeface="微软雅黑"/>
              <a:ea typeface="微软雅黑"/>
            </a:endParaRPr>
          </a:p>
        </p:txBody>
      </p:sp>
      <p:sp>
        <p:nvSpPr>
          <p:cNvPr id="75" name="TextBox 74"/>
          <p:cNvSpPr txBox="1"/>
          <p:nvPr/>
        </p:nvSpPr>
        <p:spPr>
          <a:xfrm>
            <a:off x="5524928" y="2561092"/>
            <a:ext cx="2707296" cy="293029"/>
          </a:xfrm>
          <a:prstGeom prst="rect">
            <a:avLst/>
          </a:prstGeom>
          <a:noFill/>
        </p:spPr>
        <p:txBody>
          <a:bodyPr wrap="square" lIns="0" tIns="0" rIns="0" bIns="0" rtlCol="0">
            <a:spAutoFit/>
          </a:bodyPr>
          <a:lstStyle/>
          <a:p>
            <a:r>
              <a:rPr lang="zh-CN" altLang="en-US" sz="952" dirty="0">
                <a:solidFill>
                  <a:prstClr val="white">
                    <a:lumMod val="50000"/>
                  </a:prstClr>
                </a:solidFill>
                <a:latin typeface="微软雅黑"/>
                <a:ea typeface="微软雅黑"/>
              </a:rPr>
              <a:t>此处添加详细文本描述，建议与标题相关并符合整体语言风格，语言描述尽量简洁生动</a:t>
            </a:r>
            <a:endParaRPr lang="en-GB" sz="952" dirty="0">
              <a:solidFill>
                <a:prstClr val="white">
                  <a:lumMod val="50000"/>
                </a:prstClr>
              </a:solidFill>
              <a:latin typeface="微软雅黑"/>
              <a:ea typeface="微软雅黑"/>
            </a:endParaRPr>
          </a:p>
        </p:txBody>
      </p:sp>
      <p:sp>
        <p:nvSpPr>
          <p:cNvPr id="76" name="Text Placeholder 2"/>
          <p:cNvSpPr txBox="1">
            <a:spLocks/>
          </p:cNvSpPr>
          <p:nvPr/>
        </p:nvSpPr>
        <p:spPr>
          <a:xfrm>
            <a:off x="4745773" y="2078736"/>
            <a:ext cx="779155" cy="234332"/>
          </a:xfrm>
          <a:prstGeom prst="rect">
            <a:avLst/>
          </a:prstGeom>
          <a:noFill/>
        </p:spPr>
        <p:txBody>
          <a:bodyPr vert="horz" lIns="0" tIns="36284" rIns="0" bIns="36284"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zh-CN" altLang="en-US" sz="1111" dirty="0">
                <a:solidFill>
                  <a:srgbClr val="008000"/>
                </a:solidFill>
                <a:latin typeface="微软雅黑"/>
                <a:ea typeface="微软雅黑"/>
              </a:rPr>
              <a:t>添加标题</a:t>
            </a:r>
            <a:endParaRPr lang="en-GB" sz="1111" dirty="0">
              <a:solidFill>
                <a:srgbClr val="008000"/>
              </a:solidFill>
              <a:latin typeface="微软雅黑"/>
              <a:ea typeface="微软雅黑"/>
            </a:endParaRPr>
          </a:p>
        </p:txBody>
      </p:sp>
      <p:sp>
        <p:nvSpPr>
          <p:cNvPr id="77" name="TextBox 76"/>
          <p:cNvSpPr txBox="1"/>
          <p:nvPr/>
        </p:nvSpPr>
        <p:spPr>
          <a:xfrm>
            <a:off x="5524928" y="2087540"/>
            <a:ext cx="2707296" cy="293029"/>
          </a:xfrm>
          <a:prstGeom prst="rect">
            <a:avLst/>
          </a:prstGeom>
          <a:noFill/>
        </p:spPr>
        <p:txBody>
          <a:bodyPr wrap="square" lIns="0" tIns="0" rIns="0" bIns="0" rtlCol="0">
            <a:spAutoFit/>
          </a:bodyPr>
          <a:lstStyle/>
          <a:p>
            <a:r>
              <a:rPr lang="zh-CN" altLang="en-US" sz="952" dirty="0">
                <a:solidFill>
                  <a:prstClr val="white">
                    <a:lumMod val="50000"/>
                  </a:prstClr>
                </a:solidFill>
                <a:latin typeface="微软雅黑"/>
                <a:ea typeface="微软雅黑"/>
              </a:rPr>
              <a:t>此处添加详细文本描述，建议与标题相关并符合整体语言风格，语言描述尽量简洁生动</a:t>
            </a:r>
            <a:endParaRPr lang="en-GB" sz="952" dirty="0">
              <a:solidFill>
                <a:prstClr val="white">
                  <a:lumMod val="50000"/>
                </a:prstClr>
              </a:solidFill>
              <a:latin typeface="微软雅黑"/>
              <a:ea typeface="微软雅黑"/>
            </a:endParaRPr>
          </a:p>
        </p:txBody>
      </p:sp>
      <p:sp>
        <p:nvSpPr>
          <p:cNvPr id="78" name="Text Placeholder 2"/>
          <p:cNvSpPr txBox="1">
            <a:spLocks/>
          </p:cNvSpPr>
          <p:nvPr/>
        </p:nvSpPr>
        <p:spPr>
          <a:xfrm>
            <a:off x="4745773" y="1664432"/>
            <a:ext cx="779155" cy="234332"/>
          </a:xfrm>
          <a:prstGeom prst="rect">
            <a:avLst/>
          </a:prstGeom>
          <a:noFill/>
        </p:spPr>
        <p:txBody>
          <a:bodyPr vert="horz" lIns="0" tIns="36284" rIns="0" bIns="36284"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zh-CN" altLang="en-US" sz="1111" dirty="0">
                <a:solidFill>
                  <a:srgbClr val="008000"/>
                </a:solidFill>
                <a:latin typeface="微软雅黑"/>
                <a:ea typeface="微软雅黑"/>
              </a:rPr>
              <a:t>添加标题</a:t>
            </a:r>
            <a:endParaRPr lang="en-GB" sz="1111" dirty="0">
              <a:solidFill>
                <a:srgbClr val="008000"/>
              </a:solidFill>
              <a:latin typeface="微软雅黑"/>
              <a:ea typeface="微软雅黑"/>
            </a:endParaRPr>
          </a:p>
        </p:txBody>
      </p:sp>
      <p:sp>
        <p:nvSpPr>
          <p:cNvPr id="79" name="TextBox 78"/>
          <p:cNvSpPr txBox="1"/>
          <p:nvPr/>
        </p:nvSpPr>
        <p:spPr>
          <a:xfrm>
            <a:off x="5524928" y="1673236"/>
            <a:ext cx="2707296" cy="293029"/>
          </a:xfrm>
          <a:prstGeom prst="rect">
            <a:avLst/>
          </a:prstGeom>
          <a:noFill/>
        </p:spPr>
        <p:txBody>
          <a:bodyPr wrap="square" lIns="0" tIns="0" rIns="0" bIns="0" rtlCol="0">
            <a:spAutoFit/>
          </a:bodyPr>
          <a:lstStyle/>
          <a:p>
            <a:r>
              <a:rPr lang="zh-CN" altLang="en-US" sz="952" dirty="0">
                <a:solidFill>
                  <a:prstClr val="white">
                    <a:lumMod val="50000"/>
                  </a:prstClr>
                </a:solidFill>
                <a:latin typeface="微软雅黑"/>
                <a:ea typeface="微软雅黑"/>
              </a:rPr>
              <a:t>此处添加详细文本描述，建议与标题相关并符合整体语言风格，语言描述尽量简洁生动</a:t>
            </a:r>
            <a:endParaRPr lang="en-GB" sz="952" dirty="0">
              <a:solidFill>
                <a:prstClr val="white">
                  <a:lumMod val="50000"/>
                </a:prstClr>
              </a:solidFill>
              <a:latin typeface="微软雅黑"/>
              <a:ea typeface="微软雅黑"/>
            </a:endParaRPr>
          </a:p>
        </p:txBody>
      </p:sp>
      <p:sp>
        <p:nvSpPr>
          <p:cNvPr id="80" name="TextBox 79"/>
          <p:cNvSpPr txBox="1"/>
          <p:nvPr/>
        </p:nvSpPr>
        <p:spPr>
          <a:xfrm>
            <a:off x="343192" y="727406"/>
            <a:ext cx="2857303" cy="244234"/>
          </a:xfrm>
          <a:prstGeom prst="rect">
            <a:avLst/>
          </a:prstGeom>
          <a:noFill/>
        </p:spPr>
        <p:txBody>
          <a:bodyPr wrap="square" lIns="0" tIns="0" rIns="0" bIns="0" rtlCol="0">
            <a:spAutoFit/>
          </a:bodyPr>
          <a:lstStyle/>
          <a:p>
            <a:pPr defTabSz="934007"/>
            <a:r>
              <a:rPr lang="en-US" altLang="zh-CN" sz="1587" dirty="0">
                <a:solidFill>
                  <a:srgbClr val="008000"/>
                </a:solidFill>
                <a:latin typeface="微软雅黑" panose="020B0503020204020204" pitchFamily="34" charset="-122"/>
                <a:ea typeface="微软雅黑" panose="020B0503020204020204" pitchFamily="34" charset="-122"/>
              </a:rPr>
              <a:t>WORK COMPLETION</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ppt_x</p:attrName>
                                        </p:attrNameLst>
                                      </p:cBhvr>
                                      <p:tavLst>
                                        <p:tav tm="0">
                                          <p:val>
                                            <p:strVal val="0-#ppt_w/2"/>
                                          </p:val>
                                        </p:tav>
                                        <p:tav tm="100000">
                                          <p:val>
                                            <p:strVal val="#ppt_x"/>
                                          </p:val>
                                        </p:tav>
                                      </p:tavLst>
                                    </p:anim>
                                    <p:anim calcmode="lin" valueType="num">
                                      <p:cBhvr>
                                        <p:cTn id="8" dur="500" fill="hold"/>
                                        <p:tgtEl>
                                          <p:spTgt spid="2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p:cTn id="11" dur="500" fill="hold"/>
                                        <p:tgtEl>
                                          <p:spTgt spid="26"/>
                                        </p:tgtEl>
                                        <p:attrNameLst>
                                          <p:attrName>ppt_x</p:attrName>
                                        </p:attrNameLst>
                                      </p:cBhvr>
                                      <p:tavLst>
                                        <p:tav tm="0">
                                          <p:val>
                                            <p:strVal val="0-#ppt_w/2"/>
                                          </p:val>
                                        </p:tav>
                                        <p:tav tm="100000">
                                          <p:val>
                                            <p:strVal val="#ppt_x"/>
                                          </p:val>
                                        </p:tav>
                                      </p:tavLst>
                                    </p:anim>
                                    <p:anim calcmode="lin" valueType="num">
                                      <p:cBhvr>
                                        <p:cTn id="12" dur="500" fill="hold"/>
                                        <p:tgtEl>
                                          <p:spTgt spid="2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27"/>
                                        </p:tgtEl>
                                        <p:attrNameLst>
                                          <p:attrName>style.visibility</p:attrName>
                                        </p:attrNameLst>
                                      </p:cBhvr>
                                      <p:to>
                                        <p:strVal val="visible"/>
                                      </p:to>
                                    </p:set>
                                    <p:anim calcmode="lin" valueType="num">
                                      <p:cBhvr>
                                        <p:cTn id="15" dur="500" fill="hold"/>
                                        <p:tgtEl>
                                          <p:spTgt spid="27"/>
                                        </p:tgtEl>
                                        <p:attrNameLst>
                                          <p:attrName>ppt_x</p:attrName>
                                        </p:attrNameLst>
                                      </p:cBhvr>
                                      <p:tavLst>
                                        <p:tav tm="0">
                                          <p:val>
                                            <p:strVal val="0-#ppt_w/2"/>
                                          </p:val>
                                        </p:tav>
                                        <p:tav tm="100000">
                                          <p:val>
                                            <p:strVal val="#ppt_x"/>
                                          </p:val>
                                        </p:tav>
                                      </p:tavLst>
                                    </p:anim>
                                    <p:anim calcmode="lin" valueType="num">
                                      <p:cBhvr>
                                        <p:cTn id="16" dur="500" fill="hold"/>
                                        <p:tgtEl>
                                          <p:spTgt spid="27"/>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28"/>
                                        </p:tgtEl>
                                        <p:attrNameLst>
                                          <p:attrName>style.visibility</p:attrName>
                                        </p:attrNameLst>
                                      </p:cBhvr>
                                      <p:to>
                                        <p:strVal val="visible"/>
                                      </p:to>
                                    </p:set>
                                    <p:anim calcmode="lin" valueType="num">
                                      <p:cBhvr>
                                        <p:cTn id="19" dur="500" fill="hold"/>
                                        <p:tgtEl>
                                          <p:spTgt spid="28"/>
                                        </p:tgtEl>
                                        <p:attrNameLst>
                                          <p:attrName>ppt_x</p:attrName>
                                        </p:attrNameLst>
                                      </p:cBhvr>
                                      <p:tavLst>
                                        <p:tav tm="0">
                                          <p:val>
                                            <p:strVal val="0-#ppt_w/2"/>
                                          </p:val>
                                        </p:tav>
                                        <p:tav tm="100000">
                                          <p:val>
                                            <p:strVal val="#ppt_x"/>
                                          </p:val>
                                        </p:tav>
                                      </p:tavLst>
                                    </p:anim>
                                    <p:anim calcmode="lin" valueType="num">
                                      <p:cBhvr>
                                        <p:cTn id="20" dur="500" fill="hold"/>
                                        <p:tgtEl>
                                          <p:spTgt spid="28"/>
                                        </p:tgtEl>
                                        <p:attrNameLst>
                                          <p:attrName>ppt_y</p:attrName>
                                        </p:attrNameLst>
                                      </p:cBhvr>
                                      <p:tavLst>
                                        <p:tav tm="0">
                                          <p:val>
                                            <p:strVal val="#ppt_y"/>
                                          </p:val>
                                        </p:tav>
                                        <p:tav tm="100000">
                                          <p:val>
                                            <p:strVal val="#ppt_y"/>
                                          </p:val>
                                        </p:tav>
                                      </p:tavLst>
                                    </p:anim>
                                  </p:childTnLst>
                                </p:cTn>
                              </p:par>
                              <p:par>
                                <p:cTn id="21" presetID="8" presetClass="emph" presetSubtype="0" fill="hold" grpId="1" nodeType="withEffect">
                                  <p:stCondLst>
                                    <p:cond delay="0"/>
                                  </p:stCondLst>
                                  <p:childTnLst>
                                    <p:animRot by="21600000">
                                      <p:cBhvr>
                                        <p:cTn id="22" dur="500" fill="hold"/>
                                        <p:tgtEl>
                                          <p:spTgt spid="25"/>
                                        </p:tgtEl>
                                        <p:attrNameLst>
                                          <p:attrName>r</p:attrName>
                                        </p:attrNameLst>
                                      </p:cBhvr>
                                    </p:animRot>
                                  </p:childTnLst>
                                </p:cTn>
                              </p:par>
                              <p:par>
                                <p:cTn id="23" presetID="8" presetClass="emph" presetSubtype="0" fill="hold" grpId="1" nodeType="withEffect">
                                  <p:stCondLst>
                                    <p:cond delay="0"/>
                                  </p:stCondLst>
                                  <p:childTnLst>
                                    <p:animRot by="21600000">
                                      <p:cBhvr>
                                        <p:cTn id="24" dur="500" fill="hold"/>
                                        <p:tgtEl>
                                          <p:spTgt spid="26"/>
                                        </p:tgtEl>
                                        <p:attrNameLst>
                                          <p:attrName>r</p:attrName>
                                        </p:attrNameLst>
                                      </p:cBhvr>
                                    </p:animRot>
                                  </p:childTnLst>
                                </p:cTn>
                              </p:par>
                              <p:par>
                                <p:cTn id="25" presetID="8" presetClass="emph" presetSubtype="0" fill="hold" grpId="1" nodeType="withEffect">
                                  <p:stCondLst>
                                    <p:cond delay="0"/>
                                  </p:stCondLst>
                                  <p:childTnLst>
                                    <p:animRot by="21600000">
                                      <p:cBhvr>
                                        <p:cTn id="26" dur="500" fill="hold"/>
                                        <p:tgtEl>
                                          <p:spTgt spid="27"/>
                                        </p:tgtEl>
                                        <p:attrNameLst>
                                          <p:attrName>r</p:attrName>
                                        </p:attrNameLst>
                                      </p:cBhvr>
                                    </p:animRot>
                                  </p:childTnLst>
                                </p:cTn>
                              </p:par>
                              <p:par>
                                <p:cTn id="27" presetID="8" presetClass="emph" presetSubtype="0" fill="hold" grpId="1" nodeType="withEffect">
                                  <p:stCondLst>
                                    <p:cond delay="0"/>
                                  </p:stCondLst>
                                  <p:childTnLst>
                                    <p:animRot by="21600000">
                                      <p:cBhvr>
                                        <p:cTn id="28" dur="500" fill="hold"/>
                                        <p:tgtEl>
                                          <p:spTgt spid="28"/>
                                        </p:tgtEl>
                                        <p:attrNameLst>
                                          <p:attrName>r</p:attrName>
                                        </p:attrNameLst>
                                      </p:cBhvr>
                                    </p:animRot>
                                  </p:childTnLst>
                                </p:cTn>
                              </p:par>
                              <p:par>
                                <p:cTn id="29" presetID="10" presetClass="entr" presetSubtype="0" fill="hold" grpId="0" nodeType="withEffect">
                                  <p:stCondLst>
                                    <p:cond delay="30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500"/>
                                        <p:tgtEl>
                                          <p:spTgt spid="24"/>
                                        </p:tgtEl>
                                      </p:cBhvr>
                                    </p:animEffect>
                                  </p:childTnLst>
                                </p:cTn>
                              </p:par>
                            </p:childTnLst>
                          </p:cTn>
                        </p:par>
                        <p:par>
                          <p:cTn id="32" fill="hold">
                            <p:stCondLst>
                              <p:cond delay="800"/>
                            </p:stCondLst>
                            <p:childTnLst>
                              <p:par>
                                <p:cTn id="33" presetID="22" presetClass="entr" presetSubtype="4" fill="hold" grpId="0" nodeType="after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wipe(down)">
                                      <p:cBhvr>
                                        <p:cTn id="35" dur="200"/>
                                        <p:tgtEl>
                                          <p:spTgt spid="29"/>
                                        </p:tgtEl>
                                      </p:cBhvr>
                                    </p:animEffect>
                                  </p:childTnLst>
                                </p:cTn>
                              </p:par>
                            </p:childTnLst>
                          </p:cTn>
                        </p:par>
                        <p:par>
                          <p:cTn id="36" fill="hold">
                            <p:stCondLst>
                              <p:cond delay="1000"/>
                            </p:stCondLst>
                            <p:childTnLst>
                              <p:par>
                                <p:cTn id="37" presetID="22" presetClass="entr" presetSubtype="8" fill="hold" grpId="0" nodeType="afterEffect">
                                  <p:stCondLst>
                                    <p:cond delay="0"/>
                                  </p:stCondLst>
                                  <p:childTnLst>
                                    <p:set>
                                      <p:cBhvr>
                                        <p:cTn id="38" dur="1" fill="hold">
                                          <p:stCondLst>
                                            <p:cond delay="0"/>
                                          </p:stCondLst>
                                        </p:cTn>
                                        <p:tgtEl>
                                          <p:spTgt spid="63"/>
                                        </p:tgtEl>
                                        <p:attrNameLst>
                                          <p:attrName>style.visibility</p:attrName>
                                        </p:attrNameLst>
                                      </p:cBhvr>
                                      <p:to>
                                        <p:strVal val="visible"/>
                                      </p:to>
                                    </p:set>
                                    <p:animEffect transition="in" filter="wipe(left)">
                                      <p:cBhvr>
                                        <p:cTn id="39" dur="200"/>
                                        <p:tgtEl>
                                          <p:spTgt spid="63"/>
                                        </p:tgtEl>
                                      </p:cBhvr>
                                    </p:animEffect>
                                  </p:childTnLst>
                                </p:cTn>
                              </p:par>
                            </p:childTnLst>
                          </p:cTn>
                        </p:par>
                        <p:par>
                          <p:cTn id="40" fill="hold">
                            <p:stCondLst>
                              <p:cond delay="1200"/>
                            </p:stCondLst>
                            <p:childTnLst>
                              <p:par>
                                <p:cTn id="41" presetID="10" presetClass="entr" presetSubtype="0" fill="hold" grpId="0" nodeType="afterEffect">
                                  <p:stCondLst>
                                    <p:cond delay="0"/>
                                  </p:stCondLst>
                                  <p:childTnLst>
                                    <p:set>
                                      <p:cBhvr>
                                        <p:cTn id="42" dur="1" fill="hold">
                                          <p:stCondLst>
                                            <p:cond delay="0"/>
                                          </p:stCondLst>
                                        </p:cTn>
                                        <p:tgtEl>
                                          <p:spTgt spid="66">
                                            <p:txEl>
                                              <p:pRg st="0" end="0"/>
                                            </p:txEl>
                                          </p:spTgt>
                                        </p:tgtEl>
                                        <p:attrNameLst>
                                          <p:attrName>style.visibility</p:attrName>
                                        </p:attrNameLst>
                                      </p:cBhvr>
                                      <p:to>
                                        <p:strVal val="visible"/>
                                      </p:to>
                                    </p:set>
                                    <p:animEffect transition="in" filter="fade">
                                      <p:cBhvr>
                                        <p:cTn id="43" dur="200"/>
                                        <p:tgtEl>
                                          <p:spTgt spid="66">
                                            <p:txEl>
                                              <p:pRg st="0" end="0"/>
                                            </p:txEl>
                                          </p:spTgt>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67"/>
                                        </p:tgtEl>
                                        <p:attrNameLst>
                                          <p:attrName>style.visibility</p:attrName>
                                        </p:attrNameLst>
                                      </p:cBhvr>
                                      <p:to>
                                        <p:strVal val="visible"/>
                                      </p:to>
                                    </p:set>
                                    <p:animEffect transition="in" filter="fade">
                                      <p:cBhvr>
                                        <p:cTn id="46" dur="200"/>
                                        <p:tgtEl>
                                          <p:spTgt spid="67"/>
                                        </p:tgtEl>
                                      </p:cBhvr>
                                    </p:animEffect>
                                  </p:childTnLst>
                                </p:cTn>
                              </p:par>
                            </p:childTnLst>
                          </p:cTn>
                        </p:par>
                        <p:par>
                          <p:cTn id="47" fill="hold">
                            <p:stCondLst>
                              <p:cond delay="1400"/>
                            </p:stCondLst>
                            <p:childTnLst>
                              <p:par>
                                <p:cTn id="48" presetID="22" presetClass="entr" presetSubtype="4" fill="hold" grpId="0" nodeType="afterEffect">
                                  <p:stCondLst>
                                    <p:cond delay="0"/>
                                  </p:stCondLst>
                                  <p:childTnLst>
                                    <p:set>
                                      <p:cBhvr>
                                        <p:cTn id="49" dur="1" fill="hold">
                                          <p:stCondLst>
                                            <p:cond delay="0"/>
                                          </p:stCondLst>
                                        </p:cTn>
                                        <p:tgtEl>
                                          <p:spTgt spid="30"/>
                                        </p:tgtEl>
                                        <p:attrNameLst>
                                          <p:attrName>style.visibility</p:attrName>
                                        </p:attrNameLst>
                                      </p:cBhvr>
                                      <p:to>
                                        <p:strVal val="visible"/>
                                      </p:to>
                                    </p:set>
                                    <p:animEffect transition="in" filter="wipe(down)">
                                      <p:cBhvr>
                                        <p:cTn id="50" dur="200"/>
                                        <p:tgtEl>
                                          <p:spTgt spid="30"/>
                                        </p:tgtEl>
                                      </p:cBhvr>
                                    </p:animEffect>
                                  </p:childTnLst>
                                </p:cTn>
                              </p:par>
                            </p:childTnLst>
                          </p:cTn>
                        </p:par>
                        <p:par>
                          <p:cTn id="51" fill="hold">
                            <p:stCondLst>
                              <p:cond delay="1600"/>
                            </p:stCondLst>
                            <p:childTnLst>
                              <p:par>
                                <p:cTn id="52" presetID="22" presetClass="entr" presetSubtype="8" fill="hold" grpId="0" nodeType="afterEffect">
                                  <p:stCondLst>
                                    <p:cond delay="0"/>
                                  </p:stCondLst>
                                  <p:childTnLst>
                                    <p:set>
                                      <p:cBhvr>
                                        <p:cTn id="53" dur="1" fill="hold">
                                          <p:stCondLst>
                                            <p:cond delay="0"/>
                                          </p:stCondLst>
                                        </p:cTn>
                                        <p:tgtEl>
                                          <p:spTgt spid="64"/>
                                        </p:tgtEl>
                                        <p:attrNameLst>
                                          <p:attrName>style.visibility</p:attrName>
                                        </p:attrNameLst>
                                      </p:cBhvr>
                                      <p:to>
                                        <p:strVal val="visible"/>
                                      </p:to>
                                    </p:set>
                                    <p:animEffect transition="in" filter="wipe(left)">
                                      <p:cBhvr>
                                        <p:cTn id="54" dur="200"/>
                                        <p:tgtEl>
                                          <p:spTgt spid="64"/>
                                        </p:tgtEl>
                                      </p:cBhvr>
                                    </p:animEffect>
                                  </p:childTnLst>
                                </p:cTn>
                              </p:par>
                            </p:childTnLst>
                          </p:cTn>
                        </p:par>
                        <p:par>
                          <p:cTn id="55" fill="hold">
                            <p:stCondLst>
                              <p:cond delay="1800"/>
                            </p:stCondLst>
                            <p:childTnLst>
                              <p:par>
                                <p:cTn id="56" presetID="10" presetClass="entr" presetSubtype="0" fill="hold" grpId="0" nodeType="afterEffect">
                                  <p:stCondLst>
                                    <p:cond delay="0"/>
                                  </p:stCondLst>
                                  <p:childTnLst>
                                    <p:set>
                                      <p:cBhvr>
                                        <p:cTn id="57" dur="1" fill="hold">
                                          <p:stCondLst>
                                            <p:cond delay="0"/>
                                          </p:stCondLst>
                                        </p:cTn>
                                        <p:tgtEl>
                                          <p:spTgt spid="68">
                                            <p:txEl>
                                              <p:pRg st="0" end="0"/>
                                            </p:txEl>
                                          </p:spTgt>
                                        </p:tgtEl>
                                        <p:attrNameLst>
                                          <p:attrName>style.visibility</p:attrName>
                                        </p:attrNameLst>
                                      </p:cBhvr>
                                      <p:to>
                                        <p:strVal val="visible"/>
                                      </p:to>
                                    </p:set>
                                    <p:animEffect transition="in" filter="fade">
                                      <p:cBhvr>
                                        <p:cTn id="58" dur="200"/>
                                        <p:tgtEl>
                                          <p:spTgt spid="68">
                                            <p:txEl>
                                              <p:pRg st="0" end="0"/>
                                            </p:txEl>
                                          </p:spTgt>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69"/>
                                        </p:tgtEl>
                                        <p:attrNameLst>
                                          <p:attrName>style.visibility</p:attrName>
                                        </p:attrNameLst>
                                      </p:cBhvr>
                                      <p:to>
                                        <p:strVal val="visible"/>
                                      </p:to>
                                    </p:set>
                                    <p:animEffect transition="in" filter="fade">
                                      <p:cBhvr>
                                        <p:cTn id="61" dur="200"/>
                                        <p:tgtEl>
                                          <p:spTgt spid="69"/>
                                        </p:tgtEl>
                                      </p:cBhvr>
                                    </p:animEffect>
                                  </p:childTnLst>
                                </p:cTn>
                              </p:par>
                            </p:childTnLst>
                          </p:cTn>
                        </p:par>
                        <p:par>
                          <p:cTn id="62" fill="hold">
                            <p:stCondLst>
                              <p:cond delay="2000"/>
                            </p:stCondLst>
                            <p:childTnLst>
                              <p:par>
                                <p:cTn id="63" presetID="22" presetClass="entr" presetSubtype="4" fill="hold" grpId="0" nodeType="afterEffect">
                                  <p:stCondLst>
                                    <p:cond delay="0"/>
                                  </p:stCondLst>
                                  <p:childTnLst>
                                    <p:set>
                                      <p:cBhvr>
                                        <p:cTn id="64" dur="1" fill="hold">
                                          <p:stCondLst>
                                            <p:cond delay="0"/>
                                          </p:stCondLst>
                                        </p:cTn>
                                        <p:tgtEl>
                                          <p:spTgt spid="32"/>
                                        </p:tgtEl>
                                        <p:attrNameLst>
                                          <p:attrName>style.visibility</p:attrName>
                                        </p:attrNameLst>
                                      </p:cBhvr>
                                      <p:to>
                                        <p:strVal val="visible"/>
                                      </p:to>
                                    </p:set>
                                    <p:animEffect transition="in" filter="wipe(down)">
                                      <p:cBhvr>
                                        <p:cTn id="65" dur="200"/>
                                        <p:tgtEl>
                                          <p:spTgt spid="32"/>
                                        </p:tgtEl>
                                      </p:cBhvr>
                                    </p:animEffect>
                                  </p:childTnLst>
                                </p:cTn>
                              </p:par>
                            </p:childTnLst>
                          </p:cTn>
                        </p:par>
                        <p:par>
                          <p:cTn id="66" fill="hold">
                            <p:stCondLst>
                              <p:cond delay="2200"/>
                            </p:stCondLst>
                            <p:childTnLst>
                              <p:par>
                                <p:cTn id="67" presetID="22" presetClass="entr" presetSubtype="8" fill="hold" grpId="0" nodeType="afterEffect">
                                  <p:stCondLst>
                                    <p:cond delay="0"/>
                                  </p:stCondLst>
                                  <p:childTnLst>
                                    <p:set>
                                      <p:cBhvr>
                                        <p:cTn id="68" dur="1" fill="hold">
                                          <p:stCondLst>
                                            <p:cond delay="0"/>
                                          </p:stCondLst>
                                        </p:cTn>
                                        <p:tgtEl>
                                          <p:spTgt spid="65"/>
                                        </p:tgtEl>
                                        <p:attrNameLst>
                                          <p:attrName>style.visibility</p:attrName>
                                        </p:attrNameLst>
                                      </p:cBhvr>
                                      <p:to>
                                        <p:strVal val="visible"/>
                                      </p:to>
                                    </p:set>
                                    <p:animEffect transition="in" filter="wipe(left)">
                                      <p:cBhvr>
                                        <p:cTn id="69" dur="200"/>
                                        <p:tgtEl>
                                          <p:spTgt spid="65"/>
                                        </p:tgtEl>
                                      </p:cBhvr>
                                    </p:animEffect>
                                  </p:childTnLst>
                                </p:cTn>
                              </p:par>
                            </p:childTnLst>
                          </p:cTn>
                        </p:par>
                        <p:par>
                          <p:cTn id="70" fill="hold">
                            <p:stCondLst>
                              <p:cond delay="2400"/>
                            </p:stCondLst>
                            <p:childTnLst>
                              <p:par>
                                <p:cTn id="71" presetID="10" presetClass="entr" presetSubtype="0" fill="hold" grpId="0" nodeType="afterEffect">
                                  <p:stCondLst>
                                    <p:cond delay="0"/>
                                  </p:stCondLst>
                                  <p:childTnLst>
                                    <p:set>
                                      <p:cBhvr>
                                        <p:cTn id="72" dur="1" fill="hold">
                                          <p:stCondLst>
                                            <p:cond delay="0"/>
                                          </p:stCondLst>
                                        </p:cTn>
                                        <p:tgtEl>
                                          <p:spTgt spid="70">
                                            <p:txEl>
                                              <p:pRg st="0" end="0"/>
                                            </p:txEl>
                                          </p:spTgt>
                                        </p:tgtEl>
                                        <p:attrNameLst>
                                          <p:attrName>style.visibility</p:attrName>
                                        </p:attrNameLst>
                                      </p:cBhvr>
                                      <p:to>
                                        <p:strVal val="visible"/>
                                      </p:to>
                                    </p:set>
                                    <p:animEffect transition="in" filter="fade">
                                      <p:cBhvr>
                                        <p:cTn id="73" dur="200"/>
                                        <p:tgtEl>
                                          <p:spTgt spid="70">
                                            <p:txEl>
                                              <p:pRg st="0" end="0"/>
                                            </p:txEl>
                                          </p:spTgt>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71"/>
                                        </p:tgtEl>
                                        <p:attrNameLst>
                                          <p:attrName>style.visibility</p:attrName>
                                        </p:attrNameLst>
                                      </p:cBhvr>
                                      <p:to>
                                        <p:strVal val="visible"/>
                                      </p:to>
                                    </p:set>
                                    <p:animEffect transition="in" filter="fade">
                                      <p:cBhvr>
                                        <p:cTn id="76" dur="200"/>
                                        <p:tgtEl>
                                          <p:spTgt spid="71"/>
                                        </p:tgtEl>
                                      </p:cBhvr>
                                    </p:animEffect>
                                  </p:childTnLst>
                                </p:cTn>
                              </p:par>
                            </p:childTnLst>
                          </p:cTn>
                        </p:par>
                        <p:par>
                          <p:cTn id="77" fill="hold">
                            <p:stCondLst>
                              <p:cond delay="2600"/>
                            </p:stCondLst>
                            <p:childTnLst>
                              <p:par>
                                <p:cTn id="78" presetID="22" presetClass="entr" presetSubtype="4" fill="hold" grpId="0" nodeType="afterEffect">
                                  <p:stCondLst>
                                    <p:cond delay="0"/>
                                  </p:stCondLst>
                                  <p:childTnLst>
                                    <p:set>
                                      <p:cBhvr>
                                        <p:cTn id="79" dur="1" fill="hold">
                                          <p:stCondLst>
                                            <p:cond delay="0"/>
                                          </p:stCondLst>
                                        </p:cTn>
                                        <p:tgtEl>
                                          <p:spTgt spid="33"/>
                                        </p:tgtEl>
                                        <p:attrNameLst>
                                          <p:attrName>style.visibility</p:attrName>
                                        </p:attrNameLst>
                                      </p:cBhvr>
                                      <p:to>
                                        <p:strVal val="visible"/>
                                      </p:to>
                                    </p:set>
                                    <p:animEffect transition="in" filter="wipe(down)">
                                      <p:cBhvr>
                                        <p:cTn id="80" dur="200"/>
                                        <p:tgtEl>
                                          <p:spTgt spid="33"/>
                                        </p:tgtEl>
                                      </p:cBhvr>
                                    </p:animEffect>
                                  </p:childTnLst>
                                </p:cTn>
                              </p:par>
                            </p:childTnLst>
                          </p:cTn>
                        </p:par>
                        <p:par>
                          <p:cTn id="81" fill="hold">
                            <p:stCondLst>
                              <p:cond delay="2800"/>
                            </p:stCondLst>
                            <p:childTnLst>
                              <p:par>
                                <p:cTn id="82" presetID="22" presetClass="entr" presetSubtype="8" fill="hold" grpId="0" nodeType="afterEffect">
                                  <p:stCondLst>
                                    <p:cond delay="0"/>
                                  </p:stCondLst>
                                  <p:childTnLst>
                                    <p:set>
                                      <p:cBhvr>
                                        <p:cTn id="83" dur="1" fill="hold">
                                          <p:stCondLst>
                                            <p:cond delay="0"/>
                                          </p:stCondLst>
                                        </p:cTn>
                                        <p:tgtEl>
                                          <p:spTgt spid="59"/>
                                        </p:tgtEl>
                                        <p:attrNameLst>
                                          <p:attrName>style.visibility</p:attrName>
                                        </p:attrNameLst>
                                      </p:cBhvr>
                                      <p:to>
                                        <p:strVal val="visible"/>
                                      </p:to>
                                    </p:set>
                                    <p:animEffect transition="in" filter="wipe(left)">
                                      <p:cBhvr>
                                        <p:cTn id="84" dur="200"/>
                                        <p:tgtEl>
                                          <p:spTgt spid="59"/>
                                        </p:tgtEl>
                                      </p:cBhvr>
                                    </p:animEffect>
                                  </p:childTnLst>
                                </p:cTn>
                              </p:par>
                            </p:childTnLst>
                          </p:cTn>
                        </p:par>
                        <p:par>
                          <p:cTn id="85" fill="hold">
                            <p:stCondLst>
                              <p:cond delay="3000"/>
                            </p:stCondLst>
                            <p:childTnLst>
                              <p:par>
                                <p:cTn id="86" presetID="10" presetClass="entr" presetSubtype="0" fill="hold" grpId="0" nodeType="afterEffect">
                                  <p:stCondLst>
                                    <p:cond delay="0"/>
                                  </p:stCondLst>
                                  <p:childTnLst>
                                    <p:set>
                                      <p:cBhvr>
                                        <p:cTn id="87" dur="1" fill="hold">
                                          <p:stCondLst>
                                            <p:cond delay="0"/>
                                          </p:stCondLst>
                                        </p:cTn>
                                        <p:tgtEl>
                                          <p:spTgt spid="72">
                                            <p:txEl>
                                              <p:pRg st="0" end="0"/>
                                            </p:txEl>
                                          </p:spTgt>
                                        </p:tgtEl>
                                        <p:attrNameLst>
                                          <p:attrName>style.visibility</p:attrName>
                                        </p:attrNameLst>
                                      </p:cBhvr>
                                      <p:to>
                                        <p:strVal val="visible"/>
                                      </p:to>
                                    </p:set>
                                    <p:animEffect transition="in" filter="fade">
                                      <p:cBhvr>
                                        <p:cTn id="88" dur="200"/>
                                        <p:tgtEl>
                                          <p:spTgt spid="72">
                                            <p:txEl>
                                              <p:pRg st="0" end="0"/>
                                            </p:txEl>
                                          </p:spTgt>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73"/>
                                        </p:tgtEl>
                                        <p:attrNameLst>
                                          <p:attrName>style.visibility</p:attrName>
                                        </p:attrNameLst>
                                      </p:cBhvr>
                                      <p:to>
                                        <p:strVal val="visible"/>
                                      </p:to>
                                    </p:set>
                                    <p:animEffect transition="in" filter="fade">
                                      <p:cBhvr>
                                        <p:cTn id="91" dur="200"/>
                                        <p:tgtEl>
                                          <p:spTgt spid="73"/>
                                        </p:tgtEl>
                                      </p:cBhvr>
                                    </p:animEffect>
                                  </p:childTnLst>
                                </p:cTn>
                              </p:par>
                            </p:childTnLst>
                          </p:cTn>
                        </p:par>
                        <p:par>
                          <p:cTn id="92" fill="hold">
                            <p:stCondLst>
                              <p:cond delay="3200"/>
                            </p:stCondLst>
                            <p:childTnLst>
                              <p:par>
                                <p:cTn id="93" presetID="22" presetClass="entr" presetSubtype="4" fill="hold" grpId="0" nodeType="afterEffect">
                                  <p:stCondLst>
                                    <p:cond delay="0"/>
                                  </p:stCondLst>
                                  <p:childTnLst>
                                    <p:set>
                                      <p:cBhvr>
                                        <p:cTn id="94" dur="1" fill="hold">
                                          <p:stCondLst>
                                            <p:cond delay="0"/>
                                          </p:stCondLst>
                                        </p:cTn>
                                        <p:tgtEl>
                                          <p:spTgt spid="34"/>
                                        </p:tgtEl>
                                        <p:attrNameLst>
                                          <p:attrName>style.visibility</p:attrName>
                                        </p:attrNameLst>
                                      </p:cBhvr>
                                      <p:to>
                                        <p:strVal val="visible"/>
                                      </p:to>
                                    </p:set>
                                    <p:animEffect transition="in" filter="wipe(down)">
                                      <p:cBhvr>
                                        <p:cTn id="95" dur="200"/>
                                        <p:tgtEl>
                                          <p:spTgt spid="34"/>
                                        </p:tgtEl>
                                      </p:cBhvr>
                                    </p:animEffect>
                                  </p:childTnLst>
                                </p:cTn>
                              </p:par>
                            </p:childTnLst>
                          </p:cTn>
                        </p:par>
                        <p:par>
                          <p:cTn id="96" fill="hold">
                            <p:stCondLst>
                              <p:cond delay="3400"/>
                            </p:stCondLst>
                            <p:childTnLst>
                              <p:par>
                                <p:cTn id="97" presetID="22" presetClass="entr" presetSubtype="8" fill="hold" grpId="0" nodeType="afterEffect">
                                  <p:stCondLst>
                                    <p:cond delay="0"/>
                                  </p:stCondLst>
                                  <p:childTnLst>
                                    <p:set>
                                      <p:cBhvr>
                                        <p:cTn id="98" dur="1" fill="hold">
                                          <p:stCondLst>
                                            <p:cond delay="0"/>
                                          </p:stCondLst>
                                        </p:cTn>
                                        <p:tgtEl>
                                          <p:spTgt spid="60"/>
                                        </p:tgtEl>
                                        <p:attrNameLst>
                                          <p:attrName>style.visibility</p:attrName>
                                        </p:attrNameLst>
                                      </p:cBhvr>
                                      <p:to>
                                        <p:strVal val="visible"/>
                                      </p:to>
                                    </p:set>
                                    <p:animEffect transition="in" filter="wipe(left)">
                                      <p:cBhvr>
                                        <p:cTn id="99" dur="200"/>
                                        <p:tgtEl>
                                          <p:spTgt spid="60"/>
                                        </p:tgtEl>
                                      </p:cBhvr>
                                    </p:animEffect>
                                  </p:childTnLst>
                                </p:cTn>
                              </p:par>
                            </p:childTnLst>
                          </p:cTn>
                        </p:par>
                        <p:par>
                          <p:cTn id="100" fill="hold">
                            <p:stCondLst>
                              <p:cond delay="3600"/>
                            </p:stCondLst>
                            <p:childTnLst>
                              <p:par>
                                <p:cTn id="101" presetID="10" presetClass="entr" presetSubtype="0" fill="hold" grpId="0" nodeType="afterEffect">
                                  <p:stCondLst>
                                    <p:cond delay="0"/>
                                  </p:stCondLst>
                                  <p:childTnLst>
                                    <p:set>
                                      <p:cBhvr>
                                        <p:cTn id="102" dur="1" fill="hold">
                                          <p:stCondLst>
                                            <p:cond delay="0"/>
                                          </p:stCondLst>
                                        </p:cTn>
                                        <p:tgtEl>
                                          <p:spTgt spid="74">
                                            <p:txEl>
                                              <p:pRg st="0" end="0"/>
                                            </p:txEl>
                                          </p:spTgt>
                                        </p:tgtEl>
                                        <p:attrNameLst>
                                          <p:attrName>style.visibility</p:attrName>
                                        </p:attrNameLst>
                                      </p:cBhvr>
                                      <p:to>
                                        <p:strVal val="visible"/>
                                      </p:to>
                                    </p:set>
                                    <p:animEffect transition="in" filter="fade">
                                      <p:cBhvr>
                                        <p:cTn id="103" dur="200"/>
                                        <p:tgtEl>
                                          <p:spTgt spid="74">
                                            <p:txEl>
                                              <p:pRg st="0" end="0"/>
                                            </p:txEl>
                                          </p:spTgt>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75"/>
                                        </p:tgtEl>
                                        <p:attrNameLst>
                                          <p:attrName>style.visibility</p:attrName>
                                        </p:attrNameLst>
                                      </p:cBhvr>
                                      <p:to>
                                        <p:strVal val="visible"/>
                                      </p:to>
                                    </p:set>
                                    <p:animEffect transition="in" filter="fade">
                                      <p:cBhvr>
                                        <p:cTn id="106" dur="200"/>
                                        <p:tgtEl>
                                          <p:spTgt spid="75"/>
                                        </p:tgtEl>
                                      </p:cBhvr>
                                    </p:animEffect>
                                  </p:childTnLst>
                                </p:cTn>
                              </p:par>
                            </p:childTnLst>
                          </p:cTn>
                        </p:par>
                        <p:par>
                          <p:cTn id="107" fill="hold">
                            <p:stCondLst>
                              <p:cond delay="3800"/>
                            </p:stCondLst>
                            <p:childTnLst>
                              <p:par>
                                <p:cTn id="108" presetID="22" presetClass="entr" presetSubtype="4" fill="hold" grpId="0" nodeType="afterEffect">
                                  <p:stCondLst>
                                    <p:cond delay="0"/>
                                  </p:stCondLst>
                                  <p:childTnLst>
                                    <p:set>
                                      <p:cBhvr>
                                        <p:cTn id="109" dur="1" fill="hold">
                                          <p:stCondLst>
                                            <p:cond delay="0"/>
                                          </p:stCondLst>
                                        </p:cTn>
                                        <p:tgtEl>
                                          <p:spTgt spid="35"/>
                                        </p:tgtEl>
                                        <p:attrNameLst>
                                          <p:attrName>style.visibility</p:attrName>
                                        </p:attrNameLst>
                                      </p:cBhvr>
                                      <p:to>
                                        <p:strVal val="visible"/>
                                      </p:to>
                                    </p:set>
                                    <p:animEffect transition="in" filter="wipe(down)">
                                      <p:cBhvr>
                                        <p:cTn id="110" dur="200"/>
                                        <p:tgtEl>
                                          <p:spTgt spid="35"/>
                                        </p:tgtEl>
                                      </p:cBhvr>
                                    </p:animEffect>
                                  </p:childTnLst>
                                </p:cTn>
                              </p:par>
                            </p:childTnLst>
                          </p:cTn>
                        </p:par>
                        <p:par>
                          <p:cTn id="111" fill="hold">
                            <p:stCondLst>
                              <p:cond delay="4000"/>
                            </p:stCondLst>
                            <p:childTnLst>
                              <p:par>
                                <p:cTn id="112" presetID="22" presetClass="entr" presetSubtype="8" fill="hold" grpId="0" nodeType="afterEffect">
                                  <p:stCondLst>
                                    <p:cond delay="0"/>
                                  </p:stCondLst>
                                  <p:childTnLst>
                                    <p:set>
                                      <p:cBhvr>
                                        <p:cTn id="113" dur="1" fill="hold">
                                          <p:stCondLst>
                                            <p:cond delay="0"/>
                                          </p:stCondLst>
                                        </p:cTn>
                                        <p:tgtEl>
                                          <p:spTgt spid="61"/>
                                        </p:tgtEl>
                                        <p:attrNameLst>
                                          <p:attrName>style.visibility</p:attrName>
                                        </p:attrNameLst>
                                      </p:cBhvr>
                                      <p:to>
                                        <p:strVal val="visible"/>
                                      </p:to>
                                    </p:set>
                                    <p:animEffect transition="in" filter="wipe(left)">
                                      <p:cBhvr>
                                        <p:cTn id="114" dur="200"/>
                                        <p:tgtEl>
                                          <p:spTgt spid="61"/>
                                        </p:tgtEl>
                                      </p:cBhvr>
                                    </p:animEffect>
                                  </p:childTnLst>
                                </p:cTn>
                              </p:par>
                            </p:childTnLst>
                          </p:cTn>
                        </p:par>
                        <p:par>
                          <p:cTn id="115" fill="hold">
                            <p:stCondLst>
                              <p:cond delay="4200"/>
                            </p:stCondLst>
                            <p:childTnLst>
                              <p:par>
                                <p:cTn id="116" presetID="10" presetClass="entr" presetSubtype="0" fill="hold" grpId="0" nodeType="afterEffect">
                                  <p:stCondLst>
                                    <p:cond delay="0"/>
                                  </p:stCondLst>
                                  <p:childTnLst>
                                    <p:set>
                                      <p:cBhvr>
                                        <p:cTn id="117" dur="1" fill="hold">
                                          <p:stCondLst>
                                            <p:cond delay="0"/>
                                          </p:stCondLst>
                                        </p:cTn>
                                        <p:tgtEl>
                                          <p:spTgt spid="76">
                                            <p:txEl>
                                              <p:pRg st="0" end="0"/>
                                            </p:txEl>
                                          </p:spTgt>
                                        </p:tgtEl>
                                        <p:attrNameLst>
                                          <p:attrName>style.visibility</p:attrName>
                                        </p:attrNameLst>
                                      </p:cBhvr>
                                      <p:to>
                                        <p:strVal val="visible"/>
                                      </p:to>
                                    </p:set>
                                    <p:animEffect transition="in" filter="fade">
                                      <p:cBhvr>
                                        <p:cTn id="118" dur="200"/>
                                        <p:tgtEl>
                                          <p:spTgt spid="76">
                                            <p:txEl>
                                              <p:pRg st="0" end="0"/>
                                            </p:txEl>
                                          </p:spTgt>
                                        </p:tgtEl>
                                      </p:cBhvr>
                                    </p:animEffect>
                                  </p:childTnLst>
                                </p:cTn>
                              </p:par>
                              <p:par>
                                <p:cTn id="119" presetID="10" presetClass="entr" presetSubtype="0" fill="hold" grpId="0" nodeType="withEffect">
                                  <p:stCondLst>
                                    <p:cond delay="0"/>
                                  </p:stCondLst>
                                  <p:childTnLst>
                                    <p:set>
                                      <p:cBhvr>
                                        <p:cTn id="120" dur="1" fill="hold">
                                          <p:stCondLst>
                                            <p:cond delay="0"/>
                                          </p:stCondLst>
                                        </p:cTn>
                                        <p:tgtEl>
                                          <p:spTgt spid="77"/>
                                        </p:tgtEl>
                                        <p:attrNameLst>
                                          <p:attrName>style.visibility</p:attrName>
                                        </p:attrNameLst>
                                      </p:cBhvr>
                                      <p:to>
                                        <p:strVal val="visible"/>
                                      </p:to>
                                    </p:set>
                                    <p:animEffect transition="in" filter="fade">
                                      <p:cBhvr>
                                        <p:cTn id="121" dur="200"/>
                                        <p:tgtEl>
                                          <p:spTgt spid="77"/>
                                        </p:tgtEl>
                                      </p:cBhvr>
                                    </p:animEffect>
                                  </p:childTnLst>
                                </p:cTn>
                              </p:par>
                            </p:childTnLst>
                          </p:cTn>
                        </p:par>
                        <p:par>
                          <p:cTn id="122" fill="hold">
                            <p:stCondLst>
                              <p:cond delay="4400"/>
                            </p:stCondLst>
                            <p:childTnLst>
                              <p:par>
                                <p:cTn id="123" presetID="22" presetClass="entr" presetSubtype="4" fill="hold" nodeType="afterEffect">
                                  <p:stCondLst>
                                    <p:cond delay="0"/>
                                  </p:stCondLst>
                                  <p:childTnLst>
                                    <p:set>
                                      <p:cBhvr>
                                        <p:cTn id="124" dur="1" fill="hold">
                                          <p:stCondLst>
                                            <p:cond delay="0"/>
                                          </p:stCondLst>
                                        </p:cTn>
                                        <p:tgtEl>
                                          <p:spTgt spid="36"/>
                                        </p:tgtEl>
                                        <p:attrNameLst>
                                          <p:attrName>style.visibility</p:attrName>
                                        </p:attrNameLst>
                                      </p:cBhvr>
                                      <p:to>
                                        <p:strVal val="visible"/>
                                      </p:to>
                                    </p:set>
                                    <p:animEffect transition="in" filter="wipe(down)">
                                      <p:cBhvr>
                                        <p:cTn id="125" dur="200"/>
                                        <p:tgtEl>
                                          <p:spTgt spid="36"/>
                                        </p:tgtEl>
                                      </p:cBhvr>
                                    </p:animEffect>
                                  </p:childTnLst>
                                </p:cTn>
                              </p:par>
                            </p:childTnLst>
                          </p:cTn>
                        </p:par>
                        <p:par>
                          <p:cTn id="126" fill="hold">
                            <p:stCondLst>
                              <p:cond delay="4600"/>
                            </p:stCondLst>
                            <p:childTnLst>
                              <p:par>
                                <p:cTn id="127" presetID="22" presetClass="entr" presetSubtype="8" fill="hold" grpId="0" nodeType="afterEffect">
                                  <p:stCondLst>
                                    <p:cond delay="0"/>
                                  </p:stCondLst>
                                  <p:childTnLst>
                                    <p:set>
                                      <p:cBhvr>
                                        <p:cTn id="128" dur="1" fill="hold">
                                          <p:stCondLst>
                                            <p:cond delay="0"/>
                                          </p:stCondLst>
                                        </p:cTn>
                                        <p:tgtEl>
                                          <p:spTgt spid="62"/>
                                        </p:tgtEl>
                                        <p:attrNameLst>
                                          <p:attrName>style.visibility</p:attrName>
                                        </p:attrNameLst>
                                      </p:cBhvr>
                                      <p:to>
                                        <p:strVal val="visible"/>
                                      </p:to>
                                    </p:set>
                                    <p:animEffect transition="in" filter="wipe(left)">
                                      <p:cBhvr>
                                        <p:cTn id="129" dur="200"/>
                                        <p:tgtEl>
                                          <p:spTgt spid="62"/>
                                        </p:tgtEl>
                                      </p:cBhvr>
                                    </p:animEffect>
                                  </p:childTnLst>
                                </p:cTn>
                              </p:par>
                            </p:childTnLst>
                          </p:cTn>
                        </p:par>
                        <p:par>
                          <p:cTn id="130" fill="hold">
                            <p:stCondLst>
                              <p:cond delay="4800"/>
                            </p:stCondLst>
                            <p:childTnLst>
                              <p:par>
                                <p:cTn id="131" presetID="10" presetClass="entr" presetSubtype="0" fill="hold" grpId="0" nodeType="afterEffect">
                                  <p:stCondLst>
                                    <p:cond delay="0"/>
                                  </p:stCondLst>
                                  <p:childTnLst>
                                    <p:set>
                                      <p:cBhvr>
                                        <p:cTn id="132" dur="1" fill="hold">
                                          <p:stCondLst>
                                            <p:cond delay="0"/>
                                          </p:stCondLst>
                                        </p:cTn>
                                        <p:tgtEl>
                                          <p:spTgt spid="78">
                                            <p:txEl>
                                              <p:pRg st="0" end="0"/>
                                            </p:txEl>
                                          </p:spTgt>
                                        </p:tgtEl>
                                        <p:attrNameLst>
                                          <p:attrName>style.visibility</p:attrName>
                                        </p:attrNameLst>
                                      </p:cBhvr>
                                      <p:to>
                                        <p:strVal val="visible"/>
                                      </p:to>
                                    </p:set>
                                    <p:animEffect transition="in" filter="fade">
                                      <p:cBhvr>
                                        <p:cTn id="133" dur="200"/>
                                        <p:tgtEl>
                                          <p:spTgt spid="78">
                                            <p:txEl>
                                              <p:pRg st="0" end="0"/>
                                            </p:txEl>
                                          </p:spTgt>
                                        </p:tgtEl>
                                      </p:cBhvr>
                                    </p:animEffect>
                                  </p:childTnLst>
                                </p:cTn>
                              </p:par>
                              <p:par>
                                <p:cTn id="134" presetID="10" presetClass="entr" presetSubtype="0" fill="hold" grpId="0" nodeType="withEffect">
                                  <p:stCondLst>
                                    <p:cond delay="0"/>
                                  </p:stCondLst>
                                  <p:childTnLst>
                                    <p:set>
                                      <p:cBhvr>
                                        <p:cTn id="135" dur="1" fill="hold">
                                          <p:stCondLst>
                                            <p:cond delay="0"/>
                                          </p:stCondLst>
                                        </p:cTn>
                                        <p:tgtEl>
                                          <p:spTgt spid="79"/>
                                        </p:tgtEl>
                                        <p:attrNameLst>
                                          <p:attrName>style.visibility</p:attrName>
                                        </p:attrNameLst>
                                      </p:cBhvr>
                                      <p:to>
                                        <p:strVal val="visible"/>
                                      </p:to>
                                    </p:set>
                                    <p:animEffect transition="in" filter="fade">
                                      <p:cBhvr>
                                        <p:cTn id="136" dur="2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animBg="1"/>
      <p:bldP spid="25" grpId="1" animBg="1"/>
      <p:bldP spid="26" grpId="0" animBg="1"/>
      <p:bldP spid="26" grpId="1" animBg="1"/>
      <p:bldP spid="27" grpId="0" animBg="1"/>
      <p:bldP spid="27" grpId="1" animBg="1"/>
      <p:bldP spid="28" grpId="0" animBg="1"/>
      <p:bldP spid="28" grpId="1" animBg="1"/>
      <p:bldP spid="29" grpId="0" animBg="1"/>
      <p:bldP spid="30" grpId="0" animBg="1"/>
      <p:bldP spid="32" grpId="0" animBg="1"/>
      <p:bldP spid="33" grpId="0" animBg="1"/>
      <p:bldP spid="34" grpId="0" animBg="1"/>
      <p:bldP spid="35" grpId="0" animBg="1"/>
      <p:bldP spid="59" grpId="0" animBg="1"/>
      <p:bldP spid="60" grpId="0" animBg="1"/>
      <p:bldP spid="61" grpId="0" animBg="1"/>
      <p:bldP spid="62" grpId="0" animBg="1"/>
      <p:bldP spid="63" grpId="0" animBg="1"/>
      <p:bldP spid="64" grpId="0" animBg="1"/>
      <p:bldP spid="65" grpId="0" animBg="1"/>
      <p:bldP spid="66" grpId="0" build="p"/>
      <p:bldP spid="67" grpId="0"/>
      <p:bldP spid="68" grpId="0" build="p"/>
      <p:bldP spid="69" grpId="0"/>
      <p:bldP spid="70" grpId="0" build="p"/>
      <p:bldP spid="71" grpId="0"/>
      <p:bldP spid="72" grpId="0" build="p"/>
      <p:bldP spid="73" grpId="0"/>
      <p:bldP spid="74" grpId="0" build="p"/>
      <p:bldP spid="75" grpId="0"/>
      <p:bldP spid="76" grpId="0" build="p"/>
      <p:bldP spid="77" grpId="0"/>
      <p:bldP spid="78" grpId="0" build="p"/>
      <p:bldP spid="7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矩形 50"/>
          <p:cNvSpPr>
            <a:spLocks noChangeArrowheads="1"/>
          </p:cNvSpPr>
          <p:nvPr/>
        </p:nvSpPr>
        <p:spPr bwMode="auto">
          <a:xfrm>
            <a:off x="777915" y="380405"/>
            <a:ext cx="20313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dirty="0">
                <a:solidFill>
                  <a:srgbClr val="197519"/>
                </a:solidFill>
              </a:rPr>
              <a:t>点击此处输入标题</a:t>
            </a:r>
          </a:p>
        </p:txBody>
      </p:sp>
      <p:sp>
        <p:nvSpPr>
          <p:cNvPr id="52" name="等腰三角形 51"/>
          <p:cNvSpPr>
            <a:spLocks noChangeArrowheads="1"/>
          </p:cNvSpPr>
          <p:nvPr/>
        </p:nvSpPr>
        <p:spPr bwMode="auto">
          <a:xfrm>
            <a:off x="147638" y="270273"/>
            <a:ext cx="422672" cy="364331"/>
          </a:xfrm>
          <a:prstGeom prst="triangle">
            <a:avLst>
              <a:gd name="adj" fmla="val 50000"/>
            </a:avLst>
          </a:prstGeom>
          <a:solidFill>
            <a:srgbClr val="19751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3" name="等腰三角形 52"/>
          <p:cNvSpPr>
            <a:spLocks noChangeArrowheads="1"/>
          </p:cNvSpPr>
          <p:nvPr/>
        </p:nvSpPr>
        <p:spPr bwMode="auto">
          <a:xfrm>
            <a:off x="570310" y="522685"/>
            <a:ext cx="198834" cy="171450"/>
          </a:xfrm>
          <a:prstGeom prst="triangle">
            <a:avLst>
              <a:gd name="adj" fmla="val 50000"/>
            </a:avLst>
          </a:prstGeom>
          <a:solidFill>
            <a:srgbClr val="197519">
              <a:alpha val="8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4" name="等腰三角形 53"/>
          <p:cNvSpPr>
            <a:spLocks noChangeArrowheads="1"/>
          </p:cNvSpPr>
          <p:nvPr/>
        </p:nvSpPr>
        <p:spPr bwMode="auto">
          <a:xfrm flipH="1">
            <a:off x="472679" y="352425"/>
            <a:ext cx="64294" cy="55960"/>
          </a:xfrm>
          <a:prstGeom prst="triangle">
            <a:avLst>
              <a:gd name="adj" fmla="val 50000"/>
            </a:avLst>
          </a:prstGeom>
          <a:solidFill>
            <a:srgbClr val="197519">
              <a:alpha val="46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55" name="等腰三角形 54"/>
          <p:cNvSpPr>
            <a:spLocks noChangeArrowheads="1"/>
          </p:cNvSpPr>
          <p:nvPr/>
        </p:nvSpPr>
        <p:spPr bwMode="auto">
          <a:xfrm>
            <a:off x="625079" y="367904"/>
            <a:ext cx="133350" cy="114300"/>
          </a:xfrm>
          <a:prstGeom prst="triangle">
            <a:avLst>
              <a:gd name="adj" fmla="val 50000"/>
            </a:avLst>
          </a:prstGeom>
          <a:solidFill>
            <a:srgbClr val="197519">
              <a:alpha val="71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nvGrpSpPr>
          <p:cNvPr id="56" name="组合 55"/>
          <p:cNvGrpSpPr/>
          <p:nvPr/>
        </p:nvGrpSpPr>
        <p:grpSpPr>
          <a:xfrm>
            <a:off x="4191772" y="1272092"/>
            <a:ext cx="1189857" cy="1418629"/>
            <a:chOff x="5589029" y="1674543"/>
            <a:chExt cx="1586476" cy="1891505"/>
          </a:xfrm>
        </p:grpSpPr>
        <p:sp>
          <p:nvSpPr>
            <p:cNvPr id="57" name="MH_Other_8"/>
            <p:cNvSpPr>
              <a:spLocks/>
            </p:cNvSpPr>
            <p:nvPr>
              <p:custDataLst>
                <p:tags r:id="rId21"/>
              </p:custDataLst>
            </p:nvPr>
          </p:nvSpPr>
          <p:spPr bwMode="auto">
            <a:xfrm flipV="1">
              <a:off x="6068004" y="1674543"/>
              <a:ext cx="1107501" cy="1610678"/>
            </a:xfrm>
            <a:custGeom>
              <a:avLst/>
              <a:gdLst>
                <a:gd name="T0" fmla="*/ 557 w 865"/>
                <a:gd name="T1" fmla="*/ 1258 h 1258"/>
                <a:gd name="T2" fmla="*/ 250 w 865"/>
                <a:gd name="T3" fmla="*/ 933 h 1258"/>
                <a:gd name="T4" fmla="*/ 0 w 865"/>
                <a:gd name="T5" fmla="*/ 147 h 1258"/>
                <a:gd name="T6" fmla="*/ 865 w 865"/>
                <a:gd name="T7" fmla="*/ 0 h 1258"/>
                <a:gd name="T8" fmla="*/ 557 w 865"/>
                <a:gd name="T9" fmla="*/ 1258 h 1258"/>
              </a:gdLst>
              <a:ahLst/>
              <a:cxnLst>
                <a:cxn ang="0">
                  <a:pos x="T0" y="T1"/>
                </a:cxn>
                <a:cxn ang="0">
                  <a:pos x="T2" y="T3"/>
                </a:cxn>
                <a:cxn ang="0">
                  <a:pos x="T4" y="T5"/>
                </a:cxn>
                <a:cxn ang="0">
                  <a:pos x="T6" y="T7"/>
                </a:cxn>
                <a:cxn ang="0">
                  <a:pos x="T8" y="T9"/>
                </a:cxn>
              </a:cxnLst>
              <a:rect l="0" t="0" r="r" b="b"/>
              <a:pathLst>
                <a:path w="865" h="1258">
                  <a:moveTo>
                    <a:pt x="557" y="1258"/>
                  </a:moveTo>
                  <a:lnTo>
                    <a:pt x="250" y="933"/>
                  </a:lnTo>
                  <a:lnTo>
                    <a:pt x="0" y="147"/>
                  </a:lnTo>
                  <a:lnTo>
                    <a:pt x="865" y="0"/>
                  </a:lnTo>
                  <a:lnTo>
                    <a:pt x="557" y="1258"/>
                  </a:lnTo>
                  <a:close/>
                </a:path>
              </a:pathLst>
            </a:custGeom>
            <a:noFill/>
            <a:ln>
              <a:noFill/>
            </a:ln>
          </p:spPr>
          <p:txBody>
            <a:bodyPr lIns="51435" tIns="25718" rIns="51435" bIns="25718" anchor="ctr">
              <a:normAutofit/>
            </a:bodyPr>
            <a:lstStyle/>
            <a:p>
              <a:pPr>
                <a:defRPr/>
              </a:pPr>
              <a:endParaRPr lang="zh-CN" altLang="en-US" sz="1013" kern="0">
                <a:solidFill>
                  <a:prstClr val="black"/>
                </a:solidFill>
              </a:endParaRPr>
            </a:p>
          </p:txBody>
        </p:sp>
        <p:sp>
          <p:nvSpPr>
            <p:cNvPr id="58" name="MH_Other_9"/>
            <p:cNvSpPr>
              <a:spLocks/>
            </p:cNvSpPr>
            <p:nvPr>
              <p:custDataLst>
                <p:tags r:id="rId22"/>
              </p:custDataLst>
            </p:nvPr>
          </p:nvSpPr>
          <p:spPr bwMode="auto">
            <a:xfrm rot="16200000" flipH="1">
              <a:off x="6437472" y="1715516"/>
              <a:ext cx="384105" cy="360204"/>
            </a:xfrm>
            <a:custGeom>
              <a:avLst/>
              <a:gdLst>
                <a:gd name="T0" fmla="*/ 137 w 137"/>
                <a:gd name="T1" fmla="*/ 0 h 128"/>
                <a:gd name="T2" fmla="*/ 1 w 137"/>
                <a:gd name="T3" fmla="*/ 128 h 128"/>
                <a:gd name="T4" fmla="*/ 30 w 137"/>
                <a:gd name="T5" fmla="*/ 48 h 128"/>
                <a:gd name="T6" fmla="*/ 30 w 137"/>
                <a:gd name="T7" fmla="*/ 48 h 128"/>
                <a:gd name="T8" fmla="*/ 30 w 137"/>
                <a:gd name="T9" fmla="*/ 48 h 128"/>
                <a:gd name="T10" fmla="*/ 47 w 137"/>
                <a:gd name="T11" fmla="*/ 31 h 128"/>
                <a:gd name="T12" fmla="*/ 114 w 137"/>
                <a:gd name="T13" fmla="*/ 2 h 128"/>
                <a:gd name="T14" fmla="*/ 137 w 137"/>
                <a:gd name="T15" fmla="*/ 0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128">
                  <a:moveTo>
                    <a:pt x="137" y="0"/>
                  </a:moveTo>
                  <a:cubicBezTo>
                    <a:pt x="1" y="128"/>
                    <a:pt x="1" y="128"/>
                    <a:pt x="1" y="128"/>
                  </a:cubicBezTo>
                  <a:cubicBezTo>
                    <a:pt x="1" y="128"/>
                    <a:pt x="0" y="84"/>
                    <a:pt x="30" y="48"/>
                  </a:cubicBezTo>
                  <a:cubicBezTo>
                    <a:pt x="30" y="48"/>
                    <a:pt x="30" y="48"/>
                    <a:pt x="30" y="48"/>
                  </a:cubicBezTo>
                  <a:cubicBezTo>
                    <a:pt x="30" y="48"/>
                    <a:pt x="30" y="48"/>
                    <a:pt x="30" y="48"/>
                  </a:cubicBezTo>
                  <a:cubicBezTo>
                    <a:pt x="35" y="42"/>
                    <a:pt x="40" y="36"/>
                    <a:pt x="47" y="31"/>
                  </a:cubicBezTo>
                  <a:cubicBezTo>
                    <a:pt x="63" y="18"/>
                    <a:pt x="85" y="7"/>
                    <a:pt x="114" y="2"/>
                  </a:cubicBezTo>
                  <a:cubicBezTo>
                    <a:pt x="121" y="1"/>
                    <a:pt x="129" y="0"/>
                    <a:pt x="137" y="0"/>
                  </a:cubicBezTo>
                  <a:close/>
                </a:path>
              </a:pathLst>
            </a:custGeom>
            <a:solidFill>
              <a:srgbClr val="197519"/>
            </a:solidFill>
            <a:ln>
              <a:noFill/>
            </a:ln>
          </p:spPr>
          <p:txBody>
            <a:bodyPr lIns="51435" tIns="25718" rIns="51435" bIns="25718" anchor="ctr">
              <a:normAutofit/>
            </a:bodyPr>
            <a:lstStyle/>
            <a:p>
              <a:pPr>
                <a:defRPr/>
              </a:pPr>
              <a:endParaRPr lang="zh-CN" altLang="en-US" sz="1013" kern="0">
                <a:solidFill>
                  <a:prstClr val="black"/>
                </a:solidFill>
              </a:endParaRPr>
            </a:p>
          </p:txBody>
        </p:sp>
        <p:sp>
          <p:nvSpPr>
            <p:cNvPr id="59" name="MH_Other_10"/>
            <p:cNvSpPr>
              <a:spLocks/>
            </p:cNvSpPr>
            <p:nvPr>
              <p:custDataLst>
                <p:tags r:id="rId23"/>
              </p:custDataLst>
            </p:nvPr>
          </p:nvSpPr>
          <p:spPr bwMode="auto">
            <a:xfrm rot="16200000" flipH="1">
              <a:off x="5229678" y="2151689"/>
              <a:ext cx="1773710" cy="1055007"/>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solidFill>
              <a:srgbClr val="197519"/>
            </a:solidFill>
            <a:ln>
              <a:noFill/>
            </a:ln>
          </p:spPr>
          <p:txBody>
            <a:bodyPr lIns="51435" tIns="25718" rIns="51435" bIns="25718" anchor="ctr">
              <a:normAutofit/>
            </a:bodyPr>
            <a:lstStyle/>
            <a:p>
              <a:pPr>
                <a:defRPr/>
              </a:pPr>
              <a:endParaRPr lang="zh-CN" altLang="en-US" sz="1013" kern="0">
                <a:solidFill>
                  <a:prstClr val="black"/>
                </a:solidFill>
              </a:endParaRPr>
            </a:p>
          </p:txBody>
        </p:sp>
        <p:sp>
          <p:nvSpPr>
            <p:cNvPr id="60" name="MH_Other_13"/>
            <p:cNvSpPr txBox="1"/>
            <p:nvPr>
              <p:custDataLst>
                <p:tags r:id="rId24"/>
              </p:custDataLst>
            </p:nvPr>
          </p:nvSpPr>
          <p:spPr>
            <a:xfrm>
              <a:off x="5876607" y="2652030"/>
              <a:ext cx="612295" cy="595746"/>
            </a:xfrm>
            <a:prstGeom prst="rect">
              <a:avLst/>
            </a:prstGeom>
            <a:noFill/>
            <a:effectLst/>
          </p:spPr>
          <p:txBody>
            <a:bodyPr anchor="ctr">
              <a:normAutofit fontScale="77500" lnSpcReduction="20000"/>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pPr>
                <a:defRPr/>
              </a:pPr>
              <a:r>
                <a:rPr lang="en-US" altLang="zh-CN" sz="2400" dirty="0">
                  <a:solidFill>
                    <a:prstClr val="white"/>
                  </a:solidFill>
                  <a:latin typeface="+mn-lt"/>
                  <a:ea typeface="+mn-ea"/>
                </a:rPr>
                <a:t>01</a:t>
              </a:r>
              <a:endParaRPr lang="zh-CN" altLang="en-US" sz="2400" dirty="0">
                <a:solidFill>
                  <a:prstClr val="white"/>
                </a:solidFill>
                <a:latin typeface="+mn-lt"/>
                <a:ea typeface="+mn-ea"/>
              </a:endParaRPr>
            </a:p>
          </p:txBody>
        </p:sp>
      </p:grpSp>
      <p:grpSp>
        <p:nvGrpSpPr>
          <p:cNvPr id="61" name="组合 60"/>
          <p:cNvGrpSpPr/>
          <p:nvPr/>
        </p:nvGrpSpPr>
        <p:grpSpPr>
          <a:xfrm>
            <a:off x="3757001" y="2978797"/>
            <a:ext cx="1228587" cy="1441673"/>
            <a:chOff x="5009334" y="3950150"/>
            <a:chExt cx="1638116" cy="1922231"/>
          </a:xfrm>
        </p:grpSpPr>
        <p:sp>
          <p:nvSpPr>
            <p:cNvPr id="62" name="MH_Other_2"/>
            <p:cNvSpPr>
              <a:spLocks/>
            </p:cNvSpPr>
            <p:nvPr>
              <p:custDataLst>
                <p:tags r:id="rId17"/>
              </p:custDataLst>
            </p:nvPr>
          </p:nvSpPr>
          <p:spPr bwMode="auto">
            <a:xfrm rot="10800000" flipV="1">
              <a:off x="5009334" y="4261703"/>
              <a:ext cx="1107501" cy="1610678"/>
            </a:xfrm>
            <a:custGeom>
              <a:avLst/>
              <a:gdLst>
                <a:gd name="T0" fmla="*/ 557 w 865"/>
                <a:gd name="T1" fmla="*/ 1258 h 1258"/>
                <a:gd name="T2" fmla="*/ 250 w 865"/>
                <a:gd name="T3" fmla="*/ 933 h 1258"/>
                <a:gd name="T4" fmla="*/ 0 w 865"/>
                <a:gd name="T5" fmla="*/ 147 h 1258"/>
                <a:gd name="T6" fmla="*/ 865 w 865"/>
                <a:gd name="T7" fmla="*/ 0 h 1258"/>
                <a:gd name="T8" fmla="*/ 557 w 865"/>
                <a:gd name="T9" fmla="*/ 1258 h 1258"/>
              </a:gdLst>
              <a:ahLst/>
              <a:cxnLst>
                <a:cxn ang="0">
                  <a:pos x="T0" y="T1"/>
                </a:cxn>
                <a:cxn ang="0">
                  <a:pos x="T2" y="T3"/>
                </a:cxn>
                <a:cxn ang="0">
                  <a:pos x="T4" y="T5"/>
                </a:cxn>
                <a:cxn ang="0">
                  <a:pos x="T6" y="T7"/>
                </a:cxn>
                <a:cxn ang="0">
                  <a:pos x="T8" y="T9"/>
                </a:cxn>
              </a:cxnLst>
              <a:rect l="0" t="0" r="r" b="b"/>
              <a:pathLst>
                <a:path w="865" h="1258">
                  <a:moveTo>
                    <a:pt x="557" y="1258"/>
                  </a:moveTo>
                  <a:lnTo>
                    <a:pt x="250" y="933"/>
                  </a:lnTo>
                  <a:lnTo>
                    <a:pt x="0" y="147"/>
                  </a:lnTo>
                  <a:lnTo>
                    <a:pt x="865" y="0"/>
                  </a:lnTo>
                  <a:lnTo>
                    <a:pt x="557" y="1258"/>
                  </a:lnTo>
                  <a:close/>
                </a:path>
              </a:pathLst>
            </a:custGeom>
            <a:noFill/>
            <a:ln>
              <a:noFill/>
            </a:ln>
          </p:spPr>
          <p:txBody>
            <a:bodyPr lIns="51435" tIns="25718" rIns="51435" bIns="25718" anchor="ctr">
              <a:normAutofit/>
            </a:bodyPr>
            <a:lstStyle/>
            <a:p>
              <a:pPr>
                <a:defRPr/>
              </a:pPr>
              <a:endParaRPr lang="zh-CN" altLang="en-US" sz="1013" kern="0">
                <a:solidFill>
                  <a:prstClr val="black"/>
                </a:solidFill>
              </a:endParaRPr>
            </a:p>
          </p:txBody>
        </p:sp>
        <p:sp>
          <p:nvSpPr>
            <p:cNvPr id="63" name="MH_Other_11"/>
            <p:cNvSpPr>
              <a:spLocks/>
            </p:cNvSpPr>
            <p:nvPr>
              <p:custDataLst>
                <p:tags r:id="rId18"/>
              </p:custDataLst>
            </p:nvPr>
          </p:nvSpPr>
          <p:spPr bwMode="auto">
            <a:xfrm rot="5400000" flipH="1">
              <a:off x="5379052" y="5486569"/>
              <a:ext cx="390932" cy="367033"/>
            </a:xfrm>
            <a:custGeom>
              <a:avLst/>
              <a:gdLst>
                <a:gd name="T0" fmla="*/ 137 w 137"/>
                <a:gd name="T1" fmla="*/ 0 h 128"/>
                <a:gd name="T2" fmla="*/ 1 w 137"/>
                <a:gd name="T3" fmla="*/ 128 h 128"/>
                <a:gd name="T4" fmla="*/ 30 w 137"/>
                <a:gd name="T5" fmla="*/ 48 h 128"/>
                <a:gd name="T6" fmla="*/ 30 w 137"/>
                <a:gd name="T7" fmla="*/ 48 h 128"/>
                <a:gd name="T8" fmla="*/ 30 w 137"/>
                <a:gd name="T9" fmla="*/ 48 h 128"/>
                <a:gd name="T10" fmla="*/ 47 w 137"/>
                <a:gd name="T11" fmla="*/ 31 h 128"/>
                <a:gd name="T12" fmla="*/ 114 w 137"/>
                <a:gd name="T13" fmla="*/ 2 h 128"/>
                <a:gd name="T14" fmla="*/ 137 w 137"/>
                <a:gd name="T15" fmla="*/ 0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128">
                  <a:moveTo>
                    <a:pt x="137" y="0"/>
                  </a:moveTo>
                  <a:cubicBezTo>
                    <a:pt x="1" y="128"/>
                    <a:pt x="1" y="128"/>
                    <a:pt x="1" y="128"/>
                  </a:cubicBezTo>
                  <a:cubicBezTo>
                    <a:pt x="1" y="128"/>
                    <a:pt x="0" y="84"/>
                    <a:pt x="30" y="48"/>
                  </a:cubicBezTo>
                  <a:cubicBezTo>
                    <a:pt x="30" y="48"/>
                    <a:pt x="30" y="48"/>
                    <a:pt x="30" y="48"/>
                  </a:cubicBezTo>
                  <a:cubicBezTo>
                    <a:pt x="30" y="48"/>
                    <a:pt x="30" y="48"/>
                    <a:pt x="30" y="48"/>
                  </a:cubicBezTo>
                  <a:cubicBezTo>
                    <a:pt x="35" y="42"/>
                    <a:pt x="40" y="36"/>
                    <a:pt x="47" y="31"/>
                  </a:cubicBezTo>
                  <a:cubicBezTo>
                    <a:pt x="63" y="18"/>
                    <a:pt x="85" y="7"/>
                    <a:pt x="114" y="2"/>
                  </a:cubicBezTo>
                  <a:cubicBezTo>
                    <a:pt x="121" y="1"/>
                    <a:pt x="129" y="0"/>
                    <a:pt x="137" y="0"/>
                  </a:cubicBezTo>
                  <a:close/>
                </a:path>
              </a:pathLst>
            </a:custGeom>
            <a:solidFill>
              <a:srgbClr val="197519"/>
            </a:solidFill>
            <a:ln>
              <a:noFill/>
            </a:ln>
          </p:spPr>
          <p:txBody>
            <a:bodyPr lIns="51435" tIns="25718" rIns="51435" bIns="25718" anchor="ctr">
              <a:normAutofit/>
            </a:bodyPr>
            <a:lstStyle/>
            <a:p>
              <a:pPr>
                <a:defRPr/>
              </a:pPr>
              <a:endParaRPr lang="zh-CN" altLang="en-US" sz="1013" kern="0">
                <a:solidFill>
                  <a:prstClr val="black"/>
                </a:solidFill>
              </a:endParaRPr>
            </a:p>
          </p:txBody>
        </p:sp>
        <p:sp>
          <p:nvSpPr>
            <p:cNvPr id="64" name="MH_Other_12"/>
            <p:cNvSpPr>
              <a:spLocks/>
            </p:cNvSpPr>
            <p:nvPr>
              <p:custDataLst>
                <p:tags r:id="rId19"/>
              </p:custDataLst>
            </p:nvPr>
          </p:nvSpPr>
          <p:spPr bwMode="auto">
            <a:xfrm rot="5400000" flipH="1">
              <a:off x="5209192" y="4316330"/>
              <a:ext cx="1804438" cy="1072078"/>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solidFill>
              <a:srgbClr val="197519"/>
            </a:solidFill>
            <a:ln>
              <a:noFill/>
            </a:ln>
          </p:spPr>
          <p:txBody>
            <a:bodyPr lIns="51435" tIns="25718" rIns="51435" bIns="25718" anchor="ctr">
              <a:normAutofit/>
            </a:bodyPr>
            <a:lstStyle/>
            <a:p>
              <a:pPr>
                <a:defRPr/>
              </a:pPr>
              <a:endParaRPr lang="zh-CN" altLang="en-US" sz="1013" kern="0">
                <a:solidFill>
                  <a:prstClr val="black"/>
                </a:solidFill>
              </a:endParaRPr>
            </a:p>
          </p:txBody>
        </p:sp>
        <p:sp>
          <p:nvSpPr>
            <p:cNvPr id="65" name="MH_Other_14"/>
            <p:cNvSpPr txBox="1"/>
            <p:nvPr>
              <p:custDataLst>
                <p:tags r:id="rId20"/>
              </p:custDataLst>
            </p:nvPr>
          </p:nvSpPr>
          <p:spPr>
            <a:xfrm>
              <a:off x="5804208" y="4207353"/>
              <a:ext cx="757094" cy="769506"/>
            </a:xfrm>
            <a:prstGeom prst="rect">
              <a:avLst/>
            </a:prstGeom>
            <a:noFill/>
            <a:effectLst/>
          </p:spPr>
          <p:txBody>
            <a:bodyPr anchor="ctr">
              <a:norm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pPr>
                <a:defRPr/>
              </a:pPr>
              <a:r>
                <a:rPr lang="en-US" altLang="zh-CN" sz="2400" dirty="0">
                  <a:solidFill>
                    <a:prstClr val="white"/>
                  </a:solidFill>
                  <a:latin typeface="+mn-lt"/>
                  <a:ea typeface="+mn-ea"/>
                </a:rPr>
                <a:t>03</a:t>
              </a:r>
              <a:endParaRPr lang="zh-CN" altLang="en-US" sz="2400" dirty="0">
                <a:solidFill>
                  <a:prstClr val="white"/>
                </a:solidFill>
                <a:latin typeface="+mn-lt"/>
                <a:ea typeface="+mn-ea"/>
              </a:endParaRPr>
            </a:p>
          </p:txBody>
        </p:sp>
      </p:grpSp>
      <p:grpSp>
        <p:nvGrpSpPr>
          <p:cNvPr id="66" name="组合 65"/>
          <p:cNvGrpSpPr/>
          <p:nvPr/>
        </p:nvGrpSpPr>
        <p:grpSpPr>
          <a:xfrm>
            <a:off x="3031824" y="2014466"/>
            <a:ext cx="1463391" cy="1212719"/>
            <a:chOff x="4042432" y="2664376"/>
            <a:chExt cx="1951188" cy="1616958"/>
          </a:xfrm>
        </p:grpSpPr>
        <p:sp>
          <p:nvSpPr>
            <p:cNvPr id="67" name="MH_Other_3"/>
            <p:cNvSpPr>
              <a:spLocks/>
            </p:cNvSpPr>
            <p:nvPr>
              <p:custDataLst>
                <p:tags r:id="rId13"/>
              </p:custDataLst>
            </p:nvPr>
          </p:nvSpPr>
          <p:spPr bwMode="auto">
            <a:xfrm rot="16200000" flipV="1">
              <a:off x="4294020" y="2412788"/>
              <a:ext cx="1107501" cy="1610678"/>
            </a:xfrm>
            <a:custGeom>
              <a:avLst/>
              <a:gdLst>
                <a:gd name="T0" fmla="*/ 557 w 865"/>
                <a:gd name="T1" fmla="*/ 1258 h 1258"/>
                <a:gd name="T2" fmla="*/ 250 w 865"/>
                <a:gd name="T3" fmla="*/ 933 h 1258"/>
                <a:gd name="T4" fmla="*/ 0 w 865"/>
                <a:gd name="T5" fmla="*/ 147 h 1258"/>
                <a:gd name="T6" fmla="*/ 865 w 865"/>
                <a:gd name="T7" fmla="*/ 0 h 1258"/>
                <a:gd name="T8" fmla="*/ 557 w 865"/>
                <a:gd name="T9" fmla="*/ 1258 h 1258"/>
              </a:gdLst>
              <a:ahLst/>
              <a:cxnLst>
                <a:cxn ang="0">
                  <a:pos x="T0" y="T1"/>
                </a:cxn>
                <a:cxn ang="0">
                  <a:pos x="T2" y="T3"/>
                </a:cxn>
                <a:cxn ang="0">
                  <a:pos x="T4" y="T5"/>
                </a:cxn>
                <a:cxn ang="0">
                  <a:pos x="T6" y="T7"/>
                </a:cxn>
                <a:cxn ang="0">
                  <a:pos x="T8" y="T9"/>
                </a:cxn>
              </a:cxnLst>
              <a:rect l="0" t="0" r="r" b="b"/>
              <a:pathLst>
                <a:path w="865" h="1258">
                  <a:moveTo>
                    <a:pt x="557" y="1258"/>
                  </a:moveTo>
                  <a:lnTo>
                    <a:pt x="250" y="933"/>
                  </a:lnTo>
                  <a:lnTo>
                    <a:pt x="0" y="147"/>
                  </a:lnTo>
                  <a:lnTo>
                    <a:pt x="865" y="0"/>
                  </a:lnTo>
                  <a:lnTo>
                    <a:pt x="557" y="1258"/>
                  </a:lnTo>
                  <a:close/>
                </a:path>
              </a:pathLst>
            </a:custGeom>
            <a:noFill/>
            <a:ln>
              <a:noFill/>
            </a:ln>
          </p:spPr>
          <p:txBody>
            <a:bodyPr lIns="51435" tIns="25718" rIns="51435" bIns="25718" anchor="ctr">
              <a:normAutofit/>
            </a:bodyPr>
            <a:lstStyle/>
            <a:p>
              <a:pPr>
                <a:defRPr/>
              </a:pPr>
              <a:endParaRPr lang="zh-CN" altLang="en-US" sz="1013" kern="0">
                <a:solidFill>
                  <a:prstClr val="black"/>
                </a:solidFill>
              </a:endParaRPr>
            </a:p>
          </p:txBody>
        </p:sp>
        <p:sp>
          <p:nvSpPr>
            <p:cNvPr id="68" name="MH_Other_4"/>
            <p:cNvSpPr>
              <a:spLocks/>
            </p:cNvSpPr>
            <p:nvPr>
              <p:custDataLst>
                <p:tags r:id="rId14"/>
              </p:custDataLst>
            </p:nvPr>
          </p:nvSpPr>
          <p:spPr bwMode="auto">
            <a:xfrm flipV="1">
              <a:off x="4067987" y="3035119"/>
              <a:ext cx="397761" cy="373861"/>
            </a:xfrm>
            <a:custGeom>
              <a:avLst/>
              <a:gdLst>
                <a:gd name="T0" fmla="*/ 137 w 137"/>
                <a:gd name="T1" fmla="*/ 0 h 128"/>
                <a:gd name="T2" fmla="*/ 1 w 137"/>
                <a:gd name="T3" fmla="*/ 128 h 128"/>
                <a:gd name="T4" fmla="*/ 30 w 137"/>
                <a:gd name="T5" fmla="*/ 48 h 128"/>
                <a:gd name="T6" fmla="*/ 30 w 137"/>
                <a:gd name="T7" fmla="*/ 48 h 128"/>
                <a:gd name="T8" fmla="*/ 30 w 137"/>
                <a:gd name="T9" fmla="*/ 48 h 128"/>
                <a:gd name="T10" fmla="*/ 47 w 137"/>
                <a:gd name="T11" fmla="*/ 31 h 128"/>
                <a:gd name="T12" fmla="*/ 114 w 137"/>
                <a:gd name="T13" fmla="*/ 2 h 128"/>
                <a:gd name="T14" fmla="*/ 137 w 137"/>
                <a:gd name="T15" fmla="*/ 0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128">
                  <a:moveTo>
                    <a:pt x="137" y="0"/>
                  </a:moveTo>
                  <a:cubicBezTo>
                    <a:pt x="1" y="128"/>
                    <a:pt x="1" y="128"/>
                    <a:pt x="1" y="128"/>
                  </a:cubicBezTo>
                  <a:cubicBezTo>
                    <a:pt x="1" y="128"/>
                    <a:pt x="0" y="84"/>
                    <a:pt x="30" y="48"/>
                  </a:cubicBezTo>
                  <a:cubicBezTo>
                    <a:pt x="30" y="48"/>
                    <a:pt x="30" y="48"/>
                    <a:pt x="30" y="48"/>
                  </a:cubicBezTo>
                  <a:cubicBezTo>
                    <a:pt x="30" y="48"/>
                    <a:pt x="30" y="48"/>
                    <a:pt x="30" y="48"/>
                  </a:cubicBezTo>
                  <a:cubicBezTo>
                    <a:pt x="35" y="42"/>
                    <a:pt x="40" y="36"/>
                    <a:pt x="47" y="31"/>
                  </a:cubicBezTo>
                  <a:cubicBezTo>
                    <a:pt x="63" y="18"/>
                    <a:pt x="85" y="7"/>
                    <a:pt x="114" y="2"/>
                  </a:cubicBezTo>
                  <a:cubicBezTo>
                    <a:pt x="121" y="1"/>
                    <a:pt x="129" y="0"/>
                    <a:pt x="137" y="0"/>
                  </a:cubicBezTo>
                  <a:close/>
                </a:path>
              </a:pathLst>
            </a:custGeom>
            <a:solidFill>
              <a:srgbClr val="197519"/>
            </a:solidFill>
            <a:ln>
              <a:noFill/>
            </a:ln>
          </p:spPr>
          <p:txBody>
            <a:bodyPr lIns="51435" tIns="25718" rIns="51435" bIns="25718" anchor="ctr">
              <a:normAutofit/>
            </a:bodyPr>
            <a:lstStyle/>
            <a:p>
              <a:pPr>
                <a:defRPr/>
              </a:pPr>
              <a:endParaRPr lang="zh-CN" altLang="en-US" sz="1013" kern="0">
                <a:solidFill>
                  <a:prstClr val="black"/>
                </a:solidFill>
              </a:endParaRPr>
            </a:p>
          </p:txBody>
        </p:sp>
        <p:sp>
          <p:nvSpPr>
            <p:cNvPr id="69" name="MH_Other_5"/>
            <p:cNvSpPr>
              <a:spLocks/>
            </p:cNvSpPr>
            <p:nvPr>
              <p:custDataLst>
                <p:tags r:id="rId15"/>
              </p:custDataLst>
            </p:nvPr>
          </p:nvSpPr>
          <p:spPr bwMode="auto">
            <a:xfrm flipV="1">
              <a:off x="4155040" y="3190478"/>
              <a:ext cx="1838580" cy="1090856"/>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solidFill>
              <a:srgbClr val="197519"/>
            </a:solidFill>
            <a:ln>
              <a:noFill/>
            </a:ln>
          </p:spPr>
          <p:txBody>
            <a:bodyPr lIns="51435" tIns="25718" rIns="51435" bIns="25718" anchor="ctr">
              <a:normAutofit/>
            </a:bodyPr>
            <a:lstStyle/>
            <a:p>
              <a:pPr>
                <a:defRPr/>
              </a:pPr>
              <a:endParaRPr lang="zh-CN" altLang="en-US" sz="1013" kern="0">
                <a:solidFill>
                  <a:prstClr val="black"/>
                </a:solidFill>
              </a:endParaRPr>
            </a:p>
          </p:txBody>
        </p:sp>
        <p:sp>
          <p:nvSpPr>
            <p:cNvPr id="70" name="MH_Other_15"/>
            <p:cNvSpPr txBox="1"/>
            <p:nvPr>
              <p:custDataLst>
                <p:tags r:id="rId16"/>
              </p:custDataLst>
            </p:nvPr>
          </p:nvSpPr>
          <p:spPr>
            <a:xfrm>
              <a:off x="4970986" y="3356828"/>
              <a:ext cx="757094" cy="769506"/>
            </a:xfrm>
            <a:prstGeom prst="rect">
              <a:avLst/>
            </a:prstGeom>
            <a:noFill/>
            <a:effectLst/>
          </p:spPr>
          <p:txBody>
            <a:bodyPr anchor="ctr">
              <a:norm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pPr>
                <a:defRPr/>
              </a:pPr>
              <a:r>
                <a:rPr lang="en-US" altLang="zh-CN" sz="2400" dirty="0">
                  <a:solidFill>
                    <a:prstClr val="white"/>
                  </a:solidFill>
                  <a:latin typeface="+mn-lt"/>
                  <a:ea typeface="+mn-ea"/>
                </a:rPr>
                <a:t>04</a:t>
              </a:r>
              <a:endParaRPr lang="zh-CN" altLang="en-US" sz="2400" dirty="0">
                <a:solidFill>
                  <a:prstClr val="white"/>
                </a:solidFill>
                <a:latin typeface="+mn-lt"/>
                <a:ea typeface="+mn-ea"/>
              </a:endParaRPr>
            </a:p>
          </p:txBody>
        </p:sp>
      </p:grpSp>
      <p:grpSp>
        <p:nvGrpSpPr>
          <p:cNvPr id="71" name="组合 70"/>
          <p:cNvGrpSpPr/>
          <p:nvPr/>
        </p:nvGrpSpPr>
        <p:grpSpPr>
          <a:xfrm>
            <a:off x="4636051" y="2434650"/>
            <a:ext cx="1437833" cy="1221257"/>
            <a:chOff x="6181402" y="3224621"/>
            <a:chExt cx="1917110" cy="1628342"/>
          </a:xfrm>
        </p:grpSpPr>
        <p:sp>
          <p:nvSpPr>
            <p:cNvPr id="72" name="MH_Other_1"/>
            <p:cNvSpPr>
              <a:spLocks/>
            </p:cNvSpPr>
            <p:nvPr>
              <p:custDataLst>
                <p:tags r:id="rId9"/>
              </p:custDataLst>
            </p:nvPr>
          </p:nvSpPr>
          <p:spPr bwMode="auto">
            <a:xfrm rot="5400000" flipV="1">
              <a:off x="6739338" y="3493874"/>
              <a:ext cx="1107501" cy="1610678"/>
            </a:xfrm>
            <a:custGeom>
              <a:avLst/>
              <a:gdLst>
                <a:gd name="T0" fmla="*/ 557 w 865"/>
                <a:gd name="T1" fmla="*/ 1258 h 1258"/>
                <a:gd name="T2" fmla="*/ 250 w 865"/>
                <a:gd name="T3" fmla="*/ 933 h 1258"/>
                <a:gd name="T4" fmla="*/ 0 w 865"/>
                <a:gd name="T5" fmla="*/ 147 h 1258"/>
                <a:gd name="T6" fmla="*/ 865 w 865"/>
                <a:gd name="T7" fmla="*/ 0 h 1258"/>
                <a:gd name="T8" fmla="*/ 557 w 865"/>
                <a:gd name="T9" fmla="*/ 1258 h 1258"/>
              </a:gdLst>
              <a:ahLst/>
              <a:cxnLst>
                <a:cxn ang="0">
                  <a:pos x="T0" y="T1"/>
                </a:cxn>
                <a:cxn ang="0">
                  <a:pos x="T2" y="T3"/>
                </a:cxn>
                <a:cxn ang="0">
                  <a:pos x="T4" y="T5"/>
                </a:cxn>
                <a:cxn ang="0">
                  <a:pos x="T6" y="T7"/>
                </a:cxn>
                <a:cxn ang="0">
                  <a:pos x="T8" y="T9"/>
                </a:cxn>
              </a:cxnLst>
              <a:rect l="0" t="0" r="r" b="b"/>
              <a:pathLst>
                <a:path w="865" h="1258">
                  <a:moveTo>
                    <a:pt x="557" y="1258"/>
                  </a:moveTo>
                  <a:lnTo>
                    <a:pt x="250" y="933"/>
                  </a:lnTo>
                  <a:lnTo>
                    <a:pt x="0" y="147"/>
                  </a:lnTo>
                  <a:lnTo>
                    <a:pt x="865" y="0"/>
                  </a:lnTo>
                  <a:lnTo>
                    <a:pt x="557" y="1258"/>
                  </a:lnTo>
                  <a:close/>
                </a:path>
              </a:pathLst>
            </a:custGeom>
            <a:noFill/>
            <a:ln>
              <a:noFill/>
            </a:ln>
          </p:spPr>
          <p:txBody>
            <a:bodyPr lIns="51435" tIns="25718" rIns="51435" bIns="25718" anchor="ctr">
              <a:normAutofit/>
            </a:bodyPr>
            <a:lstStyle/>
            <a:p>
              <a:pPr>
                <a:defRPr/>
              </a:pPr>
              <a:endParaRPr lang="zh-CN" altLang="en-US" sz="1013" kern="0">
                <a:solidFill>
                  <a:prstClr val="black"/>
                </a:solidFill>
              </a:endParaRPr>
            </a:p>
          </p:txBody>
        </p:sp>
        <p:sp>
          <p:nvSpPr>
            <p:cNvPr id="73" name="MH_Other_6"/>
            <p:cNvSpPr>
              <a:spLocks/>
            </p:cNvSpPr>
            <p:nvPr>
              <p:custDataLst>
                <p:tags r:id="rId10"/>
              </p:custDataLst>
            </p:nvPr>
          </p:nvSpPr>
          <p:spPr bwMode="auto">
            <a:xfrm flipH="1">
              <a:off x="6181402" y="3224621"/>
              <a:ext cx="1783952" cy="1060128"/>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solidFill>
              <a:srgbClr val="197519"/>
            </a:solidFill>
            <a:ln>
              <a:noFill/>
            </a:ln>
          </p:spPr>
          <p:txBody>
            <a:bodyPr lIns="51435" tIns="25718" rIns="51435" bIns="25718" anchor="ctr">
              <a:normAutofit/>
            </a:bodyPr>
            <a:lstStyle/>
            <a:p>
              <a:pPr>
                <a:defRPr/>
              </a:pPr>
              <a:endParaRPr lang="zh-CN" altLang="en-US" sz="1013" kern="0">
                <a:solidFill>
                  <a:prstClr val="black"/>
                </a:solidFill>
              </a:endParaRPr>
            </a:p>
          </p:txBody>
        </p:sp>
        <p:sp>
          <p:nvSpPr>
            <p:cNvPr id="74" name="MH_Other_7"/>
            <p:cNvSpPr>
              <a:spLocks/>
            </p:cNvSpPr>
            <p:nvPr>
              <p:custDataLst>
                <p:tags r:id="rId11"/>
              </p:custDataLst>
            </p:nvPr>
          </p:nvSpPr>
          <p:spPr bwMode="auto">
            <a:xfrm flipH="1">
              <a:off x="7710993" y="4124278"/>
              <a:ext cx="387519" cy="363619"/>
            </a:xfrm>
            <a:custGeom>
              <a:avLst/>
              <a:gdLst>
                <a:gd name="T0" fmla="*/ 137 w 137"/>
                <a:gd name="T1" fmla="*/ 0 h 128"/>
                <a:gd name="T2" fmla="*/ 1 w 137"/>
                <a:gd name="T3" fmla="*/ 128 h 128"/>
                <a:gd name="T4" fmla="*/ 30 w 137"/>
                <a:gd name="T5" fmla="*/ 48 h 128"/>
                <a:gd name="T6" fmla="*/ 30 w 137"/>
                <a:gd name="T7" fmla="*/ 48 h 128"/>
                <a:gd name="T8" fmla="*/ 30 w 137"/>
                <a:gd name="T9" fmla="*/ 48 h 128"/>
                <a:gd name="T10" fmla="*/ 47 w 137"/>
                <a:gd name="T11" fmla="*/ 31 h 128"/>
                <a:gd name="T12" fmla="*/ 114 w 137"/>
                <a:gd name="T13" fmla="*/ 2 h 128"/>
                <a:gd name="T14" fmla="*/ 137 w 137"/>
                <a:gd name="T15" fmla="*/ 0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128">
                  <a:moveTo>
                    <a:pt x="137" y="0"/>
                  </a:moveTo>
                  <a:cubicBezTo>
                    <a:pt x="1" y="128"/>
                    <a:pt x="1" y="128"/>
                    <a:pt x="1" y="128"/>
                  </a:cubicBezTo>
                  <a:cubicBezTo>
                    <a:pt x="1" y="128"/>
                    <a:pt x="0" y="84"/>
                    <a:pt x="30" y="48"/>
                  </a:cubicBezTo>
                  <a:cubicBezTo>
                    <a:pt x="30" y="48"/>
                    <a:pt x="30" y="48"/>
                    <a:pt x="30" y="48"/>
                  </a:cubicBezTo>
                  <a:cubicBezTo>
                    <a:pt x="30" y="48"/>
                    <a:pt x="30" y="48"/>
                    <a:pt x="30" y="48"/>
                  </a:cubicBezTo>
                  <a:cubicBezTo>
                    <a:pt x="35" y="42"/>
                    <a:pt x="40" y="36"/>
                    <a:pt x="47" y="31"/>
                  </a:cubicBezTo>
                  <a:cubicBezTo>
                    <a:pt x="63" y="18"/>
                    <a:pt x="85" y="7"/>
                    <a:pt x="114" y="2"/>
                  </a:cubicBezTo>
                  <a:cubicBezTo>
                    <a:pt x="121" y="1"/>
                    <a:pt x="129" y="0"/>
                    <a:pt x="137" y="0"/>
                  </a:cubicBezTo>
                  <a:close/>
                </a:path>
              </a:pathLst>
            </a:custGeom>
            <a:solidFill>
              <a:srgbClr val="197519"/>
            </a:solidFill>
            <a:ln>
              <a:noFill/>
            </a:ln>
          </p:spPr>
          <p:txBody>
            <a:bodyPr lIns="51435" tIns="25718" rIns="51435" bIns="25718" anchor="ctr">
              <a:normAutofit/>
            </a:bodyPr>
            <a:lstStyle/>
            <a:p>
              <a:pPr>
                <a:defRPr/>
              </a:pPr>
              <a:endParaRPr lang="zh-CN" altLang="en-US" sz="1013" kern="0">
                <a:solidFill>
                  <a:prstClr val="black"/>
                </a:solidFill>
              </a:endParaRPr>
            </a:p>
          </p:txBody>
        </p:sp>
        <p:sp>
          <p:nvSpPr>
            <p:cNvPr id="75" name="MH_Other_16"/>
            <p:cNvSpPr txBox="1"/>
            <p:nvPr>
              <p:custDataLst>
                <p:tags r:id="rId12"/>
              </p:custDataLst>
            </p:nvPr>
          </p:nvSpPr>
          <p:spPr>
            <a:xfrm>
              <a:off x="6365445" y="3356828"/>
              <a:ext cx="757094" cy="769506"/>
            </a:xfrm>
            <a:prstGeom prst="rect">
              <a:avLst/>
            </a:prstGeom>
            <a:noFill/>
            <a:effectLst/>
          </p:spPr>
          <p:txBody>
            <a:bodyPr anchor="ctr">
              <a:norm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pPr>
                <a:defRPr/>
              </a:pPr>
              <a:r>
                <a:rPr lang="en-US" altLang="zh-CN" sz="2400" dirty="0">
                  <a:solidFill>
                    <a:prstClr val="white"/>
                  </a:solidFill>
                  <a:latin typeface="+mn-lt"/>
                  <a:ea typeface="+mn-ea"/>
                </a:rPr>
                <a:t>02</a:t>
              </a:r>
              <a:endParaRPr lang="zh-CN" altLang="en-US" sz="2400" dirty="0">
                <a:solidFill>
                  <a:prstClr val="white"/>
                </a:solidFill>
                <a:latin typeface="+mn-lt"/>
                <a:ea typeface="+mn-ea"/>
              </a:endParaRPr>
            </a:p>
          </p:txBody>
        </p:sp>
      </p:grpSp>
      <p:grpSp>
        <p:nvGrpSpPr>
          <p:cNvPr id="76" name="组合 75"/>
          <p:cNvGrpSpPr/>
          <p:nvPr/>
        </p:nvGrpSpPr>
        <p:grpSpPr>
          <a:xfrm>
            <a:off x="1399286" y="1131255"/>
            <a:ext cx="2353145" cy="1059602"/>
            <a:chOff x="1865715" y="1486761"/>
            <a:chExt cx="3137526" cy="1412803"/>
          </a:xfrm>
        </p:grpSpPr>
        <p:sp>
          <p:nvSpPr>
            <p:cNvPr id="77" name="MH_SubTitle_4"/>
            <p:cNvSpPr txBox="1">
              <a:spLocks noChangeArrowheads="1"/>
            </p:cNvSpPr>
            <p:nvPr>
              <p:custDataLst>
                <p:tags r:id="rId7"/>
              </p:custDataLst>
            </p:nvPr>
          </p:nvSpPr>
          <p:spPr bwMode="auto">
            <a:xfrm>
              <a:off x="1865715" y="1486761"/>
              <a:ext cx="3105271" cy="600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gn="r"/>
              <a:r>
                <a:rPr lang="zh-CN" altLang="en-US" sz="1500" dirty="0">
                  <a:solidFill>
                    <a:schemeClr val="tx1">
                      <a:lumMod val="75000"/>
                      <a:lumOff val="25000"/>
                    </a:schemeClr>
                  </a:solidFill>
                  <a:latin typeface="微软雅黑" panose="020B0503020204020204" pitchFamily="34" charset="-122"/>
                </a:rPr>
                <a:t>添加标题</a:t>
              </a:r>
            </a:p>
          </p:txBody>
        </p:sp>
        <p:sp>
          <p:nvSpPr>
            <p:cNvPr id="78" name="MH_SubTitle_1"/>
            <p:cNvSpPr txBox="1">
              <a:spLocks noChangeArrowheads="1"/>
            </p:cNvSpPr>
            <p:nvPr>
              <p:custDataLst>
                <p:tags r:id="rId8"/>
              </p:custDataLst>
            </p:nvPr>
          </p:nvSpPr>
          <p:spPr bwMode="auto">
            <a:xfrm>
              <a:off x="1889137" y="1922537"/>
              <a:ext cx="3114104" cy="977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gn="r">
                <a:lnSpc>
                  <a:spcPct val="150000"/>
                </a:lnSpc>
              </a:pPr>
              <a:r>
                <a:rPr lang="zh-CN" altLang="en-US" sz="1050" dirty="0">
                  <a:solidFill>
                    <a:schemeClr val="tx1">
                      <a:lumMod val="75000"/>
                      <a:lumOff val="25000"/>
                    </a:schemeClr>
                  </a:solidFill>
                  <a:latin typeface="微软雅黑" panose="020B0503020204020204" pitchFamily="34" charset="-122"/>
                </a:rPr>
                <a:t>此处添加详细文本描述，建议与标题相关并符合整体语言风格。</a:t>
              </a:r>
              <a:endParaRPr lang="en-US" altLang="zh-CN" sz="1050" dirty="0">
                <a:solidFill>
                  <a:schemeClr val="tx1">
                    <a:lumMod val="75000"/>
                    <a:lumOff val="25000"/>
                  </a:schemeClr>
                </a:solidFill>
                <a:latin typeface="微软雅黑" panose="020B0503020204020204" pitchFamily="34" charset="-122"/>
              </a:endParaRPr>
            </a:p>
          </p:txBody>
        </p:sp>
      </p:grpSp>
      <p:grpSp>
        <p:nvGrpSpPr>
          <p:cNvPr id="79" name="组合 78"/>
          <p:cNvGrpSpPr/>
          <p:nvPr/>
        </p:nvGrpSpPr>
        <p:grpSpPr>
          <a:xfrm>
            <a:off x="1470800" y="3248928"/>
            <a:ext cx="2377379" cy="1143122"/>
            <a:chOff x="1961067" y="4310326"/>
            <a:chExt cx="3169838" cy="1524162"/>
          </a:xfrm>
        </p:grpSpPr>
        <p:sp>
          <p:nvSpPr>
            <p:cNvPr id="80" name="MH_SubTitle_3"/>
            <p:cNvSpPr txBox="1">
              <a:spLocks noChangeArrowheads="1"/>
            </p:cNvSpPr>
            <p:nvPr>
              <p:custDataLst>
                <p:tags r:id="rId5"/>
              </p:custDataLst>
            </p:nvPr>
          </p:nvSpPr>
          <p:spPr bwMode="auto">
            <a:xfrm>
              <a:off x="2025634" y="4310326"/>
              <a:ext cx="3105271" cy="600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gn="r"/>
              <a:r>
                <a:rPr lang="zh-CN" altLang="en-US" sz="1500" dirty="0">
                  <a:solidFill>
                    <a:schemeClr val="tx1">
                      <a:lumMod val="75000"/>
                      <a:lumOff val="25000"/>
                    </a:schemeClr>
                  </a:solidFill>
                  <a:latin typeface="微软雅黑" panose="020B0503020204020204" pitchFamily="34" charset="-122"/>
                </a:rPr>
                <a:t>添加标题</a:t>
              </a:r>
            </a:p>
          </p:txBody>
        </p:sp>
        <p:sp>
          <p:nvSpPr>
            <p:cNvPr id="81" name="MH_SubTitle_1"/>
            <p:cNvSpPr txBox="1">
              <a:spLocks noChangeArrowheads="1"/>
            </p:cNvSpPr>
            <p:nvPr>
              <p:custDataLst>
                <p:tags r:id="rId6"/>
              </p:custDataLst>
            </p:nvPr>
          </p:nvSpPr>
          <p:spPr bwMode="auto">
            <a:xfrm>
              <a:off x="1961067" y="4857461"/>
              <a:ext cx="3114104" cy="977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gn="r">
                <a:lnSpc>
                  <a:spcPct val="150000"/>
                </a:lnSpc>
              </a:pPr>
              <a:r>
                <a:rPr lang="zh-CN" altLang="en-US" sz="1050" dirty="0">
                  <a:solidFill>
                    <a:schemeClr val="tx1">
                      <a:lumMod val="75000"/>
                      <a:lumOff val="25000"/>
                    </a:schemeClr>
                  </a:solidFill>
                  <a:latin typeface="微软雅黑" panose="020B0503020204020204" pitchFamily="34" charset="-122"/>
                </a:rPr>
                <a:t>此处添加详细文本描述，建议与标题相关并符合整体语言风格。</a:t>
              </a:r>
              <a:endParaRPr lang="en-US" altLang="zh-CN" sz="1050" dirty="0">
                <a:solidFill>
                  <a:schemeClr val="tx1">
                    <a:lumMod val="75000"/>
                    <a:lumOff val="25000"/>
                  </a:schemeClr>
                </a:solidFill>
                <a:latin typeface="微软雅黑" panose="020B0503020204020204" pitchFamily="34" charset="-122"/>
              </a:endParaRPr>
            </a:p>
          </p:txBody>
        </p:sp>
      </p:grpSp>
      <p:grpSp>
        <p:nvGrpSpPr>
          <p:cNvPr id="82" name="组合 81"/>
          <p:cNvGrpSpPr/>
          <p:nvPr/>
        </p:nvGrpSpPr>
        <p:grpSpPr>
          <a:xfrm>
            <a:off x="5381629" y="1264144"/>
            <a:ext cx="2359769" cy="1049017"/>
            <a:chOff x="7175505" y="1663946"/>
            <a:chExt cx="3146359" cy="1398689"/>
          </a:xfrm>
        </p:grpSpPr>
        <p:sp>
          <p:nvSpPr>
            <p:cNvPr id="83" name="MH_SubTitle_1"/>
            <p:cNvSpPr txBox="1">
              <a:spLocks noChangeArrowheads="1"/>
            </p:cNvSpPr>
            <p:nvPr>
              <p:custDataLst>
                <p:tags r:id="rId3"/>
              </p:custDataLst>
            </p:nvPr>
          </p:nvSpPr>
          <p:spPr bwMode="auto">
            <a:xfrm>
              <a:off x="7175505" y="1663946"/>
              <a:ext cx="3098442" cy="600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r>
                <a:rPr lang="zh-CN" altLang="en-US" sz="1500" dirty="0">
                  <a:solidFill>
                    <a:schemeClr val="tx1">
                      <a:lumMod val="75000"/>
                      <a:lumOff val="25000"/>
                    </a:schemeClr>
                  </a:solidFill>
                  <a:latin typeface="微软雅黑" panose="020B0503020204020204" pitchFamily="34" charset="-122"/>
                </a:rPr>
                <a:t>添加标题</a:t>
              </a:r>
            </a:p>
          </p:txBody>
        </p:sp>
        <p:sp>
          <p:nvSpPr>
            <p:cNvPr id="84" name="MH_SubTitle_1"/>
            <p:cNvSpPr txBox="1">
              <a:spLocks noChangeArrowheads="1"/>
            </p:cNvSpPr>
            <p:nvPr>
              <p:custDataLst>
                <p:tags r:id="rId4"/>
              </p:custDataLst>
            </p:nvPr>
          </p:nvSpPr>
          <p:spPr bwMode="auto">
            <a:xfrm>
              <a:off x="7207760" y="2085608"/>
              <a:ext cx="3114104" cy="977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nSpc>
                  <a:spcPct val="150000"/>
                </a:lnSpc>
              </a:pPr>
              <a:r>
                <a:rPr lang="zh-CN" altLang="en-US" sz="1050" dirty="0">
                  <a:solidFill>
                    <a:schemeClr val="tx1">
                      <a:lumMod val="75000"/>
                      <a:lumOff val="25000"/>
                    </a:schemeClr>
                  </a:solidFill>
                  <a:latin typeface="微软雅黑" panose="020B0503020204020204" pitchFamily="34" charset="-122"/>
                </a:rPr>
                <a:t>此处添加详细文本描述，建议与标题相关并符合整体语言风格。</a:t>
              </a:r>
              <a:endParaRPr lang="en-US" altLang="zh-CN" sz="1050" dirty="0">
                <a:solidFill>
                  <a:schemeClr val="tx1">
                    <a:lumMod val="75000"/>
                    <a:lumOff val="25000"/>
                  </a:schemeClr>
                </a:solidFill>
                <a:latin typeface="微软雅黑" panose="020B0503020204020204" pitchFamily="34" charset="-122"/>
              </a:endParaRPr>
            </a:p>
          </p:txBody>
        </p:sp>
      </p:grpSp>
      <p:grpSp>
        <p:nvGrpSpPr>
          <p:cNvPr id="85" name="组合 84"/>
          <p:cNvGrpSpPr/>
          <p:nvPr/>
        </p:nvGrpSpPr>
        <p:grpSpPr>
          <a:xfrm>
            <a:off x="5297442" y="3402410"/>
            <a:ext cx="2359078" cy="1114957"/>
            <a:chOff x="7063256" y="4514968"/>
            <a:chExt cx="3145437" cy="1486609"/>
          </a:xfrm>
        </p:grpSpPr>
        <p:sp>
          <p:nvSpPr>
            <p:cNvPr id="86" name="MH_SubTitle_2"/>
            <p:cNvSpPr txBox="1">
              <a:spLocks noChangeArrowheads="1"/>
            </p:cNvSpPr>
            <p:nvPr>
              <p:custDataLst>
                <p:tags r:id="rId1"/>
              </p:custDataLst>
            </p:nvPr>
          </p:nvSpPr>
          <p:spPr bwMode="auto">
            <a:xfrm>
              <a:off x="7063256" y="4514968"/>
              <a:ext cx="3098442" cy="600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r>
                <a:rPr lang="zh-CN" altLang="en-US" sz="1500" dirty="0">
                  <a:solidFill>
                    <a:schemeClr val="tx1">
                      <a:lumMod val="75000"/>
                      <a:lumOff val="25000"/>
                    </a:schemeClr>
                  </a:solidFill>
                  <a:latin typeface="微软雅黑" panose="020B0503020204020204" pitchFamily="34" charset="-122"/>
                </a:rPr>
                <a:t>添加标题</a:t>
              </a:r>
            </a:p>
          </p:txBody>
        </p:sp>
        <p:sp>
          <p:nvSpPr>
            <p:cNvPr id="87" name="MH_SubTitle_1"/>
            <p:cNvSpPr txBox="1">
              <a:spLocks noChangeArrowheads="1"/>
            </p:cNvSpPr>
            <p:nvPr>
              <p:custDataLst>
                <p:tags r:id="rId2"/>
              </p:custDataLst>
            </p:nvPr>
          </p:nvSpPr>
          <p:spPr bwMode="auto">
            <a:xfrm>
              <a:off x="7094589" y="5024550"/>
              <a:ext cx="3114104" cy="977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nSpc>
                  <a:spcPct val="150000"/>
                </a:lnSpc>
              </a:pPr>
              <a:r>
                <a:rPr lang="zh-CN" altLang="en-US" sz="1050" dirty="0">
                  <a:solidFill>
                    <a:schemeClr val="tx1">
                      <a:lumMod val="75000"/>
                      <a:lumOff val="25000"/>
                    </a:schemeClr>
                  </a:solidFill>
                  <a:latin typeface="微软雅黑" panose="020B0503020204020204" pitchFamily="34" charset="-122"/>
                </a:rPr>
                <a:t>此处添加详细文本描述，建议与标题相关并符合整体语言风格。</a:t>
              </a:r>
              <a:endParaRPr lang="en-US" altLang="zh-CN" sz="1050" dirty="0">
                <a:solidFill>
                  <a:schemeClr val="tx1">
                    <a:lumMod val="75000"/>
                    <a:lumOff val="25000"/>
                  </a:schemeClr>
                </a:solidFill>
                <a:latin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p:cTn id="7" dur="500" fill="hold"/>
                                        <p:tgtEl>
                                          <p:spTgt spid="52"/>
                                        </p:tgtEl>
                                        <p:attrNameLst>
                                          <p:attrName>ppt_x</p:attrName>
                                        </p:attrNameLst>
                                      </p:cBhvr>
                                      <p:tavLst>
                                        <p:tav tm="0">
                                          <p:val>
                                            <p:strVal val="0-#ppt_w/2"/>
                                          </p:val>
                                        </p:tav>
                                        <p:tav tm="100000">
                                          <p:val>
                                            <p:strVal val="#ppt_x"/>
                                          </p:val>
                                        </p:tav>
                                      </p:tavLst>
                                    </p:anim>
                                    <p:anim calcmode="lin" valueType="num">
                                      <p:cBhvr>
                                        <p:cTn id="8" dur="500" fill="hold"/>
                                        <p:tgtEl>
                                          <p:spTgt spid="5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cBhvr>
                                        <p:cTn id="11" dur="500" fill="hold"/>
                                        <p:tgtEl>
                                          <p:spTgt spid="53"/>
                                        </p:tgtEl>
                                        <p:attrNameLst>
                                          <p:attrName>ppt_x</p:attrName>
                                        </p:attrNameLst>
                                      </p:cBhvr>
                                      <p:tavLst>
                                        <p:tav tm="0">
                                          <p:val>
                                            <p:strVal val="0-#ppt_w/2"/>
                                          </p:val>
                                        </p:tav>
                                        <p:tav tm="100000">
                                          <p:val>
                                            <p:strVal val="#ppt_x"/>
                                          </p:val>
                                        </p:tav>
                                      </p:tavLst>
                                    </p:anim>
                                    <p:anim calcmode="lin" valueType="num">
                                      <p:cBhvr>
                                        <p:cTn id="12" dur="500" fill="hold"/>
                                        <p:tgtEl>
                                          <p:spTgt spid="5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54"/>
                                        </p:tgtEl>
                                        <p:attrNameLst>
                                          <p:attrName>style.visibility</p:attrName>
                                        </p:attrNameLst>
                                      </p:cBhvr>
                                      <p:to>
                                        <p:strVal val="visible"/>
                                      </p:to>
                                    </p:set>
                                    <p:anim calcmode="lin" valueType="num">
                                      <p:cBhvr>
                                        <p:cTn id="15" dur="500" fill="hold"/>
                                        <p:tgtEl>
                                          <p:spTgt spid="54"/>
                                        </p:tgtEl>
                                        <p:attrNameLst>
                                          <p:attrName>ppt_x</p:attrName>
                                        </p:attrNameLst>
                                      </p:cBhvr>
                                      <p:tavLst>
                                        <p:tav tm="0">
                                          <p:val>
                                            <p:strVal val="0-#ppt_w/2"/>
                                          </p:val>
                                        </p:tav>
                                        <p:tav tm="100000">
                                          <p:val>
                                            <p:strVal val="#ppt_x"/>
                                          </p:val>
                                        </p:tav>
                                      </p:tavLst>
                                    </p:anim>
                                    <p:anim calcmode="lin" valueType="num">
                                      <p:cBhvr>
                                        <p:cTn id="16" dur="500" fill="hold"/>
                                        <p:tgtEl>
                                          <p:spTgt spid="54"/>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55"/>
                                        </p:tgtEl>
                                        <p:attrNameLst>
                                          <p:attrName>style.visibility</p:attrName>
                                        </p:attrNameLst>
                                      </p:cBhvr>
                                      <p:to>
                                        <p:strVal val="visible"/>
                                      </p:to>
                                    </p:set>
                                    <p:anim calcmode="lin" valueType="num">
                                      <p:cBhvr>
                                        <p:cTn id="19" dur="500" fill="hold"/>
                                        <p:tgtEl>
                                          <p:spTgt spid="55"/>
                                        </p:tgtEl>
                                        <p:attrNameLst>
                                          <p:attrName>ppt_x</p:attrName>
                                        </p:attrNameLst>
                                      </p:cBhvr>
                                      <p:tavLst>
                                        <p:tav tm="0">
                                          <p:val>
                                            <p:strVal val="0-#ppt_w/2"/>
                                          </p:val>
                                        </p:tav>
                                        <p:tav tm="100000">
                                          <p:val>
                                            <p:strVal val="#ppt_x"/>
                                          </p:val>
                                        </p:tav>
                                      </p:tavLst>
                                    </p:anim>
                                    <p:anim calcmode="lin" valueType="num">
                                      <p:cBhvr>
                                        <p:cTn id="20" dur="500" fill="hold"/>
                                        <p:tgtEl>
                                          <p:spTgt spid="55"/>
                                        </p:tgtEl>
                                        <p:attrNameLst>
                                          <p:attrName>ppt_y</p:attrName>
                                        </p:attrNameLst>
                                      </p:cBhvr>
                                      <p:tavLst>
                                        <p:tav tm="0">
                                          <p:val>
                                            <p:strVal val="#ppt_y"/>
                                          </p:val>
                                        </p:tav>
                                        <p:tav tm="100000">
                                          <p:val>
                                            <p:strVal val="#ppt_y"/>
                                          </p:val>
                                        </p:tav>
                                      </p:tavLst>
                                    </p:anim>
                                  </p:childTnLst>
                                </p:cTn>
                              </p:par>
                              <p:par>
                                <p:cTn id="21" presetID="8" presetClass="emph" presetSubtype="0" fill="hold" grpId="1" nodeType="withEffect">
                                  <p:stCondLst>
                                    <p:cond delay="0"/>
                                  </p:stCondLst>
                                  <p:childTnLst>
                                    <p:animRot by="21600000">
                                      <p:cBhvr>
                                        <p:cTn id="22" dur="500" fill="hold"/>
                                        <p:tgtEl>
                                          <p:spTgt spid="52"/>
                                        </p:tgtEl>
                                        <p:attrNameLst>
                                          <p:attrName>r</p:attrName>
                                        </p:attrNameLst>
                                      </p:cBhvr>
                                    </p:animRot>
                                  </p:childTnLst>
                                </p:cTn>
                              </p:par>
                              <p:par>
                                <p:cTn id="23" presetID="8" presetClass="emph" presetSubtype="0" fill="hold" grpId="1" nodeType="withEffect">
                                  <p:stCondLst>
                                    <p:cond delay="0"/>
                                  </p:stCondLst>
                                  <p:childTnLst>
                                    <p:animRot by="21600000">
                                      <p:cBhvr>
                                        <p:cTn id="24" dur="500" fill="hold"/>
                                        <p:tgtEl>
                                          <p:spTgt spid="53"/>
                                        </p:tgtEl>
                                        <p:attrNameLst>
                                          <p:attrName>r</p:attrName>
                                        </p:attrNameLst>
                                      </p:cBhvr>
                                    </p:animRot>
                                  </p:childTnLst>
                                </p:cTn>
                              </p:par>
                              <p:par>
                                <p:cTn id="25" presetID="8" presetClass="emph" presetSubtype="0" fill="hold" grpId="1" nodeType="withEffect">
                                  <p:stCondLst>
                                    <p:cond delay="0"/>
                                  </p:stCondLst>
                                  <p:childTnLst>
                                    <p:animRot by="21600000">
                                      <p:cBhvr>
                                        <p:cTn id="26" dur="500" fill="hold"/>
                                        <p:tgtEl>
                                          <p:spTgt spid="54"/>
                                        </p:tgtEl>
                                        <p:attrNameLst>
                                          <p:attrName>r</p:attrName>
                                        </p:attrNameLst>
                                      </p:cBhvr>
                                    </p:animRot>
                                  </p:childTnLst>
                                </p:cTn>
                              </p:par>
                              <p:par>
                                <p:cTn id="27" presetID="8" presetClass="emph" presetSubtype="0" fill="hold" grpId="1" nodeType="withEffect">
                                  <p:stCondLst>
                                    <p:cond delay="0"/>
                                  </p:stCondLst>
                                  <p:childTnLst>
                                    <p:animRot by="21600000">
                                      <p:cBhvr>
                                        <p:cTn id="28" dur="500" fill="hold"/>
                                        <p:tgtEl>
                                          <p:spTgt spid="55"/>
                                        </p:tgtEl>
                                        <p:attrNameLst>
                                          <p:attrName>r</p:attrName>
                                        </p:attrNameLst>
                                      </p:cBhvr>
                                    </p:animRot>
                                  </p:childTnLst>
                                </p:cTn>
                              </p:par>
                              <p:par>
                                <p:cTn id="29" presetID="10" presetClass="entr" presetSubtype="0" fill="hold" grpId="0" nodeType="withEffect">
                                  <p:stCondLst>
                                    <p:cond delay="300"/>
                                  </p:stCondLst>
                                  <p:childTnLst>
                                    <p:set>
                                      <p:cBhvr>
                                        <p:cTn id="30" dur="1" fill="hold">
                                          <p:stCondLst>
                                            <p:cond delay="0"/>
                                          </p:stCondLst>
                                        </p:cTn>
                                        <p:tgtEl>
                                          <p:spTgt spid="51"/>
                                        </p:tgtEl>
                                        <p:attrNameLst>
                                          <p:attrName>style.visibility</p:attrName>
                                        </p:attrNameLst>
                                      </p:cBhvr>
                                      <p:to>
                                        <p:strVal val="visible"/>
                                      </p:to>
                                    </p:set>
                                    <p:animEffect transition="in" filter="fade">
                                      <p:cBhvr>
                                        <p:cTn id="31" dur="500"/>
                                        <p:tgtEl>
                                          <p:spTgt spid="51"/>
                                        </p:tgtEl>
                                      </p:cBhvr>
                                    </p:animEffect>
                                  </p:childTnLst>
                                </p:cTn>
                              </p:par>
                            </p:childTnLst>
                          </p:cTn>
                        </p:par>
                        <p:par>
                          <p:cTn id="32" fill="hold">
                            <p:stCondLst>
                              <p:cond delay="800"/>
                            </p:stCondLst>
                            <p:childTnLst>
                              <p:par>
                                <p:cTn id="33" presetID="12" presetClass="entr" presetSubtype="1" fill="hold" nodeType="afterEffect">
                                  <p:stCondLst>
                                    <p:cond delay="0"/>
                                  </p:stCondLst>
                                  <p:childTnLst>
                                    <p:set>
                                      <p:cBhvr>
                                        <p:cTn id="34" dur="1" fill="hold">
                                          <p:stCondLst>
                                            <p:cond delay="0"/>
                                          </p:stCondLst>
                                        </p:cTn>
                                        <p:tgtEl>
                                          <p:spTgt spid="56"/>
                                        </p:tgtEl>
                                        <p:attrNameLst>
                                          <p:attrName>style.visibility</p:attrName>
                                        </p:attrNameLst>
                                      </p:cBhvr>
                                      <p:to>
                                        <p:strVal val="visible"/>
                                      </p:to>
                                    </p:set>
                                    <p:anim calcmode="lin" valueType="num">
                                      <p:cBhvr additive="base">
                                        <p:cTn id="35" dur="500"/>
                                        <p:tgtEl>
                                          <p:spTgt spid="56"/>
                                        </p:tgtEl>
                                        <p:attrNameLst>
                                          <p:attrName>ppt_y</p:attrName>
                                        </p:attrNameLst>
                                      </p:cBhvr>
                                      <p:tavLst>
                                        <p:tav tm="0">
                                          <p:val>
                                            <p:strVal val="#ppt_y-#ppt_h*1.125000"/>
                                          </p:val>
                                        </p:tav>
                                        <p:tav tm="100000">
                                          <p:val>
                                            <p:strVal val="#ppt_y"/>
                                          </p:val>
                                        </p:tav>
                                      </p:tavLst>
                                    </p:anim>
                                    <p:animEffect transition="in" filter="wipe(down)">
                                      <p:cBhvr>
                                        <p:cTn id="36" dur="500"/>
                                        <p:tgtEl>
                                          <p:spTgt spid="56"/>
                                        </p:tgtEl>
                                      </p:cBhvr>
                                    </p:animEffect>
                                  </p:childTnLst>
                                </p:cTn>
                              </p:par>
                              <p:par>
                                <p:cTn id="37" presetID="12" presetClass="entr" presetSubtype="8" fill="hold" nodeType="withEffect">
                                  <p:stCondLst>
                                    <p:cond delay="0"/>
                                  </p:stCondLst>
                                  <p:childTnLst>
                                    <p:set>
                                      <p:cBhvr>
                                        <p:cTn id="38" dur="1" fill="hold">
                                          <p:stCondLst>
                                            <p:cond delay="0"/>
                                          </p:stCondLst>
                                        </p:cTn>
                                        <p:tgtEl>
                                          <p:spTgt spid="66"/>
                                        </p:tgtEl>
                                        <p:attrNameLst>
                                          <p:attrName>style.visibility</p:attrName>
                                        </p:attrNameLst>
                                      </p:cBhvr>
                                      <p:to>
                                        <p:strVal val="visible"/>
                                      </p:to>
                                    </p:set>
                                    <p:anim calcmode="lin" valueType="num">
                                      <p:cBhvr additive="base">
                                        <p:cTn id="39" dur="500"/>
                                        <p:tgtEl>
                                          <p:spTgt spid="66"/>
                                        </p:tgtEl>
                                        <p:attrNameLst>
                                          <p:attrName>ppt_x</p:attrName>
                                        </p:attrNameLst>
                                      </p:cBhvr>
                                      <p:tavLst>
                                        <p:tav tm="0">
                                          <p:val>
                                            <p:strVal val="#ppt_x-#ppt_w*1.125000"/>
                                          </p:val>
                                        </p:tav>
                                        <p:tav tm="100000">
                                          <p:val>
                                            <p:strVal val="#ppt_x"/>
                                          </p:val>
                                        </p:tav>
                                      </p:tavLst>
                                    </p:anim>
                                    <p:animEffect transition="in" filter="wipe(right)">
                                      <p:cBhvr>
                                        <p:cTn id="40" dur="500"/>
                                        <p:tgtEl>
                                          <p:spTgt spid="66"/>
                                        </p:tgtEl>
                                      </p:cBhvr>
                                    </p:animEffect>
                                  </p:childTnLst>
                                </p:cTn>
                              </p:par>
                              <p:par>
                                <p:cTn id="41" presetID="12" presetClass="entr" presetSubtype="2" fill="hold" nodeType="withEffect">
                                  <p:stCondLst>
                                    <p:cond delay="0"/>
                                  </p:stCondLst>
                                  <p:childTnLst>
                                    <p:set>
                                      <p:cBhvr>
                                        <p:cTn id="42" dur="1" fill="hold">
                                          <p:stCondLst>
                                            <p:cond delay="0"/>
                                          </p:stCondLst>
                                        </p:cTn>
                                        <p:tgtEl>
                                          <p:spTgt spid="71"/>
                                        </p:tgtEl>
                                        <p:attrNameLst>
                                          <p:attrName>style.visibility</p:attrName>
                                        </p:attrNameLst>
                                      </p:cBhvr>
                                      <p:to>
                                        <p:strVal val="visible"/>
                                      </p:to>
                                    </p:set>
                                    <p:anim calcmode="lin" valueType="num">
                                      <p:cBhvr additive="base">
                                        <p:cTn id="43" dur="500"/>
                                        <p:tgtEl>
                                          <p:spTgt spid="71"/>
                                        </p:tgtEl>
                                        <p:attrNameLst>
                                          <p:attrName>ppt_x</p:attrName>
                                        </p:attrNameLst>
                                      </p:cBhvr>
                                      <p:tavLst>
                                        <p:tav tm="0">
                                          <p:val>
                                            <p:strVal val="#ppt_x+#ppt_w*1.125000"/>
                                          </p:val>
                                        </p:tav>
                                        <p:tav tm="100000">
                                          <p:val>
                                            <p:strVal val="#ppt_x"/>
                                          </p:val>
                                        </p:tav>
                                      </p:tavLst>
                                    </p:anim>
                                    <p:animEffect transition="in" filter="wipe(left)">
                                      <p:cBhvr>
                                        <p:cTn id="44" dur="500"/>
                                        <p:tgtEl>
                                          <p:spTgt spid="71"/>
                                        </p:tgtEl>
                                      </p:cBhvr>
                                    </p:animEffect>
                                  </p:childTnLst>
                                </p:cTn>
                              </p:par>
                              <p:par>
                                <p:cTn id="45" presetID="12" presetClass="entr" presetSubtype="4" fill="hold" nodeType="withEffect">
                                  <p:stCondLst>
                                    <p:cond delay="0"/>
                                  </p:stCondLst>
                                  <p:childTnLst>
                                    <p:set>
                                      <p:cBhvr>
                                        <p:cTn id="46" dur="1" fill="hold">
                                          <p:stCondLst>
                                            <p:cond delay="0"/>
                                          </p:stCondLst>
                                        </p:cTn>
                                        <p:tgtEl>
                                          <p:spTgt spid="61"/>
                                        </p:tgtEl>
                                        <p:attrNameLst>
                                          <p:attrName>style.visibility</p:attrName>
                                        </p:attrNameLst>
                                      </p:cBhvr>
                                      <p:to>
                                        <p:strVal val="visible"/>
                                      </p:to>
                                    </p:set>
                                    <p:anim calcmode="lin" valueType="num">
                                      <p:cBhvr additive="base">
                                        <p:cTn id="47" dur="500"/>
                                        <p:tgtEl>
                                          <p:spTgt spid="61"/>
                                        </p:tgtEl>
                                        <p:attrNameLst>
                                          <p:attrName>ppt_y</p:attrName>
                                        </p:attrNameLst>
                                      </p:cBhvr>
                                      <p:tavLst>
                                        <p:tav tm="0">
                                          <p:val>
                                            <p:strVal val="#ppt_y+#ppt_h*1.125000"/>
                                          </p:val>
                                        </p:tav>
                                        <p:tav tm="100000">
                                          <p:val>
                                            <p:strVal val="#ppt_y"/>
                                          </p:val>
                                        </p:tav>
                                      </p:tavLst>
                                    </p:anim>
                                    <p:animEffect transition="in" filter="wipe(up)">
                                      <p:cBhvr>
                                        <p:cTn id="48" dur="500"/>
                                        <p:tgtEl>
                                          <p:spTgt spid="61"/>
                                        </p:tgtEl>
                                      </p:cBhvr>
                                    </p:animEffect>
                                  </p:childTnLst>
                                </p:cTn>
                              </p:par>
                            </p:childTnLst>
                          </p:cTn>
                        </p:par>
                        <p:par>
                          <p:cTn id="49" fill="hold">
                            <p:stCondLst>
                              <p:cond delay="1300"/>
                            </p:stCondLst>
                            <p:childTnLst>
                              <p:par>
                                <p:cTn id="50" presetID="22" presetClass="entr" presetSubtype="8" fill="hold" nodeType="afterEffect">
                                  <p:stCondLst>
                                    <p:cond delay="0"/>
                                  </p:stCondLst>
                                  <p:childTnLst>
                                    <p:set>
                                      <p:cBhvr>
                                        <p:cTn id="51" dur="1" fill="hold">
                                          <p:stCondLst>
                                            <p:cond delay="0"/>
                                          </p:stCondLst>
                                        </p:cTn>
                                        <p:tgtEl>
                                          <p:spTgt spid="82"/>
                                        </p:tgtEl>
                                        <p:attrNameLst>
                                          <p:attrName>style.visibility</p:attrName>
                                        </p:attrNameLst>
                                      </p:cBhvr>
                                      <p:to>
                                        <p:strVal val="visible"/>
                                      </p:to>
                                    </p:set>
                                    <p:animEffect transition="in" filter="wipe(left)">
                                      <p:cBhvr>
                                        <p:cTn id="52" dur="500"/>
                                        <p:tgtEl>
                                          <p:spTgt spid="82"/>
                                        </p:tgtEl>
                                      </p:cBhvr>
                                    </p:animEffect>
                                  </p:childTnLst>
                                </p:cTn>
                              </p:par>
                              <p:par>
                                <p:cTn id="53" presetID="22" presetClass="entr" presetSubtype="2" fill="hold" nodeType="withEffect">
                                  <p:stCondLst>
                                    <p:cond delay="0"/>
                                  </p:stCondLst>
                                  <p:childTnLst>
                                    <p:set>
                                      <p:cBhvr>
                                        <p:cTn id="54" dur="1" fill="hold">
                                          <p:stCondLst>
                                            <p:cond delay="0"/>
                                          </p:stCondLst>
                                        </p:cTn>
                                        <p:tgtEl>
                                          <p:spTgt spid="76"/>
                                        </p:tgtEl>
                                        <p:attrNameLst>
                                          <p:attrName>style.visibility</p:attrName>
                                        </p:attrNameLst>
                                      </p:cBhvr>
                                      <p:to>
                                        <p:strVal val="visible"/>
                                      </p:to>
                                    </p:set>
                                    <p:animEffect transition="in" filter="wipe(right)">
                                      <p:cBhvr>
                                        <p:cTn id="55" dur="500"/>
                                        <p:tgtEl>
                                          <p:spTgt spid="76"/>
                                        </p:tgtEl>
                                      </p:cBhvr>
                                    </p:animEffect>
                                  </p:childTnLst>
                                </p:cTn>
                              </p:par>
                              <p:par>
                                <p:cTn id="56" presetID="22" presetClass="entr" presetSubtype="2" fill="hold" nodeType="withEffect">
                                  <p:stCondLst>
                                    <p:cond delay="0"/>
                                  </p:stCondLst>
                                  <p:childTnLst>
                                    <p:set>
                                      <p:cBhvr>
                                        <p:cTn id="57" dur="1" fill="hold">
                                          <p:stCondLst>
                                            <p:cond delay="0"/>
                                          </p:stCondLst>
                                        </p:cTn>
                                        <p:tgtEl>
                                          <p:spTgt spid="79"/>
                                        </p:tgtEl>
                                        <p:attrNameLst>
                                          <p:attrName>style.visibility</p:attrName>
                                        </p:attrNameLst>
                                      </p:cBhvr>
                                      <p:to>
                                        <p:strVal val="visible"/>
                                      </p:to>
                                    </p:set>
                                    <p:animEffect transition="in" filter="wipe(right)">
                                      <p:cBhvr>
                                        <p:cTn id="58" dur="500"/>
                                        <p:tgtEl>
                                          <p:spTgt spid="79"/>
                                        </p:tgtEl>
                                      </p:cBhvr>
                                    </p:animEffect>
                                  </p:childTnLst>
                                </p:cTn>
                              </p:par>
                              <p:par>
                                <p:cTn id="59" presetID="22" presetClass="entr" presetSubtype="8" fill="hold" nodeType="withEffect">
                                  <p:stCondLst>
                                    <p:cond delay="0"/>
                                  </p:stCondLst>
                                  <p:childTnLst>
                                    <p:set>
                                      <p:cBhvr>
                                        <p:cTn id="60" dur="1" fill="hold">
                                          <p:stCondLst>
                                            <p:cond delay="0"/>
                                          </p:stCondLst>
                                        </p:cTn>
                                        <p:tgtEl>
                                          <p:spTgt spid="85"/>
                                        </p:tgtEl>
                                        <p:attrNameLst>
                                          <p:attrName>style.visibility</p:attrName>
                                        </p:attrNameLst>
                                      </p:cBhvr>
                                      <p:to>
                                        <p:strVal val="visible"/>
                                      </p:to>
                                    </p:set>
                                    <p:animEffect transition="in" filter="wipe(left)">
                                      <p:cBhvr>
                                        <p:cTn id="61"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animBg="1"/>
      <p:bldP spid="52" grpId="1" animBg="1"/>
      <p:bldP spid="53" grpId="0" animBg="1"/>
      <p:bldP spid="53" grpId="1" animBg="1"/>
      <p:bldP spid="54" grpId="0" animBg="1"/>
      <p:bldP spid="54" grpId="1" animBg="1"/>
      <p:bldP spid="55" grpId="0" animBg="1"/>
      <p:bldP spid="55"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矩形 31"/>
          <p:cNvSpPr>
            <a:spLocks noChangeArrowheads="1"/>
          </p:cNvSpPr>
          <p:nvPr/>
        </p:nvSpPr>
        <p:spPr bwMode="auto">
          <a:xfrm>
            <a:off x="777915" y="380405"/>
            <a:ext cx="20313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dirty="0">
                <a:solidFill>
                  <a:srgbClr val="197519"/>
                </a:solidFill>
              </a:rPr>
              <a:t>点击此处输入标题</a:t>
            </a:r>
          </a:p>
        </p:txBody>
      </p:sp>
      <p:sp>
        <p:nvSpPr>
          <p:cNvPr id="33" name="等腰三角形 32"/>
          <p:cNvSpPr>
            <a:spLocks noChangeArrowheads="1"/>
          </p:cNvSpPr>
          <p:nvPr/>
        </p:nvSpPr>
        <p:spPr bwMode="auto">
          <a:xfrm>
            <a:off x="147638" y="270273"/>
            <a:ext cx="422672" cy="364331"/>
          </a:xfrm>
          <a:prstGeom prst="triangle">
            <a:avLst>
              <a:gd name="adj" fmla="val 50000"/>
            </a:avLst>
          </a:prstGeom>
          <a:solidFill>
            <a:srgbClr val="19751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4" name="等腰三角形 33"/>
          <p:cNvSpPr>
            <a:spLocks noChangeArrowheads="1"/>
          </p:cNvSpPr>
          <p:nvPr/>
        </p:nvSpPr>
        <p:spPr bwMode="auto">
          <a:xfrm>
            <a:off x="570310" y="522685"/>
            <a:ext cx="198834" cy="171450"/>
          </a:xfrm>
          <a:prstGeom prst="triangle">
            <a:avLst>
              <a:gd name="adj" fmla="val 50000"/>
            </a:avLst>
          </a:prstGeom>
          <a:solidFill>
            <a:srgbClr val="197519">
              <a:alpha val="8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5" name="等腰三角形 34"/>
          <p:cNvSpPr>
            <a:spLocks noChangeArrowheads="1"/>
          </p:cNvSpPr>
          <p:nvPr/>
        </p:nvSpPr>
        <p:spPr bwMode="auto">
          <a:xfrm flipH="1">
            <a:off x="472679" y="352425"/>
            <a:ext cx="64294" cy="55960"/>
          </a:xfrm>
          <a:prstGeom prst="triangle">
            <a:avLst>
              <a:gd name="adj" fmla="val 50000"/>
            </a:avLst>
          </a:prstGeom>
          <a:solidFill>
            <a:srgbClr val="197519">
              <a:alpha val="46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6" name="等腰三角形 35"/>
          <p:cNvSpPr>
            <a:spLocks noChangeArrowheads="1"/>
          </p:cNvSpPr>
          <p:nvPr/>
        </p:nvSpPr>
        <p:spPr bwMode="auto">
          <a:xfrm>
            <a:off x="625079" y="367904"/>
            <a:ext cx="133350" cy="114300"/>
          </a:xfrm>
          <a:prstGeom prst="triangle">
            <a:avLst>
              <a:gd name="adj" fmla="val 50000"/>
            </a:avLst>
          </a:prstGeom>
          <a:solidFill>
            <a:srgbClr val="197519">
              <a:alpha val="71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7" name="Freeform 6"/>
          <p:cNvSpPr>
            <a:spLocks/>
          </p:cNvSpPr>
          <p:nvPr/>
        </p:nvSpPr>
        <p:spPr bwMode="auto">
          <a:xfrm>
            <a:off x="4562560" y="3992015"/>
            <a:ext cx="3214" cy="1588"/>
          </a:xfrm>
          <a:custGeom>
            <a:avLst/>
            <a:gdLst>
              <a:gd name="T0" fmla="*/ 2 w 4"/>
              <a:gd name="T1" fmla="*/ 0 h 4"/>
              <a:gd name="T2" fmla="*/ 4 w 4"/>
              <a:gd name="T3" fmla="*/ 4 h 4"/>
              <a:gd name="T4" fmla="*/ 0 w 4"/>
              <a:gd name="T5" fmla="*/ 4 h 4"/>
              <a:gd name="T6" fmla="*/ 2 w 4"/>
              <a:gd name="T7" fmla="*/ 0 h 4"/>
            </a:gdLst>
            <a:ahLst/>
            <a:cxnLst>
              <a:cxn ang="0">
                <a:pos x="T0" y="T1"/>
              </a:cxn>
              <a:cxn ang="0">
                <a:pos x="T2" y="T3"/>
              </a:cxn>
              <a:cxn ang="0">
                <a:pos x="T4" y="T5"/>
              </a:cxn>
              <a:cxn ang="0">
                <a:pos x="T6" y="T7"/>
              </a:cxn>
            </a:cxnLst>
            <a:rect l="0" t="0" r="r" b="b"/>
            <a:pathLst>
              <a:path w="4" h="4">
                <a:moveTo>
                  <a:pt x="2" y="0"/>
                </a:moveTo>
                <a:lnTo>
                  <a:pt x="4" y="4"/>
                </a:lnTo>
                <a:lnTo>
                  <a:pt x="0" y="4"/>
                </a:lnTo>
                <a:lnTo>
                  <a:pt x="2" y="0"/>
                </a:lnTo>
                <a:close/>
              </a:path>
            </a:pathLst>
          </a:custGeom>
          <a:solidFill>
            <a:srgbClr val="FFCA00"/>
          </a:solidFill>
          <a:ln w="0">
            <a:noFill/>
            <a:prstDash val="solid"/>
            <a:round/>
            <a:headEnd/>
            <a:tailEnd/>
          </a:ln>
        </p:spPr>
        <p:txBody>
          <a:bodyPr vert="horz" wrap="square" lIns="98183" tIns="49092" rIns="98183" bIns="49092" numCol="1" anchor="t" anchorCtr="0" compatLnSpc="1">
            <a:prstTxWarp prst="textNoShape">
              <a:avLst/>
            </a:prstTxWarp>
          </a:bodyPr>
          <a:lstStyle/>
          <a:p>
            <a:pPr algn="ctr" fontAlgn="base">
              <a:spcBef>
                <a:spcPct val="0"/>
              </a:spcBef>
              <a:spcAft>
                <a:spcPct val="0"/>
              </a:spcAft>
            </a:pPr>
            <a:endParaRPr lang="en-US" sz="2222">
              <a:solidFill>
                <a:srgbClr val="000000"/>
              </a:solidFill>
              <a:latin typeface="微软雅黑"/>
              <a:ea typeface="微软雅黑"/>
              <a:sym typeface="Gill Sans" charset="0"/>
            </a:endParaRPr>
          </a:p>
        </p:txBody>
      </p:sp>
      <p:sp>
        <p:nvSpPr>
          <p:cNvPr id="38" name="Freeform 46"/>
          <p:cNvSpPr>
            <a:spLocks/>
          </p:cNvSpPr>
          <p:nvPr/>
        </p:nvSpPr>
        <p:spPr bwMode="auto">
          <a:xfrm flipH="1">
            <a:off x="5625763" y="1573586"/>
            <a:ext cx="2660730" cy="119612"/>
          </a:xfrm>
          <a:custGeom>
            <a:avLst/>
            <a:gdLst>
              <a:gd name="T0" fmla="*/ 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a:moveTo>
                  <a:pt x="0" y="21600"/>
                </a:moveTo>
                <a:lnTo>
                  <a:pt x="0" y="0"/>
                </a:lnTo>
                <a:lnTo>
                  <a:pt x="21600" y="0"/>
                </a:lnTo>
              </a:path>
            </a:pathLst>
          </a:custGeom>
          <a:noFill/>
          <a:ln w="3175" cap="flat">
            <a:solidFill>
              <a:schemeClr val="bg2"/>
            </a:solidFill>
            <a:prstDash val="solid"/>
            <a:miter lim="800000"/>
            <a:headEnd type="none" w="med" len="med"/>
            <a:tailEnd type="oval" w="med" len="med"/>
          </a:ln>
          <a:extLst>
            <a:ext uri="{909E8E84-426E-40DD-AFC4-6F175D3DCCD1}">
              <a14:hiddenFill xmlns:a14="http://schemas.microsoft.com/office/drawing/2010/main">
                <a:solidFill>
                  <a:srgbClr val="FFFFFF"/>
                </a:solidFill>
              </a14:hiddenFill>
            </a:ext>
          </a:extLst>
        </p:spPr>
        <p:txBody>
          <a:bodyPr lIns="0" tIns="0" rIns="0" bIns="0"/>
          <a:lstStyle/>
          <a:p>
            <a:pPr algn="ctr" fontAlgn="base">
              <a:spcBef>
                <a:spcPct val="0"/>
              </a:spcBef>
              <a:spcAft>
                <a:spcPct val="0"/>
              </a:spcAft>
            </a:pPr>
            <a:endParaRPr lang="en-US" sz="2222">
              <a:solidFill>
                <a:srgbClr val="323232"/>
              </a:solidFill>
              <a:latin typeface="微软雅黑"/>
              <a:ea typeface="微软雅黑"/>
              <a:cs typeface="Open Sans Condensed Light" pitchFamily="34" charset="0"/>
              <a:sym typeface="Gill Sans" charset="0"/>
            </a:endParaRPr>
          </a:p>
        </p:txBody>
      </p:sp>
      <p:sp>
        <p:nvSpPr>
          <p:cNvPr id="39" name="Freeform 46"/>
          <p:cNvSpPr>
            <a:spLocks/>
          </p:cNvSpPr>
          <p:nvPr/>
        </p:nvSpPr>
        <p:spPr bwMode="auto">
          <a:xfrm flipH="1">
            <a:off x="5862823" y="2657272"/>
            <a:ext cx="2423670" cy="119612"/>
          </a:xfrm>
          <a:custGeom>
            <a:avLst/>
            <a:gdLst>
              <a:gd name="T0" fmla="*/ 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a:moveTo>
                  <a:pt x="0" y="21600"/>
                </a:moveTo>
                <a:lnTo>
                  <a:pt x="0" y="0"/>
                </a:lnTo>
                <a:lnTo>
                  <a:pt x="21600" y="0"/>
                </a:lnTo>
              </a:path>
            </a:pathLst>
          </a:custGeom>
          <a:noFill/>
          <a:ln w="3175" cap="flat">
            <a:solidFill>
              <a:schemeClr val="bg2"/>
            </a:solidFill>
            <a:prstDash val="solid"/>
            <a:miter lim="800000"/>
            <a:headEnd type="none" w="med" len="med"/>
            <a:tailEnd type="oval" w="med" len="med"/>
          </a:ln>
          <a:extLst>
            <a:ext uri="{909E8E84-426E-40DD-AFC4-6F175D3DCCD1}">
              <a14:hiddenFill xmlns:a14="http://schemas.microsoft.com/office/drawing/2010/main">
                <a:solidFill>
                  <a:srgbClr val="FFFFFF"/>
                </a:solidFill>
              </a14:hiddenFill>
            </a:ext>
          </a:extLst>
        </p:spPr>
        <p:txBody>
          <a:bodyPr lIns="0" tIns="0" rIns="0" bIns="0"/>
          <a:lstStyle/>
          <a:p>
            <a:pPr algn="ctr" fontAlgn="base">
              <a:spcBef>
                <a:spcPct val="0"/>
              </a:spcBef>
              <a:spcAft>
                <a:spcPct val="0"/>
              </a:spcAft>
            </a:pPr>
            <a:endParaRPr lang="en-US" sz="2222">
              <a:solidFill>
                <a:srgbClr val="323232"/>
              </a:solidFill>
              <a:latin typeface="微软雅黑"/>
              <a:ea typeface="微软雅黑"/>
              <a:cs typeface="Open Sans Condensed Light" pitchFamily="34" charset="0"/>
              <a:sym typeface="Gill Sans" charset="0"/>
            </a:endParaRPr>
          </a:p>
        </p:txBody>
      </p:sp>
      <p:sp>
        <p:nvSpPr>
          <p:cNvPr id="40" name="Freeform 46"/>
          <p:cNvSpPr>
            <a:spLocks/>
          </p:cNvSpPr>
          <p:nvPr/>
        </p:nvSpPr>
        <p:spPr bwMode="auto">
          <a:xfrm flipH="1">
            <a:off x="5215128" y="3454903"/>
            <a:ext cx="3071366" cy="119612"/>
          </a:xfrm>
          <a:custGeom>
            <a:avLst/>
            <a:gdLst>
              <a:gd name="T0" fmla="*/ 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a:moveTo>
                  <a:pt x="0" y="21600"/>
                </a:moveTo>
                <a:lnTo>
                  <a:pt x="0" y="0"/>
                </a:lnTo>
                <a:lnTo>
                  <a:pt x="21600" y="0"/>
                </a:lnTo>
              </a:path>
            </a:pathLst>
          </a:custGeom>
          <a:noFill/>
          <a:ln w="3175" cap="flat">
            <a:solidFill>
              <a:schemeClr val="bg2"/>
            </a:solidFill>
            <a:prstDash val="solid"/>
            <a:miter lim="800000"/>
            <a:headEnd type="none" w="med" len="med"/>
            <a:tailEnd type="oval" w="med" len="med"/>
          </a:ln>
          <a:extLst>
            <a:ext uri="{909E8E84-426E-40DD-AFC4-6F175D3DCCD1}">
              <a14:hiddenFill xmlns:a14="http://schemas.microsoft.com/office/drawing/2010/main">
                <a:solidFill>
                  <a:srgbClr val="FFFFFF"/>
                </a:solidFill>
              </a14:hiddenFill>
            </a:ext>
          </a:extLst>
        </p:spPr>
        <p:txBody>
          <a:bodyPr lIns="0" tIns="0" rIns="0" bIns="0"/>
          <a:lstStyle/>
          <a:p>
            <a:pPr algn="ctr" fontAlgn="base">
              <a:spcBef>
                <a:spcPct val="0"/>
              </a:spcBef>
              <a:spcAft>
                <a:spcPct val="0"/>
              </a:spcAft>
            </a:pPr>
            <a:endParaRPr lang="en-US" sz="2222">
              <a:solidFill>
                <a:srgbClr val="323232"/>
              </a:solidFill>
              <a:latin typeface="微软雅黑"/>
              <a:ea typeface="微软雅黑"/>
              <a:cs typeface="Open Sans Condensed Light" pitchFamily="34" charset="0"/>
              <a:sym typeface="Gill Sans" charset="0"/>
            </a:endParaRPr>
          </a:p>
        </p:txBody>
      </p:sp>
      <p:sp>
        <p:nvSpPr>
          <p:cNvPr id="41" name="Freeform 46"/>
          <p:cNvSpPr>
            <a:spLocks/>
          </p:cNvSpPr>
          <p:nvPr/>
        </p:nvSpPr>
        <p:spPr bwMode="auto">
          <a:xfrm>
            <a:off x="943176" y="1937152"/>
            <a:ext cx="2732269" cy="119612"/>
          </a:xfrm>
          <a:custGeom>
            <a:avLst/>
            <a:gdLst>
              <a:gd name="T0" fmla="*/ 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a:moveTo>
                  <a:pt x="0" y="21600"/>
                </a:moveTo>
                <a:lnTo>
                  <a:pt x="0" y="0"/>
                </a:lnTo>
                <a:lnTo>
                  <a:pt x="21600" y="0"/>
                </a:lnTo>
              </a:path>
            </a:pathLst>
          </a:custGeom>
          <a:noFill/>
          <a:ln w="3175" cap="flat">
            <a:solidFill>
              <a:schemeClr val="bg2"/>
            </a:solidFill>
            <a:prstDash val="solid"/>
            <a:miter lim="800000"/>
            <a:headEnd type="none" w="med" len="med"/>
            <a:tailEnd type="oval" w="med" len="med"/>
          </a:ln>
          <a:extLst>
            <a:ext uri="{909E8E84-426E-40DD-AFC4-6F175D3DCCD1}">
              <a14:hiddenFill xmlns:a14="http://schemas.microsoft.com/office/drawing/2010/main">
                <a:solidFill>
                  <a:srgbClr val="FFFFFF"/>
                </a:solidFill>
              </a14:hiddenFill>
            </a:ext>
          </a:extLst>
        </p:spPr>
        <p:txBody>
          <a:bodyPr lIns="0" tIns="0" rIns="0" bIns="0"/>
          <a:lstStyle/>
          <a:p>
            <a:pPr algn="ctr" fontAlgn="base">
              <a:spcBef>
                <a:spcPct val="0"/>
              </a:spcBef>
              <a:spcAft>
                <a:spcPct val="0"/>
              </a:spcAft>
            </a:pPr>
            <a:endParaRPr lang="en-US" sz="2222">
              <a:solidFill>
                <a:srgbClr val="323232"/>
              </a:solidFill>
              <a:latin typeface="微软雅黑"/>
              <a:ea typeface="微软雅黑"/>
              <a:cs typeface="Open Sans Condensed Light" pitchFamily="34" charset="0"/>
              <a:sym typeface="Gill Sans" charset="0"/>
            </a:endParaRPr>
          </a:p>
        </p:txBody>
      </p:sp>
      <p:sp>
        <p:nvSpPr>
          <p:cNvPr id="42" name="Rectangle 37"/>
          <p:cNvSpPr>
            <a:spLocks/>
          </p:cNvSpPr>
          <p:nvPr/>
        </p:nvSpPr>
        <p:spPr bwMode="auto">
          <a:xfrm>
            <a:off x="1453482" y="2096385"/>
            <a:ext cx="1822523" cy="528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873" dirty="0">
                <a:solidFill>
                  <a:srgbClr val="7F7F7F"/>
                </a:solidFill>
                <a:latin typeface="微软雅黑"/>
                <a:ea typeface="微软雅黑"/>
                <a:sym typeface="Gill Sans" charset="0"/>
              </a:rPr>
              <a:t>此处添加详细文本描述，建议与标题相关并符合整体语言风格，语言描述</a:t>
            </a:r>
            <a:endParaRPr lang="en-US" sz="873" dirty="0">
              <a:solidFill>
                <a:srgbClr val="7F7F7F"/>
              </a:solidFill>
              <a:latin typeface="微软雅黑"/>
              <a:ea typeface="微软雅黑"/>
              <a:cs typeface="Lato Light" charset="0"/>
              <a:sym typeface="Lato Light" charset="0"/>
            </a:endParaRPr>
          </a:p>
        </p:txBody>
      </p:sp>
      <p:sp>
        <p:nvSpPr>
          <p:cNvPr id="43" name="Freeform 46"/>
          <p:cNvSpPr>
            <a:spLocks/>
          </p:cNvSpPr>
          <p:nvPr/>
        </p:nvSpPr>
        <p:spPr bwMode="auto">
          <a:xfrm>
            <a:off x="943176" y="2717077"/>
            <a:ext cx="3353441" cy="119612"/>
          </a:xfrm>
          <a:custGeom>
            <a:avLst/>
            <a:gdLst>
              <a:gd name="T0" fmla="*/ 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a:moveTo>
                  <a:pt x="0" y="21600"/>
                </a:moveTo>
                <a:lnTo>
                  <a:pt x="0" y="0"/>
                </a:lnTo>
                <a:lnTo>
                  <a:pt x="21600" y="0"/>
                </a:lnTo>
              </a:path>
            </a:pathLst>
          </a:custGeom>
          <a:noFill/>
          <a:ln w="3175" cap="flat">
            <a:solidFill>
              <a:schemeClr val="bg2"/>
            </a:solidFill>
            <a:prstDash val="solid"/>
            <a:miter lim="800000"/>
            <a:headEnd type="none" w="med" len="med"/>
            <a:tailEnd type="oval" w="med" len="med"/>
          </a:ln>
          <a:extLst>
            <a:ext uri="{909E8E84-426E-40DD-AFC4-6F175D3DCCD1}">
              <a14:hiddenFill xmlns:a14="http://schemas.microsoft.com/office/drawing/2010/main">
                <a:solidFill>
                  <a:srgbClr val="FFFFFF"/>
                </a:solidFill>
              </a14:hiddenFill>
            </a:ext>
          </a:extLst>
        </p:spPr>
        <p:txBody>
          <a:bodyPr lIns="0" tIns="0" rIns="0" bIns="0"/>
          <a:lstStyle/>
          <a:p>
            <a:pPr algn="ctr" fontAlgn="base">
              <a:spcBef>
                <a:spcPct val="0"/>
              </a:spcBef>
              <a:spcAft>
                <a:spcPct val="0"/>
              </a:spcAft>
            </a:pPr>
            <a:endParaRPr lang="en-US" sz="2222">
              <a:solidFill>
                <a:srgbClr val="323232"/>
              </a:solidFill>
              <a:latin typeface="微软雅黑"/>
              <a:ea typeface="微软雅黑"/>
              <a:cs typeface="Open Sans Condensed Light" pitchFamily="34" charset="0"/>
              <a:sym typeface="Gill Sans" charset="0"/>
            </a:endParaRPr>
          </a:p>
        </p:txBody>
      </p:sp>
      <p:sp>
        <p:nvSpPr>
          <p:cNvPr id="44" name="Rectangle 37"/>
          <p:cNvSpPr>
            <a:spLocks/>
          </p:cNvSpPr>
          <p:nvPr/>
        </p:nvSpPr>
        <p:spPr bwMode="auto">
          <a:xfrm>
            <a:off x="1453482" y="2876309"/>
            <a:ext cx="1822523" cy="493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873" dirty="0">
                <a:solidFill>
                  <a:srgbClr val="7F7F7F"/>
                </a:solidFill>
                <a:latin typeface="微软雅黑"/>
                <a:ea typeface="微软雅黑"/>
                <a:sym typeface="Gill Sans" charset="0"/>
              </a:rPr>
              <a:t>此处添加详细文本描述，建议与标题相关并符合整体语言风格，语言描述</a:t>
            </a:r>
            <a:endParaRPr lang="en-US" sz="873" dirty="0">
              <a:solidFill>
                <a:srgbClr val="7F7F7F"/>
              </a:solidFill>
              <a:latin typeface="微软雅黑"/>
              <a:ea typeface="微软雅黑"/>
              <a:cs typeface="Lato Light" charset="0"/>
              <a:sym typeface="Lato Light" charset="0"/>
            </a:endParaRPr>
          </a:p>
        </p:txBody>
      </p:sp>
      <p:sp>
        <p:nvSpPr>
          <p:cNvPr id="45" name="Freeform 46"/>
          <p:cNvSpPr>
            <a:spLocks/>
          </p:cNvSpPr>
          <p:nvPr/>
        </p:nvSpPr>
        <p:spPr bwMode="auto">
          <a:xfrm flipV="1">
            <a:off x="943175" y="4041695"/>
            <a:ext cx="2916036" cy="119612"/>
          </a:xfrm>
          <a:custGeom>
            <a:avLst/>
            <a:gdLst>
              <a:gd name="T0" fmla="*/ 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a:moveTo>
                  <a:pt x="0" y="21600"/>
                </a:moveTo>
                <a:lnTo>
                  <a:pt x="0" y="0"/>
                </a:lnTo>
                <a:lnTo>
                  <a:pt x="21600" y="0"/>
                </a:lnTo>
              </a:path>
            </a:pathLst>
          </a:custGeom>
          <a:noFill/>
          <a:ln w="3175" cap="flat">
            <a:solidFill>
              <a:schemeClr val="bg2"/>
            </a:solidFill>
            <a:prstDash val="solid"/>
            <a:miter lim="800000"/>
            <a:headEnd type="none" w="med" len="med"/>
            <a:tailEnd type="oval" w="med" len="med"/>
          </a:ln>
          <a:extLst>
            <a:ext uri="{909E8E84-426E-40DD-AFC4-6F175D3DCCD1}">
              <a14:hiddenFill xmlns:a14="http://schemas.microsoft.com/office/drawing/2010/main">
                <a:solidFill>
                  <a:srgbClr val="FFFFFF"/>
                </a:solidFill>
              </a14:hiddenFill>
            </a:ext>
          </a:extLst>
        </p:spPr>
        <p:txBody>
          <a:bodyPr lIns="0" tIns="0" rIns="0" bIns="0"/>
          <a:lstStyle/>
          <a:p>
            <a:pPr algn="ctr" fontAlgn="base">
              <a:spcBef>
                <a:spcPct val="0"/>
              </a:spcBef>
              <a:spcAft>
                <a:spcPct val="0"/>
              </a:spcAft>
            </a:pPr>
            <a:endParaRPr lang="en-US" sz="2222">
              <a:solidFill>
                <a:srgbClr val="323232"/>
              </a:solidFill>
              <a:latin typeface="微软雅黑"/>
              <a:ea typeface="微软雅黑"/>
              <a:cs typeface="Open Sans Condensed Light" pitchFamily="34" charset="0"/>
              <a:sym typeface="Gill Sans" charset="0"/>
            </a:endParaRPr>
          </a:p>
        </p:txBody>
      </p:sp>
      <p:sp>
        <p:nvSpPr>
          <p:cNvPr id="46" name="Rectangle 37"/>
          <p:cNvSpPr>
            <a:spLocks/>
          </p:cNvSpPr>
          <p:nvPr/>
        </p:nvSpPr>
        <p:spPr bwMode="auto">
          <a:xfrm>
            <a:off x="1453482" y="3562475"/>
            <a:ext cx="1822523" cy="479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873" dirty="0">
                <a:solidFill>
                  <a:srgbClr val="7F7F7F"/>
                </a:solidFill>
                <a:latin typeface="微软雅黑"/>
                <a:ea typeface="微软雅黑"/>
                <a:sym typeface="Gill Sans" charset="0"/>
              </a:rPr>
              <a:t>此处添加详细文本描述，建议与标题相关并符合整体语言风格，语言描述</a:t>
            </a:r>
            <a:endParaRPr lang="en-US" sz="873" dirty="0">
              <a:solidFill>
                <a:srgbClr val="7F7F7F"/>
              </a:solidFill>
              <a:latin typeface="微软雅黑"/>
              <a:ea typeface="微软雅黑"/>
              <a:cs typeface="Lato Light" charset="0"/>
              <a:sym typeface="Lato Light" charset="0"/>
            </a:endParaRPr>
          </a:p>
        </p:txBody>
      </p:sp>
      <p:sp>
        <p:nvSpPr>
          <p:cNvPr id="48" name="Oval 2"/>
          <p:cNvSpPr/>
          <p:nvPr/>
        </p:nvSpPr>
        <p:spPr bwMode="auto">
          <a:xfrm>
            <a:off x="1077018" y="2136978"/>
            <a:ext cx="267355" cy="264039"/>
          </a:xfrm>
          <a:prstGeom prst="ellipse">
            <a:avLst/>
          </a:prstGeom>
          <a:solidFill>
            <a:srgbClr val="009900"/>
          </a:solidFill>
          <a:ln w="25400" cap="flat" cmpd="sng" algn="ctr">
            <a:noFill/>
            <a:prstDash val="solid"/>
            <a:round/>
            <a:headEnd type="none" w="med" len="med"/>
            <a:tailEnd type="none" w="med" len="med"/>
          </a:ln>
          <a:effectLst/>
          <a:extLst/>
        </p:spPr>
        <p:txBody>
          <a:bodyPr vert="horz" wrap="square" lIns="72567" tIns="36284" rIns="72567" bIns="36284" numCol="1" rtlCol="0" anchor="t" anchorCtr="0" compatLnSpc="1">
            <a:prstTxWarp prst="textNoShape">
              <a:avLst/>
            </a:prstTxWarp>
          </a:bodyPr>
          <a:lstStyle/>
          <a:p>
            <a:pPr algn="ctr" defTabSz="981828" fontAlgn="base">
              <a:spcBef>
                <a:spcPct val="0"/>
              </a:spcBef>
              <a:spcAft>
                <a:spcPct val="0"/>
              </a:spcAft>
              <a:defRPr/>
            </a:pPr>
            <a:endParaRPr lang="en-US" sz="6031" kern="0">
              <a:solidFill>
                <a:srgbClr val="000000"/>
              </a:solidFill>
              <a:latin typeface="微软雅黑"/>
              <a:ea typeface="微软雅黑"/>
              <a:sym typeface="Gill Sans" charset="0"/>
            </a:endParaRPr>
          </a:p>
        </p:txBody>
      </p:sp>
      <p:sp>
        <p:nvSpPr>
          <p:cNvPr id="49" name="Rectangle 22"/>
          <p:cNvSpPr>
            <a:spLocks/>
          </p:cNvSpPr>
          <p:nvPr/>
        </p:nvSpPr>
        <p:spPr bwMode="auto">
          <a:xfrm>
            <a:off x="1052242" y="2180037"/>
            <a:ext cx="302444" cy="197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fontAlgn="base">
              <a:spcBef>
                <a:spcPct val="0"/>
              </a:spcBef>
              <a:spcAft>
                <a:spcPct val="0"/>
              </a:spcAft>
              <a:defRPr/>
            </a:pPr>
            <a:r>
              <a:rPr lang="en-US" sz="1587" kern="0" dirty="0">
                <a:solidFill>
                  <a:srgbClr val="FFFFFF"/>
                </a:solidFill>
                <a:latin typeface="微软雅黑"/>
                <a:ea typeface="微软雅黑"/>
                <a:cs typeface="Bebas Neue" charset="0"/>
                <a:sym typeface="Bebas Neue" charset="0"/>
              </a:rPr>
              <a:t>1</a:t>
            </a:r>
          </a:p>
        </p:txBody>
      </p:sp>
      <p:sp>
        <p:nvSpPr>
          <p:cNvPr id="51" name="Oval 236"/>
          <p:cNvSpPr/>
          <p:nvPr/>
        </p:nvSpPr>
        <p:spPr bwMode="auto">
          <a:xfrm>
            <a:off x="1077018" y="2893820"/>
            <a:ext cx="267355" cy="264039"/>
          </a:xfrm>
          <a:prstGeom prst="ellipse">
            <a:avLst/>
          </a:prstGeom>
          <a:solidFill>
            <a:srgbClr val="009900"/>
          </a:solidFill>
          <a:ln w="25400" cap="flat" cmpd="sng" algn="ctr">
            <a:noFill/>
            <a:prstDash val="solid"/>
            <a:round/>
            <a:headEnd type="none" w="med" len="med"/>
            <a:tailEnd type="none" w="med" len="med"/>
          </a:ln>
          <a:effectLst/>
          <a:extLst/>
        </p:spPr>
        <p:txBody>
          <a:bodyPr vert="horz" wrap="square" lIns="72567" tIns="36284" rIns="72567" bIns="36284" numCol="1" rtlCol="0" anchor="t" anchorCtr="0" compatLnSpc="1">
            <a:prstTxWarp prst="textNoShape">
              <a:avLst/>
            </a:prstTxWarp>
          </a:bodyPr>
          <a:lstStyle/>
          <a:p>
            <a:pPr algn="ctr" defTabSz="981828" fontAlgn="base">
              <a:spcBef>
                <a:spcPct val="0"/>
              </a:spcBef>
              <a:spcAft>
                <a:spcPct val="0"/>
              </a:spcAft>
              <a:defRPr/>
            </a:pPr>
            <a:endParaRPr lang="en-US" sz="6031" kern="0">
              <a:solidFill>
                <a:srgbClr val="000000"/>
              </a:solidFill>
              <a:latin typeface="微软雅黑"/>
              <a:ea typeface="微软雅黑"/>
              <a:sym typeface="Gill Sans" charset="0"/>
            </a:endParaRPr>
          </a:p>
        </p:txBody>
      </p:sp>
      <p:sp>
        <p:nvSpPr>
          <p:cNvPr id="52" name="Rectangle 22"/>
          <p:cNvSpPr>
            <a:spLocks/>
          </p:cNvSpPr>
          <p:nvPr/>
        </p:nvSpPr>
        <p:spPr bwMode="auto">
          <a:xfrm>
            <a:off x="1052242" y="2936879"/>
            <a:ext cx="302444" cy="197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fontAlgn="base">
              <a:spcBef>
                <a:spcPct val="0"/>
              </a:spcBef>
              <a:spcAft>
                <a:spcPct val="0"/>
              </a:spcAft>
              <a:defRPr/>
            </a:pPr>
            <a:r>
              <a:rPr lang="en-US" sz="1587" kern="0" dirty="0">
                <a:solidFill>
                  <a:srgbClr val="FFFFFF"/>
                </a:solidFill>
                <a:latin typeface="微软雅黑"/>
                <a:ea typeface="微软雅黑"/>
                <a:cs typeface="Bebas Neue" charset="0"/>
                <a:sym typeface="Bebas Neue" charset="0"/>
              </a:rPr>
              <a:t>2</a:t>
            </a:r>
          </a:p>
        </p:txBody>
      </p:sp>
      <p:sp>
        <p:nvSpPr>
          <p:cNvPr id="54" name="Oval 239"/>
          <p:cNvSpPr/>
          <p:nvPr/>
        </p:nvSpPr>
        <p:spPr bwMode="auto">
          <a:xfrm>
            <a:off x="1077018" y="3577611"/>
            <a:ext cx="267355" cy="264039"/>
          </a:xfrm>
          <a:prstGeom prst="ellipse">
            <a:avLst/>
          </a:prstGeom>
          <a:solidFill>
            <a:srgbClr val="009900"/>
          </a:solidFill>
          <a:ln w="25400" cap="flat" cmpd="sng" algn="ctr">
            <a:noFill/>
            <a:prstDash val="solid"/>
            <a:round/>
            <a:headEnd type="none" w="med" len="med"/>
            <a:tailEnd type="none" w="med" len="med"/>
          </a:ln>
          <a:effectLst/>
          <a:extLst/>
        </p:spPr>
        <p:txBody>
          <a:bodyPr vert="horz" wrap="square" lIns="72567" tIns="36284" rIns="72567" bIns="36284" numCol="1" rtlCol="0" anchor="t" anchorCtr="0" compatLnSpc="1">
            <a:prstTxWarp prst="textNoShape">
              <a:avLst/>
            </a:prstTxWarp>
          </a:bodyPr>
          <a:lstStyle/>
          <a:p>
            <a:pPr algn="ctr" defTabSz="981828" fontAlgn="base">
              <a:spcBef>
                <a:spcPct val="0"/>
              </a:spcBef>
              <a:spcAft>
                <a:spcPct val="0"/>
              </a:spcAft>
              <a:defRPr/>
            </a:pPr>
            <a:endParaRPr lang="en-US" sz="6031" kern="0">
              <a:solidFill>
                <a:srgbClr val="000000"/>
              </a:solidFill>
              <a:latin typeface="微软雅黑"/>
              <a:ea typeface="微软雅黑"/>
              <a:sym typeface="Gill Sans" charset="0"/>
            </a:endParaRPr>
          </a:p>
        </p:txBody>
      </p:sp>
      <p:sp>
        <p:nvSpPr>
          <p:cNvPr id="55" name="Rectangle 22"/>
          <p:cNvSpPr>
            <a:spLocks/>
          </p:cNvSpPr>
          <p:nvPr/>
        </p:nvSpPr>
        <p:spPr bwMode="auto">
          <a:xfrm>
            <a:off x="1052242" y="3620670"/>
            <a:ext cx="302444" cy="197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fontAlgn="base">
              <a:spcBef>
                <a:spcPct val="0"/>
              </a:spcBef>
              <a:spcAft>
                <a:spcPct val="0"/>
              </a:spcAft>
              <a:defRPr/>
            </a:pPr>
            <a:r>
              <a:rPr lang="en-US" sz="1587" kern="0" dirty="0">
                <a:solidFill>
                  <a:srgbClr val="FFFFFF"/>
                </a:solidFill>
                <a:latin typeface="微软雅黑"/>
                <a:ea typeface="微软雅黑"/>
                <a:cs typeface="Bebas Neue" charset="0"/>
                <a:sym typeface="Bebas Neue" charset="0"/>
              </a:rPr>
              <a:t>3</a:t>
            </a:r>
          </a:p>
        </p:txBody>
      </p:sp>
      <p:sp>
        <p:nvSpPr>
          <p:cNvPr id="56" name="Rectangle 37"/>
          <p:cNvSpPr>
            <a:spLocks/>
          </p:cNvSpPr>
          <p:nvPr/>
        </p:nvSpPr>
        <p:spPr bwMode="auto">
          <a:xfrm>
            <a:off x="6215183" y="1690171"/>
            <a:ext cx="1581072" cy="439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r" fontAlgn="base">
              <a:lnSpc>
                <a:spcPct val="125000"/>
              </a:lnSpc>
              <a:spcBef>
                <a:spcPct val="0"/>
              </a:spcBef>
              <a:spcAft>
                <a:spcPct val="0"/>
              </a:spcAft>
            </a:pPr>
            <a:r>
              <a:rPr lang="zh-CN" altLang="en-US" sz="873" dirty="0">
                <a:solidFill>
                  <a:srgbClr val="7F7F7F"/>
                </a:solidFill>
                <a:latin typeface="微软雅黑"/>
                <a:ea typeface="微软雅黑"/>
                <a:sym typeface="Gill Sans" charset="0"/>
              </a:rPr>
              <a:t>此处添加详细文本描述，建议与标题相关并符合整体语言风格 </a:t>
            </a:r>
            <a:endParaRPr lang="en-US" sz="873" dirty="0">
              <a:solidFill>
                <a:srgbClr val="7F7F7F"/>
              </a:solidFill>
              <a:latin typeface="微软雅黑"/>
              <a:ea typeface="微软雅黑"/>
              <a:cs typeface="Lato Light" charset="0"/>
              <a:sym typeface="Lato Light" charset="0"/>
            </a:endParaRPr>
          </a:p>
        </p:txBody>
      </p:sp>
      <p:sp>
        <p:nvSpPr>
          <p:cNvPr id="57" name="Rectangle 37"/>
          <p:cNvSpPr>
            <a:spLocks/>
          </p:cNvSpPr>
          <p:nvPr/>
        </p:nvSpPr>
        <p:spPr bwMode="auto">
          <a:xfrm>
            <a:off x="6215183" y="2800122"/>
            <a:ext cx="1581072" cy="493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r" fontAlgn="base">
              <a:lnSpc>
                <a:spcPct val="125000"/>
              </a:lnSpc>
              <a:spcBef>
                <a:spcPct val="0"/>
              </a:spcBef>
              <a:spcAft>
                <a:spcPct val="0"/>
              </a:spcAft>
            </a:pPr>
            <a:r>
              <a:rPr lang="zh-CN" altLang="en-US" sz="873" dirty="0">
                <a:solidFill>
                  <a:srgbClr val="7F7F7F"/>
                </a:solidFill>
                <a:latin typeface="微软雅黑"/>
                <a:ea typeface="微软雅黑"/>
                <a:sym typeface="Gill Sans" charset="0"/>
              </a:rPr>
              <a:t>此处添加详细文本描述，建议与标题相关并符合整体语言风格 </a:t>
            </a:r>
            <a:endParaRPr lang="en-US" sz="873" dirty="0">
              <a:solidFill>
                <a:srgbClr val="7F7F7F"/>
              </a:solidFill>
              <a:latin typeface="微软雅黑"/>
              <a:ea typeface="微软雅黑"/>
              <a:cs typeface="Lato Light" charset="0"/>
              <a:sym typeface="Lato Light" charset="0"/>
            </a:endParaRPr>
          </a:p>
        </p:txBody>
      </p:sp>
      <p:sp>
        <p:nvSpPr>
          <p:cNvPr id="58" name="Rectangle 37"/>
          <p:cNvSpPr>
            <a:spLocks/>
          </p:cNvSpPr>
          <p:nvPr/>
        </p:nvSpPr>
        <p:spPr bwMode="auto">
          <a:xfrm>
            <a:off x="6215183" y="3629137"/>
            <a:ext cx="1581072" cy="479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r" fontAlgn="base">
              <a:lnSpc>
                <a:spcPct val="125000"/>
              </a:lnSpc>
              <a:spcBef>
                <a:spcPct val="0"/>
              </a:spcBef>
              <a:spcAft>
                <a:spcPct val="0"/>
              </a:spcAft>
            </a:pPr>
            <a:r>
              <a:rPr lang="zh-CN" altLang="en-US" sz="873" dirty="0">
                <a:solidFill>
                  <a:srgbClr val="7F7F7F"/>
                </a:solidFill>
                <a:latin typeface="微软雅黑"/>
                <a:ea typeface="微软雅黑"/>
                <a:sym typeface="Gill Sans" charset="0"/>
              </a:rPr>
              <a:t>此处添加详细文本描述，建议与标题相关并符合整体语言风格 </a:t>
            </a:r>
            <a:endParaRPr lang="en-US" sz="873" dirty="0">
              <a:solidFill>
                <a:srgbClr val="7F7F7F"/>
              </a:solidFill>
              <a:latin typeface="微软雅黑"/>
              <a:ea typeface="微软雅黑"/>
              <a:cs typeface="Lato Light" charset="0"/>
              <a:sym typeface="Lato Light" charset="0"/>
            </a:endParaRPr>
          </a:p>
        </p:txBody>
      </p:sp>
      <p:sp>
        <p:nvSpPr>
          <p:cNvPr id="60" name="Oval 245"/>
          <p:cNvSpPr/>
          <p:nvPr/>
        </p:nvSpPr>
        <p:spPr bwMode="auto">
          <a:xfrm>
            <a:off x="7886168" y="1730765"/>
            <a:ext cx="267355" cy="264039"/>
          </a:xfrm>
          <a:prstGeom prst="ellipse">
            <a:avLst/>
          </a:prstGeom>
          <a:solidFill>
            <a:srgbClr val="009900"/>
          </a:solidFill>
          <a:ln w="25400" cap="flat" cmpd="sng" algn="ctr">
            <a:noFill/>
            <a:prstDash val="solid"/>
            <a:round/>
            <a:headEnd type="none" w="med" len="med"/>
            <a:tailEnd type="none" w="med" len="med"/>
          </a:ln>
          <a:effectLst/>
          <a:extLst/>
        </p:spPr>
        <p:txBody>
          <a:bodyPr vert="horz" wrap="square" lIns="72567" tIns="36284" rIns="72567" bIns="36284" numCol="1" rtlCol="0" anchor="t" anchorCtr="0" compatLnSpc="1">
            <a:prstTxWarp prst="textNoShape">
              <a:avLst/>
            </a:prstTxWarp>
          </a:bodyPr>
          <a:lstStyle/>
          <a:p>
            <a:pPr algn="ctr" defTabSz="981828" fontAlgn="base">
              <a:spcBef>
                <a:spcPct val="0"/>
              </a:spcBef>
              <a:spcAft>
                <a:spcPct val="0"/>
              </a:spcAft>
              <a:defRPr/>
            </a:pPr>
            <a:endParaRPr lang="en-US" sz="6031" kern="0">
              <a:solidFill>
                <a:srgbClr val="000000"/>
              </a:solidFill>
              <a:latin typeface="微软雅黑"/>
              <a:ea typeface="微软雅黑"/>
              <a:sym typeface="Gill Sans" charset="0"/>
            </a:endParaRPr>
          </a:p>
        </p:txBody>
      </p:sp>
      <p:sp>
        <p:nvSpPr>
          <p:cNvPr id="61" name="Rectangle 22"/>
          <p:cNvSpPr>
            <a:spLocks/>
          </p:cNvSpPr>
          <p:nvPr/>
        </p:nvSpPr>
        <p:spPr bwMode="auto">
          <a:xfrm>
            <a:off x="7861392" y="1773824"/>
            <a:ext cx="302444" cy="197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fontAlgn="base">
              <a:spcBef>
                <a:spcPct val="0"/>
              </a:spcBef>
              <a:spcAft>
                <a:spcPct val="0"/>
              </a:spcAft>
              <a:defRPr/>
            </a:pPr>
            <a:r>
              <a:rPr lang="en-US" sz="1587" kern="0" dirty="0">
                <a:solidFill>
                  <a:srgbClr val="FFFFFF"/>
                </a:solidFill>
                <a:latin typeface="微软雅黑"/>
                <a:ea typeface="微软雅黑"/>
                <a:cs typeface="Bebas Neue" charset="0"/>
                <a:sym typeface="Bebas Neue" charset="0"/>
              </a:rPr>
              <a:t>4</a:t>
            </a:r>
          </a:p>
        </p:txBody>
      </p:sp>
      <p:sp>
        <p:nvSpPr>
          <p:cNvPr id="63" name="Oval 248"/>
          <p:cNvSpPr/>
          <p:nvPr/>
        </p:nvSpPr>
        <p:spPr bwMode="auto">
          <a:xfrm>
            <a:off x="7886168" y="2817632"/>
            <a:ext cx="267355" cy="264039"/>
          </a:xfrm>
          <a:prstGeom prst="ellipse">
            <a:avLst/>
          </a:prstGeom>
          <a:solidFill>
            <a:srgbClr val="009900"/>
          </a:solidFill>
          <a:ln w="25400" cap="flat" cmpd="sng" algn="ctr">
            <a:noFill/>
            <a:prstDash val="solid"/>
            <a:round/>
            <a:headEnd type="none" w="med" len="med"/>
            <a:tailEnd type="none" w="med" len="med"/>
          </a:ln>
          <a:effectLst/>
          <a:extLst/>
        </p:spPr>
        <p:txBody>
          <a:bodyPr vert="horz" wrap="square" lIns="72567" tIns="36284" rIns="72567" bIns="36284" numCol="1" rtlCol="0" anchor="t" anchorCtr="0" compatLnSpc="1">
            <a:prstTxWarp prst="textNoShape">
              <a:avLst/>
            </a:prstTxWarp>
          </a:bodyPr>
          <a:lstStyle/>
          <a:p>
            <a:pPr algn="ctr" defTabSz="981828" fontAlgn="base">
              <a:spcBef>
                <a:spcPct val="0"/>
              </a:spcBef>
              <a:spcAft>
                <a:spcPct val="0"/>
              </a:spcAft>
              <a:defRPr/>
            </a:pPr>
            <a:endParaRPr lang="en-US" sz="6031" kern="0">
              <a:solidFill>
                <a:srgbClr val="000000"/>
              </a:solidFill>
              <a:latin typeface="微软雅黑"/>
              <a:ea typeface="微软雅黑"/>
              <a:sym typeface="Gill Sans" charset="0"/>
            </a:endParaRPr>
          </a:p>
        </p:txBody>
      </p:sp>
      <p:sp>
        <p:nvSpPr>
          <p:cNvPr id="64" name="Rectangle 22"/>
          <p:cNvSpPr>
            <a:spLocks/>
          </p:cNvSpPr>
          <p:nvPr/>
        </p:nvSpPr>
        <p:spPr bwMode="auto">
          <a:xfrm>
            <a:off x="7861392" y="2860691"/>
            <a:ext cx="302444" cy="197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fontAlgn="base">
              <a:spcBef>
                <a:spcPct val="0"/>
              </a:spcBef>
              <a:spcAft>
                <a:spcPct val="0"/>
              </a:spcAft>
              <a:defRPr/>
            </a:pPr>
            <a:r>
              <a:rPr lang="en-US" sz="1587" kern="0" dirty="0">
                <a:solidFill>
                  <a:srgbClr val="FFFFFF"/>
                </a:solidFill>
                <a:latin typeface="微软雅黑"/>
                <a:ea typeface="微软雅黑"/>
                <a:cs typeface="Bebas Neue" charset="0"/>
                <a:sym typeface="Bebas Neue" charset="0"/>
              </a:rPr>
              <a:t>5</a:t>
            </a:r>
          </a:p>
        </p:txBody>
      </p:sp>
      <p:sp>
        <p:nvSpPr>
          <p:cNvPr id="66" name="Oval 251"/>
          <p:cNvSpPr/>
          <p:nvPr/>
        </p:nvSpPr>
        <p:spPr bwMode="auto">
          <a:xfrm>
            <a:off x="7886168" y="3644272"/>
            <a:ext cx="267355" cy="264039"/>
          </a:xfrm>
          <a:prstGeom prst="ellipse">
            <a:avLst/>
          </a:prstGeom>
          <a:solidFill>
            <a:srgbClr val="009900"/>
          </a:solidFill>
          <a:ln w="25400" cap="flat" cmpd="sng" algn="ctr">
            <a:noFill/>
            <a:prstDash val="solid"/>
            <a:round/>
            <a:headEnd type="none" w="med" len="med"/>
            <a:tailEnd type="none" w="med" len="med"/>
          </a:ln>
          <a:effectLst/>
          <a:extLst/>
        </p:spPr>
        <p:txBody>
          <a:bodyPr vert="horz" wrap="square" lIns="72567" tIns="36284" rIns="72567" bIns="36284" numCol="1" rtlCol="0" anchor="t" anchorCtr="0" compatLnSpc="1">
            <a:prstTxWarp prst="textNoShape">
              <a:avLst/>
            </a:prstTxWarp>
          </a:bodyPr>
          <a:lstStyle/>
          <a:p>
            <a:pPr algn="ctr" defTabSz="981828" fontAlgn="base">
              <a:spcBef>
                <a:spcPct val="0"/>
              </a:spcBef>
              <a:spcAft>
                <a:spcPct val="0"/>
              </a:spcAft>
              <a:defRPr/>
            </a:pPr>
            <a:endParaRPr lang="en-US" sz="6031" kern="0">
              <a:solidFill>
                <a:srgbClr val="000000"/>
              </a:solidFill>
              <a:latin typeface="微软雅黑"/>
              <a:ea typeface="微软雅黑"/>
              <a:sym typeface="Gill Sans" charset="0"/>
            </a:endParaRPr>
          </a:p>
        </p:txBody>
      </p:sp>
      <p:sp>
        <p:nvSpPr>
          <p:cNvPr id="67" name="Rectangle 22"/>
          <p:cNvSpPr>
            <a:spLocks/>
          </p:cNvSpPr>
          <p:nvPr/>
        </p:nvSpPr>
        <p:spPr bwMode="auto">
          <a:xfrm>
            <a:off x="7861392" y="3687331"/>
            <a:ext cx="302444" cy="197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fontAlgn="base">
              <a:spcBef>
                <a:spcPct val="0"/>
              </a:spcBef>
              <a:spcAft>
                <a:spcPct val="0"/>
              </a:spcAft>
              <a:defRPr/>
            </a:pPr>
            <a:r>
              <a:rPr lang="en-US" sz="1587" kern="0" dirty="0">
                <a:solidFill>
                  <a:srgbClr val="FFFFFF"/>
                </a:solidFill>
                <a:latin typeface="微软雅黑"/>
                <a:ea typeface="微软雅黑"/>
                <a:cs typeface="Bebas Neue" charset="0"/>
                <a:sym typeface="Bebas Neue" charset="0"/>
              </a:rPr>
              <a:t>6</a:t>
            </a:r>
          </a:p>
        </p:txBody>
      </p:sp>
      <p:sp>
        <p:nvSpPr>
          <p:cNvPr id="71" name="Freeform 46"/>
          <p:cNvSpPr>
            <a:spLocks/>
          </p:cNvSpPr>
          <p:nvPr/>
        </p:nvSpPr>
        <p:spPr bwMode="auto">
          <a:xfrm>
            <a:off x="4339297" y="2171768"/>
            <a:ext cx="833460" cy="710650"/>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rgbClr val="009900"/>
          </a:solidFill>
          <a:ln w="0">
            <a:noFill/>
            <a:prstDash val="solid"/>
            <a:round/>
            <a:headEnd/>
            <a:tailEnd/>
          </a:ln>
        </p:spPr>
        <p:txBody>
          <a:bodyPr vert="horz" wrap="square" lIns="72567" tIns="36284" rIns="72567" bIns="36284"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sp>
        <p:nvSpPr>
          <p:cNvPr id="72" name="Freeform 46"/>
          <p:cNvSpPr>
            <a:spLocks/>
          </p:cNvSpPr>
          <p:nvPr/>
        </p:nvSpPr>
        <p:spPr bwMode="auto">
          <a:xfrm>
            <a:off x="4442932" y="2260133"/>
            <a:ext cx="626191" cy="533921"/>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rgbClr val="009900"/>
          </a:solidFill>
          <a:ln w="0">
            <a:noFill/>
            <a:prstDash val="solid"/>
            <a:round/>
            <a:headEnd/>
            <a:tailEnd/>
          </a:ln>
        </p:spPr>
        <p:txBody>
          <a:bodyPr vert="horz" wrap="square" lIns="72567" tIns="36284" rIns="72567" bIns="36284"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sp>
        <p:nvSpPr>
          <p:cNvPr id="70" name="Freeform 6"/>
          <p:cNvSpPr>
            <a:spLocks noEditPoints="1"/>
          </p:cNvSpPr>
          <p:nvPr/>
        </p:nvSpPr>
        <p:spPr bwMode="auto">
          <a:xfrm>
            <a:off x="4580661" y="2386221"/>
            <a:ext cx="329714" cy="291580"/>
          </a:xfrm>
          <a:custGeom>
            <a:avLst/>
            <a:gdLst>
              <a:gd name="T0" fmla="*/ 18 w 158"/>
              <a:gd name="T1" fmla="*/ 22 h 141"/>
              <a:gd name="T2" fmla="*/ 18 w 158"/>
              <a:gd name="T3" fmla="*/ 138 h 141"/>
              <a:gd name="T4" fmla="*/ 15 w 158"/>
              <a:gd name="T5" fmla="*/ 141 h 141"/>
              <a:gd name="T6" fmla="*/ 9 w 158"/>
              <a:gd name="T7" fmla="*/ 141 h 141"/>
              <a:gd name="T8" fmla="*/ 6 w 158"/>
              <a:gd name="T9" fmla="*/ 138 h 141"/>
              <a:gd name="T10" fmla="*/ 6 w 158"/>
              <a:gd name="T11" fmla="*/ 22 h 141"/>
              <a:gd name="T12" fmla="*/ 0 w 158"/>
              <a:gd name="T13" fmla="*/ 12 h 141"/>
              <a:gd name="T14" fmla="*/ 12 w 158"/>
              <a:gd name="T15" fmla="*/ 0 h 141"/>
              <a:gd name="T16" fmla="*/ 24 w 158"/>
              <a:gd name="T17" fmla="*/ 12 h 141"/>
              <a:gd name="T18" fmla="*/ 18 w 158"/>
              <a:gd name="T19" fmla="*/ 22 h 141"/>
              <a:gd name="T20" fmla="*/ 158 w 158"/>
              <a:gd name="T21" fmla="*/ 88 h 141"/>
              <a:gd name="T22" fmla="*/ 155 w 158"/>
              <a:gd name="T23" fmla="*/ 93 h 141"/>
              <a:gd name="T24" fmla="*/ 154 w 158"/>
              <a:gd name="T25" fmla="*/ 94 h 141"/>
              <a:gd name="T26" fmla="*/ 120 w 158"/>
              <a:gd name="T27" fmla="*/ 105 h 141"/>
              <a:gd name="T28" fmla="*/ 105 w 158"/>
              <a:gd name="T29" fmla="*/ 101 h 141"/>
              <a:gd name="T30" fmla="*/ 103 w 158"/>
              <a:gd name="T31" fmla="*/ 100 h 141"/>
              <a:gd name="T32" fmla="*/ 75 w 158"/>
              <a:gd name="T33" fmla="*/ 92 h 141"/>
              <a:gd name="T34" fmla="*/ 32 w 158"/>
              <a:gd name="T35" fmla="*/ 105 h 141"/>
              <a:gd name="T36" fmla="*/ 29 w 158"/>
              <a:gd name="T37" fmla="*/ 106 h 141"/>
              <a:gd name="T38" fmla="*/ 27 w 158"/>
              <a:gd name="T39" fmla="*/ 105 h 141"/>
              <a:gd name="T40" fmla="*/ 24 w 158"/>
              <a:gd name="T41" fmla="*/ 100 h 141"/>
              <a:gd name="T42" fmla="*/ 24 w 158"/>
              <a:gd name="T43" fmla="*/ 32 h 141"/>
              <a:gd name="T44" fmla="*/ 26 w 158"/>
              <a:gd name="T45" fmla="*/ 27 h 141"/>
              <a:gd name="T46" fmla="*/ 72 w 158"/>
              <a:gd name="T47" fmla="*/ 12 h 141"/>
              <a:gd name="T48" fmla="*/ 110 w 158"/>
              <a:gd name="T49" fmla="*/ 23 h 141"/>
              <a:gd name="T50" fmla="*/ 119 w 158"/>
              <a:gd name="T51" fmla="*/ 25 h 141"/>
              <a:gd name="T52" fmla="*/ 147 w 158"/>
              <a:gd name="T53" fmla="*/ 14 h 141"/>
              <a:gd name="T54" fmla="*/ 150 w 158"/>
              <a:gd name="T55" fmla="*/ 13 h 141"/>
              <a:gd name="T56" fmla="*/ 156 w 158"/>
              <a:gd name="T57" fmla="*/ 13 h 141"/>
              <a:gd name="T58" fmla="*/ 158 w 158"/>
              <a:gd name="T59" fmla="*/ 18 h 141"/>
              <a:gd name="T60" fmla="*/ 158 w 158"/>
              <a:gd name="T61" fmla="*/ 88 h 141"/>
              <a:gd name="T62" fmla="*/ 70 w 158"/>
              <a:gd name="T63" fmla="*/ 24 h 141"/>
              <a:gd name="T64" fmla="*/ 35 w 158"/>
              <a:gd name="T65" fmla="*/ 36 h 141"/>
              <a:gd name="T66" fmla="*/ 35 w 158"/>
              <a:gd name="T67" fmla="*/ 53 h 141"/>
              <a:gd name="T68" fmla="*/ 70 w 158"/>
              <a:gd name="T69" fmla="*/ 42 h 141"/>
              <a:gd name="T70" fmla="*/ 70 w 158"/>
              <a:gd name="T71" fmla="*/ 24 h 141"/>
              <a:gd name="T72" fmla="*/ 70 w 158"/>
              <a:gd name="T73" fmla="*/ 63 h 141"/>
              <a:gd name="T74" fmla="*/ 35 w 158"/>
              <a:gd name="T75" fmla="*/ 73 h 141"/>
              <a:gd name="T76" fmla="*/ 35 w 158"/>
              <a:gd name="T77" fmla="*/ 90 h 141"/>
              <a:gd name="T78" fmla="*/ 70 w 158"/>
              <a:gd name="T79" fmla="*/ 80 h 141"/>
              <a:gd name="T80" fmla="*/ 70 w 158"/>
              <a:gd name="T81" fmla="*/ 63 h 141"/>
              <a:gd name="T82" fmla="*/ 147 w 158"/>
              <a:gd name="T83" fmla="*/ 68 h 141"/>
              <a:gd name="T84" fmla="*/ 111 w 158"/>
              <a:gd name="T85" fmla="*/ 74 h 141"/>
              <a:gd name="T86" fmla="*/ 111 w 158"/>
              <a:gd name="T87" fmla="*/ 54 h 141"/>
              <a:gd name="T88" fmla="*/ 108 w 158"/>
              <a:gd name="T89" fmla="*/ 52 h 141"/>
              <a:gd name="T90" fmla="*/ 75 w 158"/>
              <a:gd name="T91" fmla="*/ 42 h 141"/>
              <a:gd name="T92" fmla="*/ 70 w 158"/>
              <a:gd name="T93" fmla="*/ 42 h 141"/>
              <a:gd name="T94" fmla="*/ 70 w 158"/>
              <a:gd name="T95" fmla="*/ 63 h 141"/>
              <a:gd name="T96" fmla="*/ 72 w 158"/>
              <a:gd name="T97" fmla="*/ 63 h 141"/>
              <a:gd name="T98" fmla="*/ 108 w 158"/>
              <a:gd name="T99" fmla="*/ 73 h 141"/>
              <a:gd name="T100" fmla="*/ 111 w 158"/>
              <a:gd name="T101" fmla="*/ 74 h 141"/>
              <a:gd name="T102" fmla="*/ 111 w 158"/>
              <a:gd name="T103" fmla="*/ 91 h 141"/>
              <a:gd name="T104" fmla="*/ 120 w 158"/>
              <a:gd name="T105" fmla="*/ 93 h 141"/>
              <a:gd name="T106" fmla="*/ 147 w 158"/>
              <a:gd name="T107" fmla="*/ 84 h 141"/>
              <a:gd name="T108" fmla="*/ 147 w 158"/>
              <a:gd name="T109" fmla="*/ 68 h 141"/>
              <a:gd name="T110" fmla="*/ 147 w 158"/>
              <a:gd name="T111" fmla="*/ 28 h 141"/>
              <a:gd name="T112" fmla="*/ 119 w 158"/>
              <a:gd name="T113" fmla="*/ 36 h 141"/>
              <a:gd name="T114" fmla="*/ 111 w 158"/>
              <a:gd name="T115" fmla="*/ 36 h 141"/>
              <a:gd name="T116" fmla="*/ 111 w 158"/>
              <a:gd name="T117" fmla="*/ 54 h 141"/>
              <a:gd name="T118" fmla="*/ 147 w 158"/>
              <a:gd name="T119" fmla="*/ 45 h 141"/>
              <a:gd name="T120" fmla="*/ 147 w 158"/>
              <a:gd name="T121" fmla="*/ 28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58" h="141">
                <a:moveTo>
                  <a:pt x="18" y="22"/>
                </a:moveTo>
                <a:cubicBezTo>
                  <a:pt x="18" y="138"/>
                  <a:pt x="18" y="138"/>
                  <a:pt x="18" y="138"/>
                </a:cubicBezTo>
                <a:cubicBezTo>
                  <a:pt x="18" y="140"/>
                  <a:pt x="16" y="141"/>
                  <a:pt x="15" y="141"/>
                </a:cubicBezTo>
                <a:cubicBezTo>
                  <a:pt x="9" y="141"/>
                  <a:pt x="9" y="141"/>
                  <a:pt x="9" y="141"/>
                </a:cubicBezTo>
                <a:cubicBezTo>
                  <a:pt x="7" y="141"/>
                  <a:pt x="6" y="140"/>
                  <a:pt x="6" y="138"/>
                </a:cubicBezTo>
                <a:cubicBezTo>
                  <a:pt x="6" y="22"/>
                  <a:pt x="6" y="22"/>
                  <a:pt x="6" y="22"/>
                </a:cubicBezTo>
                <a:cubicBezTo>
                  <a:pt x="3" y="20"/>
                  <a:pt x="0" y="16"/>
                  <a:pt x="0" y="12"/>
                </a:cubicBezTo>
                <a:cubicBezTo>
                  <a:pt x="0" y="6"/>
                  <a:pt x="5" y="0"/>
                  <a:pt x="12" y="0"/>
                </a:cubicBezTo>
                <a:cubicBezTo>
                  <a:pt x="18" y="0"/>
                  <a:pt x="24" y="6"/>
                  <a:pt x="24" y="12"/>
                </a:cubicBezTo>
                <a:cubicBezTo>
                  <a:pt x="24" y="16"/>
                  <a:pt x="21" y="20"/>
                  <a:pt x="18" y="22"/>
                </a:cubicBezTo>
                <a:close/>
                <a:moveTo>
                  <a:pt x="158" y="88"/>
                </a:moveTo>
                <a:cubicBezTo>
                  <a:pt x="158" y="90"/>
                  <a:pt x="157" y="92"/>
                  <a:pt x="155" y="93"/>
                </a:cubicBezTo>
                <a:cubicBezTo>
                  <a:pt x="155" y="93"/>
                  <a:pt x="154" y="94"/>
                  <a:pt x="154" y="94"/>
                </a:cubicBezTo>
                <a:cubicBezTo>
                  <a:pt x="148" y="97"/>
                  <a:pt x="134" y="105"/>
                  <a:pt x="120" y="105"/>
                </a:cubicBezTo>
                <a:cubicBezTo>
                  <a:pt x="114" y="105"/>
                  <a:pt x="110" y="103"/>
                  <a:pt x="105" y="101"/>
                </a:cubicBezTo>
                <a:cubicBezTo>
                  <a:pt x="103" y="100"/>
                  <a:pt x="103" y="100"/>
                  <a:pt x="103" y="100"/>
                </a:cubicBezTo>
                <a:cubicBezTo>
                  <a:pt x="94" y="95"/>
                  <a:pt x="86" y="92"/>
                  <a:pt x="75" y="92"/>
                </a:cubicBezTo>
                <a:cubicBezTo>
                  <a:pt x="62" y="92"/>
                  <a:pt x="43" y="99"/>
                  <a:pt x="32" y="105"/>
                </a:cubicBezTo>
                <a:cubicBezTo>
                  <a:pt x="32" y="106"/>
                  <a:pt x="30" y="106"/>
                  <a:pt x="29" y="106"/>
                </a:cubicBezTo>
                <a:cubicBezTo>
                  <a:pt x="28" y="106"/>
                  <a:pt x="27" y="106"/>
                  <a:pt x="27" y="105"/>
                </a:cubicBezTo>
                <a:cubicBezTo>
                  <a:pt x="25" y="104"/>
                  <a:pt x="24" y="102"/>
                  <a:pt x="24" y="100"/>
                </a:cubicBezTo>
                <a:cubicBezTo>
                  <a:pt x="24" y="32"/>
                  <a:pt x="24" y="32"/>
                  <a:pt x="24" y="32"/>
                </a:cubicBezTo>
                <a:cubicBezTo>
                  <a:pt x="24" y="30"/>
                  <a:pt x="25" y="28"/>
                  <a:pt x="26" y="27"/>
                </a:cubicBezTo>
                <a:cubicBezTo>
                  <a:pt x="32" y="24"/>
                  <a:pt x="53" y="12"/>
                  <a:pt x="72" y="12"/>
                </a:cubicBezTo>
                <a:cubicBezTo>
                  <a:pt x="87" y="12"/>
                  <a:pt x="100" y="18"/>
                  <a:pt x="110" y="23"/>
                </a:cubicBezTo>
                <a:cubicBezTo>
                  <a:pt x="113" y="24"/>
                  <a:pt x="116" y="25"/>
                  <a:pt x="119" y="25"/>
                </a:cubicBezTo>
                <a:cubicBezTo>
                  <a:pt x="129" y="25"/>
                  <a:pt x="141" y="18"/>
                  <a:pt x="147" y="14"/>
                </a:cubicBezTo>
                <a:cubicBezTo>
                  <a:pt x="148" y="14"/>
                  <a:pt x="149" y="13"/>
                  <a:pt x="150" y="13"/>
                </a:cubicBezTo>
                <a:cubicBezTo>
                  <a:pt x="152" y="12"/>
                  <a:pt x="154" y="12"/>
                  <a:pt x="156" y="13"/>
                </a:cubicBezTo>
                <a:cubicBezTo>
                  <a:pt x="157" y="14"/>
                  <a:pt x="158" y="16"/>
                  <a:pt x="158" y="18"/>
                </a:cubicBezTo>
                <a:lnTo>
                  <a:pt x="158" y="88"/>
                </a:lnTo>
                <a:close/>
                <a:moveTo>
                  <a:pt x="70" y="24"/>
                </a:moveTo>
                <a:cubicBezTo>
                  <a:pt x="59" y="25"/>
                  <a:pt x="45" y="30"/>
                  <a:pt x="35" y="36"/>
                </a:cubicBezTo>
                <a:cubicBezTo>
                  <a:pt x="35" y="53"/>
                  <a:pt x="35" y="53"/>
                  <a:pt x="35" y="53"/>
                </a:cubicBezTo>
                <a:cubicBezTo>
                  <a:pt x="46" y="47"/>
                  <a:pt x="59" y="42"/>
                  <a:pt x="70" y="42"/>
                </a:cubicBezTo>
                <a:lnTo>
                  <a:pt x="70" y="24"/>
                </a:lnTo>
                <a:close/>
                <a:moveTo>
                  <a:pt x="70" y="63"/>
                </a:moveTo>
                <a:cubicBezTo>
                  <a:pt x="59" y="64"/>
                  <a:pt x="46" y="68"/>
                  <a:pt x="35" y="73"/>
                </a:cubicBezTo>
                <a:cubicBezTo>
                  <a:pt x="35" y="90"/>
                  <a:pt x="35" y="90"/>
                  <a:pt x="35" y="90"/>
                </a:cubicBezTo>
                <a:cubicBezTo>
                  <a:pt x="46" y="85"/>
                  <a:pt x="59" y="81"/>
                  <a:pt x="70" y="80"/>
                </a:cubicBezTo>
                <a:lnTo>
                  <a:pt x="70" y="63"/>
                </a:lnTo>
                <a:close/>
                <a:moveTo>
                  <a:pt x="147" y="68"/>
                </a:moveTo>
                <a:cubicBezTo>
                  <a:pt x="138" y="72"/>
                  <a:pt x="124" y="78"/>
                  <a:pt x="111" y="74"/>
                </a:cubicBezTo>
                <a:cubicBezTo>
                  <a:pt x="111" y="54"/>
                  <a:pt x="111" y="54"/>
                  <a:pt x="111" y="54"/>
                </a:cubicBezTo>
                <a:cubicBezTo>
                  <a:pt x="110" y="53"/>
                  <a:pt x="109" y="53"/>
                  <a:pt x="108" y="52"/>
                </a:cubicBezTo>
                <a:cubicBezTo>
                  <a:pt x="97" y="47"/>
                  <a:pt x="89" y="42"/>
                  <a:pt x="75" y="42"/>
                </a:cubicBezTo>
                <a:cubicBezTo>
                  <a:pt x="73" y="42"/>
                  <a:pt x="72" y="42"/>
                  <a:pt x="70" y="42"/>
                </a:cubicBezTo>
                <a:cubicBezTo>
                  <a:pt x="70" y="63"/>
                  <a:pt x="70" y="63"/>
                  <a:pt x="70" y="63"/>
                </a:cubicBezTo>
                <a:cubicBezTo>
                  <a:pt x="71" y="63"/>
                  <a:pt x="72" y="63"/>
                  <a:pt x="72" y="63"/>
                </a:cubicBezTo>
                <a:cubicBezTo>
                  <a:pt x="86" y="63"/>
                  <a:pt x="97" y="67"/>
                  <a:pt x="108" y="73"/>
                </a:cubicBezTo>
                <a:cubicBezTo>
                  <a:pt x="109" y="73"/>
                  <a:pt x="110" y="74"/>
                  <a:pt x="111" y="74"/>
                </a:cubicBezTo>
                <a:cubicBezTo>
                  <a:pt x="111" y="91"/>
                  <a:pt x="111" y="91"/>
                  <a:pt x="111" y="91"/>
                </a:cubicBezTo>
                <a:cubicBezTo>
                  <a:pt x="114" y="92"/>
                  <a:pt x="117" y="93"/>
                  <a:pt x="120" y="93"/>
                </a:cubicBezTo>
                <a:cubicBezTo>
                  <a:pt x="130" y="93"/>
                  <a:pt x="141" y="87"/>
                  <a:pt x="147" y="84"/>
                </a:cubicBezTo>
                <a:lnTo>
                  <a:pt x="147" y="68"/>
                </a:lnTo>
                <a:close/>
                <a:moveTo>
                  <a:pt x="147" y="28"/>
                </a:moveTo>
                <a:cubicBezTo>
                  <a:pt x="139" y="32"/>
                  <a:pt x="129" y="36"/>
                  <a:pt x="119" y="36"/>
                </a:cubicBezTo>
                <a:cubicBezTo>
                  <a:pt x="116" y="36"/>
                  <a:pt x="114" y="36"/>
                  <a:pt x="111" y="36"/>
                </a:cubicBezTo>
                <a:cubicBezTo>
                  <a:pt x="111" y="54"/>
                  <a:pt x="111" y="54"/>
                  <a:pt x="111" y="54"/>
                </a:cubicBezTo>
                <a:cubicBezTo>
                  <a:pt x="124" y="57"/>
                  <a:pt x="138" y="50"/>
                  <a:pt x="147" y="45"/>
                </a:cubicBezTo>
                <a:lnTo>
                  <a:pt x="147" y="28"/>
                </a:lnTo>
                <a:close/>
              </a:path>
            </a:pathLst>
          </a:custGeom>
          <a:solidFill>
            <a:schemeClr val="bg1"/>
          </a:solidFill>
          <a:ln>
            <a:noFill/>
          </a:ln>
          <a:extLst/>
        </p:spPr>
        <p:txBody>
          <a:bodyPr vert="horz" wrap="square" lIns="72567" tIns="36284" rIns="72567" bIns="36284"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grpSp>
        <p:nvGrpSpPr>
          <p:cNvPr id="74" name="Group 223"/>
          <p:cNvGrpSpPr/>
          <p:nvPr/>
        </p:nvGrpSpPr>
        <p:grpSpPr>
          <a:xfrm>
            <a:off x="4336500" y="2904532"/>
            <a:ext cx="833460" cy="710650"/>
            <a:chOff x="3755667" y="1931353"/>
            <a:chExt cx="680374" cy="587404"/>
          </a:xfrm>
          <a:solidFill>
            <a:srgbClr val="009900"/>
          </a:solidFill>
        </p:grpSpPr>
        <p:sp>
          <p:nvSpPr>
            <p:cNvPr id="76" name="Freeform 46"/>
            <p:cNvSpPr>
              <a:spLocks/>
            </p:cNvSpPr>
            <p:nvPr/>
          </p:nvSpPr>
          <p:spPr bwMode="auto">
            <a:xfrm>
              <a:off x="3755667" y="1931353"/>
              <a:ext cx="680374" cy="587404"/>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grpFill/>
            <a:ln w="0">
              <a:noFill/>
              <a:prstDash val="solid"/>
              <a:round/>
              <a:headEnd/>
              <a:tailEnd/>
            </a:ln>
          </p:spPr>
          <p:txBody>
            <a:bodyPr vert="horz" wrap="square" lIns="72567" tIns="36284" rIns="72567" bIns="36284"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sp>
          <p:nvSpPr>
            <p:cNvPr id="77" name="Freeform 46"/>
            <p:cNvSpPr>
              <a:spLocks/>
            </p:cNvSpPr>
            <p:nvPr/>
          </p:nvSpPr>
          <p:spPr bwMode="auto">
            <a:xfrm>
              <a:off x="3840267" y="2004393"/>
              <a:ext cx="511175" cy="441325"/>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grpFill/>
            <a:ln w="0">
              <a:noFill/>
              <a:prstDash val="solid"/>
              <a:round/>
              <a:headEnd/>
              <a:tailEnd/>
            </a:ln>
          </p:spPr>
          <p:txBody>
            <a:bodyPr vert="horz" wrap="square" lIns="72567" tIns="36284" rIns="72567" bIns="36284"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grpSp>
      <p:sp>
        <p:nvSpPr>
          <p:cNvPr id="75" name="Freeform 7"/>
          <p:cNvSpPr>
            <a:spLocks noEditPoints="1"/>
          </p:cNvSpPr>
          <p:nvPr/>
        </p:nvSpPr>
        <p:spPr bwMode="auto">
          <a:xfrm>
            <a:off x="4596409" y="3072574"/>
            <a:ext cx="332092" cy="326005"/>
          </a:xfrm>
          <a:custGeom>
            <a:avLst/>
            <a:gdLst>
              <a:gd name="T0" fmla="*/ 124 w 141"/>
              <a:gd name="T1" fmla="*/ 140 h 140"/>
              <a:gd name="T2" fmla="*/ 18 w 141"/>
              <a:gd name="T3" fmla="*/ 140 h 140"/>
              <a:gd name="T4" fmla="*/ 7 w 141"/>
              <a:gd name="T5" fmla="*/ 121 h 140"/>
              <a:gd name="T6" fmla="*/ 53 w 141"/>
              <a:gd name="T7" fmla="*/ 48 h 140"/>
              <a:gd name="T8" fmla="*/ 53 w 141"/>
              <a:gd name="T9" fmla="*/ 11 h 140"/>
              <a:gd name="T10" fmla="*/ 48 w 141"/>
              <a:gd name="T11" fmla="*/ 11 h 140"/>
              <a:gd name="T12" fmla="*/ 42 w 141"/>
              <a:gd name="T13" fmla="*/ 6 h 140"/>
              <a:gd name="T14" fmla="*/ 48 w 141"/>
              <a:gd name="T15" fmla="*/ 0 h 140"/>
              <a:gd name="T16" fmla="*/ 94 w 141"/>
              <a:gd name="T17" fmla="*/ 0 h 140"/>
              <a:gd name="T18" fmla="*/ 100 w 141"/>
              <a:gd name="T19" fmla="*/ 6 h 140"/>
              <a:gd name="T20" fmla="*/ 94 w 141"/>
              <a:gd name="T21" fmla="*/ 11 h 140"/>
              <a:gd name="T22" fmla="*/ 89 w 141"/>
              <a:gd name="T23" fmla="*/ 11 h 140"/>
              <a:gd name="T24" fmla="*/ 89 w 141"/>
              <a:gd name="T25" fmla="*/ 48 h 140"/>
              <a:gd name="T26" fmla="*/ 135 w 141"/>
              <a:gd name="T27" fmla="*/ 121 h 140"/>
              <a:gd name="T28" fmla="*/ 124 w 141"/>
              <a:gd name="T29" fmla="*/ 140 h 140"/>
              <a:gd name="T30" fmla="*/ 38 w 141"/>
              <a:gd name="T31" fmla="*/ 93 h 140"/>
              <a:gd name="T32" fmla="*/ 104 w 141"/>
              <a:gd name="T33" fmla="*/ 93 h 140"/>
              <a:gd name="T34" fmla="*/ 79 w 141"/>
              <a:gd name="T35" fmla="*/ 54 h 140"/>
              <a:gd name="T36" fmla="*/ 77 w 141"/>
              <a:gd name="T37" fmla="*/ 51 h 140"/>
              <a:gd name="T38" fmla="*/ 77 w 141"/>
              <a:gd name="T39" fmla="*/ 48 h 140"/>
              <a:gd name="T40" fmla="*/ 77 w 141"/>
              <a:gd name="T41" fmla="*/ 11 h 140"/>
              <a:gd name="T42" fmla="*/ 65 w 141"/>
              <a:gd name="T43" fmla="*/ 11 h 140"/>
              <a:gd name="T44" fmla="*/ 65 w 141"/>
              <a:gd name="T45" fmla="*/ 48 h 140"/>
              <a:gd name="T46" fmla="*/ 65 w 141"/>
              <a:gd name="T47" fmla="*/ 51 h 140"/>
              <a:gd name="T48" fmla="*/ 63 w 141"/>
              <a:gd name="T49" fmla="*/ 54 h 140"/>
              <a:gd name="T50" fmla="*/ 38 w 141"/>
              <a:gd name="T51" fmla="*/ 93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1" h="140">
                <a:moveTo>
                  <a:pt x="124" y="140"/>
                </a:moveTo>
                <a:cubicBezTo>
                  <a:pt x="18" y="140"/>
                  <a:pt x="18" y="140"/>
                  <a:pt x="18" y="140"/>
                </a:cubicBezTo>
                <a:cubicBezTo>
                  <a:pt x="5" y="140"/>
                  <a:pt x="0" y="131"/>
                  <a:pt x="7" y="121"/>
                </a:cubicBezTo>
                <a:cubicBezTo>
                  <a:pt x="53" y="48"/>
                  <a:pt x="53" y="48"/>
                  <a:pt x="53" y="48"/>
                </a:cubicBezTo>
                <a:cubicBezTo>
                  <a:pt x="53" y="11"/>
                  <a:pt x="53" y="11"/>
                  <a:pt x="53" y="11"/>
                </a:cubicBezTo>
                <a:cubicBezTo>
                  <a:pt x="48" y="11"/>
                  <a:pt x="48" y="11"/>
                  <a:pt x="48" y="11"/>
                </a:cubicBezTo>
                <a:cubicBezTo>
                  <a:pt x="44" y="11"/>
                  <a:pt x="42" y="9"/>
                  <a:pt x="42" y="6"/>
                </a:cubicBezTo>
                <a:cubicBezTo>
                  <a:pt x="42" y="2"/>
                  <a:pt x="44" y="0"/>
                  <a:pt x="48" y="0"/>
                </a:cubicBezTo>
                <a:cubicBezTo>
                  <a:pt x="94" y="0"/>
                  <a:pt x="94" y="0"/>
                  <a:pt x="94" y="0"/>
                </a:cubicBezTo>
                <a:cubicBezTo>
                  <a:pt x="98" y="0"/>
                  <a:pt x="100" y="2"/>
                  <a:pt x="100" y="6"/>
                </a:cubicBezTo>
                <a:cubicBezTo>
                  <a:pt x="100" y="9"/>
                  <a:pt x="98" y="11"/>
                  <a:pt x="94" y="11"/>
                </a:cubicBezTo>
                <a:cubicBezTo>
                  <a:pt x="89" y="11"/>
                  <a:pt x="89" y="11"/>
                  <a:pt x="89" y="11"/>
                </a:cubicBezTo>
                <a:cubicBezTo>
                  <a:pt x="89" y="48"/>
                  <a:pt x="89" y="48"/>
                  <a:pt x="89" y="48"/>
                </a:cubicBezTo>
                <a:cubicBezTo>
                  <a:pt x="135" y="121"/>
                  <a:pt x="135" y="121"/>
                  <a:pt x="135" y="121"/>
                </a:cubicBezTo>
                <a:cubicBezTo>
                  <a:pt x="141" y="131"/>
                  <a:pt x="137" y="140"/>
                  <a:pt x="124" y="140"/>
                </a:cubicBezTo>
                <a:close/>
                <a:moveTo>
                  <a:pt x="38" y="93"/>
                </a:moveTo>
                <a:cubicBezTo>
                  <a:pt x="104" y="93"/>
                  <a:pt x="104" y="93"/>
                  <a:pt x="104" y="93"/>
                </a:cubicBezTo>
                <a:cubicBezTo>
                  <a:pt x="79" y="54"/>
                  <a:pt x="79" y="54"/>
                  <a:pt x="79" y="54"/>
                </a:cubicBezTo>
                <a:cubicBezTo>
                  <a:pt x="77" y="51"/>
                  <a:pt x="77" y="51"/>
                  <a:pt x="77" y="51"/>
                </a:cubicBezTo>
                <a:cubicBezTo>
                  <a:pt x="77" y="48"/>
                  <a:pt x="77" y="48"/>
                  <a:pt x="77" y="48"/>
                </a:cubicBezTo>
                <a:cubicBezTo>
                  <a:pt x="77" y="11"/>
                  <a:pt x="77" y="11"/>
                  <a:pt x="77" y="11"/>
                </a:cubicBezTo>
                <a:cubicBezTo>
                  <a:pt x="65" y="11"/>
                  <a:pt x="65" y="11"/>
                  <a:pt x="65" y="11"/>
                </a:cubicBezTo>
                <a:cubicBezTo>
                  <a:pt x="65" y="48"/>
                  <a:pt x="65" y="48"/>
                  <a:pt x="65" y="48"/>
                </a:cubicBezTo>
                <a:cubicBezTo>
                  <a:pt x="65" y="51"/>
                  <a:pt x="65" y="51"/>
                  <a:pt x="65" y="51"/>
                </a:cubicBezTo>
                <a:cubicBezTo>
                  <a:pt x="63" y="54"/>
                  <a:pt x="63" y="54"/>
                  <a:pt x="63" y="54"/>
                </a:cubicBezTo>
                <a:lnTo>
                  <a:pt x="38" y="93"/>
                </a:lnTo>
                <a:close/>
              </a:path>
            </a:pathLst>
          </a:custGeom>
          <a:solidFill>
            <a:srgbClr val="FFFFFF"/>
          </a:solidFill>
          <a:ln>
            <a:noFill/>
          </a:ln>
        </p:spPr>
        <p:txBody>
          <a:bodyPr vert="horz" wrap="square" lIns="72567" tIns="36284" rIns="72567" bIns="36284"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grpSp>
        <p:nvGrpSpPr>
          <p:cNvPr id="79" name="Group 220"/>
          <p:cNvGrpSpPr/>
          <p:nvPr/>
        </p:nvGrpSpPr>
        <p:grpSpPr>
          <a:xfrm>
            <a:off x="4985504" y="2536099"/>
            <a:ext cx="833460" cy="710650"/>
            <a:chOff x="3755667" y="1931353"/>
            <a:chExt cx="680374" cy="587404"/>
          </a:xfrm>
          <a:solidFill>
            <a:srgbClr val="009900"/>
          </a:solidFill>
        </p:grpSpPr>
        <p:sp>
          <p:nvSpPr>
            <p:cNvPr id="81" name="Freeform 46"/>
            <p:cNvSpPr>
              <a:spLocks/>
            </p:cNvSpPr>
            <p:nvPr/>
          </p:nvSpPr>
          <p:spPr bwMode="auto">
            <a:xfrm>
              <a:off x="3755667" y="1931353"/>
              <a:ext cx="680374" cy="587404"/>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grpFill/>
            <a:ln w="0">
              <a:noFill/>
              <a:prstDash val="solid"/>
              <a:round/>
              <a:headEnd/>
              <a:tailEnd/>
            </a:ln>
          </p:spPr>
          <p:txBody>
            <a:bodyPr vert="horz" wrap="square" lIns="72567" tIns="36284" rIns="72567" bIns="36284"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sp>
          <p:nvSpPr>
            <p:cNvPr id="82" name="Freeform 46"/>
            <p:cNvSpPr>
              <a:spLocks/>
            </p:cNvSpPr>
            <p:nvPr/>
          </p:nvSpPr>
          <p:spPr bwMode="auto">
            <a:xfrm>
              <a:off x="3840267" y="2004393"/>
              <a:ext cx="511175" cy="441325"/>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grpFill/>
            <a:ln w="0">
              <a:noFill/>
              <a:prstDash val="solid"/>
              <a:round/>
              <a:headEnd/>
              <a:tailEnd/>
            </a:ln>
          </p:spPr>
          <p:txBody>
            <a:bodyPr vert="horz" wrap="square" lIns="72567" tIns="36284" rIns="72567" bIns="36284"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grpSp>
      <p:sp>
        <p:nvSpPr>
          <p:cNvPr id="80" name="Freeform 8"/>
          <p:cNvSpPr>
            <a:spLocks noEditPoints="1"/>
          </p:cNvSpPr>
          <p:nvPr/>
        </p:nvSpPr>
        <p:spPr bwMode="auto">
          <a:xfrm>
            <a:off x="5233774" y="2750132"/>
            <a:ext cx="324062" cy="266224"/>
          </a:xfrm>
          <a:custGeom>
            <a:avLst/>
            <a:gdLst>
              <a:gd name="T0" fmla="*/ 141 w 141"/>
              <a:gd name="T1" fmla="*/ 103 h 117"/>
              <a:gd name="T2" fmla="*/ 126 w 141"/>
              <a:gd name="T3" fmla="*/ 117 h 117"/>
              <a:gd name="T4" fmla="*/ 15 w 141"/>
              <a:gd name="T5" fmla="*/ 117 h 117"/>
              <a:gd name="T6" fmla="*/ 0 w 141"/>
              <a:gd name="T7" fmla="*/ 103 h 117"/>
              <a:gd name="T8" fmla="*/ 0 w 141"/>
              <a:gd name="T9" fmla="*/ 73 h 117"/>
              <a:gd name="T10" fmla="*/ 2 w 141"/>
              <a:gd name="T11" fmla="*/ 66 h 117"/>
              <a:gd name="T12" fmla="*/ 20 w 141"/>
              <a:gd name="T13" fmla="*/ 11 h 117"/>
              <a:gd name="T14" fmla="*/ 35 w 141"/>
              <a:gd name="T15" fmla="*/ 0 h 117"/>
              <a:gd name="T16" fmla="*/ 106 w 141"/>
              <a:gd name="T17" fmla="*/ 0 h 117"/>
              <a:gd name="T18" fmla="*/ 121 w 141"/>
              <a:gd name="T19" fmla="*/ 11 h 117"/>
              <a:gd name="T20" fmla="*/ 140 w 141"/>
              <a:gd name="T21" fmla="*/ 66 h 117"/>
              <a:gd name="T22" fmla="*/ 141 w 141"/>
              <a:gd name="T23" fmla="*/ 73 h 117"/>
              <a:gd name="T24" fmla="*/ 141 w 141"/>
              <a:gd name="T25" fmla="*/ 103 h 117"/>
              <a:gd name="T26" fmla="*/ 129 w 141"/>
              <a:gd name="T27" fmla="*/ 73 h 117"/>
              <a:gd name="T28" fmla="*/ 126 w 141"/>
              <a:gd name="T29" fmla="*/ 70 h 117"/>
              <a:gd name="T30" fmla="*/ 15 w 141"/>
              <a:gd name="T31" fmla="*/ 70 h 117"/>
              <a:gd name="T32" fmla="*/ 12 w 141"/>
              <a:gd name="T33" fmla="*/ 73 h 117"/>
              <a:gd name="T34" fmla="*/ 12 w 141"/>
              <a:gd name="T35" fmla="*/ 103 h 117"/>
              <a:gd name="T36" fmla="*/ 15 w 141"/>
              <a:gd name="T37" fmla="*/ 105 h 117"/>
              <a:gd name="T38" fmla="*/ 126 w 141"/>
              <a:gd name="T39" fmla="*/ 105 h 117"/>
              <a:gd name="T40" fmla="*/ 129 w 141"/>
              <a:gd name="T41" fmla="*/ 103 h 117"/>
              <a:gd name="T42" fmla="*/ 129 w 141"/>
              <a:gd name="T43" fmla="*/ 73 h 117"/>
              <a:gd name="T44" fmla="*/ 125 w 141"/>
              <a:gd name="T45" fmla="*/ 59 h 117"/>
              <a:gd name="T46" fmla="*/ 110 w 141"/>
              <a:gd name="T47" fmla="*/ 14 h 117"/>
              <a:gd name="T48" fmla="*/ 106 w 141"/>
              <a:gd name="T49" fmla="*/ 12 h 117"/>
              <a:gd name="T50" fmla="*/ 35 w 141"/>
              <a:gd name="T51" fmla="*/ 12 h 117"/>
              <a:gd name="T52" fmla="*/ 31 w 141"/>
              <a:gd name="T53" fmla="*/ 14 h 117"/>
              <a:gd name="T54" fmla="*/ 17 w 141"/>
              <a:gd name="T55" fmla="*/ 59 h 117"/>
              <a:gd name="T56" fmla="*/ 125 w 141"/>
              <a:gd name="T57" fmla="*/ 59 h 117"/>
              <a:gd name="T58" fmla="*/ 88 w 141"/>
              <a:gd name="T59" fmla="*/ 95 h 117"/>
              <a:gd name="T60" fmla="*/ 81 w 141"/>
              <a:gd name="T61" fmla="*/ 88 h 117"/>
              <a:gd name="T62" fmla="*/ 88 w 141"/>
              <a:gd name="T63" fmla="*/ 81 h 117"/>
              <a:gd name="T64" fmla="*/ 96 w 141"/>
              <a:gd name="T65" fmla="*/ 88 h 117"/>
              <a:gd name="T66" fmla="*/ 88 w 141"/>
              <a:gd name="T67" fmla="*/ 95 h 117"/>
              <a:gd name="T68" fmla="*/ 112 w 141"/>
              <a:gd name="T69" fmla="*/ 95 h 117"/>
              <a:gd name="T70" fmla="*/ 104 w 141"/>
              <a:gd name="T71" fmla="*/ 88 h 117"/>
              <a:gd name="T72" fmla="*/ 112 w 141"/>
              <a:gd name="T73" fmla="*/ 81 h 117"/>
              <a:gd name="T74" fmla="*/ 119 w 141"/>
              <a:gd name="T75" fmla="*/ 88 h 117"/>
              <a:gd name="T76" fmla="*/ 112 w 141"/>
              <a:gd name="T77" fmla="*/ 95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1" h="117">
                <a:moveTo>
                  <a:pt x="141" y="103"/>
                </a:moveTo>
                <a:cubicBezTo>
                  <a:pt x="141" y="111"/>
                  <a:pt x="134" y="117"/>
                  <a:pt x="126" y="117"/>
                </a:cubicBezTo>
                <a:cubicBezTo>
                  <a:pt x="15" y="117"/>
                  <a:pt x="15" y="117"/>
                  <a:pt x="15" y="117"/>
                </a:cubicBezTo>
                <a:cubicBezTo>
                  <a:pt x="7" y="117"/>
                  <a:pt x="0" y="111"/>
                  <a:pt x="0" y="103"/>
                </a:cubicBezTo>
                <a:cubicBezTo>
                  <a:pt x="0" y="73"/>
                  <a:pt x="0" y="73"/>
                  <a:pt x="0" y="73"/>
                </a:cubicBezTo>
                <a:cubicBezTo>
                  <a:pt x="0" y="71"/>
                  <a:pt x="1" y="69"/>
                  <a:pt x="2" y="66"/>
                </a:cubicBezTo>
                <a:cubicBezTo>
                  <a:pt x="20" y="11"/>
                  <a:pt x="20" y="11"/>
                  <a:pt x="20" y="11"/>
                </a:cubicBezTo>
                <a:cubicBezTo>
                  <a:pt x="22" y="4"/>
                  <a:pt x="28" y="0"/>
                  <a:pt x="35" y="0"/>
                </a:cubicBezTo>
                <a:cubicBezTo>
                  <a:pt x="106" y="0"/>
                  <a:pt x="106" y="0"/>
                  <a:pt x="106" y="0"/>
                </a:cubicBezTo>
                <a:cubicBezTo>
                  <a:pt x="113" y="0"/>
                  <a:pt x="119" y="4"/>
                  <a:pt x="121" y="11"/>
                </a:cubicBezTo>
                <a:cubicBezTo>
                  <a:pt x="140" y="66"/>
                  <a:pt x="140" y="66"/>
                  <a:pt x="140" y="66"/>
                </a:cubicBezTo>
                <a:cubicBezTo>
                  <a:pt x="140" y="69"/>
                  <a:pt x="141" y="71"/>
                  <a:pt x="141" y="73"/>
                </a:cubicBezTo>
                <a:lnTo>
                  <a:pt x="141" y="103"/>
                </a:lnTo>
                <a:close/>
                <a:moveTo>
                  <a:pt x="129" y="73"/>
                </a:moveTo>
                <a:cubicBezTo>
                  <a:pt x="129" y="72"/>
                  <a:pt x="128" y="70"/>
                  <a:pt x="126" y="70"/>
                </a:cubicBezTo>
                <a:cubicBezTo>
                  <a:pt x="15" y="70"/>
                  <a:pt x="15" y="70"/>
                  <a:pt x="15" y="70"/>
                </a:cubicBezTo>
                <a:cubicBezTo>
                  <a:pt x="13" y="70"/>
                  <a:pt x="12" y="72"/>
                  <a:pt x="12" y="73"/>
                </a:cubicBezTo>
                <a:cubicBezTo>
                  <a:pt x="12" y="103"/>
                  <a:pt x="12" y="103"/>
                  <a:pt x="12" y="103"/>
                </a:cubicBezTo>
                <a:cubicBezTo>
                  <a:pt x="12" y="104"/>
                  <a:pt x="13" y="105"/>
                  <a:pt x="15" y="105"/>
                </a:cubicBezTo>
                <a:cubicBezTo>
                  <a:pt x="126" y="105"/>
                  <a:pt x="126" y="105"/>
                  <a:pt x="126" y="105"/>
                </a:cubicBezTo>
                <a:cubicBezTo>
                  <a:pt x="128" y="105"/>
                  <a:pt x="129" y="104"/>
                  <a:pt x="129" y="103"/>
                </a:cubicBezTo>
                <a:lnTo>
                  <a:pt x="129" y="73"/>
                </a:lnTo>
                <a:close/>
                <a:moveTo>
                  <a:pt x="125" y="59"/>
                </a:moveTo>
                <a:cubicBezTo>
                  <a:pt x="110" y="14"/>
                  <a:pt x="110" y="14"/>
                  <a:pt x="110" y="14"/>
                </a:cubicBezTo>
                <a:cubicBezTo>
                  <a:pt x="110" y="13"/>
                  <a:pt x="108" y="12"/>
                  <a:pt x="106" y="12"/>
                </a:cubicBezTo>
                <a:cubicBezTo>
                  <a:pt x="35" y="12"/>
                  <a:pt x="35" y="12"/>
                  <a:pt x="35" y="12"/>
                </a:cubicBezTo>
                <a:cubicBezTo>
                  <a:pt x="33" y="12"/>
                  <a:pt x="32" y="13"/>
                  <a:pt x="31" y="14"/>
                </a:cubicBezTo>
                <a:cubicBezTo>
                  <a:pt x="17" y="59"/>
                  <a:pt x="17" y="59"/>
                  <a:pt x="17" y="59"/>
                </a:cubicBezTo>
                <a:lnTo>
                  <a:pt x="125" y="59"/>
                </a:lnTo>
                <a:close/>
                <a:moveTo>
                  <a:pt x="88" y="95"/>
                </a:moveTo>
                <a:cubicBezTo>
                  <a:pt x="84" y="95"/>
                  <a:pt x="81" y="92"/>
                  <a:pt x="81" y="88"/>
                </a:cubicBezTo>
                <a:cubicBezTo>
                  <a:pt x="81" y="84"/>
                  <a:pt x="84" y="81"/>
                  <a:pt x="88" y="81"/>
                </a:cubicBezTo>
                <a:cubicBezTo>
                  <a:pt x="92" y="81"/>
                  <a:pt x="96" y="84"/>
                  <a:pt x="96" y="88"/>
                </a:cubicBezTo>
                <a:cubicBezTo>
                  <a:pt x="96" y="92"/>
                  <a:pt x="92" y="95"/>
                  <a:pt x="88" y="95"/>
                </a:cubicBezTo>
                <a:close/>
                <a:moveTo>
                  <a:pt x="112" y="95"/>
                </a:moveTo>
                <a:cubicBezTo>
                  <a:pt x="108" y="95"/>
                  <a:pt x="104" y="92"/>
                  <a:pt x="104" y="88"/>
                </a:cubicBezTo>
                <a:cubicBezTo>
                  <a:pt x="104" y="84"/>
                  <a:pt x="108" y="81"/>
                  <a:pt x="112" y="81"/>
                </a:cubicBezTo>
                <a:cubicBezTo>
                  <a:pt x="116" y="81"/>
                  <a:pt x="119" y="84"/>
                  <a:pt x="119" y="88"/>
                </a:cubicBezTo>
                <a:cubicBezTo>
                  <a:pt x="119" y="92"/>
                  <a:pt x="116" y="95"/>
                  <a:pt x="112" y="95"/>
                </a:cubicBezTo>
                <a:close/>
              </a:path>
            </a:pathLst>
          </a:custGeom>
          <a:solidFill>
            <a:schemeClr val="bg1"/>
          </a:solidFill>
          <a:ln>
            <a:noFill/>
          </a:ln>
          <a:extLst/>
        </p:spPr>
        <p:txBody>
          <a:bodyPr vert="horz" wrap="square" lIns="72567" tIns="36284" rIns="72567" bIns="36284"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grpSp>
        <p:nvGrpSpPr>
          <p:cNvPr id="84" name="Group 217"/>
          <p:cNvGrpSpPr/>
          <p:nvPr/>
        </p:nvGrpSpPr>
        <p:grpSpPr>
          <a:xfrm>
            <a:off x="4764196" y="1433732"/>
            <a:ext cx="833460" cy="710650"/>
            <a:chOff x="3755667" y="1931353"/>
            <a:chExt cx="680374" cy="587404"/>
          </a:xfrm>
          <a:solidFill>
            <a:srgbClr val="009900"/>
          </a:solidFill>
        </p:grpSpPr>
        <p:sp>
          <p:nvSpPr>
            <p:cNvPr id="86" name="Freeform 46"/>
            <p:cNvSpPr>
              <a:spLocks/>
            </p:cNvSpPr>
            <p:nvPr/>
          </p:nvSpPr>
          <p:spPr bwMode="auto">
            <a:xfrm>
              <a:off x="3755667" y="1931353"/>
              <a:ext cx="680374" cy="587404"/>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grpFill/>
            <a:ln w="0">
              <a:noFill/>
              <a:prstDash val="solid"/>
              <a:round/>
              <a:headEnd/>
              <a:tailEnd/>
            </a:ln>
          </p:spPr>
          <p:txBody>
            <a:bodyPr vert="horz" wrap="square" lIns="72567" tIns="36284" rIns="72567" bIns="36284"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sp>
          <p:nvSpPr>
            <p:cNvPr id="87" name="Freeform 46"/>
            <p:cNvSpPr>
              <a:spLocks/>
            </p:cNvSpPr>
            <p:nvPr/>
          </p:nvSpPr>
          <p:spPr bwMode="auto">
            <a:xfrm>
              <a:off x="3840267" y="2004393"/>
              <a:ext cx="511175" cy="441325"/>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grpFill/>
            <a:ln w="0">
              <a:noFill/>
              <a:prstDash val="solid"/>
              <a:round/>
              <a:headEnd/>
              <a:tailEnd/>
            </a:ln>
          </p:spPr>
          <p:txBody>
            <a:bodyPr vert="horz" wrap="square" lIns="72567" tIns="36284" rIns="72567" bIns="36284"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grpSp>
      <p:sp>
        <p:nvSpPr>
          <p:cNvPr id="85" name="Freeform 9"/>
          <p:cNvSpPr>
            <a:spLocks noEditPoints="1"/>
          </p:cNvSpPr>
          <p:nvPr/>
        </p:nvSpPr>
        <p:spPr bwMode="auto">
          <a:xfrm>
            <a:off x="5003409" y="1682867"/>
            <a:ext cx="371675" cy="246439"/>
          </a:xfrm>
          <a:custGeom>
            <a:avLst/>
            <a:gdLst>
              <a:gd name="T0" fmla="*/ 208 w 210"/>
              <a:gd name="T1" fmla="*/ 38 h 141"/>
              <a:gd name="T2" fmla="*/ 106 w 210"/>
              <a:gd name="T3" fmla="*/ 70 h 141"/>
              <a:gd name="T4" fmla="*/ 105 w 210"/>
              <a:gd name="T5" fmla="*/ 71 h 141"/>
              <a:gd name="T6" fmla="*/ 104 w 210"/>
              <a:gd name="T7" fmla="*/ 70 h 141"/>
              <a:gd name="T8" fmla="*/ 44 w 210"/>
              <a:gd name="T9" fmla="*/ 52 h 141"/>
              <a:gd name="T10" fmla="*/ 35 w 210"/>
              <a:gd name="T11" fmla="*/ 78 h 141"/>
              <a:gd name="T12" fmla="*/ 41 w 210"/>
              <a:gd name="T13" fmla="*/ 88 h 141"/>
              <a:gd name="T14" fmla="*/ 35 w 210"/>
              <a:gd name="T15" fmla="*/ 98 h 141"/>
              <a:gd name="T16" fmla="*/ 41 w 210"/>
              <a:gd name="T17" fmla="*/ 138 h 141"/>
              <a:gd name="T18" fmla="*/ 40 w 210"/>
              <a:gd name="T19" fmla="*/ 140 h 141"/>
              <a:gd name="T20" fmla="*/ 38 w 210"/>
              <a:gd name="T21" fmla="*/ 141 h 141"/>
              <a:gd name="T22" fmla="*/ 20 w 210"/>
              <a:gd name="T23" fmla="*/ 141 h 141"/>
              <a:gd name="T24" fmla="*/ 18 w 210"/>
              <a:gd name="T25" fmla="*/ 140 h 141"/>
              <a:gd name="T26" fmla="*/ 17 w 210"/>
              <a:gd name="T27" fmla="*/ 138 h 141"/>
              <a:gd name="T28" fmla="*/ 22 w 210"/>
              <a:gd name="T29" fmla="*/ 98 h 141"/>
              <a:gd name="T30" fmla="*/ 17 w 210"/>
              <a:gd name="T31" fmla="*/ 88 h 141"/>
              <a:gd name="T32" fmla="*/ 23 w 210"/>
              <a:gd name="T33" fmla="*/ 78 h 141"/>
              <a:gd name="T34" fmla="*/ 32 w 210"/>
              <a:gd name="T35" fmla="*/ 48 h 141"/>
              <a:gd name="T36" fmla="*/ 2 w 210"/>
              <a:gd name="T37" fmla="*/ 38 h 141"/>
              <a:gd name="T38" fmla="*/ 0 w 210"/>
              <a:gd name="T39" fmla="*/ 35 h 141"/>
              <a:gd name="T40" fmla="*/ 2 w 210"/>
              <a:gd name="T41" fmla="*/ 33 h 141"/>
              <a:gd name="T42" fmla="*/ 104 w 210"/>
              <a:gd name="T43" fmla="*/ 0 h 141"/>
              <a:gd name="T44" fmla="*/ 105 w 210"/>
              <a:gd name="T45" fmla="*/ 0 h 141"/>
              <a:gd name="T46" fmla="*/ 106 w 210"/>
              <a:gd name="T47" fmla="*/ 0 h 141"/>
              <a:gd name="T48" fmla="*/ 208 w 210"/>
              <a:gd name="T49" fmla="*/ 33 h 141"/>
              <a:gd name="T50" fmla="*/ 210 w 210"/>
              <a:gd name="T51" fmla="*/ 35 h 141"/>
              <a:gd name="T52" fmla="*/ 208 w 210"/>
              <a:gd name="T53" fmla="*/ 38 h 141"/>
              <a:gd name="T54" fmla="*/ 164 w 210"/>
              <a:gd name="T55" fmla="*/ 94 h 141"/>
              <a:gd name="T56" fmla="*/ 105 w 210"/>
              <a:gd name="T57" fmla="*/ 117 h 141"/>
              <a:gd name="T58" fmla="*/ 46 w 210"/>
              <a:gd name="T59" fmla="*/ 94 h 141"/>
              <a:gd name="T60" fmla="*/ 48 w 210"/>
              <a:gd name="T61" fmla="*/ 65 h 141"/>
              <a:gd name="T62" fmla="*/ 101 w 210"/>
              <a:gd name="T63" fmla="*/ 82 h 141"/>
              <a:gd name="T64" fmla="*/ 105 w 210"/>
              <a:gd name="T65" fmla="*/ 82 h 141"/>
              <a:gd name="T66" fmla="*/ 109 w 210"/>
              <a:gd name="T67" fmla="*/ 82 h 141"/>
              <a:gd name="T68" fmla="*/ 162 w 210"/>
              <a:gd name="T69" fmla="*/ 65 h 141"/>
              <a:gd name="T70" fmla="*/ 164 w 210"/>
              <a:gd name="T71" fmla="*/ 94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10" h="141">
                <a:moveTo>
                  <a:pt x="208" y="38"/>
                </a:moveTo>
                <a:cubicBezTo>
                  <a:pt x="106" y="70"/>
                  <a:pt x="106" y="70"/>
                  <a:pt x="106" y="70"/>
                </a:cubicBezTo>
                <a:cubicBezTo>
                  <a:pt x="106" y="71"/>
                  <a:pt x="105" y="71"/>
                  <a:pt x="105" y="71"/>
                </a:cubicBezTo>
                <a:cubicBezTo>
                  <a:pt x="105" y="71"/>
                  <a:pt x="104" y="71"/>
                  <a:pt x="104" y="70"/>
                </a:cubicBezTo>
                <a:cubicBezTo>
                  <a:pt x="44" y="52"/>
                  <a:pt x="44" y="52"/>
                  <a:pt x="44" y="52"/>
                </a:cubicBezTo>
                <a:cubicBezTo>
                  <a:pt x="39" y="56"/>
                  <a:pt x="36" y="66"/>
                  <a:pt x="35" y="78"/>
                </a:cubicBezTo>
                <a:cubicBezTo>
                  <a:pt x="38" y="80"/>
                  <a:pt x="41" y="84"/>
                  <a:pt x="41" y="88"/>
                </a:cubicBezTo>
                <a:cubicBezTo>
                  <a:pt x="41" y="92"/>
                  <a:pt x="38" y="96"/>
                  <a:pt x="35" y="98"/>
                </a:cubicBezTo>
                <a:cubicBezTo>
                  <a:pt x="41" y="138"/>
                  <a:pt x="41" y="138"/>
                  <a:pt x="41" y="138"/>
                </a:cubicBezTo>
                <a:cubicBezTo>
                  <a:pt x="41" y="138"/>
                  <a:pt x="40" y="139"/>
                  <a:pt x="40" y="140"/>
                </a:cubicBezTo>
                <a:cubicBezTo>
                  <a:pt x="39" y="141"/>
                  <a:pt x="38" y="141"/>
                  <a:pt x="38" y="141"/>
                </a:cubicBezTo>
                <a:cubicBezTo>
                  <a:pt x="20" y="141"/>
                  <a:pt x="20" y="141"/>
                  <a:pt x="20" y="141"/>
                </a:cubicBezTo>
                <a:cubicBezTo>
                  <a:pt x="19" y="141"/>
                  <a:pt x="18" y="141"/>
                  <a:pt x="18" y="140"/>
                </a:cubicBezTo>
                <a:cubicBezTo>
                  <a:pt x="17" y="139"/>
                  <a:pt x="17" y="138"/>
                  <a:pt x="17" y="138"/>
                </a:cubicBezTo>
                <a:cubicBezTo>
                  <a:pt x="22" y="98"/>
                  <a:pt x="22" y="98"/>
                  <a:pt x="22" y="98"/>
                </a:cubicBezTo>
                <a:cubicBezTo>
                  <a:pt x="19" y="96"/>
                  <a:pt x="17" y="92"/>
                  <a:pt x="17" y="88"/>
                </a:cubicBezTo>
                <a:cubicBezTo>
                  <a:pt x="17" y="84"/>
                  <a:pt x="20" y="80"/>
                  <a:pt x="23" y="78"/>
                </a:cubicBezTo>
                <a:cubicBezTo>
                  <a:pt x="24" y="67"/>
                  <a:pt x="26" y="56"/>
                  <a:pt x="32" y="48"/>
                </a:cubicBezTo>
                <a:cubicBezTo>
                  <a:pt x="2" y="38"/>
                  <a:pt x="2" y="38"/>
                  <a:pt x="2" y="38"/>
                </a:cubicBezTo>
                <a:cubicBezTo>
                  <a:pt x="0" y="38"/>
                  <a:pt x="0" y="37"/>
                  <a:pt x="0" y="35"/>
                </a:cubicBezTo>
                <a:cubicBezTo>
                  <a:pt x="0" y="34"/>
                  <a:pt x="0" y="33"/>
                  <a:pt x="2" y="33"/>
                </a:cubicBezTo>
                <a:cubicBezTo>
                  <a:pt x="104" y="0"/>
                  <a:pt x="104" y="0"/>
                  <a:pt x="104" y="0"/>
                </a:cubicBezTo>
                <a:cubicBezTo>
                  <a:pt x="104" y="0"/>
                  <a:pt x="105" y="0"/>
                  <a:pt x="105" y="0"/>
                </a:cubicBezTo>
                <a:cubicBezTo>
                  <a:pt x="105" y="0"/>
                  <a:pt x="106" y="0"/>
                  <a:pt x="106" y="0"/>
                </a:cubicBezTo>
                <a:cubicBezTo>
                  <a:pt x="208" y="33"/>
                  <a:pt x="208" y="33"/>
                  <a:pt x="208" y="33"/>
                </a:cubicBezTo>
                <a:cubicBezTo>
                  <a:pt x="210" y="33"/>
                  <a:pt x="210" y="34"/>
                  <a:pt x="210" y="35"/>
                </a:cubicBezTo>
                <a:cubicBezTo>
                  <a:pt x="210" y="37"/>
                  <a:pt x="210" y="38"/>
                  <a:pt x="208" y="38"/>
                </a:cubicBezTo>
                <a:close/>
                <a:moveTo>
                  <a:pt x="164" y="94"/>
                </a:moveTo>
                <a:cubicBezTo>
                  <a:pt x="164" y="107"/>
                  <a:pt x="137" y="117"/>
                  <a:pt x="105" y="117"/>
                </a:cubicBezTo>
                <a:cubicBezTo>
                  <a:pt x="73" y="117"/>
                  <a:pt x="46" y="107"/>
                  <a:pt x="46" y="94"/>
                </a:cubicBezTo>
                <a:cubicBezTo>
                  <a:pt x="48" y="65"/>
                  <a:pt x="48" y="65"/>
                  <a:pt x="48" y="65"/>
                </a:cubicBezTo>
                <a:cubicBezTo>
                  <a:pt x="101" y="82"/>
                  <a:pt x="101" y="82"/>
                  <a:pt x="101" y="82"/>
                </a:cubicBezTo>
                <a:cubicBezTo>
                  <a:pt x="102" y="82"/>
                  <a:pt x="104" y="82"/>
                  <a:pt x="105" y="82"/>
                </a:cubicBezTo>
                <a:cubicBezTo>
                  <a:pt x="106" y="82"/>
                  <a:pt x="108" y="82"/>
                  <a:pt x="109" y="82"/>
                </a:cubicBezTo>
                <a:cubicBezTo>
                  <a:pt x="162" y="65"/>
                  <a:pt x="162" y="65"/>
                  <a:pt x="162" y="65"/>
                </a:cubicBezTo>
                <a:lnTo>
                  <a:pt x="164" y="94"/>
                </a:lnTo>
                <a:close/>
              </a:path>
            </a:pathLst>
          </a:custGeom>
          <a:solidFill>
            <a:srgbClr val="FFFFFF"/>
          </a:solidFill>
          <a:ln>
            <a:noFill/>
          </a:ln>
        </p:spPr>
        <p:txBody>
          <a:bodyPr vert="horz" wrap="square" lIns="72567" tIns="36284" rIns="72567" bIns="36284"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grpSp>
        <p:nvGrpSpPr>
          <p:cNvPr id="89" name="Group 226"/>
          <p:cNvGrpSpPr/>
          <p:nvPr/>
        </p:nvGrpSpPr>
        <p:grpSpPr>
          <a:xfrm>
            <a:off x="3905631" y="3632628"/>
            <a:ext cx="833460" cy="710650"/>
            <a:chOff x="3755667" y="1931353"/>
            <a:chExt cx="680374" cy="587404"/>
          </a:xfrm>
          <a:solidFill>
            <a:srgbClr val="009900"/>
          </a:solidFill>
        </p:grpSpPr>
        <p:sp>
          <p:nvSpPr>
            <p:cNvPr id="91" name="Freeform 46"/>
            <p:cNvSpPr>
              <a:spLocks/>
            </p:cNvSpPr>
            <p:nvPr/>
          </p:nvSpPr>
          <p:spPr bwMode="auto">
            <a:xfrm>
              <a:off x="3755667" y="1931353"/>
              <a:ext cx="680374" cy="587404"/>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grpFill/>
            <a:ln w="0">
              <a:noFill/>
              <a:prstDash val="solid"/>
              <a:round/>
              <a:headEnd/>
              <a:tailEnd/>
            </a:ln>
          </p:spPr>
          <p:txBody>
            <a:bodyPr vert="horz" wrap="square" lIns="72567" tIns="36284" rIns="72567" bIns="36284"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sp>
          <p:nvSpPr>
            <p:cNvPr id="92" name="Freeform 46"/>
            <p:cNvSpPr>
              <a:spLocks/>
            </p:cNvSpPr>
            <p:nvPr/>
          </p:nvSpPr>
          <p:spPr bwMode="auto">
            <a:xfrm>
              <a:off x="3840267" y="2004393"/>
              <a:ext cx="511175" cy="441325"/>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grpFill/>
            <a:ln w="0">
              <a:noFill/>
              <a:prstDash val="solid"/>
              <a:round/>
              <a:headEnd/>
              <a:tailEnd/>
            </a:ln>
          </p:spPr>
          <p:txBody>
            <a:bodyPr vert="horz" wrap="square" lIns="72567" tIns="36284" rIns="72567" bIns="36284"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grpSp>
      <p:sp>
        <p:nvSpPr>
          <p:cNvPr id="90" name="Freeform 10"/>
          <p:cNvSpPr>
            <a:spLocks noEditPoints="1"/>
          </p:cNvSpPr>
          <p:nvPr/>
        </p:nvSpPr>
        <p:spPr bwMode="auto">
          <a:xfrm>
            <a:off x="4171966" y="3845063"/>
            <a:ext cx="312900" cy="285780"/>
          </a:xfrm>
          <a:custGeom>
            <a:avLst/>
            <a:gdLst>
              <a:gd name="T0" fmla="*/ 152 w 152"/>
              <a:gd name="T1" fmla="*/ 114 h 140"/>
              <a:gd name="T2" fmla="*/ 149 w 152"/>
              <a:gd name="T3" fmla="*/ 117 h 140"/>
              <a:gd name="T4" fmla="*/ 129 w 152"/>
              <a:gd name="T5" fmla="*/ 117 h 140"/>
              <a:gd name="T6" fmla="*/ 129 w 152"/>
              <a:gd name="T7" fmla="*/ 131 h 140"/>
              <a:gd name="T8" fmla="*/ 120 w 152"/>
              <a:gd name="T9" fmla="*/ 140 h 140"/>
              <a:gd name="T10" fmla="*/ 32 w 152"/>
              <a:gd name="T11" fmla="*/ 140 h 140"/>
              <a:gd name="T12" fmla="*/ 23 w 152"/>
              <a:gd name="T13" fmla="*/ 131 h 140"/>
              <a:gd name="T14" fmla="*/ 23 w 152"/>
              <a:gd name="T15" fmla="*/ 117 h 140"/>
              <a:gd name="T16" fmla="*/ 3 w 152"/>
              <a:gd name="T17" fmla="*/ 117 h 140"/>
              <a:gd name="T18" fmla="*/ 0 w 152"/>
              <a:gd name="T19" fmla="*/ 114 h 140"/>
              <a:gd name="T20" fmla="*/ 0 w 152"/>
              <a:gd name="T21" fmla="*/ 76 h 140"/>
              <a:gd name="T22" fmla="*/ 17 w 152"/>
              <a:gd name="T23" fmla="*/ 58 h 140"/>
              <a:gd name="T24" fmla="*/ 23 w 152"/>
              <a:gd name="T25" fmla="*/ 58 h 140"/>
              <a:gd name="T26" fmla="*/ 23 w 152"/>
              <a:gd name="T27" fmla="*/ 8 h 140"/>
              <a:gd name="T28" fmla="*/ 32 w 152"/>
              <a:gd name="T29" fmla="*/ 0 h 140"/>
              <a:gd name="T30" fmla="*/ 94 w 152"/>
              <a:gd name="T31" fmla="*/ 0 h 140"/>
              <a:gd name="T32" fmla="*/ 109 w 152"/>
              <a:gd name="T33" fmla="*/ 6 h 140"/>
              <a:gd name="T34" fmla="*/ 123 w 152"/>
              <a:gd name="T35" fmla="*/ 20 h 140"/>
              <a:gd name="T36" fmla="*/ 129 w 152"/>
              <a:gd name="T37" fmla="*/ 35 h 140"/>
              <a:gd name="T38" fmla="*/ 129 w 152"/>
              <a:gd name="T39" fmla="*/ 58 h 140"/>
              <a:gd name="T40" fmla="*/ 135 w 152"/>
              <a:gd name="T41" fmla="*/ 58 h 140"/>
              <a:gd name="T42" fmla="*/ 152 w 152"/>
              <a:gd name="T43" fmla="*/ 76 h 140"/>
              <a:gd name="T44" fmla="*/ 152 w 152"/>
              <a:gd name="T45" fmla="*/ 114 h 140"/>
              <a:gd name="T46" fmla="*/ 117 w 152"/>
              <a:gd name="T47" fmla="*/ 70 h 140"/>
              <a:gd name="T48" fmla="*/ 117 w 152"/>
              <a:gd name="T49" fmla="*/ 35 h 140"/>
              <a:gd name="T50" fmla="*/ 102 w 152"/>
              <a:gd name="T51" fmla="*/ 35 h 140"/>
              <a:gd name="T52" fmla="*/ 94 w 152"/>
              <a:gd name="T53" fmla="*/ 26 h 140"/>
              <a:gd name="T54" fmla="*/ 94 w 152"/>
              <a:gd name="T55" fmla="*/ 11 h 140"/>
              <a:gd name="T56" fmla="*/ 35 w 152"/>
              <a:gd name="T57" fmla="*/ 11 h 140"/>
              <a:gd name="T58" fmla="*/ 35 w 152"/>
              <a:gd name="T59" fmla="*/ 70 h 140"/>
              <a:gd name="T60" fmla="*/ 117 w 152"/>
              <a:gd name="T61" fmla="*/ 70 h 140"/>
              <a:gd name="T62" fmla="*/ 117 w 152"/>
              <a:gd name="T63" fmla="*/ 129 h 140"/>
              <a:gd name="T64" fmla="*/ 117 w 152"/>
              <a:gd name="T65" fmla="*/ 105 h 140"/>
              <a:gd name="T66" fmla="*/ 35 w 152"/>
              <a:gd name="T67" fmla="*/ 105 h 140"/>
              <a:gd name="T68" fmla="*/ 35 w 152"/>
              <a:gd name="T69" fmla="*/ 129 h 140"/>
              <a:gd name="T70" fmla="*/ 117 w 152"/>
              <a:gd name="T71" fmla="*/ 129 h 140"/>
              <a:gd name="T72" fmla="*/ 135 w 152"/>
              <a:gd name="T73" fmla="*/ 70 h 140"/>
              <a:gd name="T74" fmla="*/ 129 w 152"/>
              <a:gd name="T75" fmla="*/ 76 h 140"/>
              <a:gd name="T76" fmla="*/ 135 w 152"/>
              <a:gd name="T77" fmla="*/ 82 h 140"/>
              <a:gd name="T78" fmla="*/ 140 w 152"/>
              <a:gd name="T79" fmla="*/ 76 h 140"/>
              <a:gd name="T80" fmla="*/ 135 w 152"/>
              <a:gd name="T81" fmla="*/ 7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2" h="140">
                <a:moveTo>
                  <a:pt x="152" y="114"/>
                </a:moveTo>
                <a:cubicBezTo>
                  <a:pt x="152" y="115"/>
                  <a:pt x="151" y="117"/>
                  <a:pt x="149" y="117"/>
                </a:cubicBezTo>
                <a:cubicBezTo>
                  <a:pt x="129" y="117"/>
                  <a:pt x="129" y="117"/>
                  <a:pt x="129" y="117"/>
                </a:cubicBezTo>
                <a:cubicBezTo>
                  <a:pt x="129" y="131"/>
                  <a:pt x="129" y="131"/>
                  <a:pt x="129" y="131"/>
                </a:cubicBezTo>
                <a:cubicBezTo>
                  <a:pt x="129" y="136"/>
                  <a:pt x="125" y="140"/>
                  <a:pt x="120" y="140"/>
                </a:cubicBezTo>
                <a:cubicBezTo>
                  <a:pt x="32" y="140"/>
                  <a:pt x="32" y="140"/>
                  <a:pt x="32" y="140"/>
                </a:cubicBezTo>
                <a:cubicBezTo>
                  <a:pt x="27" y="140"/>
                  <a:pt x="23" y="136"/>
                  <a:pt x="23" y="131"/>
                </a:cubicBezTo>
                <a:cubicBezTo>
                  <a:pt x="23" y="117"/>
                  <a:pt x="23" y="117"/>
                  <a:pt x="23" y="117"/>
                </a:cubicBezTo>
                <a:cubicBezTo>
                  <a:pt x="3" y="117"/>
                  <a:pt x="3" y="117"/>
                  <a:pt x="3" y="117"/>
                </a:cubicBezTo>
                <a:cubicBezTo>
                  <a:pt x="1" y="117"/>
                  <a:pt x="0" y="115"/>
                  <a:pt x="0" y="114"/>
                </a:cubicBezTo>
                <a:cubicBezTo>
                  <a:pt x="0" y="76"/>
                  <a:pt x="0" y="76"/>
                  <a:pt x="0" y="76"/>
                </a:cubicBezTo>
                <a:cubicBezTo>
                  <a:pt x="0" y="66"/>
                  <a:pt x="8" y="58"/>
                  <a:pt x="17" y="58"/>
                </a:cubicBezTo>
                <a:cubicBezTo>
                  <a:pt x="23" y="58"/>
                  <a:pt x="23" y="58"/>
                  <a:pt x="23" y="58"/>
                </a:cubicBezTo>
                <a:cubicBezTo>
                  <a:pt x="23" y="8"/>
                  <a:pt x="23" y="8"/>
                  <a:pt x="23" y="8"/>
                </a:cubicBezTo>
                <a:cubicBezTo>
                  <a:pt x="23" y="4"/>
                  <a:pt x="27" y="0"/>
                  <a:pt x="32" y="0"/>
                </a:cubicBezTo>
                <a:cubicBezTo>
                  <a:pt x="94" y="0"/>
                  <a:pt x="94" y="0"/>
                  <a:pt x="94" y="0"/>
                </a:cubicBezTo>
                <a:cubicBezTo>
                  <a:pt x="98" y="0"/>
                  <a:pt x="105" y="2"/>
                  <a:pt x="109" y="6"/>
                </a:cubicBezTo>
                <a:cubicBezTo>
                  <a:pt x="123" y="20"/>
                  <a:pt x="123" y="20"/>
                  <a:pt x="123" y="20"/>
                </a:cubicBezTo>
                <a:cubicBezTo>
                  <a:pt x="126" y="23"/>
                  <a:pt x="129" y="30"/>
                  <a:pt x="129" y="35"/>
                </a:cubicBezTo>
                <a:cubicBezTo>
                  <a:pt x="129" y="58"/>
                  <a:pt x="129" y="58"/>
                  <a:pt x="129" y="58"/>
                </a:cubicBezTo>
                <a:cubicBezTo>
                  <a:pt x="135" y="58"/>
                  <a:pt x="135" y="58"/>
                  <a:pt x="135" y="58"/>
                </a:cubicBezTo>
                <a:cubicBezTo>
                  <a:pt x="144" y="58"/>
                  <a:pt x="152" y="66"/>
                  <a:pt x="152" y="76"/>
                </a:cubicBezTo>
                <a:lnTo>
                  <a:pt x="152" y="114"/>
                </a:lnTo>
                <a:close/>
                <a:moveTo>
                  <a:pt x="117" y="70"/>
                </a:moveTo>
                <a:cubicBezTo>
                  <a:pt x="117" y="35"/>
                  <a:pt x="117" y="35"/>
                  <a:pt x="117" y="35"/>
                </a:cubicBezTo>
                <a:cubicBezTo>
                  <a:pt x="102" y="35"/>
                  <a:pt x="102" y="35"/>
                  <a:pt x="102" y="35"/>
                </a:cubicBezTo>
                <a:cubicBezTo>
                  <a:pt x="98" y="35"/>
                  <a:pt x="94" y="31"/>
                  <a:pt x="94" y="26"/>
                </a:cubicBezTo>
                <a:cubicBezTo>
                  <a:pt x="94" y="11"/>
                  <a:pt x="94" y="11"/>
                  <a:pt x="94" y="11"/>
                </a:cubicBezTo>
                <a:cubicBezTo>
                  <a:pt x="35" y="11"/>
                  <a:pt x="35" y="11"/>
                  <a:pt x="35" y="11"/>
                </a:cubicBezTo>
                <a:cubicBezTo>
                  <a:pt x="35" y="70"/>
                  <a:pt x="35" y="70"/>
                  <a:pt x="35" y="70"/>
                </a:cubicBezTo>
                <a:lnTo>
                  <a:pt x="117" y="70"/>
                </a:lnTo>
                <a:close/>
                <a:moveTo>
                  <a:pt x="117" y="129"/>
                </a:moveTo>
                <a:cubicBezTo>
                  <a:pt x="117" y="105"/>
                  <a:pt x="117" y="105"/>
                  <a:pt x="117" y="105"/>
                </a:cubicBezTo>
                <a:cubicBezTo>
                  <a:pt x="35" y="105"/>
                  <a:pt x="35" y="105"/>
                  <a:pt x="35" y="105"/>
                </a:cubicBezTo>
                <a:cubicBezTo>
                  <a:pt x="35" y="129"/>
                  <a:pt x="35" y="129"/>
                  <a:pt x="35" y="129"/>
                </a:cubicBezTo>
                <a:lnTo>
                  <a:pt x="117" y="129"/>
                </a:lnTo>
                <a:close/>
                <a:moveTo>
                  <a:pt x="135" y="70"/>
                </a:moveTo>
                <a:cubicBezTo>
                  <a:pt x="131" y="70"/>
                  <a:pt x="129" y="73"/>
                  <a:pt x="129" y="76"/>
                </a:cubicBezTo>
                <a:cubicBezTo>
                  <a:pt x="129" y="79"/>
                  <a:pt x="131" y="82"/>
                  <a:pt x="135" y="82"/>
                </a:cubicBezTo>
                <a:cubicBezTo>
                  <a:pt x="138" y="82"/>
                  <a:pt x="140" y="79"/>
                  <a:pt x="140" y="76"/>
                </a:cubicBezTo>
                <a:cubicBezTo>
                  <a:pt x="140" y="73"/>
                  <a:pt x="138" y="70"/>
                  <a:pt x="135" y="70"/>
                </a:cubicBezTo>
                <a:close/>
              </a:path>
            </a:pathLst>
          </a:custGeom>
          <a:solidFill>
            <a:schemeClr val="bg1"/>
          </a:solidFill>
          <a:ln>
            <a:noFill/>
          </a:ln>
          <a:extLst/>
        </p:spPr>
        <p:txBody>
          <a:bodyPr vert="horz" wrap="square" lIns="72567" tIns="36284" rIns="72567" bIns="36284"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grpSp>
        <p:nvGrpSpPr>
          <p:cNvPr id="94" name="Group 1"/>
          <p:cNvGrpSpPr/>
          <p:nvPr/>
        </p:nvGrpSpPr>
        <p:grpSpPr>
          <a:xfrm>
            <a:off x="3689439" y="1803409"/>
            <a:ext cx="833460" cy="710650"/>
            <a:chOff x="3755667" y="1931353"/>
            <a:chExt cx="680374" cy="587404"/>
          </a:xfrm>
          <a:solidFill>
            <a:srgbClr val="FFFFFF"/>
          </a:solidFill>
        </p:grpSpPr>
        <p:sp>
          <p:nvSpPr>
            <p:cNvPr id="96" name="Freeform 46"/>
            <p:cNvSpPr>
              <a:spLocks/>
            </p:cNvSpPr>
            <p:nvPr/>
          </p:nvSpPr>
          <p:spPr bwMode="auto">
            <a:xfrm>
              <a:off x="3755667" y="1931353"/>
              <a:ext cx="680374" cy="587404"/>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rgbClr val="009900"/>
            </a:solidFill>
            <a:ln w="0">
              <a:noFill/>
              <a:prstDash val="solid"/>
              <a:round/>
              <a:headEnd/>
              <a:tailEnd/>
            </a:ln>
          </p:spPr>
          <p:txBody>
            <a:bodyPr vert="horz" wrap="square" lIns="72567" tIns="36284" rIns="72567" bIns="36284"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sp>
          <p:nvSpPr>
            <p:cNvPr id="97" name="Freeform 46"/>
            <p:cNvSpPr>
              <a:spLocks/>
            </p:cNvSpPr>
            <p:nvPr/>
          </p:nvSpPr>
          <p:spPr bwMode="auto">
            <a:xfrm>
              <a:off x="3840267" y="2004393"/>
              <a:ext cx="511175" cy="441325"/>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rgbClr val="009900"/>
            </a:solidFill>
            <a:ln w="0">
              <a:noFill/>
              <a:prstDash val="solid"/>
              <a:round/>
              <a:headEnd/>
              <a:tailEnd/>
            </a:ln>
          </p:spPr>
          <p:txBody>
            <a:bodyPr vert="horz" wrap="square" lIns="72567" tIns="36284" rIns="72567" bIns="36284"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grpSp>
      <p:sp>
        <p:nvSpPr>
          <p:cNvPr id="95" name="Freeform 11"/>
          <p:cNvSpPr>
            <a:spLocks noEditPoints="1"/>
          </p:cNvSpPr>
          <p:nvPr/>
        </p:nvSpPr>
        <p:spPr bwMode="auto">
          <a:xfrm>
            <a:off x="3959294" y="1993148"/>
            <a:ext cx="293751" cy="341472"/>
          </a:xfrm>
          <a:custGeom>
            <a:avLst/>
            <a:gdLst>
              <a:gd name="T0" fmla="*/ 118 w 129"/>
              <a:gd name="T1" fmla="*/ 87 h 152"/>
              <a:gd name="T2" fmla="*/ 107 w 129"/>
              <a:gd name="T3" fmla="*/ 99 h 152"/>
              <a:gd name="T4" fmla="*/ 51 w 129"/>
              <a:gd name="T5" fmla="*/ 107 h 152"/>
              <a:gd name="T6" fmla="*/ 15 w 129"/>
              <a:gd name="T7" fmla="*/ 94 h 152"/>
              <a:gd name="T8" fmla="*/ 9 w 129"/>
              <a:gd name="T9" fmla="*/ 79 h 152"/>
              <a:gd name="T10" fmla="*/ 0 w 129"/>
              <a:gd name="T11" fmla="*/ 22 h 152"/>
              <a:gd name="T12" fmla="*/ 17 w 129"/>
              <a:gd name="T13" fmla="*/ 8 h 152"/>
              <a:gd name="T14" fmla="*/ 46 w 129"/>
              <a:gd name="T15" fmla="*/ 2 h 152"/>
              <a:gd name="T16" fmla="*/ 107 w 129"/>
              <a:gd name="T17" fmla="*/ 6 h 152"/>
              <a:gd name="T18" fmla="*/ 127 w 129"/>
              <a:gd name="T19" fmla="*/ 18 h 152"/>
              <a:gd name="T20" fmla="*/ 128 w 129"/>
              <a:gd name="T21" fmla="*/ 27 h 152"/>
              <a:gd name="T22" fmla="*/ 118 w 129"/>
              <a:gd name="T23" fmla="*/ 87 h 152"/>
              <a:gd name="T24" fmla="*/ 101 w 129"/>
              <a:gd name="T25" fmla="*/ 141 h 152"/>
              <a:gd name="T26" fmla="*/ 47 w 129"/>
              <a:gd name="T27" fmla="*/ 148 h 152"/>
              <a:gd name="T28" fmla="*/ 21 w 129"/>
              <a:gd name="T29" fmla="*/ 135 h 152"/>
              <a:gd name="T30" fmla="*/ 16 w 129"/>
              <a:gd name="T31" fmla="*/ 108 h 152"/>
              <a:gd name="T32" fmla="*/ 16 w 129"/>
              <a:gd name="T33" fmla="*/ 106 h 152"/>
              <a:gd name="T34" fmla="*/ 18 w 129"/>
              <a:gd name="T35" fmla="*/ 106 h 152"/>
              <a:gd name="T36" fmla="*/ 111 w 129"/>
              <a:gd name="T37" fmla="*/ 106 h 152"/>
              <a:gd name="T38" fmla="*/ 112 w 129"/>
              <a:gd name="T39" fmla="*/ 115 h 152"/>
              <a:gd name="T40" fmla="*/ 101 w 129"/>
              <a:gd name="T41" fmla="*/ 141 h 152"/>
              <a:gd name="T42" fmla="*/ 89 w 129"/>
              <a:gd name="T43" fmla="*/ 13 h 152"/>
              <a:gd name="T44" fmla="*/ 38 w 129"/>
              <a:gd name="T45" fmla="*/ 13 h 152"/>
              <a:gd name="T46" fmla="*/ 22 w 129"/>
              <a:gd name="T47" fmla="*/ 20 h 152"/>
              <a:gd name="T48" fmla="*/ 44 w 129"/>
              <a:gd name="T49" fmla="*/ 28 h 152"/>
              <a:gd name="T50" fmla="*/ 85 w 129"/>
              <a:gd name="T51" fmla="*/ 28 h 152"/>
              <a:gd name="T52" fmla="*/ 106 w 129"/>
              <a:gd name="T53" fmla="*/ 20 h 152"/>
              <a:gd name="T54" fmla="*/ 89 w 129"/>
              <a:gd name="T55" fmla="*/ 13 h 152"/>
              <a:gd name="T56" fmla="*/ 56 w 129"/>
              <a:gd name="T57" fmla="*/ 54 h 152"/>
              <a:gd name="T58" fmla="*/ 44 w 129"/>
              <a:gd name="T59" fmla="*/ 74 h 152"/>
              <a:gd name="T60" fmla="*/ 66 w 129"/>
              <a:gd name="T61" fmla="*/ 93 h 152"/>
              <a:gd name="T62" fmla="*/ 84 w 129"/>
              <a:gd name="T63" fmla="*/ 70 h 152"/>
              <a:gd name="T64" fmla="*/ 56 w 129"/>
              <a:gd name="T65" fmla="*/ 54 h 152"/>
              <a:gd name="T66" fmla="*/ 59 w 129"/>
              <a:gd name="T67" fmla="*/ 82 h 152"/>
              <a:gd name="T68" fmla="*/ 59 w 129"/>
              <a:gd name="T69" fmla="*/ 64 h 152"/>
              <a:gd name="T70" fmla="*/ 74 w 129"/>
              <a:gd name="T71" fmla="*/ 72 h 152"/>
              <a:gd name="T72" fmla="*/ 59 w 129"/>
              <a:gd name="T73" fmla="*/ 82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9" h="152">
                <a:moveTo>
                  <a:pt x="118" y="87"/>
                </a:moveTo>
                <a:cubicBezTo>
                  <a:pt x="117" y="93"/>
                  <a:pt x="111" y="96"/>
                  <a:pt x="107" y="99"/>
                </a:cubicBezTo>
                <a:cubicBezTo>
                  <a:pt x="89" y="107"/>
                  <a:pt x="69" y="109"/>
                  <a:pt x="51" y="107"/>
                </a:cubicBezTo>
                <a:cubicBezTo>
                  <a:pt x="38" y="106"/>
                  <a:pt x="25" y="102"/>
                  <a:pt x="15" y="94"/>
                </a:cubicBezTo>
                <a:cubicBezTo>
                  <a:pt x="10" y="90"/>
                  <a:pt x="10" y="84"/>
                  <a:pt x="9" y="79"/>
                </a:cubicBezTo>
                <a:cubicBezTo>
                  <a:pt x="6" y="60"/>
                  <a:pt x="2" y="41"/>
                  <a:pt x="0" y="22"/>
                </a:cubicBezTo>
                <a:cubicBezTo>
                  <a:pt x="1" y="14"/>
                  <a:pt x="10" y="10"/>
                  <a:pt x="17" y="8"/>
                </a:cubicBezTo>
                <a:cubicBezTo>
                  <a:pt x="26" y="4"/>
                  <a:pt x="36" y="3"/>
                  <a:pt x="46" y="2"/>
                </a:cubicBezTo>
                <a:cubicBezTo>
                  <a:pt x="66" y="0"/>
                  <a:pt x="87" y="1"/>
                  <a:pt x="107" y="6"/>
                </a:cubicBezTo>
                <a:cubicBezTo>
                  <a:pt x="115" y="9"/>
                  <a:pt x="122" y="12"/>
                  <a:pt x="127" y="18"/>
                </a:cubicBezTo>
                <a:cubicBezTo>
                  <a:pt x="129" y="20"/>
                  <a:pt x="129" y="24"/>
                  <a:pt x="128" y="27"/>
                </a:cubicBezTo>
                <a:cubicBezTo>
                  <a:pt x="125" y="47"/>
                  <a:pt x="121" y="67"/>
                  <a:pt x="118" y="87"/>
                </a:cubicBezTo>
                <a:close/>
                <a:moveTo>
                  <a:pt x="101" y="141"/>
                </a:moveTo>
                <a:cubicBezTo>
                  <a:pt x="85" y="151"/>
                  <a:pt x="65" y="152"/>
                  <a:pt x="47" y="148"/>
                </a:cubicBezTo>
                <a:cubicBezTo>
                  <a:pt x="37" y="147"/>
                  <a:pt x="26" y="144"/>
                  <a:pt x="21" y="135"/>
                </a:cubicBezTo>
                <a:cubicBezTo>
                  <a:pt x="18" y="126"/>
                  <a:pt x="17" y="117"/>
                  <a:pt x="16" y="108"/>
                </a:cubicBezTo>
                <a:cubicBezTo>
                  <a:pt x="16" y="106"/>
                  <a:pt x="16" y="106"/>
                  <a:pt x="16" y="106"/>
                </a:cubicBezTo>
                <a:cubicBezTo>
                  <a:pt x="18" y="106"/>
                  <a:pt x="18" y="106"/>
                  <a:pt x="18" y="106"/>
                </a:cubicBezTo>
                <a:cubicBezTo>
                  <a:pt x="45" y="124"/>
                  <a:pt x="83" y="124"/>
                  <a:pt x="111" y="106"/>
                </a:cubicBezTo>
                <a:cubicBezTo>
                  <a:pt x="115" y="107"/>
                  <a:pt x="112" y="112"/>
                  <a:pt x="112" y="115"/>
                </a:cubicBezTo>
                <a:cubicBezTo>
                  <a:pt x="109" y="124"/>
                  <a:pt x="110" y="136"/>
                  <a:pt x="101" y="141"/>
                </a:cubicBezTo>
                <a:close/>
                <a:moveTo>
                  <a:pt x="89" y="13"/>
                </a:moveTo>
                <a:cubicBezTo>
                  <a:pt x="72" y="11"/>
                  <a:pt x="55" y="10"/>
                  <a:pt x="38" y="13"/>
                </a:cubicBezTo>
                <a:cubicBezTo>
                  <a:pt x="32" y="14"/>
                  <a:pt x="26" y="15"/>
                  <a:pt x="22" y="20"/>
                </a:cubicBezTo>
                <a:cubicBezTo>
                  <a:pt x="28" y="26"/>
                  <a:pt x="36" y="27"/>
                  <a:pt x="44" y="28"/>
                </a:cubicBezTo>
                <a:cubicBezTo>
                  <a:pt x="57" y="29"/>
                  <a:pt x="71" y="30"/>
                  <a:pt x="85" y="28"/>
                </a:cubicBezTo>
                <a:cubicBezTo>
                  <a:pt x="92" y="27"/>
                  <a:pt x="101" y="26"/>
                  <a:pt x="106" y="20"/>
                </a:cubicBezTo>
                <a:cubicBezTo>
                  <a:pt x="102" y="15"/>
                  <a:pt x="95" y="14"/>
                  <a:pt x="89" y="13"/>
                </a:cubicBezTo>
                <a:close/>
                <a:moveTo>
                  <a:pt x="56" y="54"/>
                </a:moveTo>
                <a:cubicBezTo>
                  <a:pt x="48" y="57"/>
                  <a:pt x="43" y="65"/>
                  <a:pt x="44" y="74"/>
                </a:cubicBezTo>
                <a:cubicBezTo>
                  <a:pt x="44" y="85"/>
                  <a:pt x="55" y="94"/>
                  <a:pt x="66" y="93"/>
                </a:cubicBezTo>
                <a:cubicBezTo>
                  <a:pt x="77" y="92"/>
                  <a:pt x="86" y="81"/>
                  <a:pt x="84" y="70"/>
                </a:cubicBezTo>
                <a:cubicBezTo>
                  <a:pt x="83" y="57"/>
                  <a:pt x="68" y="48"/>
                  <a:pt x="56" y="54"/>
                </a:cubicBezTo>
                <a:close/>
                <a:moveTo>
                  <a:pt x="59" y="82"/>
                </a:moveTo>
                <a:cubicBezTo>
                  <a:pt x="52" y="79"/>
                  <a:pt x="52" y="67"/>
                  <a:pt x="59" y="64"/>
                </a:cubicBezTo>
                <a:cubicBezTo>
                  <a:pt x="65" y="60"/>
                  <a:pt x="74" y="65"/>
                  <a:pt x="74" y="72"/>
                </a:cubicBezTo>
                <a:cubicBezTo>
                  <a:pt x="75" y="80"/>
                  <a:pt x="66" y="86"/>
                  <a:pt x="59" y="82"/>
                </a:cubicBezTo>
                <a:close/>
              </a:path>
            </a:pathLst>
          </a:custGeom>
          <a:solidFill>
            <a:schemeClr val="bg1"/>
          </a:solidFill>
          <a:ln>
            <a:noFill/>
          </a:ln>
          <a:extLst/>
        </p:spPr>
        <p:txBody>
          <a:bodyPr vert="horz" wrap="square" lIns="72567" tIns="36284" rIns="72567" bIns="36284"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500" fill="hold"/>
                                        <p:tgtEl>
                                          <p:spTgt spid="33"/>
                                        </p:tgtEl>
                                        <p:attrNameLst>
                                          <p:attrName>ppt_x</p:attrName>
                                        </p:attrNameLst>
                                      </p:cBhvr>
                                      <p:tavLst>
                                        <p:tav tm="0">
                                          <p:val>
                                            <p:strVal val="0-#ppt_w/2"/>
                                          </p:val>
                                        </p:tav>
                                        <p:tav tm="100000">
                                          <p:val>
                                            <p:strVal val="#ppt_x"/>
                                          </p:val>
                                        </p:tav>
                                      </p:tavLst>
                                    </p:anim>
                                    <p:anim calcmode="lin" valueType="num">
                                      <p:cBhvr>
                                        <p:cTn id="8" dur="500" fill="hold"/>
                                        <p:tgtEl>
                                          <p:spTgt spid="3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p:cTn id="11" dur="500" fill="hold"/>
                                        <p:tgtEl>
                                          <p:spTgt spid="34"/>
                                        </p:tgtEl>
                                        <p:attrNameLst>
                                          <p:attrName>ppt_x</p:attrName>
                                        </p:attrNameLst>
                                      </p:cBhvr>
                                      <p:tavLst>
                                        <p:tav tm="0">
                                          <p:val>
                                            <p:strVal val="0-#ppt_w/2"/>
                                          </p:val>
                                        </p:tav>
                                        <p:tav tm="100000">
                                          <p:val>
                                            <p:strVal val="#ppt_x"/>
                                          </p:val>
                                        </p:tav>
                                      </p:tavLst>
                                    </p:anim>
                                    <p:anim calcmode="lin" valueType="num">
                                      <p:cBhvr>
                                        <p:cTn id="12" dur="500" fill="hold"/>
                                        <p:tgtEl>
                                          <p:spTgt spid="34"/>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5"/>
                                        </p:tgtEl>
                                        <p:attrNameLst>
                                          <p:attrName>style.visibility</p:attrName>
                                        </p:attrNameLst>
                                      </p:cBhvr>
                                      <p:to>
                                        <p:strVal val="visible"/>
                                      </p:to>
                                    </p:set>
                                    <p:anim calcmode="lin" valueType="num">
                                      <p:cBhvr>
                                        <p:cTn id="15" dur="500" fill="hold"/>
                                        <p:tgtEl>
                                          <p:spTgt spid="35"/>
                                        </p:tgtEl>
                                        <p:attrNameLst>
                                          <p:attrName>ppt_x</p:attrName>
                                        </p:attrNameLst>
                                      </p:cBhvr>
                                      <p:tavLst>
                                        <p:tav tm="0">
                                          <p:val>
                                            <p:strVal val="0-#ppt_w/2"/>
                                          </p:val>
                                        </p:tav>
                                        <p:tav tm="100000">
                                          <p:val>
                                            <p:strVal val="#ppt_x"/>
                                          </p:val>
                                        </p:tav>
                                      </p:tavLst>
                                    </p:anim>
                                    <p:anim calcmode="lin" valueType="num">
                                      <p:cBhvr>
                                        <p:cTn id="16" dur="500" fill="hold"/>
                                        <p:tgtEl>
                                          <p:spTgt spid="35"/>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36"/>
                                        </p:tgtEl>
                                        <p:attrNameLst>
                                          <p:attrName>style.visibility</p:attrName>
                                        </p:attrNameLst>
                                      </p:cBhvr>
                                      <p:to>
                                        <p:strVal val="visible"/>
                                      </p:to>
                                    </p:set>
                                    <p:anim calcmode="lin" valueType="num">
                                      <p:cBhvr>
                                        <p:cTn id="19" dur="500" fill="hold"/>
                                        <p:tgtEl>
                                          <p:spTgt spid="36"/>
                                        </p:tgtEl>
                                        <p:attrNameLst>
                                          <p:attrName>ppt_x</p:attrName>
                                        </p:attrNameLst>
                                      </p:cBhvr>
                                      <p:tavLst>
                                        <p:tav tm="0">
                                          <p:val>
                                            <p:strVal val="0-#ppt_w/2"/>
                                          </p:val>
                                        </p:tav>
                                        <p:tav tm="100000">
                                          <p:val>
                                            <p:strVal val="#ppt_x"/>
                                          </p:val>
                                        </p:tav>
                                      </p:tavLst>
                                    </p:anim>
                                    <p:anim calcmode="lin" valueType="num">
                                      <p:cBhvr>
                                        <p:cTn id="20" dur="500" fill="hold"/>
                                        <p:tgtEl>
                                          <p:spTgt spid="36"/>
                                        </p:tgtEl>
                                        <p:attrNameLst>
                                          <p:attrName>ppt_y</p:attrName>
                                        </p:attrNameLst>
                                      </p:cBhvr>
                                      <p:tavLst>
                                        <p:tav tm="0">
                                          <p:val>
                                            <p:strVal val="#ppt_y"/>
                                          </p:val>
                                        </p:tav>
                                        <p:tav tm="100000">
                                          <p:val>
                                            <p:strVal val="#ppt_y"/>
                                          </p:val>
                                        </p:tav>
                                      </p:tavLst>
                                    </p:anim>
                                  </p:childTnLst>
                                </p:cTn>
                              </p:par>
                              <p:par>
                                <p:cTn id="21" presetID="8" presetClass="emph" presetSubtype="0" fill="hold" grpId="1" nodeType="withEffect">
                                  <p:stCondLst>
                                    <p:cond delay="0"/>
                                  </p:stCondLst>
                                  <p:childTnLst>
                                    <p:animRot by="21600000">
                                      <p:cBhvr>
                                        <p:cTn id="22" dur="500" fill="hold"/>
                                        <p:tgtEl>
                                          <p:spTgt spid="33"/>
                                        </p:tgtEl>
                                        <p:attrNameLst>
                                          <p:attrName>r</p:attrName>
                                        </p:attrNameLst>
                                      </p:cBhvr>
                                    </p:animRot>
                                  </p:childTnLst>
                                </p:cTn>
                              </p:par>
                              <p:par>
                                <p:cTn id="23" presetID="8" presetClass="emph" presetSubtype="0" fill="hold" grpId="1" nodeType="withEffect">
                                  <p:stCondLst>
                                    <p:cond delay="0"/>
                                  </p:stCondLst>
                                  <p:childTnLst>
                                    <p:animRot by="21600000">
                                      <p:cBhvr>
                                        <p:cTn id="24" dur="500" fill="hold"/>
                                        <p:tgtEl>
                                          <p:spTgt spid="34"/>
                                        </p:tgtEl>
                                        <p:attrNameLst>
                                          <p:attrName>r</p:attrName>
                                        </p:attrNameLst>
                                      </p:cBhvr>
                                    </p:animRot>
                                  </p:childTnLst>
                                </p:cTn>
                              </p:par>
                              <p:par>
                                <p:cTn id="25" presetID="8" presetClass="emph" presetSubtype="0" fill="hold" grpId="1" nodeType="withEffect">
                                  <p:stCondLst>
                                    <p:cond delay="0"/>
                                  </p:stCondLst>
                                  <p:childTnLst>
                                    <p:animRot by="21600000">
                                      <p:cBhvr>
                                        <p:cTn id="26" dur="500" fill="hold"/>
                                        <p:tgtEl>
                                          <p:spTgt spid="35"/>
                                        </p:tgtEl>
                                        <p:attrNameLst>
                                          <p:attrName>r</p:attrName>
                                        </p:attrNameLst>
                                      </p:cBhvr>
                                    </p:animRot>
                                  </p:childTnLst>
                                </p:cTn>
                              </p:par>
                              <p:par>
                                <p:cTn id="27" presetID="8" presetClass="emph" presetSubtype="0" fill="hold" grpId="1" nodeType="withEffect">
                                  <p:stCondLst>
                                    <p:cond delay="0"/>
                                  </p:stCondLst>
                                  <p:childTnLst>
                                    <p:animRot by="21600000">
                                      <p:cBhvr>
                                        <p:cTn id="28" dur="500" fill="hold"/>
                                        <p:tgtEl>
                                          <p:spTgt spid="36"/>
                                        </p:tgtEl>
                                        <p:attrNameLst>
                                          <p:attrName>r</p:attrName>
                                        </p:attrNameLst>
                                      </p:cBhvr>
                                    </p:animRo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48"/>
                                        </p:tgtEl>
                                        <p:attrNameLst>
                                          <p:attrName>style.visibility</p:attrName>
                                        </p:attrNameLst>
                                      </p:cBhvr>
                                      <p:to>
                                        <p:strVal val="visible"/>
                                      </p:to>
                                    </p:set>
                                    <p:anim calcmode="lin" valueType="num">
                                      <p:cBhvr additive="base">
                                        <p:cTn id="33" dur="500" fill="hold"/>
                                        <p:tgtEl>
                                          <p:spTgt spid="48"/>
                                        </p:tgtEl>
                                        <p:attrNameLst>
                                          <p:attrName>ppt_x</p:attrName>
                                        </p:attrNameLst>
                                      </p:cBhvr>
                                      <p:tavLst>
                                        <p:tav tm="0">
                                          <p:val>
                                            <p:strVal val="#ppt_x"/>
                                          </p:val>
                                        </p:tav>
                                        <p:tav tm="100000">
                                          <p:val>
                                            <p:strVal val="#ppt_x"/>
                                          </p:val>
                                        </p:tav>
                                      </p:tavLst>
                                    </p:anim>
                                    <p:anim calcmode="lin" valueType="num">
                                      <p:cBhvr additive="base">
                                        <p:cTn id="34" dur="500" fill="hold"/>
                                        <p:tgtEl>
                                          <p:spTgt spid="48"/>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42"/>
                                        </p:tgtEl>
                                        <p:attrNameLst>
                                          <p:attrName>style.visibility</p:attrName>
                                        </p:attrNameLst>
                                      </p:cBhvr>
                                      <p:to>
                                        <p:strVal val="visible"/>
                                      </p:to>
                                    </p:set>
                                    <p:anim calcmode="lin" valueType="num">
                                      <p:cBhvr additive="base">
                                        <p:cTn id="37" dur="500" fill="hold"/>
                                        <p:tgtEl>
                                          <p:spTgt spid="42"/>
                                        </p:tgtEl>
                                        <p:attrNameLst>
                                          <p:attrName>ppt_x</p:attrName>
                                        </p:attrNameLst>
                                      </p:cBhvr>
                                      <p:tavLst>
                                        <p:tav tm="0">
                                          <p:val>
                                            <p:strVal val="#ppt_x"/>
                                          </p:val>
                                        </p:tav>
                                        <p:tav tm="100000">
                                          <p:val>
                                            <p:strVal val="#ppt_x"/>
                                          </p:val>
                                        </p:tav>
                                      </p:tavLst>
                                    </p:anim>
                                    <p:anim calcmode="lin" valueType="num">
                                      <p:cBhvr additive="base">
                                        <p:cTn id="38" dur="500" fill="hold"/>
                                        <p:tgtEl>
                                          <p:spTgt spid="42"/>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41"/>
                                        </p:tgtEl>
                                        <p:attrNameLst>
                                          <p:attrName>style.visibility</p:attrName>
                                        </p:attrNameLst>
                                      </p:cBhvr>
                                      <p:to>
                                        <p:strVal val="visible"/>
                                      </p:to>
                                    </p:set>
                                    <p:anim calcmode="lin" valueType="num">
                                      <p:cBhvr additive="base">
                                        <p:cTn id="41" dur="500" fill="hold"/>
                                        <p:tgtEl>
                                          <p:spTgt spid="41"/>
                                        </p:tgtEl>
                                        <p:attrNameLst>
                                          <p:attrName>ppt_x</p:attrName>
                                        </p:attrNameLst>
                                      </p:cBhvr>
                                      <p:tavLst>
                                        <p:tav tm="0">
                                          <p:val>
                                            <p:strVal val="#ppt_x"/>
                                          </p:val>
                                        </p:tav>
                                        <p:tav tm="100000">
                                          <p:val>
                                            <p:strVal val="#ppt_x"/>
                                          </p:val>
                                        </p:tav>
                                      </p:tavLst>
                                    </p:anim>
                                    <p:anim calcmode="lin" valueType="num">
                                      <p:cBhvr additive="base">
                                        <p:cTn id="42" dur="500" fill="hold"/>
                                        <p:tgtEl>
                                          <p:spTgt spid="41"/>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95"/>
                                        </p:tgtEl>
                                        <p:attrNameLst>
                                          <p:attrName>style.visibility</p:attrName>
                                        </p:attrNameLst>
                                      </p:cBhvr>
                                      <p:to>
                                        <p:strVal val="visible"/>
                                      </p:to>
                                    </p:set>
                                    <p:anim calcmode="lin" valueType="num">
                                      <p:cBhvr additive="base">
                                        <p:cTn id="45" dur="500" fill="hold"/>
                                        <p:tgtEl>
                                          <p:spTgt spid="95"/>
                                        </p:tgtEl>
                                        <p:attrNameLst>
                                          <p:attrName>ppt_x</p:attrName>
                                        </p:attrNameLst>
                                      </p:cBhvr>
                                      <p:tavLst>
                                        <p:tav tm="0">
                                          <p:val>
                                            <p:strVal val="#ppt_x"/>
                                          </p:val>
                                        </p:tav>
                                        <p:tav tm="100000">
                                          <p:val>
                                            <p:strVal val="#ppt_x"/>
                                          </p:val>
                                        </p:tav>
                                      </p:tavLst>
                                    </p:anim>
                                    <p:anim calcmode="lin" valueType="num">
                                      <p:cBhvr additive="base">
                                        <p:cTn id="46" dur="500" fill="hold"/>
                                        <p:tgtEl>
                                          <p:spTgt spid="95"/>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94"/>
                                        </p:tgtEl>
                                        <p:attrNameLst>
                                          <p:attrName>style.visibility</p:attrName>
                                        </p:attrNameLst>
                                      </p:cBhvr>
                                      <p:to>
                                        <p:strVal val="visible"/>
                                      </p:to>
                                    </p:set>
                                    <p:anim calcmode="lin" valueType="num">
                                      <p:cBhvr additive="base">
                                        <p:cTn id="49" dur="500" fill="hold"/>
                                        <p:tgtEl>
                                          <p:spTgt spid="94"/>
                                        </p:tgtEl>
                                        <p:attrNameLst>
                                          <p:attrName>ppt_x</p:attrName>
                                        </p:attrNameLst>
                                      </p:cBhvr>
                                      <p:tavLst>
                                        <p:tav tm="0">
                                          <p:val>
                                            <p:strVal val="#ppt_x"/>
                                          </p:val>
                                        </p:tav>
                                        <p:tav tm="100000">
                                          <p:val>
                                            <p:strVal val="#ppt_x"/>
                                          </p:val>
                                        </p:tav>
                                      </p:tavLst>
                                    </p:anim>
                                    <p:anim calcmode="lin" valueType="num">
                                      <p:cBhvr additive="base">
                                        <p:cTn id="50" dur="500" fill="hold"/>
                                        <p:tgtEl>
                                          <p:spTgt spid="94"/>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2" presetClass="entr" presetSubtype="4" fill="hold" grpId="0" nodeType="clickEffect">
                                  <p:stCondLst>
                                    <p:cond delay="0"/>
                                  </p:stCondLst>
                                  <p:childTnLst>
                                    <p:set>
                                      <p:cBhvr>
                                        <p:cTn id="54" dur="1" fill="hold">
                                          <p:stCondLst>
                                            <p:cond delay="0"/>
                                          </p:stCondLst>
                                        </p:cTn>
                                        <p:tgtEl>
                                          <p:spTgt spid="44"/>
                                        </p:tgtEl>
                                        <p:attrNameLst>
                                          <p:attrName>style.visibility</p:attrName>
                                        </p:attrNameLst>
                                      </p:cBhvr>
                                      <p:to>
                                        <p:strVal val="visible"/>
                                      </p:to>
                                    </p:set>
                                    <p:animEffect transition="in" filter="wipe(down)">
                                      <p:cBhvr>
                                        <p:cTn id="55" dur="500"/>
                                        <p:tgtEl>
                                          <p:spTgt spid="44"/>
                                        </p:tgtEl>
                                      </p:cBhvr>
                                    </p:animEffect>
                                  </p:childTnLst>
                                </p:cTn>
                              </p:par>
                              <p:par>
                                <p:cTn id="56" presetID="22" presetClass="entr" presetSubtype="4" fill="hold" grpId="0" nodeType="withEffect">
                                  <p:stCondLst>
                                    <p:cond delay="0"/>
                                  </p:stCondLst>
                                  <p:childTnLst>
                                    <p:set>
                                      <p:cBhvr>
                                        <p:cTn id="57" dur="1" fill="hold">
                                          <p:stCondLst>
                                            <p:cond delay="0"/>
                                          </p:stCondLst>
                                        </p:cTn>
                                        <p:tgtEl>
                                          <p:spTgt spid="52"/>
                                        </p:tgtEl>
                                        <p:attrNameLst>
                                          <p:attrName>style.visibility</p:attrName>
                                        </p:attrNameLst>
                                      </p:cBhvr>
                                      <p:to>
                                        <p:strVal val="visible"/>
                                      </p:to>
                                    </p:set>
                                    <p:animEffect transition="in" filter="wipe(down)">
                                      <p:cBhvr>
                                        <p:cTn id="58" dur="500"/>
                                        <p:tgtEl>
                                          <p:spTgt spid="52"/>
                                        </p:tgtEl>
                                      </p:cBhvr>
                                    </p:animEffect>
                                  </p:childTnLst>
                                </p:cTn>
                              </p:par>
                              <p:par>
                                <p:cTn id="59" presetID="22" presetClass="entr" presetSubtype="4" fill="hold" grpId="0" nodeType="withEffect">
                                  <p:stCondLst>
                                    <p:cond delay="0"/>
                                  </p:stCondLst>
                                  <p:childTnLst>
                                    <p:set>
                                      <p:cBhvr>
                                        <p:cTn id="60" dur="1" fill="hold">
                                          <p:stCondLst>
                                            <p:cond delay="0"/>
                                          </p:stCondLst>
                                        </p:cTn>
                                        <p:tgtEl>
                                          <p:spTgt spid="43"/>
                                        </p:tgtEl>
                                        <p:attrNameLst>
                                          <p:attrName>style.visibility</p:attrName>
                                        </p:attrNameLst>
                                      </p:cBhvr>
                                      <p:to>
                                        <p:strVal val="visible"/>
                                      </p:to>
                                    </p:set>
                                    <p:animEffect transition="in" filter="wipe(down)">
                                      <p:cBhvr>
                                        <p:cTn id="61" dur="500"/>
                                        <p:tgtEl>
                                          <p:spTgt spid="43"/>
                                        </p:tgtEl>
                                      </p:cBhvr>
                                    </p:animEffect>
                                  </p:childTnLst>
                                </p:cTn>
                              </p:par>
                              <p:par>
                                <p:cTn id="62" presetID="22" presetClass="entr" presetSubtype="4" fill="hold" grpId="0" nodeType="withEffect">
                                  <p:stCondLst>
                                    <p:cond delay="0"/>
                                  </p:stCondLst>
                                  <p:childTnLst>
                                    <p:set>
                                      <p:cBhvr>
                                        <p:cTn id="63" dur="1" fill="hold">
                                          <p:stCondLst>
                                            <p:cond delay="0"/>
                                          </p:stCondLst>
                                        </p:cTn>
                                        <p:tgtEl>
                                          <p:spTgt spid="72"/>
                                        </p:tgtEl>
                                        <p:attrNameLst>
                                          <p:attrName>style.visibility</p:attrName>
                                        </p:attrNameLst>
                                      </p:cBhvr>
                                      <p:to>
                                        <p:strVal val="visible"/>
                                      </p:to>
                                    </p:set>
                                    <p:animEffect transition="in" filter="wipe(down)">
                                      <p:cBhvr>
                                        <p:cTn id="64" dur="500"/>
                                        <p:tgtEl>
                                          <p:spTgt spid="72"/>
                                        </p:tgtEl>
                                      </p:cBhvr>
                                    </p:animEffect>
                                  </p:childTnLst>
                                </p:cTn>
                              </p:par>
                              <p:par>
                                <p:cTn id="65" presetID="22" presetClass="entr" presetSubtype="4" fill="hold" grpId="0" nodeType="withEffect">
                                  <p:stCondLst>
                                    <p:cond delay="0"/>
                                  </p:stCondLst>
                                  <p:childTnLst>
                                    <p:set>
                                      <p:cBhvr>
                                        <p:cTn id="66" dur="1" fill="hold">
                                          <p:stCondLst>
                                            <p:cond delay="0"/>
                                          </p:stCondLst>
                                        </p:cTn>
                                        <p:tgtEl>
                                          <p:spTgt spid="71"/>
                                        </p:tgtEl>
                                        <p:attrNameLst>
                                          <p:attrName>style.visibility</p:attrName>
                                        </p:attrNameLst>
                                      </p:cBhvr>
                                      <p:to>
                                        <p:strVal val="visible"/>
                                      </p:to>
                                    </p:set>
                                    <p:animEffect transition="in" filter="wipe(down)">
                                      <p:cBhvr>
                                        <p:cTn id="67" dur="500"/>
                                        <p:tgtEl>
                                          <p:spTgt spid="71"/>
                                        </p:tgtEl>
                                      </p:cBhvr>
                                    </p:animEffect>
                                  </p:childTnLst>
                                </p:cTn>
                              </p:par>
                              <p:par>
                                <p:cTn id="68" presetID="22" presetClass="entr" presetSubtype="4" fill="hold" grpId="0" nodeType="withEffect">
                                  <p:stCondLst>
                                    <p:cond delay="0"/>
                                  </p:stCondLst>
                                  <p:childTnLst>
                                    <p:set>
                                      <p:cBhvr>
                                        <p:cTn id="69" dur="1" fill="hold">
                                          <p:stCondLst>
                                            <p:cond delay="0"/>
                                          </p:stCondLst>
                                        </p:cTn>
                                        <p:tgtEl>
                                          <p:spTgt spid="51"/>
                                        </p:tgtEl>
                                        <p:attrNameLst>
                                          <p:attrName>style.visibility</p:attrName>
                                        </p:attrNameLst>
                                      </p:cBhvr>
                                      <p:to>
                                        <p:strVal val="visible"/>
                                      </p:to>
                                    </p:set>
                                    <p:animEffect transition="in" filter="wipe(down)">
                                      <p:cBhvr>
                                        <p:cTn id="70" dur="500"/>
                                        <p:tgtEl>
                                          <p:spTgt spid="51"/>
                                        </p:tgtEl>
                                      </p:cBhvr>
                                    </p:animEffect>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grpId="0" nodeType="clickEffect">
                                  <p:stCondLst>
                                    <p:cond delay="0"/>
                                  </p:stCondLst>
                                  <p:childTnLst>
                                    <p:set>
                                      <p:cBhvr>
                                        <p:cTn id="74" dur="1" fill="hold">
                                          <p:stCondLst>
                                            <p:cond delay="0"/>
                                          </p:stCondLst>
                                        </p:cTn>
                                        <p:tgtEl>
                                          <p:spTgt spid="54"/>
                                        </p:tgtEl>
                                        <p:attrNameLst>
                                          <p:attrName>style.visibility</p:attrName>
                                        </p:attrNameLst>
                                      </p:cBhvr>
                                      <p:to>
                                        <p:strVal val="visible"/>
                                      </p:to>
                                    </p:set>
                                    <p:anim calcmode="lin" valueType="num">
                                      <p:cBhvr additive="base">
                                        <p:cTn id="75" dur="500" fill="hold"/>
                                        <p:tgtEl>
                                          <p:spTgt spid="54"/>
                                        </p:tgtEl>
                                        <p:attrNameLst>
                                          <p:attrName>ppt_x</p:attrName>
                                        </p:attrNameLst>
                                      </p:cBhvr>
                                      <p:tavLst>
                                        <p:tav tm="0">
                                          <p:val>
                                            <p:strVal val="#ppt_x"/>
                                          </p:val>
                                        </p:tav>
                                        <p:tav tm="100000">
                                          <p:val>
                                            <p:strVal val="#ppt_x"/>
                                          </p:val>
                                        </p:tav>
                                      </p:tavLst>
                                    </p:anim>
                                    <p:anim calcmode="lin" valueType="num">
                                      <p:cBhvr additive="base">
                                        <p:cTn id="76" dur="500" fill="hold"/>
                                        <p:tgtEl>
                                          <p:spTgt spid="54"/>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45"/>
                                        </p:tgtEl>
                                        <p:attrNameLst>
                                          <p:attrName>style.visibility</p:attrName>
                                        </p:attrNameLst>
                                      </p:cBhvr>
                                      <p:to>
                                        <p:strVal val="visible"/>
                                      </p:to>
                                    </p:set>
                                    <p:anim calcmode="lin" valueType="num">
                                      <p:cBhvr additive="base">
                                        <p:cTn id="79" dur="500" fill="hold"/>
                                        <p:tgtEl>
                                          <p:spTgt spid="45"/>
                                        </p:tgtEl>
                                        <p:attrNameLst>
                                          <p:attrName>ppt_x</p:attrName>
                                        </p:attrNameLst>
                                      </p:cBhvr>
                                      <p:tavLst>
                                        <p:tav tm="0">
                                          <p:val>
                                            <p:strVal val="#ppt_x"/>
                                          </p:val>
                                        </p:tav>
                                        <p:tav tm="100000">
                                          <p:val>
                                            <p:strVal val="#ppt_x"/>
                                          </p:val>
                                        </p:tav>
                                      </p:tavLst>
                                    </p:anim>
                                    <p:anim calcmode="lin" valueType="num">
                                      <p:cBhvr additive="base">
                                        <p:cTn id="80" dur="500" fill="hold"/>
                                        <p:tgtEl>
                                          <p:spTgt spid="45"/>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55"/>
                                        </p:tgtEl>
                                        <p:attrNameLst>
                                          <p:attrName>style.visibility</p:attrName>
                                        </p:attrNameLst>
                                      </p:cBhvr>
                                      <p:to>
                                        <p:strVal val="visible"/>
                                      </p:to>
                                    </p:set>
                                    <p:anim calcmode="lin" valueType="num">
                                      <p:cBhvr additive="base">
                                        <p:cTn id="83" dur="500" fill="hold"/>
                                        <p:tgtEl>
                                          <p:spTgt spid="55"/>
                                        </p:tgtEl>
                                        <p:attrNameLst>
                                          <p:attrName>ppt_x</p:attrName>
                                        </p:attrNameLst>
                                      </p:cBhvr>
                                      <p:tavLst>
                                        <p:tav tm="0">
                                          <p:val>
                                            <p:strVal val="#ppt_x"/>
                                          </p:val>
                                        </p:tav>
                                        <p:tav tm="100000">
                                          <p:val>
                                            <p:strVal val="#ppt_x"/>
                                          </p:val>
                                        </p:tav>
                                      </p:tavLst>
                                    </p:anim>
                                    <p:anim calcmode="lin" valueType="num">
                                      <p:cBhvr additive="base">
                                        <p:cTn id="84" dur="500" fill="hold"/>
                                        <p:tgtEl>
                                          <p:spTgt spid="55"/>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0"/>
                                  </p:stCondLst>
                                  <p:childTnLst>
                                    <p:set>
                                      <p:cBhvr>
                                        <p:cTn id="86" dur="1" fill="hold">
                                          <p:stCondLst>
                                            <p:cond delay="0"/>
                                          </p:stCondLst>
                                        </p:cTn>
                                        <p:tgtEl>
                                          <p:spTgt spid="46"/>
                                        </p:tgtEl>
                                        <p:attrNameLst>
                                          <p:attrName>style.visibility</p:attrName>
                                        </p:attrNameLst>
                                      </p:cBhvr>
                                      <p:to>
                                        <p:strVal val="visible"/>
                                      </p:to>
                                    </p:set>
                                    <p:anim calcmode="lin" valueType="num">
                                      <p:cBhvr additive="base">
                                        <p:cTn id="87" dur="500" fill="hold"/>
                                        <p:tgtEl>
                                          <p:spTgt spid="46"/>
                                        </p:tgtEl>
                                        <p:attrNameLst>
                                          <p:attrName>ppt_x</p:attrName>
                                        </p:attrNameLst>
                                      </p:cBhvr>
                                      <p:tavLst>
                                        <p:tav tm="0">
                                          <p:val>
                                            <p:strVal val="#ppt_x"/>
                                          </p:val>
                                        </p:tav>
                                        <p:tav tm="100000">
                                          <p:val>
                                            <p:strVal val="#ppt_x"/>
                                          </p:val>
                                        </p:tav>
                                      </p:tavLst>
                                    </p:anim>
                                    <p:anim calcmode="lin" valueType="num">
                                      <p:cBhvr additive="base">
                                        <p:cTn id="88" dur="500" fill="hold"/>
                                        <p:tgtEl>
                                          <p:spTgt spid="46"/>
                                        </p:tgtEl>
                                        <p:attrNameLst>
                                          <p:attrName>ppt_y</p:attrName>
                                        </p:attrNameLst>
                                      </p:cBhvr>
                                      <p:tavLst>
                                        <p:tav tm="0">
                                          <p:val>
                                            <p:strVal val="1+#ppt_h/2"/>
                                          </p:val>
                                        </p:tav>
                                        <p:tav tm="100000">
                                          <p:val>
                                            <p:strVal val="#ppt_y"/>
                                          </p:val>
                                        </p:tav>
                                      </p:tavLst>
                                    </p:anim>
                                  </p:childTnLst>
                                </p:cTn>
                              </p:par>
                              <p:par>
                                <p:cTn id="89" presetID="2" presetClass="entr" presetSubtype="4" fill="hold" nodeType="withEffect">
                                  <p:stCondLst>
                                    <p:cond delay="0"/>
                                  </p:stCondLst>
                                  <p:childTnLst>
                                    <p:set>
                                      <p:cBhvr>
                                        <p:cTn id="90" dur="1" fill="hold">
                                          <p:stCondLst>
                                            <p:cond delay="0"/>
                                          </p:stCondLst>
                                        </p:cTn>
                                        <p:tgtEl>
                                          <p:spTgt spid="89"/>
                                        </p:tgtEl>
                                        <p:attrNameLst>
                                          <p:attrName>style.visibility</p:attrName>
                                        </p:attrNameLst>
                                      </p:cBhvr>
                                      <p:to>
                                        <p:strVal val="visible"/>
                                      </p:to>
                                    </p:set>
                                    <p:anim calcmode="lin" valueType="num">
                                      <p:cBhvr additive="base">
                                        <p:cTn id="91" dur="500" fill="hold"/>
                                        <p:tgtEl>
                                          <p:spTgt spid="89"/>
                                        </p:tgtEl>
                                        <p:attrNameLst>
                                          <p:attrName>ppt_x</p:attrName>
                                        </p:attrNameLst>
                                      </p:cBhvr>
                                      <p:tavLst>
                                        <p:tav tm="0">
                                          <p:val>
                                            <p:strVal val="#ppt_x"/>
                                          </p:val>
                                        </p:tav>
                                        <p:tav tm="100000">
                                          <p:val>
                                            <p:strVal val="#ppt_x"/>
                                          </p:val>
                                        </p:tav>
                                      </p:tavLst>
                                    </p:anim>
                                    <p:anim calcmode="lin" valueType="num">
                                      <p:cBhvr additive="base">
                                        <p:cTn id="92" dur="500" fill="hold"/>
                                        <p:tgtEl>
                                          <p:spTgt spid="89"/>
                                        </p:tgtEl>
                                        <p:attrNameLst>
                                          <p:attrName>ppt_y</p:attrName>
                                        </p:attrNameLst>
                                      </p:cBhvr>
                                      <p:tavLst>
                                        <p:tav tm="0">
                                          <p:val>
                                            <p:strVal val="1+#ppt_h/2"/>
                                          </p:val>
                                        </p:tav>
                                        <p:tav tm="100000">
                                          <p:val>
                                            <p:strVal val="#ppt_y"/>
                                          </p:val>
                                        </p:tav>
                                      </p:tavLst>
                                    </p:anim>
                                  </p:childTnLst>
                                </p:cTn>
                              </p:par>
                              <p:par>
                                <p:cTn id="93" presetID="2" presetClass="entr" presetSubtype="4" fill="hold" grpId="0" nodeType="withEffect">
                                  <p:stCondLst>
                                    <p:cond delay="0"/>
                                  </p:stCondLst>
                                  <p:childTnLst>
                                    <p:set>
                                      <p:cBhvr>
                                        <p:cTn id="94" dur="1" fill="hold">
                                          <p:stCondLst>
                                            <p:cond delay="0"/>
                                          </p:stCondLst>
                                        </p:cTn>
                                        <p:tgtEl>
                                          <p:spTgt spid="90"/>
                                        </p:tgtEl>
                                        <p:attrNameLst>
                                          <p:attrName>style.visibility</p:attrName>
                                        </p:attrNameLst>
                                      </p:cBhvr>
                                      <p:to>
                                        <p:strVal val="visible"/>
                                      </p:to>
                                    </p:set>
                                    <p:anim calcmode="lin" valueType="num">
                                      <p:cBhvr additive="base">
                                        <p:cTn id="95" dur="500" fill="hold"/>
                                        <p:tgtEl>
                                          <p:spTgt spid="90"/>
                                        </p:tgtEl>
                                        <p:attrNameLst>
                                          <p:attrName>ppt_x</p:attrName>
                                        </p:attrNameLst>
                                      </p:cBhvr>
                                      <p:tavLst>
                                        <p:tav tm="0">
                                          <p:val>
                                            <p:strVal val="#ppt_x"/>
                                          </p:val>
                                        </p:tav>
                                        <p:tav tm="100000">
                                          <p:val>
                                            <p:strVal val="#ppt_x"/>
                                          </p:val>
                                        </p:tav>
                                      </p:tavLst>
                                    </p:anim>
                                    <p:anim calcmode="lin" valueType="num">
                                      <p:cBhvr additive="base">
                                        <p:cTn id="96" dur="500" fill="hold"/>
                                        <p:tgtEl>
                                          <p:spTgt spid="90"/>
                                        </p:tgtEl>
                                        <p:attrNameLst>
                                          <p:attrName>ppt_y</p:attrName>
                                        </p:attrNameLst>
                                      </p:cBhvr>
                                      <p:tavLst>
                                        <p:tav tm="0">
                                          <p:val>
                                            <p:strVal val="1+#ppt_h/2"/>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22" presetClass="entr" presetSubtype="4" fill="hold" grpId="0" nodeType="clickEffect">
                                  <p:stCondLst>
                                    <p:cond delay="0"/>
                                  </p:stCondLst>
                                  <p:childTnLst>
                                    <p:set>
                                      <p:cBhvr>
                                        <p:cTn id="100" dur="1" fill="hold">
                                          <p:stCondLst>
                                            <p:cond delay="0"/>
                                          </p:stCondLst>
                                        </p:cTn>
                                        <p:tgtEl>
                                          <p:spTgt spid="38"/>
                                        </p:tgtEl>
                                        <p:attrNameLst>
                                          <p:attrName>style.visibility</p:attrName>
                                        </p:attrNameLst>
                                      </p:cBhvr>
                                      <p:to>
                                        <p:strVal val="visible"/>
                                      </p:to>
                                    </p:set>
                                    <p:animEffect transition="in" filter="wipe(down)">
                                      <p:cBhvr>
                                        <p:cTn id="101" dur="500"/>
                                        <p:tgtEl>
                                          <p:spTgt spid="38"/>
                                        </p:tgtEl>
                                      </p:cBhvr>
                                    </p:animEffect>
                                  </p:childTnLst>
                                </p:cTn>
                              </p:par>
                              <p:par>
                                <p:cTn id="102" presetID="22" presetClass="entr" presetSubtype="4" fill="hold" grpId="0" nodeType="withEffect">
                                  <p:stCondLst>
                                    <p:cond delay="0"/>
                                  </p:stCondLst>
                                  <p:childTnLst>
                                    <p:set>
                                      <p:cBhvr>
                                        <p:cTn id="103" dur="1" fill="hold">
                                          <p:stCondLst>
                                            <p:cond delay="0"/>
                                          </p:stCondLst>
                                        </p:cTn>
                                        <p:tgtEl>
                                          <p:spTgt spid="85"/>
                                        </p:tgtEl>
                                        <p:attrNameLst>
                                          <p:attrName>style.visibility</p:attrName>
                                        </p:attrNameLst>
                                      </p:cBhvr>
                                      <p:to>
                                        <p:strVal val="visible"/>
                                      </p:to>
                                    </p:set>
                                    <p:animEffect transition="in" filter="wipe(down)">
                                      <p:cBhvr>
                                        <p:cTn id="104" dur="500"/>
                                        <p:tgtEl>
                                          <p:spTgt spid="85"/>
                                        </p:tgtEl>
                                      </p:cBhvr>
                                    </p:animEffect>
                                  </p:childTnLst>
                                </p:cTn>
                              </p:par>
                              <p:par>
                                <p:cTn id="105" presetID="22" presetClass="entr" presetSubtype="4" fill="hold" nodeType="withEffect">
                                  <p:stCondLst>
                                    <p:cond delay="0"/>
                                  </p:stCondLst>
                                  <p:childTnLst>
                                    <p:set>
                                      <p:cBhvr>
                                        <p:cTn id="106" dur="1" fill="hold">
                                          <p:stCondLst>
                                            <p:cond delay="0"/>
                                          </p:stCondLst>
                                        </p:cTn>
                                        <p:tgtEl>
                                          <p:spTgt spid="84"/>
                                        </p:tgtEl>
                                        <p:attrNameLst>
                                          <p:attrName>style.visibility</p:attrName>
                                        </p:attrNameLst>
                                      </p:cBhvr>
                                      <p:to>
                                        <p:strVal val="visible"/>
                                      </p:to>
                                    </p:set>
                                    <p:animEffect transition="in" filter="wipe(down)">
                                      <p:cBhvr>
                                        <p:cTn id="107" dur="500"/>
                                        <p:tgtEl>
                                          <p:spTgt spid="84"/>
                                        </p:tgtEl>
                                      </p:cBhvr>
                                    </p:animEffect>
                                  </p:childTnLst>
                                </p:cTn>
                              </p:par>
                              <p:par>
                                <p:cTn id="108" presetID="22" presetClass="entr" presetSubtype="4" fill="hold" grpId="0" nodeType="withEffect">
                                  <p:stCondLst>
                                    <p:cond delay="0"/>
                                  </p:stCondLst>
                                  <p:childTnLst>
                                    <p:set>
                                      <p:cBhvr>
                                        <p:cTn id="109" dur="1" fill="hold">
                                          <p:stCondLst>
                                            <p:cond delay="0"/>
                                          </p:stCondLst>
                                        </p:cTn>
                                        <p:tgtEl>
                                          <p:spTgt spid="56"/>
                                        </p:tgtEl>
                                        <p:attrNameLst>
                                          <p:attrName>style.visibility</p:attrName>
                                        </p:attrNameLst>
                                      </p:cBhvr>
                                      <p:to>
                                        <p:strVal val="visible"/>
                                      </p:to>
                                    </p:set>
                                    <p:animEffect transition="in" filter="wipe(down)">
                                      <p:cBhvr>
                                        <p:cTn id="110" dur="500"/>
                                        <p:tgtEl>
                                          <p:spTgt spid="56"/>
                                        </p:tgtEl>
                                      </p:cBhvr>
                                    </p:animEffect>
                                  </p:childTnLst>
                                </p:cTn>
                              </p:par>
                              <p:par>
                                <p:cTn id="111" presetID="22" presetClass="entr" presetSubtype="4" fill="hold" grpId="0" nodeType="withEffect">
                                  <p:stCondLst>
                                    <p:cond delay="0"/>
                                  </p:stCondLst>
                                  <p:childTnLst>
                                    <p:set>
                                      <p:cBhvr>
                                        <p:cTn id="112" dur="1" fill="hold">
                                          <p:stCondLst>
                                            <p:cond delay="0"/>
                                          </p:stCondLst>
                                        </p:cTn>
                                        <p:tgtEl>
                                          <p:spTgt spid="60"/>
                                        </p:tgtEl>
                                        <p:attrNameLst>
                                          <p:attrName>style.visibility</p:attrName>
                                        </p:attrNameLst>
                                      </p:cBhvr>
                                      <p:to>
                                        <p:strVal val="visible"/>
                                      </p:to>
                                    </p:set>
                                    <p:animEffect transition="in" filter="wipe(down)">
                                      <p:cBhvr>
                                        <p:cTn id="113" dur="500"/>
                                        <p:tgtEl>
                                          <p:spTgt spid="60"/>
                                        </p:tgtEl>
                                      </p:cBhvr>
                                    </p:animEffect>
                                  </p:childTnLst>
                                </p:cTn>
                              </p:par>
                              <p:par>
                                <p:cTn id="114" presetID="22" presetClass="entr" presetSubtype="4" fill="hold" grpId="0" nodeType="withEffect">
                                  <p:stCondLst>
                                    <p:cond delay="0"/>
                                  </p:stCondLst>
                                  <p:childTnLst>
                                    <p:set>
                                      <p:cBhvr>
                                        <p:cTn id="115" dur="1" fill="hold">
                                          <p:stCondLst>
                                            <p:cond delay="0"/>
                                          </p:stCondLst>
                                        </p:cTn>
                                        <p:tgtEl>
                                          <p:spTgt spid="61"/>
                                        </p:tgtEl>
                                        <p:attrNameLst>
                                          <p:attrName>style.visibility</p:attrName>
                                        </p:attrNameLst>
                                      </p:cBhvr>
                                      <p:to>
                                        <p:strVal val="visible"/>
                                      </p:to>
                                    </p:set>
                                    <p:animEffect transition="in" filter="wipe(down)">
                                      <p:cBhvr>
                                        <p:cTn id="116" dur="500"/>
                                        <p:tgtEl>
                                          <p:spTgt spid="61"/>
                                        </p:tgtEl>
                                      </p:cBhvr>
                                    </p:animEffect>
                                  </p:childTnLst>
                                </p:cTn>
                              </p:par>
                            </p:childTnLst>
                          </p:cTn>
                        </p:par>
                      </p:childTnLst>
                    </p:cTn>
                  </p:par>
                  <p:par>
                    <p:cTn id="117" fill="hold">
                      <p:stCondLst>
                        <p:cond delay="indefinite"/>
                      </p:stCondLst>
                      <p:childTnLst>
                        <p:par>
                          <p:cTn id="118" fill="hold">
                            <p:stCondLst>
                              <p:cond delay="0"/>
                            </p:stCondLst>
                            <p:childTnLst>
                              <p:par>
                                <p:cTn id="119" presetID="2" presetClass="entr" presetSubtype="4" fill="hold" nodeType="clickEffect">
                                  <p:stCondLst>
                                    <p:cond delay="0"/>
                                  </p:stCondLst>
                                  <p:childTnLst>
                                    <p:set>
                                      <p:cBhvr>
                                        <p:cTn id="120" dur="1" fill="hold">
                                          <p:stCondLst>
                                            <p:cond delay="0"/>
                                          </p:stCondLst>
                                        </p:cTn>
                                        <p:tgtEl>
                                          <p:spTgt spid="79"/>
                                        </p:tgtEl>
                                        <p:attrNameLst>
                                          <p:attrName>style.visibility</p:attrName>
                                        </p:attrNameLst>
                                      </p:cBhvr>
                                      <p:to>
                                        <p:strVal val="visible"/>
                                      </p:to>
                                    </p:set>
                                    <p:anim calcmode="lin" valueType="num">
                                      <p:cBhvr additive="base">
                                        <p:cTn id="121" dur="500" fill="hold"/>
                                        <p:tgtEl>
                                          <p:spTgt spid="79"/>
                                        </p:tgtEl>
                                        <p:attrNameLst>
                                          <p:attrName>ppt_x</p:attrName>
                                        </p:attrNameLst>
                                      </p:cBhvr>
                                      <p:tavLst>
                                        <p:tav tm="0">
                                          <p:val>
                                            <p:strVal val="#ppt_x"/>
                                          </p:val>
                                        </p:tav>
                                        <p:tav tm="100000">
                                          <p:val>
                                            <p:strVal val="#ppt_x"/>
                                          </p:val>
                                        </p:tav>
                                      </p:tavLst>
                                    </p:anim>
                                    <p:anim calcmode="lin" valueType="num">
                                      <p:cBhvr additive="base">
                                        <p:cTn id="122" dur="500" fill="hold"/>
                                        <p:tgtEl>
                                          <p:spTgt spid="79"/>
                                        </p:tgtEl>
                                        <p:attrNameLst>
                                          <p:attrName>ppt_y</p:attrName>
                                        </p:attrNameLst>
                                      </p:cBhvr>
                                      <p:tavLst>
                                        <p:tav tm="0">
                                          <p:val>
                                            <p:strVal val="1+#ppt_h/2"/>
                                          </p:val>
                                        </p:tav>
                                        <p:tav tm="100000">
                                          <p:val>
                                            <p:strVal val="#ppt_y"/>
                                          </p:val>
                                        </p:tav>
                                      </p:tavLst>
                                    </p:anim>
                                  </p:childTnLst>
                                </p:cTn>
                              </p:par>
                              <p:par>
                                <p:cTn id="123" presetID="2" presetClass="entr" presetSubtype="4" fill="hold" grpId="0" nodeType="withEffect">
                                  <p:stCondLst>
                                    <p:cond delay="0"/>
                                  </p:stCondLst>
                                  <p:childTnLst>
                                    <p:set>
                                      <p:cBhvr>
                                        <p:cTn id="124" dur="1" fill="hold">
                                          <p:stCondLst>
                                            <p:cond delay="0"/>
                                          </p:stCondLst>
                                        </p:cTn>
                                        <p:tgtEl>
                                          <p:spTgt spid="80"/>
                                        </p:tgtEl>
                                        <p:attrNameLst>
                                          <p:attrName>style.visibility</p:attrName>
                                        </p:attrNameLst>
                                      </p:cBhvr>
                                      <p:to>
                                        <p:strVal val="visible"/>
                                      </p:to>
                                    </p:set>
                                    <p:anim calcmode="lin" valueType="num">
                                      <p:cBhvr additive="base">
                                        <p:cTn id="125" dur="500" fill="hold"/>
                                        <p:tgtEl>
                                          <p:spTgt spid="80"/>
                                        </p:tgtEl>
                                        <p:attrNameLst>
                                          <p:attrName>ppt_x</p:attrName>
                                        </p:attrNameLst>
                                      </p:cBhvr>
                                      <p:tavLst>
                                        <p:tav tm="0">
                                          <p:val>
                                            <p:strVal val="#ppt_x"/>
                                          </p:val>
                                        </p:tav>
                                        <p:tav tm="100000">
                                          <p:val>
                                            <p:strVal val="#ppt_x"/>
                                          </p:val>
                                        </p:tav>
                                      </p:tavLst>
                                    </p:anim>
                                    <p:anim calcmode="lin" valueType="num">
                                      <p:cBhvr additive="base">
                                        <p:cTn id="126" dur="500" fill="hold"/>
                                        <p:tgtEl>
                                          <p:spTgt spid="80"/>
                                        </p:tgtEl>
                                        <p:attrNameLst>
                                          <p:attrName>ppt_y</p:attrName>
                                        </p:attrNameLst>
                                      </p:cBhvr>
                                      <p:tavLst>
                                        <p:tav tm="0">
                                          <p:val>
                                            <p:strVal val="1+#ppt_h/2"/>
                                          </p:val>
                                        </p:tav>
                                        <p:tav tm="100000">
                                          <p:val>
                                            <p:strVal val="#ppt_y"/>
                                          </p:val>
                                        </p:tav>
                                      </p:tavLst>
                                    </p:anim>
                                  </p:childTnLst>
                                </p:cTn>
                              </p:par>
                              <p:par>
                                <p:cTn id="127" presetID="2" presetClass="entr" presetSubtype="4" fill="hold" grpId="0" nodeType="withEffect">
                                  <p:stCondLst>
                                    <p:cond delay="0"/>
                                  </p:stCondLst>
                                  <p:childTnLst>
                                    <p:set>
                                      <p:cBhvr>
                                        <p:cTn id="128" dur="1" fill="hold">
                                          <p:stCondLst>
                                            <p:cond delay="0"/>
                                          </p:stCondLst>
                                        </p:cTn>
                                        <p:tgtEl>
                                          <p:spTgt spid="39"/>
                                        </p:tgtEl>
                                        <p:attrNameLst>
                                          <p:attrName>style.visibility</p:attrName>
                                        </p:attrNameLst>
                                      </p:cBhvr>
                                      <p:to>
                                        <p:strVal val="visible"/>
                                      </p:to>
                                    </p:set>
                                    <p:anim calcmode="lin" valueType="num">
                                      <p:cBhvr additive="base">
                                        <p:cTn id="129" dur="500" fill="hold"/>
                                        <p:tgtEl>
                                          <p:spTgt spid="39"/>
                                        </p:tgtEl>
                                        <p:attrNameLst>
                                          <p:attrName>ppt_x</p:attrName>
                                        </p:attrNameLst>
                                      </p:cBhvr>
                                      <p:tavLst>
                                        <p:tav tm="0">
                                          <p:val>
                                            <p:strVal val="#ppt_x"/>
                                          </p:val>
                                        </p:tav>
                                        <p:tav tm="100000">
                                          <p:val>
                                            <p:strVal val="#ppt_x"/>
                                          </p:val>
                                        </p:tav>
                                      </p:tavLst>
                                    </p:anim>
                                    <p:anim calcmode="lin" valueType="num">
                                      <p:cBhvr additive="base">
                                        <p:cTn id="130" dur="500" fill="hold"/>
                                        <p:tgtEl>
                                          <p:spTgt spid="39"/>
                                        </p:tgtEl>
                                        <p:attrNameLst>
                                          <p:attrName>ppt_y</p:attrName>
                                        </p:attrNameLst>
                                      </p:cBhvr>
                                      <p:tavLst>
                                        <p:tav tm="0">
                                          <p:val>
                                            <p:strVal val="1+#ppt_h/2"/>
                                          </p:val>
                                        </p:tav>
                                        <p:tav tm="100000">
                                          <p:val>
                                            <p:strVal val="#ppt_y"/>
                                          </p:val>
                                        </p:tav>
                                      </p:tavLst>
                                    </p:anim>
                                  </p:childTnLst>
                                </p:cTn>
                              </p:par>
                              <p:par>
                                <p:cTn id="131" presetID="2" presetClass="entr" presetSubtype="4" fill="hold" grpId="0" nodeType="withEffect">
                                  <p:stCondLst>
                                    <p:cond delay="0"/>
                                  </p:stCondLst>
                                  <p:childTnLst>
                                    <p:set>
                                      <p:cBhvr>
                                        <p:cTn id="132" dur="1" fill="hold">
                                          <p:stCondLst>
                                            <p:cond delay="0"/>
                                          </p:stCondLst>
                                        </p:cTn>
                                        <p:tgtEl>
                                          <p:spTgt spid="57"/>
                                        </p:tgtEl>
                                        <p:attrNameLst>
                                          <p:attrName>style.visibility</p:attrName>
                                        </p:attrNameLst>
                                      </p:cBhvr>
                                      <p:to>
                                        <p:strVal val="visible"/>
                                      </p:to>
                                    </p:set>
                                    <p:anim calcmode="lin" valueType="num">
                                      <p:cBhvr additive="base">
                                        <p:cTn id="133" dur="500" fill="hold"/>
                                        <p:tgtEl>
                                          <p:spTgt spid="57"/>
                                        </p:tgtEl>
                                        <p:attrNameLst>
                                          <p:attrName>ppt_x</p:attrName>
                                        </p:attrNameLst>
                                      </p:cBhvr>
                                      <p:tavLst>
                                        <p:tav tm="0">
                                          <p:val>
                                            <p:strVal val="#ppt_x"/>
                                          </p:val>
                                        </p:tav>
                                        <p:tav tm="100000">
                                          <p:val>
                                            <p:strVal val="#ppt_x"/>
                                          </p:val>
                                        </p:tav>
                                      </p:tavLst>
                                    </p:anim>
                                    <p:anim calcmode="lin" valueType="num">
                                      <p:cBhvr additive="base">
                                        <p:cTn id="134" dur="500" fill="hold"/>
                                        <p:tgtEl>
                                          <p:spTgt spid="57"/>
                                        </p:tgtEl>
                                        <p:attrNameLst>
                                          <p:attrName>ppt_y</p:attrName>
                                        </p:attrNameLst>
                                      </p:cBhvr>
                                      <p:tavLst>
                                        <p:tav tm="0">
                                          <p:val>
                                            <p:strVal val="1+#ppt_h/2"/>
                                          </p:val>
                                        </p:tav>
                                        <p:tav tm="100000">
                                          <p:val>
                                            <p:strVal val="#ppt_y"/>
                                          </p:val>
                                        </p:tav>
                                      </p:tavLst>
                                    </p:anim>
                                  </p:childTnLst>
                                </p:cTn>
                              </p:par>
                              <p:par>
                                <p:cTn id="135" presetID="2" presetClass="entr" presetSubtype="4" fill="hold" grpId="0" nodeType="withEffect">
                                  <p:stCondLst>
                                    <p:cond delay="0"/>
                                  </p:stCondLst>
                                  <p:childTnLst>
                                    <p:set>
                                      <p:cBhvr>
                                        <p:cTn id="136" dur="1" fill="hold">
                                          <p:stCondLst>
                                            <p:cond delay="0"/>
                                          </p:stCondLst>
                                        </p:cTn>
                                        <p:tgtEl>
                                          <p:spTgt spid="63"/>
                                        </p:tgtEl>
                                        <p:attrNameLst>
                                          <p:attrName>style.visibility</p:attrName>
                                        </p:attrNameLst>
                                      </p:cBhvr>
                                      <p:to>
                                        <p:strVal val="visible"/>
                                      </p:to>
                                    </p:set>
                                    <p:anim calcmode="lin" valueType="num">
                                      <p:cBhvr additive="base">
                                        <p:cTn id="137" dur="500" fill="hold"/>
                                        <p:tgtEl>
                                          <p:spTgt spid="63"/>
                                        </p:tgtEl>
                                        <p:attrNameLst>
                                          <p:attrName>ppt_x</p:attrName>
                                        </p:attrNameLst>
                                      </p:cBhvr>
                                      <p:tavLst>
                                        <p:tav tm="0">
                                          <p:val>
                                            <p:strVal val="#ppt_x"/>
                                          </p:val>
                                        </p:tav>
                                        <p:tav tm="100000">
                                          <p:val>
                                            <p:strVal val="#ppt_x"/>
                                          </p:val>
                                        </p:tav>
                                      </p:tavLst>
                                    </p:anim>
                                    <p:anim calcmode="lin" valueType="num">
                                      <p:cBhvr additive="base">
                                        <p:cTn id="138" dur="500" fill="hold"/>
                                        <p:tgtEl>
                                          <p:spTgt spid="63"/>
                                        </p:tgtEl>
                                        <p:attrNameLst>
                                          <p:attrName>ppt_y</p:attrName>
                                        </p:attrNameLst>
                                      </p:cBhvr>
                                      <p:tavLst>
                                        <p:tav tm="0">
                                          <p:val>
                                            <p:strVal val="1+#ppt_h/2"/>
                                          </p:val>
                                        </p:tav>
                                        <p:tav tm="100000">
                                          <p:val>
                                            <p:strVal val="#ppt_y"/>
                                          </p:val>
                                        </p:tav>
                                      </p:tavLst>
                                    </p:anim>
                                  </p:childTnLst>
                                </p:cTn>
                              </p:par>
                              <p:par>
                                <p:cTn id="139" presetID="2" presetClass="entr" presetSubtype="4" fill="hold" grpId="0" nodeType="withEffect">
                                  <p:stCondLst>
                                    <p:cond delay="0"/>
                                  </p:stCondLst>
                                  <p:childTnLst>
                                    <p:set>
                                      <p:cBhvr>
                                        <p:cTn id="140" dur="1" fill="hold">
                                          <p:stCondLst>
                                            <p:cond delay="0"/>
                                          </p:stCondLst>
                                        </p:cTn>
                                        <p:tgtEl>
                                          <p:spTgt spid="64"/>
                                        </p:tgtEl>
                                        <p:attrNameLst>
                                          <p:attrName>style.visibility</p:attrName>
                                        </p:attrNameLst>
                                      </p:cBhvr>
                                      <p:to>
                                        <p:strVal val="visible"/>
                                      </p:to>
                                    </p:set>
                                    <p:anim calcmode="lin" valueType="num">
                                      <p:cBhvr additive="base">
                                        <p:cTn id="141" dur="500" fill="hold"/>
                                        <p:tgtEl>
                                          <p:spTgt spid="64"/>
                                        </p:tgtEl>
                                        <p:attrNameLst>
                                          <p:attrName>ppt_x</p:attrName>
                                        </p:attrNameLst>
                                      </p:cBhvr>
                                      <p:tavLst>
                                        <p:tav tm="0">
                                          <p:val>
                                            <p:strVal val="#ppt_x"/>
                                          </p:val>
                                        </p:tav>
                                        <p:tav tm="100000">
                                          <p:val>
                                            <p:strVal val="#ppt_x"/>
                                          </p:val>
                                        </p:tav>
                                      </p:tavLst>
                                    </p:anim>
                                    <p:anim calcmode="lin" valueType="num">
                                      <p:cBhvr additive="base">
                                        <p:cTn id="142" dur="500" fill="hold"/>
                                        <p:tgtEl>
                                          <p:spTgt spid="64"/>
                                        </p:tgtEl>
                                        <p:attrNameLst>
                                          <p:attrName>ppt_y</p:attrName>
                                        </p:attrNameLst>
                                      </p:cBhvr>
                                      <p:tavLst>
                                        <p:tav tm="0">
                                          <p:val>
                                            <p:strVal val="1+#ppt_h/2"/>
                                          </p:val>
                                        </p:tav>
                                        <p:tav tm="100000">
                                          <p:val>
                                            <p:strVal val="#ppt_y"/>
                                          </p:val>
                                        </p:tav>
                                      </p:tavLst>
                                    </p:anim>
                                  </p:childTnLst>
                                </p:cTn>
                              </p:par>
                            </p:childTnLst>
                          </p:cTn>
                        </p:par>
                      </p:childTnLst>
                    </p:cTn>
                  </p:par>
                  <p:par>
                    <p:cTn id="143" fill="hold">
                      <p:stCondLst>
                        <p:cond delay="indefinite"/>
                      </p:stCondLst>
                      <p:childTnLst>
                        <p:par>
                          <p:cTn id="144" fill="hold">
                            <p:stCondLst>
                              <p:cond delay="0"/>
                            </p:stCondLst>
                            <p:childTnLst>
                              <p:par>
                                <p:cTn id="145" presetID="2" presetClass="entr" presetSubtype="4" fill="hold" grpId="0" nodeType="clickEffect">
                                  <p:stCondLst>
                                    <p:cond delay="0"/>
                                  </p:stCondLst>
                                  <p:childTnLst>
                                    <p:set>
                                      <p:cBhvr>
                                        <p:cTn id="146" dur="1" fill="hold">
                                          <p:stCondLst>
                                            <p:cond delay="0"/>
                                          </p:stCondLst>
                                        </p:cTn>
                                        <p:tgtEl>
                                          <p:spTgt spid="40"/>
                                        </p:tgtEl>
                                        <p:attrNameLst>
                                          <p:attrName>style.visibility</p:attrName>
                                        </p:attrNameLst>
                                      </p:cBhvr>
                                      <p:to>
                                        <p:strVal val="visible"/>
                                      </p:to>
                                    </p:set>
                                    <p:anim calcmode="lin" valueType="num">
                                      <p:cBhvr additive="base">
                                        <p:cTn id="147" dur="500" fill="hold"/>
                                        <p:tgtEl>
                                          <p:spTgt spid="40"/>
                                        </p:tgtEl>
                                        <p:attrNameLst>
                                          <p:attrName>ppt_x</p:attrName>
                                        </p:attrNameLst>
                                      </p:cBhvr>
                                      <p:tavLst>
                                        <p:tav tm="0">
                                          <p:val>
                                            <p:strVal val="#ppt_x"/>
                                          </p:val>
                                        </p:tav>
                                        <p:tav tm="100000">
                                          <p:val>
                                            <p:strVal val="#ppt_x"/>
                                          </p:val>
                                        </p:tav>
                                      </p:tavLst>
                                    </p:anim>
                                    <p:anim calcmode="lin" valueType="num">
                                      <p:cBhvr additive="base">
                                        <p:cTn id="148" dur="500" fill="hold"/>
                                        <p:tgtEl>
                                          <p:spTgt spid="40"/>
                                        </p:tgtEl>
                                        <p:attrNameLst>
                                          <p:attrName>ppt_y</p:attrName>
                                        </p:attrNameLst>
                                      </p:cBhvr>
                                      <p:tavLst>
                                        <p:tav tm="0">
                                          <p:val>
                                            <p:strVal val="1+#ppt_h/2"/>
                                          </p:val>
                                        </p:tav>
                                        <p:tav tm="100000">
                                          <p:val>
                                            <p:strVal val="#ppt_y"/>
                                          </p:val>
                                        </p:tav>
                                      </p:tavLst>
                                    </p:anim>
                                  </p:childTnLst>
                                </p:cTn>
                              </p:par>
                              <p:par>
                                <p:cTn id="149" presetID="2" presetClass="entr" presetSubtype="4" fill="hold" grpId="0" nodeType="withEffect">
                                  <p:stCondLst>
                                    <p:cond delay="0"/>
                                  </p:stCondLst>
                                  <p:childTnLst>
                                    <p:set>
                                      <p:cBhvr>
                                        <p:cTn id="150" dur="1" fill="hold">
                                          <p:stCondLst>
                                            <p:cond delay="0"/>
                                          </p:stCondLst>
                                        </p:cTn>
                                        <p:tgtEl>
                                          <p:spTgt spid="58"/>
                                        </p:tgtEl>
                                        <p:attrNameLst>
                                          <p:attrName>style.visibility</p:attrName>
                                        </p:attrNameLst>
                                      </p:cBhvr>
                                      <p:to>
                                        <p:strVal val="visible"/>
                                      </p:to>
                                    </p:set>
                                    <p:anim calcmode="lin" valueType="num">
                                      <p:cBhvr additive="base">
                                        <p:cTn id="151" dur="500" fill="hold"/>
                                        <p:tgtEl>
                                          <p:spTgt spid="58"/>
                                        </p:tgtEl>
                                        <p:attrNameLst>
                                          <p:attrName>ppt_x</p:attrName>
                                        </p:attrNameLst>
                                      </p:cBhvr>
                                      <p:tavLst>
                                        <p:tav tm="0">
                                          <p:val>
                                            <p:strVal val="#ppt_x"/>
                                          </p:val>
                                        </p:tav>
                                        <p:tav tm="100000">
                                          <p:val>
                                            <p:strVal val="#ppt_x"/>
                                          </p:val>
                                        </p:tav>
                                      </p:tavLst>
                                    </p:anim>
                                    <p:anim calcmode="lin" valueType="num">
                                      <p:cBhvr additive="base">
                                        <p:cTn id="152" dur="500" fill="hold"/>
                                        <p:tgtEl>
                                          <p:spTgt spid="58"/>
                                        </p:tgtEl>
                                        <p:attrNameLst>
                                          <p:attrName>ppt_y</p:attrName>
                                        </p:attrNameLst>
                                      </p:cBhvr>
                                      <p:tavLst>
                                        <p:tav tm="0">
                                          <p:val>
                                            <p:strVal val="1+#ppt_h/2"/>
                                          </p:val>
                                        </p:tav>
                                        <p:tav tm="100000">
                                          <p:val>
                                            <p:strVal val="#ppt_y"/>
                                          </p:val>
                                        </p:tav>
                                      </p:tavLst>
                                    </p:anim>
                                  </p:childTnLst>
                                </p:cTn>
                              </p:par>
                              <p:par>
                                <p:cTn id="153" presetID="2" presetClass="entr" presetSubtype="4" fill="hold" grpId="0" nodeType="withEffect">
                                  <p:stCondLst>
                                    <p:cond delay="0"/>
                                  </p:stCondLst>
                                  <p:childTnLst>
                                    <p:set>
                                      <p:cBhvr>
                                        <p:cTn id="154" dur="1" fill="hold">
                                          <p:stCondLst>
                                            <p:cond delay="0"/>
                                          </p:stCondLst>
                                        </p:cTn>
                                        <p:tgtEl>
                                          <p:spTgt spid="67"/>
                                        </p:tgtEl>
                                        <p:attrNameLst>
                                          <p:attrName>style.visibility</p:attrName>
                                        </p:attrNameLst>
                                      </p:cBhvr>
                                      <p:to>
                                        <p:strVal val="visible"/>
                                      </p:to>
                                    </p:set>
                                    <p:anim calcmode="lin" valueType="num">
                                      <p:cBhvr additive="base">
                                        <p:cTn id="155" dur="500" fill="hold"/>
                                        <p:tgtEl>
                                          <p:spTgt spid="67"/>
                                        </p:tgtEl>
                                        <p:attrNameLst>
                                          <p:attrName>ppt_x</p:attrName>
                                        </p:attrNameLst>
                                      </p:cBhvr>
                                      <p:tavLst>
                                        <p:tav tm="0">
                                          <p:val>
                                            <p:strVal val="#ppt_x"/>
                                          </p:val>
                                        </p:tav>
                                        <p:tav tm="100000">
                                          <p:val>
                                            <p:strVal val="#ppt_x"/>
                                          </p:val>
                                        </p:tav>
                                      </p:tavLst>
                                    </p:anim>
                                    <p:anim calcmode="lin" valueType="num">
                                      <p:cBhvr additive="base">
                                        <p:cTn id="156" dur="500" fill="hold"/>
                                        <p:tgtEl>
                                          <p:spTgt spid="67"/>
                                        </p:tgtEl>
                                        <p:attrNameLst>
                                          <p:attrName>ppt_y</p:attrName>
                                        </p:attrNameLst>
                                      </p:cBhvr>
                                      <p:tavLst>
                                        <p:tav tm="0">
                                          <p:val>
                                            <p:strVal val="1+#ppt_h/2"/>
                                          </p:val>
                                        </p:tav>
                                        <p:tav tm="100000">
                                          <p:val>
                                            <p:strVal val="#ppt_y"/>
                                          </p:val>
                                        </p:tav>
                                      </p:tavLst>
                                    </p:anim>
                                  </p:childTnLst>
                                </p:cTn>
                              </p:par>
                              <p:par>
                                <p:cTn id="157" presetID="2" presetClass="entr" presetSubtype="4" fill="hold" grpId="0" nodeType="withEffect">
                                  <p:stCondLst>
                                    <p:cond delay="0"/>
                                  </p:stCondLst>
                                  <p:childTnLst>
                                    <p:set>
                                      <p:cBhvr>
                                        <p:cTn id="158" dur="1" fill="hold">
                                          <p:stCondLst>
                                            <p:cond delay="0"/>
                                          </p:stCondLst>
                                        </p:cTn>
                                        <p:tgtEl>
                                          <p:spTgt spid="66"/>
                                        </p:tgtEl>
                                        <p:attrNameLst>
                                          <p:attrName>style.visibility</p:attrName>
                                        </p:attrNameLst>
                                      </p:cBhvr>
                                      <p:to>
                                        <p:strVal val="visible"/>
                                      </p:to>
                                    </p:set>
                                    <p:anim calcmode="lin" valueType="num">
                                      <p:cBhvr additive="base">
                                        <p:cTn id="159" dur="500" fill="hold"/>
                                        <p:tgtEl>
                                          <p:spTgt spid="66"/>
                                        </p:tgtEl>
                                        <p:attrNameLst>
                                          <p:attrName>ppt_x</p:attrName>
                                        </p:attrNameLst>
                                      </p:cBhvr>
                                      <p:tavLst>
                                        <p:tav tm="0">
                                          <p:val>
                                            <p:strVal val="#ppt_x"/>
                                          </p:val>
                                        </p:tav>
                                        <p:tav tm="100000">
                                          <p:val>
                                            <p:strVal val="#ppt_x"/>
                                          </p:val>
                                        </p:tav>
                                      </p:tavLst>
                                    </p:anim>
                                    <p:anim calcmode="lin" valueType="num">
                                      <p:cBhvr additive="base">
                                        <p:cTn id="160" dur="500" fill="hold"/>
                                        <p:tgtEl>
                                          <p:spTgt spid="66"/>
                                        </p:tgtEl>
                                        <p:attrNameLst>
                                          <p:attrName>ppt_y</p:attrName>
                                        </p:attrNameLst>
                                      </p:cBhvr>
                                      <p:tavLst>
                                        <p:tav tm="0">
                                          <p:val>
                                            <p:strVal val="1+#ppt_h/2"/>
                                          </p:val>
                                        </p:tav>
                                        <p:tav tm="100000">
                                          <p:val>
                                            <p:strVal val="#ppt_y"/>
                                          </p:val>
                                        </p:tav>
                                      </p:tavLst>
                                    </p:anim>
                                  </p:childTnLst>
                                </p:cTn>
                              </p:par>
                              <p:par>
                                <p:cTn id="161" presetID="2" presetClass="entr" presetSubtype="4" fill="hold" nodeType="withEffect">
                                  <p:stCondLst>
                                    <p:cond delay="0"/>
                                  </p:stCondLst>
                                  <p:childTnLst>
                                    <p:set>
                                      <p:cBhvr>
                                        <p:cTn id="162" dur="1" fill="hold">
                                          <p:stCondLst>
                                            <p:cond delay="0"/>
                                          </p:stCondLst>
                                        </p:cTn>
                                        <p:tgtEl>
                                          <p:spTgt spid="74"/>
                                        </p:tgtEl>
                                        <p:attrNameLst>
                                          <p:attrName>style.visibility</p:attrName>
                                        </p:attrNameLst>
                                      </p:cBhvr>
                                      <p:to>
                                        <p:strVal val="visible"/>
                                      </p:to>
                                    </p:set>
                                    <p:anim calcmode="lin" valueType="num">
                                      <p:cBhvr additive="base">
                                        <p:cTn id="163" dur="500" fill="hold"/>
                                        <p:tgtEl>
                                          <p:spTgt spid="74"/>
                                        </p:tgtEl>
                                        <p:attrNameLst>
                                          <p:attrName>ppt_x</p:attrName>
                                        </p:attrNameLst>
                                      </p:cBhvr>
                                      <p:tavLst>
                                        <p:tav tm="0">
                                          <p:val>
                                            <p:strVal val="#ppt_x"/>
                                          </p:val>
                                        </p:tav>
                                        <p:tav tm="100000">
                                          <p:val>
                                            <p:strVal val="#ppt_x"/>
                                          </p:val>
                                        </p:tav>
                                      </p:tavLst>
                                    </p:anim>
                                    <p:anim calcmode="lin" valueType="num">
                                      <p:cBhvr additive="base">
                                        <p:cTn id="164" dur="500" fill="hold"/>
                                        <p:tgtEl>
                                          <p:spTgt spid="74"/>
                                        </p:tgtEl>
                                        <p:attrNameLst>
                                          <p:attrName>ppt_y</p:attrName>
                                        </p:attrNameLst>
                                      </p:cBhvr>
                                      <p:tavLst>
                                        <p:tav tm="0">
                                          <p:val>
                                            <p:strVal val="1+#ppt_h/2"/>
                                          </p:val>
                                        </p:tav>
                                        <p:tav tm="100000">
                                          <p:val>
                                            <p:strVal val="#ppt_y"/>
                                          </p:val>
                                        </p:tav>
                                      </p:tavLst>
                                    </p:anim>
                                  </p:childTnLst>
                                </p:cTn>
                              </p:par>
                              <p:par>
                                <p:cTn id="165" presetID="2" presetClass="entr" presetSubtype="4" fill="hold" grpId="0" nodeType="withEffect">
                                  <p:stCondLst>
                                    <p:cond delay="0"/>
                                  </p:stCondLst>
                                  <p:childTnLst>
                                    <p:set>
                                      <p:cBhvr>
                                        <p:cTn id="166" dur="1" fill="hold">
                                          <p:stCondLst>
                                            <p:cond delay="0"/>
                                          </p:stCondLst>
                                        </p:cTn>
                                        <p:tgtEl>
                                          <p:spTgt spid="75"/>
                                        </p:tgtEl>
                                        <p:attrNameLst>
                                          <p:attrName>style.visibility</p:attrName>
                                        </p:attrNameLst>
                                      </p:cBhvr>
                                      <p:to>
                                        <p:strVal val="visible"/>
                                      </p:to>
                                    </p:set>
                                    <p:anim calcmode="lin" valueType="num">
                                      <p:cBhvr additive="base">
                                        <p:cTn id="167" dur="500" fill="hold"/>
                                        <p:tgtEl>
                                          <p:spTgt spid="75"/>
                                        </p:tgtEl>
                                        <p:attrNameLst>
                                          <p:attrName>ppt_x</p:attrName>
                                        </p:attrNameLst>
                                      </p:cBhvr>
                                      <p:tavLst>
                                        <p:tav tm="0">
                                          <p:val>
                                            <p:strVal val="#ppt_x"/>
                                          </p:val>
                                        </p:tav>
                                        <p:tav tm="100000">
                                          <p:val>
                                            <p:strVal val="#ppt_x"/>
                                          </p:val>
                                        </p:tav>
                                      </p:tavLst>
                                    </p:anim>
                                    <p:anim calcmode="lin" valueType="num">
                                      <p:cBhvr additive="base">
                                        <p:cTn id="168" dur="500" fill="hold"/>
                                        <p:tgtEl>
                                          <p:spTgt spid="7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3" grpId="1" animBg="1"/>
      <p:bldP spid="34" grpId="0" animBg="1"/>
      <p:bldP spid="34" grpId="1" animBg="1"/>
      <p:bldP spid="35" grpId="0" animBg="1"/>
      <p:bldP spid="35" grpId="1" animBg="1"/>
      <p:bldP spid="36" grpId="0" animBg="1"/>
      <p:bldP spid="36" grpId="1" animBg="1"/>
      <p:bldP spid="38" grpId="0" animBg="1"/>
      <p:bldP spid="39" grpId="0" animBg="1"/>
      <p:bldP spid="40" grpId="0" animBg="1"/>
      <p:bldP spid="41" grpId="0" animBg="1"/>
      <p:bldP spid="42" grpId="0"/>
      <p:bldP spid="43" grpId="0" animBg="1"/>
      <p:bldP spid="44" grpId="0"/>
      <p:bldP spid="45" grpId="0" animBg="1"/>
      <p:bldP spid="46" grpId="0"/>
      <p:bldP spid="48" grpId="0" animBg="1"/>
      <p:bldP spid="51" grpId="0" animBg="1"/>
      <p:bldP spid="52" grpId="0"/>
      <p:bldP spid="54" grpId="0" animBg="1"/>
      <p:bldP spid="55" grpId="0"/>
      <p:bldP spid="56" grpId="0"/>
      <p:bldP spid="57" grpId="0"/>
      <p:bldP spid="58" grpId="0"/>
      <p:bldP spid="60" grpId="0" animBg="1"/>
      <p:bldP spid="61" grpId="0"/>
      <p:bldP spid="63" grpId="0" animBg="1"/>
      <p:bldP spid="64" grpId="0"/>
      <p:bldP spid="66" grpId="0" animBg="1"/>
      <p:bldP spid="67" grpId="0"/>
      <p:bldP spid="71" grpId="0" animBg="1"/>
      <p:bldP spid="72" grpId="0" animBg="1"/>
      <p:bldP spid="75" grpId="0" animBg="1"/>
      <p:bldP spid="80" grpId="0" animBg="1"/>
      <p:bldP spid="85" grpId="0" animBg="1"/>
      <p:bldP spid="90" grpId="0" animBg="1"/>
      <p:bldP spid="9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ext Placeholder 3"/>
          <p:cNvSpPr txBox="1">
            <a:spLocks noChangeArrowheads="1"/>
          </p:cNvSpPr>
          <p:nvPr/>
        </p:nvSpPr>
        <p:spPr bwMode="auto">
          <a:xfrm>
            <a:off x="1120379" y="1380723"/>
            <a:ext cx="1231106" cy="1177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a:defRPr>
                <a:solidFill>
                  <a:schemeClr val="tx1"/>
                </a:solidFill>
                <a:latin typeface="微软雅黑" pitchFamily="34" charset="-122"/>
                <a:ea typeface="微软雅黑" pitchFamily="34" charset="-122"/>
              </a:defRPr>
            </a:lvl1pPr>
            <a:lvl2pPr>
              <a:defRPr>
                <a:solidFill>
                  <a:schemeClr val="tx1"/>
                </a:solidFill>
                <a:latin typeface="微软雅黑" pitchFamily="34" charset="-122"/>
                <a:ea typeface="微软雅黑" pitchFamily="34" charset="-122"/>
              </a:defRPr>
            </a:lvl2pPr>
            <a:lvl3pPr>
              <a:defRPr>
                <a:solidFill>
                  <a:schemeClr val="tx1"/>
                </a:solidFill>
                <a:latin typeface="微软雅黑" pitchFamily="34" charset="-122"/>
                <a:ea typeface="微软雅黑" pitchFamily="34" charset="-122"/>
              </a:defRPr>
            </a:lvl3pPr>
            <a:lvl4pPr>
              <a:defRPr>
                <a:solidFill>
                  <a:schemeClr val="tx1"/>
                </a:solidFill>
                <a:latin typeface="微软雅黑" pitchFamily="34" charset="-122"/>
                <a:ea typeface="微软雅黑" pitchFamily="34" charset="-122"/>
              </a:defRPr>
            </a:lvl4pPr>
            <a:lvl5pPr>
              <a:defRPr>
                <a:solidFill>
                  <a:schemeClr val="tx1"/>
                </a:solidFill>
                <a:latin typeface="微软雅黑" pitchFamily="34" charset="-122"/>
                <a:ea typeface="微软雅黑" pitchFamily="34" charset="-122"/>
              </a:defRPr>
            </a:lvl5pPr>
            <a:lvl6pPr fontAlgn="base">
              <a:spcBef>
                <a:spcPct val="0"/>
              </a:spcBef>
              <a:spcAft>
                <a:spcPct val="0"/>
              </a:spcAft>
              <a:defRPr>
                <a:solidFill>
                  <a:schemeClr val="tx1"/>
                </a:solidFill>
                <a:latin typeface="微软雅黑" pitchFamily="34" charset="-122"/>
                <a:ea typeface="微软雅黑" pitchFamily="34" charset="-122"/>
              </a:defRPr>
            </a:lvl6pPr>
            <a:lvl7pPr fontAlgn="base">
              <a:spcBef>
                <a:spcPct val="0"/>
              </a:spcBef>
              <a:spcAft>
                <a:spcPct val="0"/>
              </a:spcAft>
              <a:defRPr>
                <a:solidFill>
                  <a:schemeClr val="tx1"/>
                </a:solidFill>
                <a:latin typeface="微软雅黑" pitchFamily="34" charset="-122"/>
                <a:ea typeface="微软雅黑" pitchFamily="34" charset="-122"/>
              </a:defRPr>
            </a:lvl7pPr>
            <a:lvl8pPr fontAlgn="base">
              <a:spcBef>
                <a:spcPct val="0"/>
              </a:spcBef>
              <a:spcAft>
                <a:spcPct val="0"/>
              </a:spcAft>
              <a:defRPr>
                <a:solidFill>
                  <a:schemeClr val="tx1"/>
                </a:solidFill>
                <a:latin typeface="微软雅黑" pitchFamily="34" charset="-122"/>
                <a:ea typeface="微软雅黑" pitchFamily="34" charset="-122"/>
              </a:defRPr>
            </a:lvl8pPr>
            <a:lvl9pPr fontAlgn="base">
              <a:spcBef>
                <a:spcPct val="0"/>
              </a:spcBef>
              <a:spcAft>
                <a:spcPct val="0"/>
              </a:spcAft>
              <a:defRPr>
                <a:solidFill>
                  <a:schemeClr val="tx1"/>
                </a:solidFill>
                <a:latin typeface="微软雅黑" pitchFamily="34" charset="-122"/>
                <a:ea typeface="微软雅黑" pitchFamily="34" charset="-122"/>
              </a:defRPr>
            </a:lvl9pPr>
          </a:lstStyle>
          <a:p>
            <a:pPr algn="ctr">
              <a:spcBef>
                <a:spcPct val="20000"/>
              </a:spcBef>
            </a:pPr>
            <a:r>
              <a:rPr lang="en-US" altLang="en-US" sz="8625" b="1" i="1" dirty="0">
                <a:solidFill>
                  <a:srgbClr val="197519"/>
                </a:solidFill>
              </a:rPr>
              <a:t>03</a:t>
            </a:r>
          </a:p>
        </p:txBody>
      </p:sp>
      <p:sp>
        <p:nvSpPr>
          <p:cNvPr id="3" name="文本框 4"/>
          <p:cNvSpPr txBox="1">
            <a:spLocks noChangeArrowheads="1"/>
          </p:cNvSpPr>
          <p:nvPr/>
        </p:nvSpPr>
        <p:spPr bwMode="auto">
          <a:xfrm>
            <a:off x="2749154" y="1979607"/>
            <a:ext cx="398025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400" b="1" dirty="0">
                <a:solidFill>
                  <a:srgbClr val="197519"/>
                </a:solidFill>
              </a:rPr>
              <a:t>请添加相关文字标题</a:t>
            </a:r>
          </a:p>
        </p:txBody>
      </p:sp>
      <p:sp>
        <p:nvSpPr>
          <p:cNvPr id="4" name="文本框 5"/>
          <p:cNvSpPr txBox="1">
            <a:spLocks noChangeArrowheads="1"/>
          </p:cNvSpPr>
          <p:nvPr/>
        </p:nvSpPr>
        <p:spPr bwMode="auto">
          <a:xfrm>
            <a:off x="2737247" y="1549792"/>
            <a:ext cx="151592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b="1" i="1" dirty="0">
                <a:solidFill>
                  <a:srgbClr val="197519"/>
                </a:solidFill>
              </a:rPr>
              <a:t>Part Three</a:t>
            </a:r>
            <a:endParaRPr lang="zh-CN" altLang="en-US" sz="2400" b="1" i="1" dirty="0">
              <a:solidFill>
                <a:srgbClr val="197519"/>
              </a:solidFill>
              <a:ea typeface="Meiryo UI" pitchFamily="34" charset="-128"/>
              <a:cs typeface="Meiryo UI" pitchFamily="34" charset="-128"/>
            </a:endParaRPr>
          </a:p>
        </p:txBody>
      </p:sp>
      <p:sp>
        <p:nvSpPr>
          <p:cNvPr id="5" name="等腰三角形 4"/>
          <p:cNvSpPr>
            <a:spLocks noChangeArrowheads="1"/>
          </p:cNvSpPr>
          <p:nvPr/>
        </p:nvSpPr>
        <p:spPr bwMode="auto">
          <a:xfrm rot="9233090">
            <a:off x="7131844" y="1310475"/>
            <a:ext cx="200025" cy="172641"/>
          </a:xfrm>
          <a:prstGeom prst="triangle">
            <a:avLst>
              <a:gd name="adj" fmla="val 50000"/>
            </a:avLst>
          </a:prstGeom>
          <a:solidFill>
            <a:srgbClr val="5EA45A"/>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C20F"/>
              </a:solidFill>
              <a:latin typeface="Calibri" pitchFamily="34" charset="0"/>
              <a:ea typeface="幼圆" pitchFamily="49" charset="-122"/>
            </a:endParaRPr>
          </a:p>
        </p:txBody>
      </p:sp>
      <p:sp>
        <p:nvSpPr>
          <p:cNvPr id="6" name="等腰三角形 5"/>
          <p:cNvSpPr>
            <a:spLocks noChangeArrowheads="1"/>
          </p:cNvSpPr>
          <p:nvPr/>
        </p:nvSpPr>
        <p:spPr bwMode="auto">
          <a:xfrm rot="-6030424">
            <a:off x="6867526" y="1816491"/>
            <a:ext cx="297656" cy="257175"/>
          </a:xfrm>
          <a:prstGeom prst="triangle">
            <a:avLst>
              <a:gd name="adj" fmla="val 50000"/>
            </a:avLst>
          </a:prstGeom>
          <a:solidFill>
            <a:srgbClr val="309030"/>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C20F"/>
              </a:solidFill>
              <a:latin typeface="Calibri" pitchFamily="34" charset="0"/>
              <a:ea typeface="幼圆" pitchFamily="49" charset="-122"/>
            </a:endParaRPr>
          </a:p>
        </p:txBody>
      </p:sp>
      <p:sp>
        <p:nvSpPr>
          <p:cNvPr id="7" name="等腰三角形 6"/>
          <p:cNvSpPr>
            <a:spLocks noChangeArrowheads="1"/>
          </p:cNvSpPr>
          <p:nvPr/>
        </p:nvSpPr>
        <p:spPr bwMode="auto">
          <a:xfrm rot="-228606">
            <a:off x="6768704" y="823511"/>
            <a:ext cx="200025" cy="172640"/>
          </a:xfrm>
          <a:prstGeom prst="triangle">
            <a:avLst>
              <a:gd name="adj" fmla="val 50000"/>
            </a:avLst>
          </a:prstGeom>
          <a:solidFill>
            <a:srgbClr val="2B7E2A"/>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C20F"/>
              </a:solidFill>
              <a:latin typeface="Calibri" pitchFamily="34" charset="0"/>
              <a:ea typeface="幼圆" pitchFamily="49" charset="-122"/>
            </a:endParaRPr>
          </a:p>
        </p:txBody>
      </p:sp>
      <p:grpSp>
        <p:nvGrpSpPr>
          <p:cNvPr id="8" name="组合 7"/>
          <p:cNvGrpSpPr>
            <a:grpSpLocks/>
          </p:cNvGrpSpPr>
          <p:nvPr/>
        </p:nvGrpSpPr>
        <p:grpSpPr bwMode="auto">
          <a:xfrm>
            <a:off x="7450931" y="1818873"/>
            <a:ext cx="1076325" cy="982265"/>
            <a:chOff x="9933940" y="3132138"/>
            <a:chExt cx="1435100" cy="1309686"/>
          </a:xfrm>
        </p:grpSpPr>
        <p:sp>
          <p:nvSpPr>
            <p:cNvPr id="9" name="等腰三角形 22"/>
            <p:cNvSpPr>
              <a:spLocks noChangeArrowheads="1"/>
            </p:cNvSpPr>
            <p:nvPr/>
          </p:nvSpPr>
          <p:spPr bwMode="auto">
            <a:xfrm rot="-8687839">
              <a:off x="9933940" y="3427412"/>
              <a:ext cx="1176338" cy="1014412"/>
            </a:xfrm>
            <a:prstGeom prst="triangle">
              <a:avLst>
                <a:gd name="adj" fmla="val 50000"/>
              </a:avLst>
            </a:prstGeom>
            <a:noFill/>
            <a:ln w="12700">
              <a:solidFill>
                <a:srgbClr val="197519"/>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lang="zh-CN" altLang="en-US">
                <a:solidFill>
                  <a:srgbClr val="FFC20F"/>
                </a:solidFill>
                <a:latin typeface="Calibri" pitchFamily="34" charset="0"/>
                <a:ea typeface="幼圆" pitchFamily="49" charset="-122"/>
              </a:endParaRPr>
            </a:p>
          </p:txBody>
        </p:sp>
        <p:grpSp>
          <p:nvGrpSpPr>
            <p:cNvPr id="10" name="组合 2"/>
            <p:cNvGrpSpPr>
              <a:grpSpLocks/>
            </p:cNvGrpSpPr>
            <p:nvPr/>
          </p:nvGrpSpPr>
          <p:grpSpPr bwMode="auto">
            <a:xfrm>
              <a:off x="10065703" y="3132138"/>
              <a:ext cx="1303337" cy="1279524"/>
              <a:chOff x="10065703" y="3132138"/>
              <a:chExt cx="1303337" cy="1279524"/>
            </a:xfrm>
          </p:grpSpPr>
          <p:sp>
            <p:nvSpPr>
              <p:cNvPr id="11" name="等腰三角形 21"/>
              <p:cNvSpPr>
                <a:spLocks noChangeArrowheads="1"/>
              </p:cNvSpPr>
              <p:nvPr/>
            </p:nvSpPr>
            <p:spPr bwMode="auto">
              <a:xfrm rot="-8687839">
                <a:off x="10065703" y="3487738"/>
                <a:ext cx="944562" cy="815975"/>
              </a:xfrm>
              <a:prstGeom prst="triangle">
                <a:avLst>
                  <a:gd name="adj" fmla="val 50000"/>
                </a:avLst>
              </a:prstGeom>
              <a:solidFill>
                <a:srgbClr val="197519"/>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C20F"/>
                  </a:solidFill>
                  <a:latin typeface="Calibri" pitchFamily="34" charset="0"/>
                  <a:ea typeface="幼圆" pitchFamily="49" charset="-122"/>
                </a:endParaRPr>
              </a:p>
            </p:txBody>
          </p:sp>
          <p:grpSp>
            <p:nvGrpSpPr>
              <p:cNvPr id="12" name="组合 1"/>
              <p:cNvGrpSpPr>
                <a:grpSpLocks/>
              </p:cNvGrpSpPr>
              <p:nvPr/>
            </p:nvGrpSpPr>
            <p:grpSpPr bwMode="auto">
              <a:xfrm>
                <a:off x="10165715" y="3132138"/>
                <a:ext cx="1203325" cy="1279524"/>
                <a:chOff x="10165715" y="3132138"/>
                <a:chExt cx="1203325" cy="1279524"/>
              </a:xfrm>
            </p:grpSpPr>
            <p:sp>
              <p:nvSpPr>
                <p:cNvPr id="13" name="椭圆 23"/>
                <p:cNvSpPr>
                  <a:spLocks noChangeArrowheads="1"/>
                </p:cNvSpPr>
                <p:nvPr/>
              </p:nvSpPr>
              <p:spPr bwMode="auto">
                <a:xfrm rot="9110320">
                  <a:off x="11254740" y="3792538"/>
                  <a:ext cx="114300" cy="115887"/>
                </a:xfrm>
                <a:prstGeom prst="ellipse">
                  <a:avLst/>
                </a:prstGeom>
                <a:solidFill>
                  <a:srgbClr val="197519"/>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FFFF"/>
                    </a:solidFill>
                    <a:latin typeface="Calibri" pitchFamily="34" charset="0"/>
                    <a:ea typeface="幼圆" pitchFamily="49" charset="-122"/>
                  </a:endParaRPr>
                </a:p>
              </p:txBody>
            </p:sp>
            <p:sp>
              <p:nvSpPr>
                <p:cNvPr id="14" name="椭圆 24"/>
                <p:cNvSpPr>
                  <a:spLocks noChangeArrowheads="1"/>
                </p:cNvSpPr>
                <p:nvPr/>
              </p:nvSpPr>
              <p:spPr bwMode="auto">
                <a:xfrm rot="9110320">
                  <a:off x="10165715" y="4295774"/>
                  <a:ext cx="115888" cy="115888"/>
                </a:xfrm>
                <a:prstGeom prst="ellipse">
                  <a:avLst/>
                </a:prstGeom>
                <a:solidFill>
                  <a:srgbClr val="197519"/>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FFFF"/>
                    </a:solidFill>
                    <a:latin typeface="Calibri" pitchFamily="34" charset="0"/>
                    <a:ea typeface="幼圆" pitchFamily="49" charset="-122"/>
                  </a:endParaRPr>
                </a:p>
              </p:txBody>
            </p:sp>
            <p:sp>
              <p:nvSpPr>
                <p:cNvPr id="15" name="椭圆 25"/>
                <p:cNvSpPr>
                  <a:spLocks noChangeArrowheads="1"/>
                </p:cNvSpPr>
                <p:nvPr/>
              </p:nvSpPr>
              <p:spPr bwMode="auto">
                <a:xfrm rot="9110320">
                  <a:off x="10283190" y="3132138"/>
                  <a:ext cx="114300" cy="115887"/>
                </a:xfrm>
                <a:prstGeom prst="ellipse">
                  <a:avLst/>
                </a:prstGeom>
                <a:solidFill>
                  <a:srgbClr val="197519"/>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FFFF"/>
                    </a:solidFill>
                    <a:latin typeface="Calibri" pitchFamily="34" charset="0"/>
                    <a:ea typeface="幼圆" pitchFamily="49" charset="-122"/>
                  </a:endParaRPr>
                </a:p>
              </p:txBody>
            </p:sp>
          </p:grpSp>
        </p:grpSp>
      </p:grpSp>
      <p:sp>
        <p:nvSpPr>
          <p:cNvPr id="16" name="等腰三角形 15"/>
          <p:cNvSpPr>
            <a:spLocks noChangeArrowheads="1"/>
          </p:cNvSpPr>
          <p:nvPr/>
        </p:nvSpPr>
        <p:spPr bwMode="auto">
          <a:xfrm rot="-3389783">
            <a:off x="6462118" y="1091996"/>
            <a:ext cx="95250" cy="82153"/>
          </a:xfrm>
          <a:prstGeom prst="triangle">
            <a:avLst>
              <a:gd name="adj" fmla="val 50000"/>
            </a:avLst>
          </a:prstGeom>
          <a:solidFill>
            <a:srgbClr val="5EA45A"/>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C20F"/>
              </a:solidFill>
              <a:latin typeface="Calibri" pitchFamily="34" charset="0"/>
              <a:ea typeface="幼圆" pitchFamily="49" charset="-122"/>
            </a:endParaRPr>
          </a:p>
        </p:txBody>
      </p:sp>
      <p:sp>
        <p:nvSpPr>
          <p:cNvPr id="17" name="等腰三角形 16"/>
          <p:cNvSpPr>
            <a:spLocks noChangeArrowheads="1"/>
          </p:cNvSpPr>
          <p:nvPr/>
        </p:nvSpPr>
        <p:spPr bwMode="auto">
          <a:xfrm rot="8748521">
            <a:off x="6730604" y="1205700"/>
            <a:ext cx="96440" cy="82154"/>
          </a:xfrm>
          <a:prstGeom prst="triangle">
            <a:avLst>
              <a:gd name="adj" fmla="val 50000"/>
            </a:avLst>
          </a:prstGeom>
          <a:solidFill>
            <a:srgbClr val="559551"/>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C20F"/>
              </a:solidFill>
              <a:latin typeface="Calibri" pitchFamily="34" charset="0"/>
              <a:ea typeface="幼圆" pitchFamily="49" charset="-122"/>
            </a:endParaRPr>
          </a:p>
        </p:txBody>
      </p:sp>
      <p:cxnSp>
        <p:nvCxnSpPr>
          <p:cNvPr id="18" name="Straight Connector 13"/>
          <p:cNvCxnSpPr>
            <a:cxnSpLocks noChangeShapeType="1"/>
          </p:cNvCxnSpPr>
          <p:nvPr/>
        </p:nvCxnSpPr>
        <p:spPr bwMode="auto">
          <a:xfrm flipH="1">
            <a:off x="1063229" y="2552298"/>
            <a:ext cx="5406628" cy="0"/>
          </a:xfrm>
          <a:prstGeom prst="line">
            <a:avLst/>
          </a:prstGeom>
          <a:noFill/>
          <a:ln w="19050" cap="sq">
            <a:solidFill>
              <a:srgbClr val="197519"/>
            </a:solidFill>
            <a:miter lim="800000"/>
            <a:headEnd type="oval" w="med" len="me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929136801"/>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1"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1"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grpId="1"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8" presetClass="emph" presetSubtype="0" fill="hold" grpId="0" nodeType="withEffect">
                                  <p:stCondLst>
                                    <p:cond delay="0"/>
                                  </p:stCondLst>
                                  <p:childTnLst>
                                    <p:animRot by="21600000">
                                      <p:cBhvr>
                                        <p:cTn id="18" dur="1000" fill="hold"/>
                                        <p:tgtEl>
                                          <p:spTgt spid="5"/>
                                        </p:tgtEl>
                                        <p:attrNameLst>
                                          <p:attrName>r</p:attrName>
                                        </p:attrNameLst>
                                      </p:cBhvr>
                                    </p:animRot>
                                  </p:childTnLst>
                                </p:cTn>
                              </p:par>
                              <p:par>
                                <p:cTn id="19" presetID="8" presetClass="emph" presetSubtype="0" fill="hold" grpId="0" nodeType="withEffect">
                                  <p:stCondLst>
                                    <p:cond delay="0"/>
                                  </p:stCondLst>
                                  <p:childTnLst>
                                    <p:animRot by="21600000">
                                      <p:cBhvr>
                                        <p:cTn id="20" dur="1000" fill="hold"/>
                                        <p:tgtEl>
                                          <p:spTgt spid="6"/>
                                        </p:tgtEl>
                                        <p:attrNameLst>
                                          <p:attrName>r</p:attrName>
                                        </p:attrNameLst>
                                      </p:cBhvr>
                                    </p:animRot>
                                  </p:childTnLst>
                                </p:cTn>
                              </p:par>
                              <p:par>
                                <p:cTn id="21" presetID="8" presetClass="emph" presetSubtype="0" fill="hold" grpId="0" nodeType="withEffect">
                                  <p:stCondLst>
                                    <p:cond delay="0"/>
                                  </p:stCondLst>
                                  <p:childTnLst>
                                    <p:animRot by="21600000">
                                      <p:cBhvr>
                                        <p:cTn id="22" dur="1000" fill="hold"/>
                                        <p:tgtEl>
                                          <p:spTgt spid="7"/>
                                        </p:tgtEl>
                                        <p:attrNameLst>
                                          <p:attrName>r</p:attrName>
                                        </p:attrNameLst>
                                      </p:cBhvr>
                                    </p:animRot>
                                  </p:childTnLst>
                                </p:cTn>
                              </p:par>
                              <p:par>
                                <p:cTn id="23" presetID="8" presetClass="emph" presetSubtype="0" fill="hold" grpId="0" nodeType="withEffect">
                                  <p:stCondLst>
                                    <p:cond delay="0"/>
                                  </p:stCondLst>
                                  <p:childTnLst>
                                    <p:animRot by="21600000">
                                      <p:cBhvr>
                                        <p:cTn id="24" dur="1000" fill="hold"/>
                                        <p:tgtEl>
                                          <p:spTgt spid="16"/>
                                        </p:tgtEl>
                                        <p:attrNameLst>
                                          <p:attrName>r</p:attrName>
                                        </p:attrNameLst>
                                      </p:cBhvr>
                                    </p:animRot>
                                  </p:childTnLst>
                                </p:cTn>
                              </p:par>
                              <p:par>
                                <p:cTn id="25" presetID="8" presetClass="emph" presetSubtype="0" fill="hold" grpId="0" nodeType="withEffect">
                                  <p:stCondLst>
                                    <p:cond delay="0"/>
                                  </p:stCondLst>
                                  <p:childTnLst>
                                    <p:animRot by="21600000">
                                      <p:cBhvr>
                                        <p:cTn id="26" dur="1000" fill="hold"/>
                                        <p:tgtEl>
                                          <p:spTgt spid="17"/>
                                        </p:tgtEl>
                                        <p:attrNameLst>
                                          <p:attrName>r</p:attrName>
                                        </p:attrNameLst>
                                      </p:cBhvr>
                                    </p:animRot>
                                  </p:childTnLst>
                                </p:cTn>
                              </p:par>
                              <p:par>
                                <p:cTn id="27" presetID="8" presetClass="emph" presetSubtype="0" fill="hold" nodeType="withEffect">
                                  <p:stCondLst>
                                    <p:cond delay="0"/>
                                  </p:stCondLst>
                                  <p:childTnLst>
                                    <p:animRot by="21600000">
                                      <p:cBhvr>
                                        <p:cTn id="28" dur="1000" fill="hold"/>
                                        <p:tgtEl>
                                          <p:spTgt spid="8"/>
                                        </p:tgtEl>
                                        <p:attrNameLst>
                                          <p:attrName>r</p:attrName>
                                        </p:attrNameLst>
                                      </p:cBhvr>
                                    </p:animRot>
                                  </p:childTnLst>
                                </p:cTn>
                              </p:par>
                              <p:par>
                                <p:cTn id="29" presetID="53" presetClass="entr" presetSubtype="16" fill="hold" grpId="0" nodeType="with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p:cTn id="31" dur="500" fill="hold"/>
                                        <p:tgtEl>
                                          <p:spTgt spid="2"/>
                                        </p:tgtEl>
                                        <p:attrNameLst>
                                          <p:attrName>ppt_w</p:attrName>
                                        </p:attrNameLst>
                                      </p:cBhvr>
                                      <p:tavLst>
                                        <p:tav tm="0">
                                          <p:val>
                                            <p:fltVal val="0"/>
                                          </p:val>
                                        </p:tav>
                                        <p:tav tm="100000">
                                          <p:val>
                                            <p:strVal val="#ppt_w"/>
                                          </p:val>
                                        </p:tav>
                                      </p:tavLst>
                                    </p:anim>
                                    <p:anim calcmode="lin" valueType="num">
                                      <p:cBhvr>
                                        <p:cTn id="32" dur="500" fill="hold"/>
                                        <p:tgtEl>
                                          <p:spTgt spid="2"/>
                                        </p:tgtEl>
                                        <p:attrNameLst>
                                          <p:attrName>ppt_h</p:attrName>
                                        </p:attrNameLst>
                                      </p:cBhvr>
                                      <p:tavLst>
                                        <p:tav tm="0">
                                          <p:val>
                                            <p:fltVal val="0"/>
                                          </p:val>
                                        </p:tav>
                                        <p:tav tm="100000">
                                          <p:val>
                                            <p:strVal val="#ppt_h"/>
                                          </p:val>
                                        </p:tav>
                                      </p:tavLst>
                                    </p:anim>
                                    <p:animEffect transition="in" filter="fade">
                                      <p:cBhvr>
                                        <p:cTn id="33" dur="500"/>
                                        <p:tgtEl>
                                          <p:spTgt spid="2"/>
                                        </p:tgtEl>
                                      </p:cBhvr>
                                    </p:animEffect>
                                  </p:childTnLst>
                                </p:cTn>
                              </p:par>
                              <p:par>
                                <p:cTn id="34" presetID="41" presetClass="entr" presetSubtype="0" fill="hold" grpId="0" nodeType="withEffect">
                                  <p:stCondLst>
                                    <p:cond delay="200"/>
                                  </p:stCondLst>
                                  <p:iterate type="lt">
                                    <p:tmPct val="10000"/>
                                  </p:iterate>
                                  <p:childTnLst>
                                    <p:set>
                                      <p:cBhvr>
                                        <p:cTn id="35" dur="1" fill="hold">
                                          <p:stCondLst>
                                            <p:cond delay="0"/>
                                          </p:stCondLst>
                                        </p:cTn>
                                        <p:tgtEl>
                                          <p:spTgt spid="4"/>
                                        </p:tgtEl>
                                        <p:attrNameLst>
                                          <p:attrName>style.visibility</p:attrName>
                                        </p:attrNameLst>
                                      </p:cBhvr>
                                      <p:to>
                                        <p:strVal val="visible"/>
                                      </p:to>
                                    </p:set>
                                    <p:anim calcmode="lin" valueType="num">
                                      <p:cBhvr>
                                        <p:cTn id="3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4"/>
                                        </p:tgtEl>
                                        <p:attrNameLst>
                                          <p:attrName>ppt_y</p:attrName>
                                        </p:attrNameLst>
                                      </p:cBhvr>
                                      <p:tavLst>
                                        <p:tav tm="0">
                                          <p:val>
                                            <p:strVal val="#ppt_y"/>
                                          </p:val>
                                        </p:tav>
                                        <p:tav tm="100000">
                                          <p:val>
                                            <p:strVal val="#ppt_y"/>
                                          </p:val>
                                        </p:tav>
                                      </p:tavLst>
                                    </p:anim>
                                    <p:anim calcmode="lin" valueType="num">
                                      <p:cBhvr>
                                        <p:cTn id="3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40" dur="500" tmFilter="0,0; .5, 1; 1, 1"/>
                                        <p:tgtEl>
                                          <p:spTgt spid="4"/>
                                        </p:tgtEl>
                                      </p:cBhvr>
                                    </p:animEffect>
                                  </p:childTnLst>
                                </p:cTn>
                              </p:par>
                              <p:par>
                                <p:cTn id="41" presetID="22" presetClass="entr" presetSubtype="8" fill="hold" grpId="0" nodeType="withEffect">
                                  <p:stCondLst>
                                    <p:cond delay="400"/>
                                  </p:stCondLst>
                                  <p:childTnLst>
                                    <p:set>
                                      <p:cBhvr>
                                        <p:cTn id="42" dur="1" fill="hold">
                                          <p:stCondLst>
                                            <p:cond delay="0"/>
                                          </p:stCondLst>
                                        </p:cTn>
                                        <p:tgtEl>
                                          <p:spTgt spid="3"/>
                                        </p:tgtEl>
                                        <p:attrNameLst>
                                          <p:attrName>style.visibility</p:attrName>
                                        </p:attrNameLst>
                                      </p:cBhvr>
                                      <p:to>
                                        <p:strVal val="visible"/>
                                      </p:to>
                                    </p:set>
                                    <p:animEffect transition="in" filter="wipe(left)">
                                      <p:cBhvr>
                                        <p:cTn id="43" dur="500"/>
                                        <p:tgtEl>
                                          <p:spTgt spid="3"/>
                                        </p:tgtEl>
                                      </p:cBhvr>
                                    </p:animEffect>
                                  </p:childTnLst>
                                </p:cTn>
                              </p:par>
                              <p:par>
                                <p:cTn id="44" presetID="22" presetClass="entr" presetSubtype="8" fill="hold" nodeType="withEffect">
                                  <p:stCondLst>
                                    <p:cond delay="300"/>
                                  </p:stCondLst>
                                  <p:childTnLst>
                                    <p:set>
                                      <p:cBhvr>
                                        <p:cTn id="45" dur="1" fill="hold">
                                          <p:stCondLst>
                                            <p:cond delay="0"/>
                                          </p:stCondLst>
                                        </p:cTn>
                                        <p:tgtEl>
                                          <p:spTgt spid="18"/>
                                        </p:tgtEl>
                                        <p:attrNameLst>
                                          <p:attrName>style.visibility</p:attrName>
                                        </p:attrNameLst>
                                      </p:cBhvr>
                                      <p:to>
                                        <p:strVal val="visible"/>
                                      </p:to>
                                    </p:set>
                                    <p:animEffect transition="in" filter="wipe(left)">
                                      <p:cBhvr>
                                        <p:cTn id="4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animBg="1"/>
      <p:bldP spid="5" grpId="1" animBg="1"/>
      <p:bldP spid="6" grpId="0" animBg="1"/>
      <p:bldP spid="6" grpId="1" animBg="1"/>
      <p:bldP spid="7" grpId="0" animBg="1"/>
      <p:bldP spid="7" grpId="1" animBg="1"/>
      <p:bldP spid="16" grpId="0" animBg="1"/>
      <p:bldP spid="16" grpId="1" animBg="1"/>
      <p:bldP spid="17" grpId="0" animBg="1"/>
      <p:bldP spid="17" grpId="1"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p:cNvSpPr>
            <a:spLocks noChangeArrowheads="1"/>
          </p:cNvSpPr>
          <p:nvPr/>
        </p:nvSpPr>
        <p:spPr bwMode="auto">
          <a:xfrm>
            <a:off x="850335" y="409410"/>
            <a:ext cx="20313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a:solidFill>
                  <a:srgbClr val="197519"/>
                </a:solidFill>
              </a:rPr>
              <a:t>点击此处输入标题</a:t>
            </a:r>
          </a:p>
        </p:txBody>
      </p:sp>
      <p:sp>
        <p:nvSpPr>
          <p:cNvPr id="29" name="等腰三角形 28"/>
          <p:cNvSpPr>
            <a:spLocks noChangeArrowheads="1"/>
          </p:cNvSpPr>
          <p:nvPr/>
        </p:nvSpPr>
        <p:spPr bwMode="auto">
          <a:xfrm>
            <a:off x="147638" y="270273"/>
            <a:ext cx="422672" cy="364331"/>
          </a:xfrm>
          <a:prstGeom prst="triangle">
            <a:avLst>
              <a:gd name="adj" fmla="val 50000"/>
            </a:avLst>
          </a:prstGeom>
          <a:solidFill>
            <a:srgbClr val="19751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0" name="等腰三角形 29"/>
          <p:cNvSpPr>
            <a:spLocks noChangeArrowheads="1"/>
          </p:cNvSpPr>
          <p:nvPr/>
        </p:nvSpPr>
        <p:spPr bwMode="auto">
          <a:xfrm>
            <a:off x="570310" y="522685"/>
            <a:ext cx="198834" cy="171450"/>
          </a:xfrm>
          <a:prstGeom prst="triangle">
            <a:avLst>
              <a:gd name="adj" fmla="val 50000"/>
            </a:avLst>
          </a:prstGeom>
          <a:solidFill>
            <a:srgbClr val="197519">
              <a:alpha val="8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1" name="等腰三角形 30"/>
          <p:cNvSpPr>
            <a:spLocks noChangeArrowheads="1"/>
          </p:cNvSpPr>
          <p:nvPr/>
        </p:nvSpPr>
        <p:spPr bwMode="auto">
          <a:xfrm flipH="1">
            <a:off x="472679" y="352425"/>
            <a:ext cx="64294" cy="55960"/>
          </a:xfrm>
          <a:prstGeom prst="triangle">
            <a:avLst>
              <a:gd name="adj" fmla="val 50000"/>
            </a:avLst>
          </a:prstGeom>
          <a:solidFill>
            <a:srgbClr val="197519">
              <a:alpha val="46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2" name="等腰三角形 31"/>
          <p:cNvSpPr>
            <a:spLocks noChangeArrowheads="1"/>
          </p:cNvSpPr>
          <p:nvPr/>
        </p:nvSpPr>
        <p:spPr bwMode="auto">
          <a:xfrm>
            <a:off x="625079" y="367904"/>
            <a:ext cx="133350" cy="114300"/>
          </a:xfrm>
          <a:prstGeom prst="triangle">
            <a:avLst>
              <a:gd name="adj" fmla="val 50000"/>
            </a:avLst>
          </a:prstGeom>
          <a:solidFill>
            <a:srgbClr val="197519">
              <a:alpha val="71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nvGrpSpPr>
          <p:cNvPr id="33" name="组合 32"/>
          <p:cNvGrpSpPr>
            <a:grpSpLocks/>
          </p:cNvGrpSpPr>
          <p:nvPr/>
        </p:nvGrpSpPr>
        <p:grpSpPr bwMode="auto">
          <a:xfrm>
            <a:off x="3177778" y="1460898"/>
            <a:ext cx="2633663" cy="2621756"/>
            <a:chOff x="4277618" y="1813081"/>
            <a:chExt cx="3512584" cy="3496242"/>
          </a:xfrm>
          <a:solidFill>
            <a:srgbClr val="197519"/>
          </a:solidFill>
        </p:grpSpPr>
        <p:grpSp>
          <p:nvGrpSpPr>
            <p:cNvPr id="34" name="组合 12"/>
            <p:cNvGrpSpPr>
              <a:grpSpLocks/>
            </p:cNvGrpSpPr>
            <p:nvPr/>
          </p:nvGrpSpPr>
          <p:grpSpPr bwMode="auto">
            <a:xfrm>
              <a:off x="4277618" y="3489753"/>
              <a:ext cx="1677196" cy="1819570"/>
              <a:chOff x="4277618" y="3489753"/>
              <a:chExt cx="1677196" cy="1819570"/>
            </a:xfrm>
            <a:grpFill/>
          </p:grpSpPr>
          <p:sp>
            <p:nvSpPr>
              <p:cNvPr id="44" name="等腰三角形 51"/>
              <p:cNvSpPr>
                <a:spLocks noChangeArrowheads="1"/>
              </p:cNvSpPr>
              <p:nvPr/>
            </p:nvSpPr>
            <p:spPr bwMode="auto">
              <a:xfrm>
                <a:off x="4277618" y="3489753"/>
                <a:ext cx="1676894" cy="1819570"/>
              </a:xfrm>
              <a:custGeom>
                <a:avLst/>
                <a:gdLst>
                  <a:gd name="T0" fmla="*/ 0 w 1260000"/>
                  <a:gd name="T1" fmla="*/ 0 h 1367762"/>
                  <a:gd name="T2" fmla="*/ 1260000 w 1260000"/>
                  <a:gd name="T3" fmla="*/ 1367762 h 1367762"/>
                </a:gdLst>
                <a:ahLst/>
                <a:cxnLst/>
                <a:rect l="T0" t="T1" r="T2" b="T3"/>
                <a:pathLst>
                  <a:path w="1260000" h="1367762">
                    <a:moveTo>
                      <a:pt x="216016" y="0"/>
                    </a:moveTo>
                    <a:lnTo>
                      <a:pt x="287857" y="107762"/>
                    </a:lnTo>
                    <a:lnTo>
                      <a:pt x="852738" y="107762"/>
                    </a:lnTo>
                    <a:cubicBezTo>
                      <a:pt x="874619" y="323286"/>
                      <a:pt x="1044854" y="494352"/>
                      <a:pt x="1260000" y="517549"/>
                    </a:cubicBezTo>
                    <a:lnTo>
                      <a:pt x="1260000" y="1043866"/>
                    </a:lnTo>
                    <a:lnTo>
                      <a:pt x="1152000" y="1115866"/>
                    </a:lnTo>
                    <a:lnTo>
                      <a:pt x="1260000" y="1187866"/>
                    </a:lnTo>
                    <a:lnTo>
                      <a:pt x="1260000" y="1367762"/>
                    </a:lnTo>
                    <a:lnTo>
                      <a:pt x="0" y="1367762"/>
                    </a:lnTo>
                    <a:lnTo>
                      <a:pt x="0" y="107762"/>
                    </a:lnTo>
                    <a:lnTo>
                      <a:pt x="144175" y="107762"/>
                    </a:lnTo>
                    <a:close/>
                  </a:path>
                </a:pathLst>
              </a:custGeom>
              <a:grpFill/>
              <a:ln>
                <a:noFill/>
              </a:ln>
              <a:extLst/>
            </p:spPr>
            <p:txBody>
              <a:bodyPr anchor="ctr"/>
              <a:lstStyle/>
              <a:p>
                <a:pPr algn="ctr" fontAlgn="auto">
                  <a:spcBef>
                    <a:spcPts val="0"/>
                  </a:spcBef>
                  <a:spcAft>
                    <a:spcPts val="0"/>
                  </a:spcAft>
                  <a:defRPr/>
                </a:pPr>
                <a:endParaRPr lang="zh-CN" altLang="zh-CN" sz="1727">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 name="矩形 83"/>
              <p:cNvSpPr>
                <a:spLocks noChangeArrowheads="1"/>
              </p:cNvSpPr>
              <p:nvPr/>
            </p:nvSpPr>
            <p:spPr bwMode="auto">
              <a:xfrm>
                <a:off x="4277618" y="4255721"/>
                <a:ext cx="1677196" cy="55408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1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标题</a:t>
                </a:r>
              </a:p>
            </p:txBody>
          </p:sp>
        </p:grpSp>
        <p:grpSp>
          <p:nvGrpSpPr>
            <p:cNvPr id="35" name="组合 13"/>
            <p:cNvGrpSpPr>
              <a:grpSpLocks/>
            </p:cNvGrpSpPr>
            <p:nvPr/>
          </p:nvGrpSpPr>
          <p:grpSpPr bwMode="auto">
            <a:xfrm>
              <a:off x="5954512" y="3632651"/>
              <a:ext cx="1821398" cy="1676672"/>
              <a:chOff x="5954512" y="3632651"/>
              <a:chExt cx="1821398" cy="1676672"/>
            </a:xfrm>
            <a:grpFill/>
          </p:grpSpPr>
          <p:sp>
            <p:nvSpPr>
              <p:cNvPr id="42" name="矩形 42"/>
              <p:cNvSpPr>
                <a:spLocks noChangeArrowheads="1"/>
              </p:cNvSpPr>
              <p:nvPr/>
            </p:nvSpPr>
            <p:spPr bwMode="auto">
              <a:xfrm>
                <a:off x="5954512" y="3632651"/>
                <a:ext cx="1821398" cy="1676672"/>
              </a:xfrm>
              <a:custGeom>
                <a:avLst/>
                <a:gdLst>
                  <a:gd name="T0" fmla="*/ 0 w 1368152"/>
                  <a:gd name="T1" fmla="*/ 0 h 1260000"/>
                  <a:gd name="T2" fmla="*/ 1368152 w 1368152"/>
                  <a:gd name="T3" fmla="*/ 1260000 h 1260000"/>
                </a:gdLst>
                <a:ahLst/>
                <a:cxnLst/>
                <a:rect l="T0" t="T1" r="T2" b="T3"/>
                <a:pathLst>
                  <a:path w="1368152" h="1260000">
                    <a:moveTo>
                      <a:pt x="108000" y="936104"/>
                    </a:moveTo>
                    <a:lnTo>
                      <a:pt x="108000" y="1080104"/>
                    </a:lnTo>
                    <a:lnTo>
                      <a:pt x="0" y="1008104"/>
                    </a:lnTo>
                    <a:close/>
                    <a:moveTo>
                      <a:pt x="518222" y="0"/>
                    </a:moveTo>
                    <a:lnTo>
                      <a:pt x="1075047" y="0"/>
                    </a:lnTo>
                    <a:lnTo>
                      <a:pt x="1145229" y="105273"/>
                    </a:lnTo>
                    <a:lnTo>
                      <a:pt x="1215411" y="0"/>
                    </a:lnTo>
                    <a:lnTo>
                      <a:pt x="1368152" y="0"/>
                    </a:lnTo>
                    <a:lnTo>
                      <a:pt x="1368152" y="1260000"/>
                    </a:lnTo>
                    <a:lnTo>
                      <a:pt x="108152" y="1260000"/>
                    </a:lnTo>
                    <a:lnTo>
                      <a:pt x="108152" y="410070"/>
                    </a:lnTo>
                    <a:cubicBezTo>
                      <a:pt x="324617" y="388083"/>
                      <a:pt x="496235" y="216464"/>
                      <a:pt x="518222" y="0"/>
                    </a:cubicBezTo>
                    <a:close/>
                  </a:path>
                </a:pathLst>
              </a:custGeom>
              <a:grpFill/>
              <a:ln>
                <a:noFill/>
              </a:ln>
              <a:extLst/>
            </p:spPr>
            <p:txBody>
              <a:bodyPr anchor="ctr"/>
              <a:lstStyle/>
              <a:p>
                <a:pPr algn="ctr" fontAlgn="auto">
                  <a:spcBef>
                    <a:spcPts val="0"/>
                  </a:spcBef>
                  <a:spcAft>
                    <a:spcPts val="0"/>
                  </a:spcAft>
                  <a:defRPr/>
                </a:pPr>
                <a:endParaRPr lang="zh-CN" altLang="zh-CN" sz="1727">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3" name="矩形 84"/>
              <p:cNvSpPr>
                <a:spLocks noChangeArrowheads="1"/>
              </p:cNvSpPr>
              <p:nvPr/>
            </p:nvSpPr>
            <p:spPr bwMode="auto">
              <a:xfrm>
                <a:off x="6098574" y="4208658"/>
                <a:ext cx="1677196" cy="55408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1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标题</a:t>
                </a:r>
              </a:p>
            </p:txBody>
          </p:sp>
        </p:grpSp>
        <p:grpSp>
          <p:nvGrpSpPr>
            <p:cNvPr id="36" name="组合 14"/>
            <p:cNvGrpSpPr>
              <a:grpSpLocks/>
            </p:cNvGrpSpPr>
            <p:nvPr/>
          </p:nvGrpSpPr>
          <p:grpSpPr bwMode="auto">
            <a:xfrm>
              <a:off x="6099016" y="1813081"/>
              <a:ext cx="1691186" cy="1821157"/>
              <a:chOff x="6099016" y="1813081"/>
              <a:chExt cx="1691186" cy="1821157"/>
            </a:xfrm>
            <a:grpFill/>
          </p:grpSpPr>
          <p:sp>
            <p:nvSpPr>
              <p:cNvPr id="40" name="矩形 35"/>
              <p:cNvSpPr>
                <a:spLocks noChangeArrowheads="1"/>
              </p:cNvSpPr>
              <p:nvPr/>
            </p:nvSpPr>
            <p:spPr bwMode="auto">
              <a:xfrm>
                <a:off x="6099016" y="1813081"/>
                <a:ext cx="1676894" cy="1821157"/>
              </a:xfrm>
              <a:custGeom>
                <a:avLst/>
                <a:gdLst>
                  <a:gd name="T0" fmla="*/ 0 w 1260000"/>
                  <a:gd name="T1" fmla="*/ 0 h 1368389"/>
                  <a:gd name="T2" fmla="*/ 1260000 w 1260000"/>
                  <a:gd name="T3" fmla="*/ 1368389 h 1368389"/>
                </a:gdLst>
                <a:ahLst/>
                <a:cxnLst/>
                <a:rect l="T0" t="T1" r="T2" b="T3"/>
                <a:pathLst>
                  <a:path w="1260000" h="1368389">
                    <a:moveTo>
                      <a:pt x="965077" y="1260389"/>
                    </a:moveTo>
                    <a:lnTo>
                      <a:pt x="1109077" y="1260389"/>
                    </a:lnTo>
                    <a:lnTo>
                      <a:pt x="1037077" y="1368389"/>
                    </a:lnTo>
                    <a:close/>
                    <a:moveTo>
                      <a:pt x="0" y="0"/>
                    </a:moveTo>
                    <a:lnTo>
                      <a:pt x="1260000" y="0"/>
                    </a:lnTo>
                    <a:lnTo>
                      <a:pt x="1260000" y="1260000"/>
                    </a:lnTo>
                    <a:lnTo>
                      <a:pt x="409787" y="1260000"/>
                    </a:lnTo>
                    <a:cubicBezTo>
                      <a:pt x="386590" y="1044854"/>
                      <a:pt x="215525" y="874619"/>
                      <a:pt x="0" y="852738"/>
                    </a:cubicBezTo>
                    <a:lnTo>
                      <a:pt x="0" y="288016"/>
                    </a:lnTo>
                    <a:lnTo>
                      <a:pt x="108000" y="216016"/>
                    </a:lnTo>
                    <a:lnTo>
                      <a:pt x="0" y="144016"/>
                    </a:lnTo>
                    <a:close/>
                  </a:path>
                </a:pathLst>
              </a:custGeom>
              <a:grpFill/>
              <a:ln>
                <a:noFill/>
              </a:ln>
              <a:extLst/>
            </p:spPr>
            <p:txBody>
              <a:bodyPr anchor="ctr"/>
              <a:lstStyle/>
              <a:p>
                <a:pPr algn="ctr" fontAlgn="auto">
                  <a:spcBef>
                    <a:spcPts val="0"/>
                  </a:spcBef>
                  <a:spcAft>
                    <a:spcPts val="0"/>
                  </a:spcAft>
                  <a:defRPr/>
                </a:pPr>
                <a:endParaRPr lang="zh-CN" altLang="zh-CN" sz="1727">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 name="矩形 85"/>
              <p:cNvSpPr>
                <a:spLocks noChangeArrowheads="1"/>
              </p:cNvSpPr>
              <p:nvPr/>
            </p:nvSpPr>
            <p:spPr bwMode="auto">
              <a:xfrm>
                <a:off x="6113005" y="2273106"/>
                <a:ext cx="1677197" cy="55408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1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标题</a:t>
                </a:r>
              </a:p>
            </p:txBody>
          </p:sp>
        </p:grpSp>
        <p:grpSp>
          <p:nvGrpSpPr>
            <p:cNvPr id="37" name="组合 15"/>
            <p:cNvGrpSpPr>
              <a:grpSpLocks/>
            </p:cNvGrpSpPr>
            <p:nvPr/>
          </p:nvGrpSpPr>
          <p:grpSpPr bwMode="auto">
            <a:xfrm>
              <a:off x="4277618" y="1813081"/>
              <a:ext cx="1821398" cy="1676672"/>
              <a:chOff x="4277618" y="1813081"/>
              <a:chExt cx="1821398" cy="1676672"/>
            </a:xfrm>
            <a:grpFill/>
          </p:grpSpPr>
          <p:sp>
            <p:nvSpPr>
              <p:cNvPr id="38" name="等腰三角形 52"/>
              <p:cNvSpPr>
                <a:spLocks noChangeArrowheads="1"/>
              </p:cNvSpPr>
              <p:nvPr/>
            </p:nvSpPr>
            <p:spPr bwMode="auto">
              <a:xfrm rot="5400000">
                <a:off x="4349981" y="1740718"/>
                <a:ext cx="1676672" cy="1821398"/>
              </a:xfrm>
              <a:custGeom>
                <a:avLst/>
                <a:gdLst>
                  <a:gd name="T0" fmla="*/ 0 w 1260000"/>
                  <a:gd name="T1" fmla="*/ 0 h 1368000"/>
                  <a:gd name="T2" fmla="*/ 1260000 w 1260000"/>
                  <a:gd name="T3" fmla="*/ 1368000 h 1368000"/>
                </a:gdLst>
                <a:ahLst/>
                <a:cxnLst/>
                <a:rect l="T0" t="T1" r="T2" b="T3"/>
                <a:pathLst>
                  <a:path w="1260000" h="1368000">
                    <a:moveTo>
                      <a:pt x="0" y="1368000"/>
                    </a:moveTo>
                    <a:lnTo>
                      <a:pt x="0" y="108000"/>
                    </a:lnTo>
                    <a:lnTo>
                      <a:pt x="144016" y="108000"/>
                    </a:lnTo>
                    <a:lnTo>
                      <a:pt x="216016" y="0"/>
                    </a:lnTo>
                    <a:lnTo>
                      <a:pt x="288016" y="108000"/>
                    </a:lnTo>
                    <a:lnTo>
                      <a:pt x="853021" y="108000"/>
                    </a:lnTo>
                    <a:cubicBezTo>
                      <a:pt x="876107" y="322207"/>
                      <a:pt x="1045793" y="491893"/>
                      <a:pt x="1260000" y="514979"/>
                    </a:cubicBezTo>
                    <a:lnTo>
                      <a:pt x="1260000" y="1080069"/>
                    </a:lnTo>
                    <a:lnTo>
                      <a:pt x="1152128" y="1151984"/>
                    </a:lnTo>
                    <a:lnTo>
                      <a:pt x="1260000" y="1223899"/>
                    </a:lnTo>
                    <a:lnTo>
                      <a:pt x="1260000" y="1368000"/>
                    </a:lnTo>
                    <a:close/>
                  </a:path>
                </a:pathLst>
              </a:custGeom>
              <a:grpFill/>
              <a:ln>
                <a:noFill/>
              </a:ln>
              <a:extLst/>
            </p:spPr>
            <p:txBody>
              <a:bodyPr anchor="ctr"/>
              <a:lstStyle/>
              <a:p>
                <a:pPr algn="ctr" fontAlgn="auto">
                  <a:spcBef>
                    <a:spcPts val="0"/>
                  </a:spcBef>
                  <a:spcAft>
                    <a:spcPts val="0"/>
                  </a:spcAft>
                  <a:defRPr/>
                </a:pPr>
                <a:endParaRPr lang="zh-CN" altLang="zh-CN" sz="1727">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 name="矩形 86"/>
              <p:cNvSpPr>
                <a:spLocks noChangeArrowheads="1"/>
              </p:cNvSpPr>
              <p:nvPr/>
            </p:nvSpPr>
            <p:spPr bwMode="auto">
              <a:xfrm>
                <a:off x="4277618" y="2279719"/>
                <a:ext cx="1677196" cy="55408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1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标题</a:t>
                </a:r>
              </a:p>
            </p:txBody>
          </p:sp>
        </p:grpSp>
      </p:grpSp>
      <p:grpSp>
        <p:nvGrpSpPr>
          <p:cNvPr id="60" name="Group 21"/>
          <p:cNvGrpSpPr>
            <a:grpSpLocks/>
          </p:cNvGrpSpPr>
          <p:nvPr/>
        </p:nvGrpSpPr>
        <p:grpSpPr bwMode="auto">
          <a:xfrm>
            <a:off x="5869782" y="1419226"/>
            <a:ext cx="2683669" cy="794679"/>
            <a:chOff x="0" y="0"/>
            <a:chExt cx="2689320" cy="794703"/>
          </a:xfrm>
        </p:grpSpPr>
        <p:sp>
          <p:nvSpPr>
            <p:cNvPr id="61" name="TextBox 72"/>
            <p:cNvSpPr>
              <a:spLocks noChangeArrowheads="1"/>
            </p:cNvSpPr>
            <p:nvPr/>
          </p:nvSpPr>
          <p:spPr bwMode="auto">
            <a:xfrm>
              <a:off x="0" y="0"/>
              <a:ext cx="2213248" cy="253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05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1050">
                <a:solidFill>
                  <a:srgbClr val="000000"/>
                </a:solidFill>
              </a:endParaRPr>
            </a:p>
          </p:txBody>
        </p:sp>
        <p:sp>
          <p:nvSpPr>
            <p:cNvPr id="62" name="TextBox 77"/>
            <p:cNvSpPr>
              <a:spLocks noChangeArrowheads="1"/>
            </p:cNvSpPr>
            <p:nvPr/>
          </p:nvSpPr>
          <p:spPr bwMode="auto">
            <a:xfrm>
              <a:off x="10694" y="217604"/>
              <a:ext cx="2678626" cy="577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defRPr/>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在此处添加详细描述文本，尽量与标题文本语言风格相符合，语言描述尽量简洁生动</a:t>
              </a:r>
              <a:endParaRPr lang="zh-CN" altLang="en-US" sz="1050"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grpSp>
      <p:grpSp>
        <p:nvGrpSpPr>
          <p:cNvPr id="63" name="Group 24"/>
          <p:cNvGrpSpPr>
            <a:grpSpLocks/>
          </p:cNvGrpSpPr>
          <p:nvPr/>
        </p:nvGrpSpPr>
        <p:grpSpPr bwMode="auto">
          <a:xfrm>
            <a:off x="5879307" y="2789635"/>
            <a:ext cx="2674144" cy="794170"/>
            <a:chOff x="0" y="0"/>
            <a:chExt cx="2678626" cy="796054"/>
          </a:xfrm>
        </p:grpSpPr>
        <p:sp>
          <p:nvSpPr>
            <p:cNvPr id="64" name="TextBox 79"/>
            <p:cNvSpPr>
              <a:spLocks noChangeArrowheads="1"/>
            </p:cNvSpPr>
            <p:nvPr/>
          </p:nvSpPr>
          <p:spPr bwMode="auto">
            <a:xfrm>
              <a:off x="0" y="0"/>
              <a:ext cx="2202554" cy="254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05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1050">
                <a:solidFill>
                  <a:srgbClr val="000000"/>
                </a:solidFill>
              </a:endParaRPr>
            </a:p>
          </p:txBody>
        </p:sp>
        <p:sp>
          <p:nvSpPr>
            <p:cNvPr id="65" name="TextBox 80"/>
            <p:cNvSpPr>
              <a:spLocks noChangeArrowheads="1"/>
            </p:cNvSpPr>
            <p:nvPr/>
          </p:nvSpPr>
          <p:spPr bwMode="auto">
            <a:xfrm>
              <a:off x="10694" y="217604"/>
              <a:ext cx="2667932" cy="57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defRPr/>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在此处添加详细描述文本，尽量与标题文本语言风格相符合，语言描述尽量简洁生动</a:t>
              </a:r>
              <a:endParaRPr lang="zh-CN" altLang="en-US" sz="1050"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grpSp>
      <p:grpSp>
        <p:nvGrpSpPr>
          <p:cNvPr id="66" name="Group 27"/>
          <p:cNvGrpSpPr>
            <a:grpSpLocks/>
          </p:cNvGrpSpPr>
          <p:nvPr/>
        </p:nvGrpSpPr>
        <p:grpSpPr bwMode="auto">
          <a:xfrm>
            <a:off x="383382" y="1469231"/>
            <a:ext cx="2751535" cy="785370"/>
            <a:chOff x="32169" y="49844"/>
            <a:chExt cx="2757193" cy="785609"/>
          </a:xfrm>
        </p:grpSpPr>
        <p:sp>
          <p:nvSpPr>
            <p:cNvPr id="67" name="TextBox 82"/>
            <p:cNvSpPr>
              <a:spLocks noChangeArrowheads="1"/>
            </p:cNvSpPr>
            <p:nvPr/>
          </p:nvSpPr>
          <p:spPr bwMode="auto">
            <a:xfrm>
              <a:off x="1356525" y="49844"/>
              <a:ext cx="1432837" cy="277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2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1200">
                <a:solidFill>
                  <a:srgbClr val="000000"/>
                </a:solidFill>
              </a:endParaRPr>
            </a:p>
          </p:txBody>
        </p:sp>
        <p:sp>
          <p:nvSpPr>
            <p:cNvPr id="68" name="TextBox 83"/>
            <p:cNvSpPr>
              <a:spLocks noChangeArrowheads="1"/>
            </p:cNvSpPr>
            <p:nvPr/>
          </p:nvSpPr>
          <p:spPr bwMode="auto">
            <a:xfrm>
              <a:off x="32169" y="258197"/>
              <a:ext cx="2721096" cy="577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defRPr/>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在此处添加详细描述文本，尽量与标题文本语言风格相符合，语言描述尽量简洁生动</a:t>
              </a:r>
              <a:endParaRPr lang="zh-CN" altLang="en-US" sz="1050"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grpSp>
      <p:grpSp>
        <p:nvGrpSpPr>
          <p:cNvPr id="69" name="Group 30"/>
          <p:cNvGrpSpPr>
            <a:grpSpLocks/>
          </p:cNvGrpSpPr>
          <p:nvPr/>
        </p:nvGrpSpPr>
        <p:grpSpPr bwMode="auto">
          <a:xfrm>
            <a:off x="447675" y="2887266"/>
            <a:ext cx="2690813" cy="934901"/>
            <a:chOff x="0" y="102119"/>
            <a:chExt cx="2696011" cy="935216"/>
          </a:xfrm>
        </p:grpSpPr>
        <p:sp>
          <p:nvSpPr>
            <p:cNvPr id="70" name="TextBox 89"/>
            <p:cNvSpPr>
              <a:spLocks noChangeArrowheads="1"/>
            </p:cNvSpPr>
            <p:nvPr/>
          </p:nvSpPr>
          <p:spPr bwMode="auto">
            <a:xfrm>
              <a:off x="1421063" y="102119"/>
              <a:ext cx="1274948" cy="254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05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1050">
                <a:solidFill>
                  <a:srgbClr val="000000"/>
                </a:solidFill>
              </a:endParaRPr>
            </a:p>
          </p:txBody>
        </p:sp>
        <p:sp>
          <p:nvSpPr>
            <p:cNvPr id="71" name="TextBox 90"/>
            <p:cNvSpPr>
              <a:spLocks noChangeArrowheads="1"/>
            </p:cNvSpPr>
            <p:nvPr/>
          </p:nvSpPr>
          <p:spPr bwMode="auto">
            <a:xfrm>
              <a:off x="0" y="217604"/>
              <a:ext cx="2623790" cy="819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lnSpc>
                  <a:spcPct val="150000"/>
                </a:lnSpc>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rPr>
                <a:t>在此处添加详细描述文本，尽量与标题文本语言风格相符合，语言描述尽量简洁生动  </a:t>
              </a:r>
              <a:endParaRPr lang="zh-CN" altLang="en-US" sz="1050"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grpSp>
      <p:grpSp>
        <p:nvGrpSpPr>
          <p:cNvPr id="72" name="组合 71"/>
          <p:cNvGrpSpPr>
            <a:grpSpLocks/>
          </p:cNvGrpSpPr>
          <p:nvPr/>
        </p:nvGrpSpPr>
        <p:grpSpPr bwMode="auto">
          <a:xfrm>
            <a:off x="4010026" y="2358629"/>
            <a:ext cx="964406" cy="826294"/>
            <a:chOff x="5387199" y="3010872"/>
            <a:chExt cx="1286460" cy="1101492"/>
          </a:xfrm>
        </p:grpSpPr>
        <p:sp>
          <p:nvSpPr>
            <p:cNvPr id="73" name="椭圆 88"/>
            <p:cNvSpPr>
              <a:spLocks noChangeArrowheads="1"/>
            </p:cNvSpPr>
            <p:nvPr/>
          </p:nvSpPr>
          <p:spPr bwMode="auto">
            <a:xfrm>
              <a:off x="5479316" y="3010872"/>
              <a:ext cx="1102226" cy="1101492"/>
            </a:xfrm>
            <a:prstGeom prst="ellipse">
              <a:avLst/>
            </a:prstGeom>
            <a:solidFill>
              <a:srgbClr val="197519"/>
            </a:solidFill>
            <a:ln>
              <a:noFill/>
            </a:ln>
            <a:extLst/>
          </p:spPr>
          <p:txBody>
            <a:bodyPr anchor="ctr"/>
            <a:lstStyle/>
            <a:p>
              <a:pPr algn="ctr" fontAlgn="auto">
                <a:spcBef>
                  <a:spcPts val="0"/>
                </a:spcBef>
                <a:spcAft>
                  <a:spcPts val="0"/>
                </a:spcAft>
                <a:defRPr/>
              </a:pPr>
              <a:endParaRPr lang="zh-CN" altLang="zh-CN" sz="1727">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4" name="矩形 87"/>
            <p:cNvSpPr>
              <a:spLocks noChangeArrowheads="1"/>
            </p:cNvSpPr>
            <p:nvPr/>
          </p:nvSpPr>
          <p:spPr bwMode="auto">
            <a:xfrm>
              <a:off x="5387199" y="3248947"/>
              <a:ext cx="1286460" cy="779535"/>
            </a:xfrm>
            <a:prstGeom prst="rect">
              <a:avLst/>
            </a:prstGeom>
            <a:noFill/>
            <a:ln>
              <a:noFill/>
            </a:ln>
            <a:extLst/>
          </p:spPr>
          <p:txBody>
            <a:bodyPr>
              <a:spAutoFit/>
            </a:bodyPr>
            <a:lstStyle/>
            <a:p>
              <a:pPr algn="ctr" fontAlgn="auto">
                <a:spcBef>
                  <a:spcPts val="0"/>
                </a:spcBef>
                <a:spcAft>
                  <a:spcPts val="0"/>
                </a:spcAft>
                <a:defRPr/>
              </a:pPr>
              <a:r>
                <a:rPr lang="zh-CN" altLang="en-US"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添加标题</a:t>
              </a:r>
            </a:p>
          </p:txBody>
        </p:sp>
      </p:grpSp>
    </p:spTree>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ppt_x</p:attrName>
                                        </p:attrNameLst>
                                      </p:cBhvr>
                                      <p:tavLst>
                                        <p:tav tm="0">
                                          <p:val>
                                            <p:strVal val="0-#ppt_w/2"/>
                                          </p:val>
                                        </p:tav>
                                        <p:tav tm="100000">
                                          <p:val>
                                            <p:strVal val="#ppt_x"/>
                                          </p:val>
                                        </p:tav>
                                      </p:tavLst>
                                    </p:anim>
                                    <p:anim calcmode="lin" valueType="num">
                                      <p:cBhvr>
                                        <p:cTn id="8" dur="500" fill="hold"/>
                                        <p:tgtEl>
                                          <p:spTgt spid="29"/>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p:cTn id="11" dur="500" fill="hold"/>
                                        <p:tgtEl>
                                          <p:spTgt spid="30"/>
                                        </p:tgtEl>
                                        <p:attrNameLst>
                                          <p:attrName>ppt_x</p:attrName>
                                        </p:attrNameLst>
                                      </p:cBhvr>
                                      <p:tavLst>
                                        <p:tav tm="0">
                                          <p:val>
                                            <p:strVal val="0-#ppt_w/2"/>
                                          </p:val>
                                        </p:tav>
                                        <p:tav tm="100000">
                                          <p:val>
                                            <p:strVal val="#ppt_x"/>
                                          </p:val>
                                        </p:tav>
                                      </p:tavLst>
                                    </p:anim>
                                    <p:anim calcmode="lin" valueType="num">
                                      <p:cBhvr>
                                        <p:cTn id="12" dur="500" fill="hold"/>
                                        <p:tgtEl>
                                          <p:spTgt spid="30"/>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anim calcmode="lin" valueType="num">
                                      <p:cBhvr>
                                        <p:cTn id="15" dur="500" fill="hold"/>
                                        <p:tgtEl>
                                          <p:spTgt spid="31"/>
                                        </p:tgtEl>
                                        <p:attrNameLst>
                                          <p:attrName>ppt_x</p:attrName>
                                        </p:attrNameLst>
                                      </p:cBhvr>
                                      <p:tavLst>
                                        <p:tav tm="0">
                                          <p:val>
                                            <p:strVal val="0-#ppt_w/2"/>
                                          </p:val>
                                        </p:tav>
                                        <p:tav tm="100000">
                                          <p:val>
                                            <p:strVal val="#ppt_x"/>
                                          </p:val>
                                        </p:tav>
                                      </p:tavLst>
                                    </p:anim>
                                    <p:anim calcmode="lin" valueType="num">
                                      <p:cBhvr>
                                        <p:cTn id="16" dur="500" fill="hold"/>
                                        <p:tgtEl>
                                          <p:spTgt spid="31"/>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32"/>
                                        </p:tgtEl>
                                        <p:attrNameLst>
                                          <p:attrName>style.visibility</p:attrName>
                                        </p:attrNameLst>
                                      </p:cBhvr>
                                      <p:to>
                                        <p:strVal val="visible"/>
                                      </p:to>
                                    </p:set>
                                    <p:anim calcmode="lin" valueType="num">
                                      <p:cBhvr>
                                        <p:cTn id="19" dur="500" fill="hold"/>
                                        <p:tgtEl>
                                          <p:spTgt spid="32"/>
                                        </p:tgtEl>
                                        <p:attrNameLst>
                                          <p:attrName>ppt_x</p:attrName>
                                        </p:attrNameLst>
                                      </p:cBhvr>
                                      <p:tavLst>
                                        <p:tav tm="0">
                                          <p:val>
                                            <p:strVal val="0-#ppt_w/2"/>
                                          </p:val>
                                        </p:tav>
                                        <p:tav tm="100000">
                                          <p:val>
                                            <p:strVal val="#ppt_x"/>
                                          </p:val>
                                        </p:tav>
                                      </p:tavLst>
                                    </p:anim>
                                    <p:anim calcmode="lin" valueType="num">
                                      <p:cBhvr>
                                        <p:cTn id="20" dur="500" fill="hold"/>
                                        <p:tgtEl>
                                          <p:spTgt spid="32"/>
                                        </p:tgtEl>
                                        <p:attrNameLst>
                                          <p:attrName>ppt_y</p:attrName>
                                        </p:attrNameLst>
                                      </p:cBhvr>
                                      <p:tavLst>
                                        <p:tav tm="0">
                                          <p:val>
                                            <p:strVal val="#ppt_y"/>
                                          </p:val>
                                        </p:tav>
                                        <p:tav tm="100000">
                                          <p:val>
                                            <p:strVal val="#ppt_y"/>
                                          </p:val>
                                        </p:tav>
                                      </p:tavLst>
                                    </p:anim>
                                  </p:childTnLst>
                                </p:cTn>
                              </p:par>
                              <p:par>
                                <p:cTn id="21" presetID="8" presetClass="emph" presetSubtype="0" fill="hold" grpId="1" nodeType="withEffect">
                                  <p:stCondLst>
                                    <p:cond delay="0"/>
                                  </p:stCondLst>
                                  <p:childTnLst>
                                    <p:animRot by="21600000">
                                      <p:cBhvr>
                                        <p:cTn id="22" dur="500" fill="hold"/>
                                        <p:tgtEl>
                                          <p:spTgt spid="29"/>
                                        </p:tgtEl>
                                        <p:attrNameLst>
                                          <p:attrName>r</p:attrName>
                                        </p:attrNameLst>
                                      </p:cBhvr>
                                    </p:animRot>
                                  </p:childTnLst>
                                </p:cTn>
                              </p:par>
                              <p:par>
                                <p:cTn id="23" presetID="8" presetClass="emph" presetSubtype="0" fill="hold" grpId="1" nodeType="withEffect">
                                  <p:stCondLst>
                                    <p:cond delay="0"/>
                                  </p:stCondLst>
                                  <p:childTnLst>
                                    <p:animRot by="21600000">
                                      <p:cBhvr>
                                        <p:cTn id="24" dur="500" fill="hold"/>
                                        <p:tgtEl>
                                          <p:spTgt spid="30"/>
                                        </p:tgtEl>
                                        <p:attrNameLst>
                                          <p:attrName>r</p:attrName>
                                        </p:attrNameLst>
                                      </p:cBhvr>
                                    </p:animRot>
                                  </p:childTnLst>
                                </p:cTn>
                              </p:par>
                              <p:par>
                                <p:cTn id="25" presetID="8" presetClass="emph" presetSubtype="0" fill="hold" grpId="1" nodeType="withEffect">
                                  <p:stCondLst>
                                    <p:cond delay="0"/>
                                  </p:stCondLst>
                                  <p:childTnLst>
                                    <p:animRot by="21600000">
                                      <p:cBhvr>
                                        <p:cTn id="26" dur="500" fill="hold"/>
                                        <p:tgtEl>
                                          <p:spTgt spid="31"/>
                                        </p:tgtEl>
                                        <p:attrNameLst>
                                          <p:attrName>r</p:attrName>
                                        </p:attrNameLst>
                                      </p:cBhvr>
                                    </p:animRot>
                                  </p:childTnLst>
                                </p:cTn>
                              </p:par>
                              <p:par>
                                <p:cTn id="27" presetID="8" presetClass="emph" presetSubtype="0" fill="hold" grpId="1" nodeType="withEffect">
                                  <p:stCondLst>
                                    <p:cond delay="0"/>
                                  </p:stCondLst>
                                  <p:childTnLst>
                                    <p:animRot by="21600000">
                                      <p:cBhvr>
                                        <p:cTn id="28" dur="500" fill="hold"/>
                                        <p:tgtEl>
                                          <p:spTgt spid="32"/>
                                        </p:tgtEl>
                                        <p:attrNameLst>
                                          <p:attrName>r</p:attrName>
                                        </p:attrNameLst>
                                      </p:cBhvr>
                                    </p:animRot>
                                  </p:childTnLst>
                                </p:cTn>
                              </p:par>
                              <p:par>
                                <p:cTn id="29" presetID="10" presetClass="entr" presetSubtype="0" fill="hold" grpId="0" nodeType="withEffect">
                                  <p:stCondLst>
                                    <p:cond delay="300"/>
                                  </p:stCondLst>
                                  <p:childTnLst>
                                    <p:set>
                                      <p:cBhvr>
                                        <p:cTn id="30" dur="1" fill="hold">
                                          <p:stCondLst>
                                            <p:cond delay="0"/>
                                          </p:stCondLst>
                                        </p:cTn>
                                        <p:tgtEl>
                                          <p:spTgt spid="28"/>
                                        </p:tgtEl>
                                        <p:attrNameLst>
                                          <p:attrName>style.visibility</p:attrName>
                                        </p:attrNameLst>
                                      </p:cBhvr>
                                      <p:to>
                                        <p:strVal val="visible"/>
                                      </p:to>
                                    </p:set>
                                    <p:animEffect transition="in" filter="fade">
                                      <p:cBhvr>
                                        <p:cTn id="31" dur="500"/>
                                        <p:tgtEl>
                                          <p:spTgt spid="28"/>
                                        </p:tgtEl>
                                      </p:cBhvr>
                                    </p:animEffect>
                                  </p:childTnLst>
                                </p:cTn>
                              </p:par>
                            </p:childTnLst>
                          </p:cTn>
                        </p:par>
                        <p:par>
                          <p:cTn id="32" fill="hold">
                            <p:stCondLst>
                              <p:cond delay="800"/>
                            </p:stCondLst>
                            <p:childTnLst>
                              <p:par>
                                <p:cTn id="33" presetID="53" presetClass="entr" presetSubtype="16" fill="hold" nodeType="afterEffect">
                                  <p:stCondLst>
                                    <p:cond delay="0"/>
                                  </p:stCondLst>
                                  <p:childTnLst>
                                    <p:set>
                                      <p:cBhvr>
                                        <p:cTn id="34" dur="1" fill="hold">
                                          <p:stCondLst>
                                            <p:cond delay="0"/>
                                          </p:stCondLst>
                                        </p:cTn>
                                        <p:tgtEl>
                                          <p:spTgt spid="72"/>
                                        </p:tgtEl>
                                        <p:attrNameLst>
                                          <p:attrName>style.visibility</p:attrName>
                                        </p:attrNameLst>
                                      </p:cBhvr>
                                      <p:to>
                                        <p:strVal val="visible"/>
                                      </p:to>
                                    </p:set>
                                    <p:anim calcmode="lin" valueType="num">
                                      <p:cBhvr>
                                        <p:cTn id="35" dur="500" fill="hold"/>
                                        <p:tgtEl>
                                          <p:spTgt spid="72"/>
                                        </p:tgtEl>
                                        <p:attrNameLst>
                                          <p:attrName>ppt_w</p:attrName>
                                        </p:attrNameLst>
                                      </p:cBhvr>
                                      <p:tavLst>
                                        <p:tav tm="0">
                                          <p:val>
                                            <p:fltVal val="0"/>
                                          </p:val>
                                        </p:tav>
                                        <p:tav tm="100000">
                                          <p:val>
                                            <p:strVal val="#ppt_w"/>
                                          </p:val>
                                        </p:tav>
                                      </p:tavLst>
                                    </p:anim>
                                    <p:anim calcmode="lin" valueType="num">
                                      <p:cBhvr>
                                        <p:cTn id="36" dur="500" fill="hold"/>
                                        <p:tgtEl>
                                          <p:spTgt spid="72"/>
                                        </p:tgtEl>
                                        <p:attrNameLst>
                                          <p:attrName>ppt_h</p:attrName>
                                        </p:attrNameLst>
                                      </p:cBhvr>
                                      <p:tavLst>
                                        <p:tav tm="0">
                                          <p:val>
                                            <p:fltVal val="0"/>
                                          </p:val>
                                        </p:tav>
                                        <p:tav tm="100000">
                                          <p:val>
                                            <p:strVal val="#ppt_h"/>
                                          </p:val>
                                        </p:tav>
                                      </p:tavLst>
                                    </p:anim>
                                    <p:animEffect transition="in" filter="fade">
                                      <p:cBhvr>
                                        <p:cTn id="37" dur="500"/>
                                        <p:tgtEl>
                                          <p:spTgt spid="72"/>
                                        </p:tgtEl>
                                      </p:cBhvr>
                                    </p:animEffect>
                                  </p:childTnLst>
                                </p:cTn>
                              </p:par>
                            </p:childTnLst>
                          </p:cTn>
                        </p:par>
                        <p:par>
                          <p:cTn id="38" fill="hold">
                            <p:stCondLst>
                              <p:cond delay="1300"/>
                            </p:stCondLst>
                            <p:childTnLst>
                              <p:par>
                                <p:cTn id="39" presetID="53" presetClass="entr" presetSubtype="16" fill="hold" nodeType="afterEffect">
                                  <p:stCondLst>
                                    <p:cond delay="0"/>
                                  </p:stCondLst>
                                  <p:childTnLst>
                                    <p:set>
                                      <p:cBhvr>
                                        <p:cTn id="40" dur="1" fill="hold">
                                          <p:stCondLst>
                                            <p:cond delay="0"/>
                                          </p:stCondLst>
                                        </p:cTn>
                                        <p:tgtEl>
                                          <p:spTgt spid="33"/>
                                        </p:tgtEl>
                                        <p:attrNameLst>
                                          <p:attrName>style.visibility</p:attrName>
                                        </p:attrNameLst>
                                      </p:cBhvr>
                                      <p:to>
                                        <p:strVal val="visible"/>
                                      </p:to>
                                    </p:set>
                                    <p:anim calcmode="lin" valueType="num">
                                      <p:cBhvr>
                                        <p:cTn id="41" dur="500" fill="hold"/>
                                        <p:tgtEl>
                                          <p:spTgt spid="33"/>
                                        </p:tgtEl>
                                        <p:attrNameLst>
                                          <p:attrName>ppt_w</p:attrName>
                                        </p:attrNameLst>
                                      </p:cBhvr>
                                      <p:tavLst>
                                        <p:tav tm="0">
                                          <p:val>
                                            <p:fltVal val="0"/>
                                          </p:val>
                                        </p:tav>
                                        <p:tav tm="100000">
                                          <p:val>
                                            <p:strVal val="#ppt_w"/>
                                          </p:val>
                                        </p:tav>
                                      </p:tavLst>
                                    </p:anim>
                                    <p:anim calcmode="lin" valueType="num">
                                      <p:cBhvr>
                                        <p:cTn id="42" dur="500" fill="hold"/>
                                        <p:tgtEl>
                                          <p:spTgt spid="33"/>
                                        </p:tgtEl>
                                        <p:attrNameLst>
                                          <p:attrName>ppt_h</p:attrName>
                                        </p:attrNameLst>
                                      </p:cBhvr>
                                      <p:tavLst>
                                        <p:tav tm="0">
                                          <p:val>
                                            <p:fltVal val="0"/>
                                          </p:val>
                                        </p:tav>
                                        <p:tav tm="100000">
                                          <p:val>
                                            <p:strVal val="#ppt_h"/>
                                          </p:val>
                                        </p:tav>
                                      </p:tavLst>
                                    </p:anim>
                                    <p:animEffect transition="in" filter="fade">
                                      <p:cBhvr>
                                        <p:cTn id="43" dur="500"/>
                                        <p:tgtEl>
                                          <p:spTgt spid="33"/>
                                        </p:tgtEl>
                                      </p:cBhvr>
                                    </p:animEffect>
                                  </p:childTnLst>
                                </p:cTn>
                              </p:par>
                            </p:childTnLst>
                          </p:cTn>
                        </p:par>
                        <p:par>
                          <p:cTn id="44" fill="hold">
                            <p:stCondLst>
                              <p:cond delay="1800"/>
                            </p:stCondLst>
                            <p:childTnLst>
                              <p:par>
                                <p:cTn id="45" presetID="2" presetClass="entr" presetSubtype="8" fill="hold" nodeType="afterEffect">
                                  <p:stCondLst>
                                    <p:cond delay="0"/>
                                  </p:stCondLst>
                                  <p:childTnLst>
                                    <p:set>
                                      <p:cBhvr>
                                        <p:cTn id="46" dur="1" fill="hold">
                                          <p:stCondLst>
                                            <p:cond delay="0"/>
                                          </p:stCondLst>
                                        </p:cTn>
                                        <p:tgtEl>
                                          <p:spTgt spid="66"/>
                                        </p:tgtEl>
                                        <p:attrNameLst>
                                          <p:attrName>style.visibility</p:attrName>
                                        </p:attrNameLst>
                                      </p:cBhvr>
                                      <p:to>
                                        <p:strVal val="visible"/>
                                      </p:to>
                                    </p:set>
                                    <p:anim calcmode="lin" valueType="num">
                                      <p:cBhvr additive="base">
                                        <p:cTn id="47" dur="500" fill="hold"/>
                                        <p:tgtEl>
                                          <p:spTgt spid="66"/>
                                        </p:tgtEl>
                                        <p:attrNameLst>
                                          <p:attrName>ppt_x</p:attrName>
                                        </p:attrNameLst>
                                      </p:cBhvr>
                                      <p:tavLst>
                                        <p:tav tm="0">
                                          <p:val>
                                            <p:strVal val="0-#ppt_w/2"/>
                                          </p:val>
                                        </p:tav>
                                        <p:tav tm="100000">
                                          <p:val>
                                            <p:strVal val="#ppt_x"/>
                                          </p:val>
                                        </p:tav>
                                      </p:tavLst>
                                    </p:anim>
                                    <p:anim calcmode="lin" valueType="num">
                                      <p:cBhvr additive="base">
                                        <p:cTn id="48" dur="500" fill="hold"/>
                                        <p:tgtEl>
                                          <p:spTgt spid="66"/>
                                        </p:tgtEl>
                                        <p:attrNameLst>
                                          <p:attrName>ppt_y</p:attrName>
                                        </p:attrNameLst>
                                      </p:cBhvr>
                                      <p:tavLst>
                                        <p:tav tm="0">
                                          <p:val>
                                            <p:strVal val="#ppt_y"/>
                                          </p:val>
                                        </p:tav>
                                        <p:tav tm="100000">
                                          <p:val>
                                            <p:strVal val="#ppt_y"/>
                                          </p:val>
                                        </p:tav>
                                      </p:tavLst>
                                    </p:anim>
                                  </p:childTnLst>
                                </p:cTn>
                              </p:par>
                            </p:childTnLst>
                          </p:cTn>
                        </p:par>
                        <p:par>
                          <p:cTn id="49" fill="hold">
                            <p:stCondLst>
                              <p:cond delay="2300"/>
                            </p:stCondLst>
                            <p:childTnLst>
                              <p:par>
                                <p:cTn id="50" presetID="2" presetClass="entr" presetSubtype="2" fill="hold" nodeType="afterEffect">
                                  <p:stCondLst>
                                    <p:cond delay="0"/>
                                  </p:stCondLst>
                                  <p:childTnLst>
                                    <p:set>
                                      <p:cBhvr>
                                        <p:cTn id="51" dur="1" fill="hold">
                                          <p:stCondLst>
                                            <p:cond delay="0"/>
                                          </p:stCondLst>
                                        </p:cTn>
                                        <p:tgtEl>
                                          <p:spTgt spid="60"/>
                                        </p:tgtEl>
                                        <p:attrNameLst>
                                          <p:attrName>style.visibility</p:attrName>
                                        </p:attrNameLst>
                                      </p:cBhvr>
                                      <p:to>
                                        <p:strVal val="visible"/>
                                      </p:to>
                                    </p:set>
                                    <p:anim calcmode="lin" valueType="num">
                                      <p:cBhvr additive="base">
                                        <p:cTn id="52" dur="500" fill="hold"/>
                                        <p:tgtEl>
                                          <p:spTgt spid="60"/>
                                        </p:tgtEl>
                                        <p:attrNameLst>
                                          <p:attrName>ppt_x</p:attrName>
                                        </p:attrNameLst>
                                      </p:cBhvr>
                                      <p:tavLst>
                                        <p:tav tm="0">
                                          <p:val>
                                            <p:strVal val="1+#ppt_w/2"/>
                                          </p:val>
                                        </p:tav>
                                        <p:tav tm="100000">
                                          <p:val>
                                            <p:strVal val="#ppt_x"/>
                                          </p:val>
                                        </p:tav>
                                      </p:tavLst>
                                    </p:anim>
                                    <p:anim calcmode="lin" valueType="num">
                                      <p:cBhvr additive="base">
                                        <p:cTn id="53" dur="500" fill="hold"/>
                                        <p:tgtEl>
                                          <p:spTgt spid="60"/>
                                        </p:tgtEl>
                                        <p:attrNameLst>
                                          <p:attrName>ppt_y</p:attrName>
                                        </p:attrNameLst>
                                      </p:cBhvr>
                                      <p:tavLst>
                                        <p:tav tm="0">
                                          <p:val>
                                            <p:strVal val="#ppt_y"/>
                                          </p:val>
                                        </p:tav>
                                        <p:tav tm="100000">
                                          <p:val>
                                            <p:strVal val="#ppt_y"/>
                                          </p:val>
                                        </p:tav>
                                      </p:tavLst>
                                    </p:anim>
                                  </p:childTnLst>
                                </p:cTn>
                              </p:par>
                            </p:childTnLst>
                          </p:cTn>
                        </p:par>
                        <p:par>
                          <p:cTn id="54" fill="hold">
                            <p:stCondLst>
                              <p:cond delay="2800"/>
                            </p:stCondLst>
                            <p:childTnLst>
                              <p:par>
                                <p:cTn id="55" presetID="2" presetClass="entr" presetSubtype="8" fill="hold" nodeType="afterEffect">
                                  <p:stCondLst>
                                    <p:cond delay="0"/>
                                  </p:stCondLst>
                                  <p:childTnLst>
                                    <p:set>
                                      <p:cBhvr>
                                        <p:cTn id="56" dur="1" fill="hold">
                                          <p:stCondLst>
                                            <p:cond delay="0"/>
                                          </p:stCondLst>
                                        </p:cTn>
                                        <p:tgtEl>
                                          <p:spTgt spid="69"/>
                                        </p:tgtEl>
                                        <p:attrNameLst>
                                          <p:attrName>style.visibility</p:attrName>
                                        </p:attrNameLst>
                                      </p:cBhvr>
                                      <p:to>
                                        <p:strVal val="visible"/>
                                      </p:to>
                                    </p:set>
                                    <p:anim calcmode="lin" valueType="num">
                                      <p:cBhvr additive="base">
                                        <p:cTn id="57" dur="500" fill="hold"/>
                                        <p:tgtEl>
                                          <p:spTgt spid="69"/>
                                        </p:tgtEl>
                                        <p:attrNameLst>
                                          <p:attrName>ppt_x</p:attrName>
                                        </p:attrNameLst>
                                      </p:cBhvr>
                                      <p:tavLst>
                                        <p:tav tm="0">
                                          <p:val>
                                            <p:strVal val="0-#ppt_w/2"/>
                                          </p:val>
                                        </p:tav>
                                        <p:tav tm="100000">
                                          <p:val>
                                            <p:strVal val="#ppt_x"/>
                                          </p:val>
                                        </p:tav>
                                      </p:tavLst>
                                    </p:anim>
                                    <p:anim calcmode="lin" valueType="num">
                                      <p:cBhvr additive="base">
                                        <p:cTn id="58" dur="500" fill="hold"/>
                                        <p:tgtEl>
                                          <p:spTgt spid="69"/>
                                        </p:tgtEl>
                                        <p:attrNameLst>
                                          <p:attrName>ppt_y</p:attrName>
                                        </p:attrNameLst>
                                      </p:cBhvr>
                                      <p:tavLst>
                                        <p:tav tm="0">
                                          <p:val>
                                            <p:strVal val="#ppt_y"/>
                                          </p:val>
                                        </p:tav>
                                        <p:tav tm="100000">
                                          <p:val>
                                            <p:strVal val="#ppt_y"/>
                                          </p:val>
                                        </p:tav>
                                      </p:tavLst>
                                    </p:anim>
                                  </p:childTnLst>
                                </p:cTn>
                              </p:par>
                            </p:childTnLst>
                          </p:cTn>
                        </p:par>
                        <p:par>
                          <p:cTn id="59" fill="hold">
                            <p:stCondLst>
                              <p:cond delay="3300"/>
                            </p:stCondLst>
                            <p:childTnLst>
                              <p:par>
                                <p:cTn id="60" presetID="2" presetClass="entr" presetSubtype="2" fill="hold" nodeType="afterEffect">
                                  <p:stCondLst>
                                    <p:cond delay="0"/>
                                  </p:stCondLst>
                                  <p:childTnLst>
                                    <p:set>
                                      <p:cBhvr>
                                        <p:cTn id="61" dur="1" fill="hold">
                                          <p:stCondLst>
                                            <p:cond delay="0"/>
                                          </p:stCondLst>
                                        </p:cTn>
                                        <p:tgtEl>
                                          <p:spTgt spid="63"/>
                                        </p:tgtEl>
                                        <p:attrNameLst>
                                          <p:attrName>style.visibility</p:attrName>
                                        </p:attrNameLst>
                                      </p:cBhvr>
                                      <p:to>
                                        <p:strVal val="visible"/>
                                      </p:to>
                                    </p:set>
                                    <p:anim calcmode="lin" valueType="num">
                                      <p:cBhvr additive="base">
                                        <p:cTn id="62" dur="500" fill="hold"/>
                                        <p:tgtEl>
                                          <p:spTgt spid="63"/>
                                        </p:tgtEl>
                                        <p:attrNameLst>
                                          <p:attrName>ppt_x</p:attrName>
                                        </p:attrNameLst>
                                      </p:cBhvr>
                                      <p:tavLst>
                                        <p:tav tm="0">
                                          <p:val>
                                            <p:strVal val="1+#ppt_w/2"/>
                                          </p:val>
                                        </p:tav>
                                        <p:tav tm="100000">
                                          <p:val>
                                            <p:strVal val="#ppt_x"/>
                                          </p:val>
                                        </p:tav>
                                      </p:tavLst>
                                    </p:anim>
                                    <p:anim calcmode="lin" valueType="num">
                                      <p:cBhvr additive="base">
                                        <p:cTn id="63" dur="500" fill="hold"/>
                                        <p:tgtEl>
                                          <p:spTgt spid="6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animBg="1"/>
      <p:bldP spid="29" grpId="1" animBg="1"/>
      <p:bldP spid="30" grpId="0" animBg="1"/>
      <p:bldP spid="30" grpId="1" animBg="1"/>
      <p:bldP spid="31" grpId="0" animBg="1"/>
      <p:bldP spid="31" grpId="1" animBg="1"/>
      <p:bldP spid="32" grpId="0" animBg="1"/>
      <p:bldP spid="32" grpId="1"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a:spLocks noChangeArrowheads="1"/>
          </p:cNvSpPr>
          <p:nvPr/>
        </p:nvSpPr>
        <p:spPr bwMode="auto">
          <a:xfrm>
            <a:off x="850335" y="409410"/>
            <a:ext cx="20313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a:solidFill>
                  <a:srgbClr val="197519"/>
                </a:solidFill>
              </a:rPr>
              <a:t>点击此处输入标题</a:t>
            </a:r>
          </a:p>
        </p:txBody>
      </p:sp>
      <p:sp>
        <p:nvSpPr>
          <p:cNvPr id="15" name="等腰三角形 14"/>
          <p:cNvSpPr>
            <a:spLocks noChangeArrowheads="1"/>
          </p:cNvSpPr>
          <p:nvPr/>
        </p:nvSpPr>
        <p:spPr bwMode="auto">
          <a:xfrm>
            <a:off x="147638" y="270273"/>
            <a:ext cx="422672" cy="364331"/>
          </a:xfrm>
          <a:prstGeom prst="triangle">
            <a:avLst>
              <a:gd name="adj" fmla="val 50000"/>
            </a:avLst>
          </a:prstGeom>
          <a:solidFill>
            <a:srgbClr val="19751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 name="等腰三角形 15"/>
          <p:cNvSpPr>
            <a:spLocks noChangeArrowheads="1"/>
          </p:cNvSpPr>
          <p:nvPr/>
        </p:nvSpPr>
        <p:spPr bwMode="auto">
          <a:xfrm>
            <a:off x="570310" y="522685"/>
            <a:ext cx="198834" cy="171450"/>
          </a:xfrm>
          <a:prstGeom prst="triangle">
            <a:avLst>
              <a:gd name="adj" fmla="val 50000"/>
            </a:avLst>
          </a:prstGeom>
          <a:solidFill>
            <a:srgbClr val="197519">
              <a:alpha val="8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7" name="等腰三角形 16"/>
          <p:cNvSpPr>
            <a:spLocks noChangeArrowheads="1"/>
          </p:cNvSpPr>
          <p:nvPr/>
        </p:nvSpPr>
        <p:spPr bwMode="auto">
          <a:xfrm flipH="1">
            <a:off x="472679" y="352425"/>
            <a:ext cx="64294" cy="55960"/>
          </a:xfrm>
          <a:prstGeom prst="triangle">
            <a:avLst>
              <a:gd name="adj" fmla="val 50000"/>
            </a:avLst>
          </a:prstGeom>
          <a:solidFill>
            <a:srgbClr val="197519">
              <a:alpha val="46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8" name="等腰三角形 17"/>
          <p:cNvSpPr>
            <a:spLocks noChangeArrowheads="1"/>
          </p:cNvSpPr>
          <p:nvPr/>
        </p:nvSpPr>
        <p:spPr bwMode="auto">
          <a:xfrm>
            <a:off x="625079" y="367904"/>
            <a:ext cx="133350" cy="114300"/>
          </a:xfrm>
          <a:prstGeom prst="triangle">
            <a:avLst>
              <a:gd name="adj" fmla="val 50000"/>
            </a:avLst>
          </a:prstGeom>
          <a:solidFill>
            <a:srgbClr val="197519">
              <a:alpha val="71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4" name="Shape 344"/>
          <p:cNvSpPr/>
          <p:nvPr/>
        </p:nvSpPr>
        <p:spPr>
          <a:xfrm>
            <a:off x="2538481" y="1593032"/>
            <a:ext cx="636310" cy="973096"/>
          </a:xfrm>
          <a:prstGeom prst="rect">
            <a:avLst/>
          </a:prstGeom>
          <a:solidFill>
            <a:schemeClr val="accent3"/>
          </a:solidFill>
          <a:ln w="12700" cap="flat">
            <a:noFill/>
            <a:miter lim="400000"/>
          </a:ln>
          <a:effectLst/>
        </p:spPr>
        <p:txBody>
          <a:bodyPr wrap="square" lIns="40315" tIns="40315" rIns="40315" bIns="40315" numCol="1" anchor="ctr">
            <a:noAutofit/>
          </a:bodyPr>
          <a:lstStyle/>
          <a:p>
            <a:pPr>
              <a:defRPr sz="3200">
                <a:solidFill>
                  <a:srgbClr val="FFFFFF"/>
                </a:solidFill>
                <a:latin typeface="+mn-lt"/>
                <a:ea typeface="+mn-ea"/>
                <a:cs typeface="+mn-cs"/>
                <a:sym typeface="Helvetica Light"/>
              </a:defRPr>
            </a:pPr>
            <a:endParaRPr sz="2540" kern="0">
              <a:solidFill>
                <a:srgbClr val="FFFFFF"/>
              </a:solidFill>
              <a:latin typeface="微软雅黑"/>
              <a:ea typeface="微软雅黑"/>
              <a:sym typeface="Helvetica Light"/>
            </a:endParaRPr>
          </a:p>
        </p:txBody>
      </p:sp>
      <p:sp>
        <p:nvSpPr>
          <p:cNvPr id="25" name="Shape 347"/>
          <p:cNvSpPr/>
          <p:nvPr/>
        </p:nvSpPr>
        <p:spPr>
          <a:xfrm>
            <a:off x="3257964" y="1593032"/>
            <a:ext cx="636310" cy="973095"/>
          </a:xfrm>
          <a:prstGeom prst="rect">
            <a:avLst/>
          </a:prstGeom>
          <a:solidFill>
            <a:schemeClr val="accent3"/>
          </a:solidFill>
          <a:ln w="12700" cap="flat">
            <a:noFill/>
            <a:miter lim="400000"/>
          </a:ln>
          <a:effectLst/>
        </p:spPr>
        <p:txBody>
          <a:bodyPr wrap="square" lIns="40315" tIns="40315" rIns="40315" bIns="40315" numCol="1" anchor="ctr">
            <a:noAutofit/>
          </a:bodyPr>
          <a:lstStyle/>
          <a:p>
            <a:pPr>
              <a:defRPr sz="3200">
                <a:solidFill>
                  <a:srgbClr val="FFFFFF"/>
                </a:solidFill>
                <a:latin typeface="+mn-lt"/>
                <a:ea typeface="+mn-ea"/>
                <a:cs typeface="+mn-cs"/>
                <a:sym typeface="Helvetica Light"/>
              </a:defRPr>
            </a:pPr>
            <a:endParaRPr sz="2540" kern="0">
              <a:solidFill>
                <a:srgbClr val="FFFFFF"/>
              </a:solidFill>
              <a:latin typeface="微软雅黑"/>
              <a:ea typeface="微软雅黑"/>
              <a:sym typeface="Helvetica Light"/>
            </a:endParaRPr>
          </a:p>
        </p:txBody>
      </p:sp>
      <p:sp>
        <p:nvSpPr>
          <p:cNvPr id="27" name="Shape 356"/>
          <p:cNvSpPr/>
          <p:nvPr/>
        </p:nvSpPr>
        <p:spPr>
          <a:xfrm>
            <a:off x="5416413" y="1593032"/>
            <a:ext cx="636310" cy="973095"/>
          </a:xfrm>
          <a:prstGeom prst="rect">
            <a:avLst/>
          </a:prstGeom>
          <a:solidFill>
            <a:schemeClr val="accent3"/>
          </a:solidFill>
          <a:ln w="12700" cap="flat">
            <a:noFill/>
            <a:miter lim="400000"/>
          </a:ln>
          <a:effectLst/>
        </p:spPr>
        <p:txBody>
          <a:bodyPr wrap="square" lIns="40315" tIns="40315" rIns="40315" bIns="40315" numCol="1" anchor="ctr">
            <a:noAutofit/>
          </a:bodyPr>
          <a:lstStyle/>
          <a:p>
            <a:pPr>
              <a:defRPr sz="3200">
                <a:solidFill>
                  <a:srgbClr val="FFFFFF"/>
                </a:solidFill>
                <a:latin typeface="+mn-lt"/>
                <a:ea typeface="+mn-ea"/>
                <a:cs typeface="+mn-cs"/>
                <a:sym typeface="Helvetica Light"/>
              </a:defRPr>
            </a:pPr>
            <a:endParaRPr sz="2540" kern="0">
              <a:solidFill>
                <a:srgbClr val="FFFFFF"/>
              </a:solidFill>
              <a:latin typeface="微软雅黑"/>
              <a:ea typeface="微软雅黑"/>
              <a:sym typeface="Helvetica Light"/>
            </a:endParaRPr>
          </a:p>
        </p:txBody>
      </p:sp>
      <p:sp>
        <p:nvSpPr>
          <p:cNvPr id="30" name="Shape 359"/>
          <p:cNvSpPr/>
          <p:nvPr/>
        </p:nvSpPr>
        <p:spPr>
          <a:xfrm>
            <a:off x="6135896" y="1593032"/>
            <a:ext cx="636310" cy="973095"/>
          </a:xfrm>
          <a:prstGeom prst="rect">
            <a:avLst/>
          </a:prstGeom>
          <a:solidFill>
            <a:schemeClr val="accent3"/>
          </a:solidFill>
          <a:ln w="12700" cap="flat">
            <a:noFill/>
            <a:miter lim="400000"/>
          </a:ln>
          <a:effectLst/>
        </p:spPr>
        <p:txBody>
          <a:bodyPr wrap="square" lIns="40315" tIns="40315" rIns="40315" bIns="40315" numCol="1" anchor="ctr">
            <a:noAutofit/>
          </a:bodyPr>
          <a:lstStyle/>
          <a:p>
            <a:pPr>
              <a:defRPr sz="3200">
                <a:solidFill>
                  <a:srgbClr val="FFFFFF"/>
                </a:solidFill>
                <a:latin typeface="+mn-lt"/>
                <a:ea typeface="+mn-ea"/>
                <a:cs typeface="+mn-cs"/>
                <a:sym typeface="Helvetica Light"/>
              </a:defRPr>
            </a:pPr>
            <a:endParaRPr sz="2540" kern="0">
              <a:solidFill>
                <a:srgbClr val="FFFFFF"/>
              </a:solidFill>
              <a:latin typeface="微软雅黑"/>
              <a:ea typeface="微软雅黑"/>
              <a:sym typeface="Helvetica Light"/>
            </a:endParaRPr>
          </a:p>
        </p:txBody>
      </p:sp>
      <p:sp>
        <p:nvSpPr>
          <p:cNvPr id="31" name="Shape 365"/>
          <p:cNvSpPr/>
          <p:nvPr/>
        </p:nvSpPr>
        <p:spPr>
          <a:xfrm>
            <a:off x="969331" y="2565318"/>
            <a:ext cx="2201536" cy="499221"/>
          </a:xfrm>
          <a:custGeom>
            <a:avLst/>
            <a:gdLst/>
            <a:ahLst/>
            <a:cxnLst>
              <a:cxn ang="0">
                <a:pos x="wd2" y="hd2"/>
              </a:cxn>
              <a:cxn ang="5400000">
                <a:pos x="wd2" y="hd2"/>
              </a:cxn>
              <a:cxn ang="10800000">
                <a:pos x="wd2" y="hd2"/>
              </a:cxn>
              <a:cxn ang="16200000">
                <a:pos x="wd2" y="hd2"/>
              </a:cxn>
            </a:cxnLst>
            <a:rect l="0" t="0" r="r" b="b"/>
            <a:pathLst>
              <a:path w="21600" h="21600" extrusionOk="0">
                <a:moveTo>
                  <a:pt x="15384" y="164"/>
                </a:moveTo>
                <a:lnTo>
                  <a:pt x="21600" y="0"/>
                </a:lnTo>
                <a:lnTo>
                  <a:pt x="11101" y="21592"/>
                </a:lnTo>
                <a:lnTo>
                  <a:pt x="0" y="21600"/>
                </a:lnTo>
                <a:lnTo>
                  <a:pt x="15384" y="164"/>
                </a:lnTo>
                <a:close/>
              </a:path>
            </a:pathLst>
          </a:custGeom>
          <a:solidFill>
            <a:srgbClr val="F1F1F1"/>
          </a:solidFill>
          <a:ln w="12700">
            <a:miter lim="400000"/>
          </a:ln>
        </p:spPr>
        <p:txBody>
          <a:bodyPr lIns="0" tIns="0" rIns="0" bIns="0" anchor="ctr"/>
          <a:lstStyle/>
          <a:p>
            <a:pPr>
              <a:defRPr sz="3200">
                <a:solidFill>
                  <a:srgbClr val="FFFFFF"/>
                </a:solidFill>
                <a:latin typeface="+mn-lt"/>
                <a:ea typeface="+mn-ea"/>
                <a:cs typeface="+mn-cs"/>
                <a:sym typeface="Helvetica Light"/>
              </a:defRPr>
            </a:pPr>
            <a:endParaRPr sz="2540">
              <a:solidFill>
                <a:srgbClr val="FFFFFF"/>
              </a:solidFill>
              <a:latin typeface="微软雅黑"/>
              <a:ea typeface="微软雅黑"/>
              <a:sym typeface="Helvetica Light"/>
            </a:endParaRPr>
          </a:p>
        </p:txBody>
      </p:sp>
      <p:sp>
        <p:nvSpPr>
          <p:cNvPr id="33" name="Shape 366"/>
          <p:cNvSpPr/>
          <p:nvPr/>
        </p:nvSpPr>
        <p:spPr>
          <a:xfrm>
            <a:off x="2264653" y="2565318"/>
            <a:ext cx="1629620" cy="499221"/>
          </a:xfrm>
          <a:custGeom>
            <a:avLst/>
            <a:gdLst/>
            <a:ahLst/>
            <a:cxnLst>
              <a:cxn ang="0">
                <a:pos x="wd2" y="hd2"/>
              </a:cxn>
              <a:cxn ang="5400000">
                <a:pos x="wd2" y="hd2"/>
              </a:cxn>
              <a:cxn ang="10800000">
                <a:pos x="wd2" y="hd2"/>
              </a:cxn>
              <a:cxn ang="16200000">
                <a:pos x="wd2" y="hd2"/>
              </a:cxn>
            </a:cxnLst>
            <a:rect l="0" t="0" r="r" b="b"/>
            <a:pathLst>
              <a:path w="21600" h="21600" extrusionOk="0">
                <a:moveTo>
                  <a:pt x="13203" y="164"/>
                </a:moveTo>
                <a:lnTo>
                  <a:pt x="21600" y="0"/>
                </a:lnTo>
                <a:lnTo>
                  <a:pt x="14996" y="21592"/>
                </a:lnTo>
                <a:lnTo>
                  <a:pt x="0" y="21600"/>
                </a:lnTo>
                <a:lnTo>
                  <a:pt x="13203" y="164"/>
                </a:lnTo>
                <a:close/>
              </a:path>
            </a:pathLst>
          </a:custGeom>
          <a:solidFill>
            <a:srgbClr val="F1F1F1"/>
          </a:solidFill>
          <a:ln w="12700">
            <a:miter lim="400000"/>
          </a:ln>
        </p:spPr>
        <p:txBody>
          <a:bodyPr lIns="0" tIns="0" rIns="0" bIns="0" anchor="ctr"/>
          <a:lstStyle/>
          <a:p>
            <a:pPr>
              <a:defRPr sz="3200">
                <a:solidFill>
                  <a:srgbClr val="FFFFFF"/>
                </a:solidFill>
                <a:latin typeface="+mn-lt"/>
                <a:ea typeface="+mn-ea"/>
                <a:cs typeface="+mn-cs"/>
                <a:sym typeface="Helvetica Light"/>
              </a:defRPr>
            </a:pPr>
            <a:endParaRPr sz="2540">
              <a:solidFill>
                <a:srgbClr val="FFFFFF"/>
              </a:solidFill>
              <a:latin typeface="微软雅黑"/>
              <a:ea typeface="微软雅黑"/>
              <a:sym typeface="Helvetica Light"/>
            </a:endParaRPr>
          </a:p>
        </p:txBody>
      </p:sp>
      <p:sp>
        <p:nvSpPr>
          <p:cNvPr id="36" name="Shape 370"/>
          <p:cNvSpPr/>
          <p:nvPr/>
        </p:nvSpPr>
        <p:spPr>
          <a:xfrm>
            <a:off x="3484635" y="2565318"/>
            <a:ext cx="1131406" cy="499221"/>
          </a:xfrm>
          <a:custGeom>
            <a:avLst/>
            <a:gdLst/>
            <a:ahLst/>
            <a:cxnLst>
              <a:cxn ang="0">
                <a:pos x="wd2" y="hd2"/>
              </a:cxn>
              <a:cxn ang="5400000">
                <a:pos x="wd2" y="hd2"/>
              </a:cxn>
              <a:cxn ang="10800000">
                <a:pos x="wd2" y="hd2"/>
              </a:cxn>
              <a:cxn ang="16200000">
                <a:pos x="wd2" y="hd2"/>
              </a:cxn>
            </a:cxnLst>
            <a:rect l="0" t="0" r="r" b="b"/>
            <a:pathLst>
              <a:path w="21600" h="21600" extrusionOk="0">
                <a:moveTo>
                  <a:pt x="9461" y="164"/>
                </a:moveTo>
                <a:lnTo>
                  <a:pt x="21556" y="0"/>
                </a:lnTo>
                <a:lnTo>
                  <a:pt x="21600" y="21592"/>
                </a:lnTo>
                <a:lnTo>
                  <a:pt x="0" y="21600"/>
                </a:lnTo>
                <a:lnTo>
                  <a:pt x="9461" y="164"/>
                </a:lnTo>
                <a:close/>
              </a:path>
            </a:pathLst>
          </a:custGeom>
          <a:solidFill>
            <a:srgbClr val="F1F1F1"/>
          </a:solidFill>
          <a:ln w="12700">
            <a:miter lim="400000"/>
          </a:ln>
        </p:spPr>
        <p:txBody>
          <a:bodyPr lIns="0" tIns="0" rIns="0" bIns="0" anchor="ctr"/>
          <a:lstStyle/>
          <a:p>
            <a:pPr>
              <a:defRPr sz="3200">
                <a:solidFill>
                  <a:srgbClr val="FFFFFF"/>
                </a:solidFill>
                <a:latin typeface="+mn-lt"/>
                <a:ea typeface="+mn-ea"/>
                <a:cs typeface="+mn-cs"/>
                <a:sym typeface="Helvetica Light"/>
              </a:defRPr>
            </a:pPr>
            <a:endParaRPr sz="2540">
              <a:solidFill>
                <a:srgbClr val="FFFFFF"/>
              </a:solidFill>
              <a:latin typeface="微软雅黑"/>
              <a:ea typeface="微软雅黑"/>
              <a:sym typeface="Helvetica Light"/>
            </a:endParaRPr>
          </a:p>
        </p:txBody>
      </p:sp>
      <p:sp>
        <p:nvSpPr>
          <p:cNvPr id="37" name="Shape 374"/>
          <p:cNvSpPr/>
          <p:nvPr/>
        </p:nvSpPr>
        <p:spPr>
          <a:xfrm flipH="1">
            <a:off x="6142104" y="2565318"/>
            <a:ext cx="2201536" cy="499221"/>
          </a:xfrm>
          <a:custGeom>
            <a:avLst/>
            <a:gdLst/>
            <a:ahLst/>
            <a:cxnLst>
              <a:cxn ang="0">
                <a:pos x="wd2" y="hd2"/>
              </a:cxn>
              <a:cxn ang="5400000">
                <a:pos x="wd2" y="hd2"/>
              </a:cxn>
              <a:cxn ang="10800000">
                <a:pos x="wd2" y="hd2"/>
              </a:cxn>
              <a:cxn ang="16200000">
                <a:pos x="wd2" y="hd2"/>
              </a:cxn>
            </a:cxnLst>
            <a:rect l="0" t="0" r="r" b="b"/>
            <a:pathLst>
              <a:path w="21600" h="21600" extrusionOk="0">
                <a:moveTo>
                  <a:pt x="15384" y="164"/>
                </a:moveTo>
                <a:lnTo>
                  <a:pt x="21600" y="0"/>
                </a:lnTo>
                <a:lnTo>
                  <a:pt x="11101" y="21592"/>
                </a:lnTo>
                <a:lnTo>
                  <a:pt x="0" y="21600"/>
                </a:lnTo>
                <a:lnTo>
                  <a:pt x="15384" y="164"/>
                </a:lnTo>
                <a:close/>
              </a:path>
            </a:pathLst>
          </a:custGeom>
          <a:solidFill>
            <a:srgbClr val="F1F1F1"/>
          </a:solidFill>
          <a:ln w="12700">
            <a:miter lim="400000"/>
          </a:ln>
        </p:spPr>
        <p:txBody>
          <a:bodyPr lIns="0" tIns="0" rIns="0" bIns="0" anchor="ctr"/>
          <a:lstStyle/>
          <a:p>
            <a:pPr>
              <a:defRPr sz="3200">
                <a:solidFill>
                  <a:srgbClr val="FFFFFF"/>
                </a:solidFill>
                <a:latin typeface="+mn-lt"/>
                <a:ea typeface="+mn-ea"/>
                <a:cs typeface="+mn-cs"/>
                <a:sym typeface="Helvetica Light"/>
              </a:defRPr>
            </a:pPr>
            <a:endParaRPr sz="2540">
              <a:solidFill>
                <a:srgbClr val="FFFFFF"/>
              </a:solidFill>
              <a:latin typeface="微软雅黑"/>
              <a:ea typeface="微软雅黑"/>
              <a:sym typeface="Helvetica Light"/>
            </a:endParaRPr>
          </a:p>
        </p:txBody>
      </p:sp>
      <p:sp>
        <p:nvSpPr>
          <p:cNvPr id="39" name="Shape 375"/>
          <p:cNvSpPr/>
          <p:nvPr/>
        </p:nvSpPr>
        <p:spPr>
          <a:xfrm flipH="1">
            <a:off x="5418698" y="2565318"/>
            <a:ext cx="1629620" cy="499221"/>
          </a:xfrm>
          <a:custGeom>
            <a:avLst/>
            <a:gdLst/>
            <a:ahLst/>
            <a:cxnLst>
              <a:cxn ang="0">
                <a:pos x="wd2" y="hd2"/>
              </a:cxn>
              <a:cxn ang="5400000">
                <a:pos x="wd2" y="hd2"/>
              </a:cxn>
              <a:cxn ang="10800000">
                <a:pos x="wd2" y="hd2"/>
              </a:cxn>
              <a:cxn ang="16200000">
                <a:pos x="wd2" y="hd2"/>
              </a:cxn>
            </a:cxnLst>
            <a:rect l="0" t="0" r="r" b="b"/>
            <a:pathLst>
              <a:path w="21600" h="21600" extrusionOk="0">
                <a:moveTo>
                  <a:pt x="13203" y="164"/>
                </a:moveTo>
                <a:lnTo>
                  <a:pt x="21600" y="0"/>
                </a:lnTo>
                <a:lnTo>
                  <a:pt x="14996" y="21592"/>
                </a:lnTo>
                <a:lnTo>
                  <a:pt x="0" y="21600"/>
                </a:lnTo>
                <a:lnTo>
                  <a:pt x="13203" y="164"/>
                </a:lnTo>
                <a:close/>
              </a:path>
            </a:pathLst>
          </a:custGeom>
          <a:solidFill>
            <a:srgbClr val="F1F1F1"/>
          </a:solidFill>
          <a:ln w="12700">
            <a:miter lim="400000"/>
          </a:ln>
        </p:spPr>
        <p:txBody>
          <a:bodyPr lIns="0" tIns="0" rIns="0" bIns="0" anchor="ctr"/>
          <a:lstStyle/>
          <a:p>
            <a:pPr>
              <a:defRPr sz="3200">
                <a:solidFill>
                  <a:srgbClr val="FFFFFF"/>
                </a:solidFill>
                <a:latin typeface="+mn-lt"/>
                <a:ea typeface="+mn-ea"/>
                <a:cs typeface="+mn-cs"/>
                <a:sym typeface="Helvetica Light"/>
              </a:defRPr>
            </a:pPr>
            <a:endParaRPr sz="2540">
              <a:solidFill>
                <a:srgbClr val="FFFFFF"/>
              </a:solidFill>
              <a:latin typeface="微软雅黑"/>
              <a:ea typeface="微软雅黑"/>
              <a:sym typeface="Helvetica Light"/>
            </a:endParaRPr>
          </a:p>
        </p:txBody>
      </p:sp>
      <p:sp>
        <p:nvSpPr>
          <p:cNvPr id="40" name="Shape 376"/>
          <p:cNvSpPr/>
          <p:nvPr/>
        </p:nvSpPr>
        <p:spPr>
          <a:xfrm flipH="1">
            <a:off x="4696930" y="2565318"/>
            <a:ext cx="1131406" cy="499221"/>
          </a:xfrm>
          <a:custGeom>
            <a:avLst/>
            <a:gdLst/>
            <a:ahLst/>
            <a:cxnLst>
              <a:cxn ang="0">
                <a:pos x="wd2" y="hd2"/>
              </a:cxn>
              <a:cxn ang="5400000">
                <a:pos x="wd2" y="hd2"/>
              </a:cxn>
              <a:cxn ang="10800000">
                <a:pos x="wd2" y="hd2"/>
              </a:cxn>
              <a:cxn ang="16200000">
                <a:pos x="wd2" y="hd2"/>
              </a:cxn>
            </a:cxnLst>
            <a:rect l="0" t="0" r="r" b="b"/>
            <a:pathLst>
              <a:path w="21600" h="21600" extrusionOk="0">
                <a:moveTo>
                  <a:pt x="9461" y="164"/>
                </a:moveTo>
                <a:lnTo>
                  <a:pt x="21556" y="0"/>
                </a:lnTo>
                <a:lnTo>
                  <a:pt x="21600" y="21592"/>
                </a:lnTo>
                <a:lnTo>
                  <a:pt x="0" y="21600"/>
                </a:lnTo>
                <a:lnTo>
                  <a:pt x="9461" y="164"/>
                </a:lnTo>
                <a:close/>
              </a:path>
            </a:pathLst>
          </a:custGeom>
          <a:solidFill>
            <a:srgbClr val="F1F1F1"/>
          </a:solidFill>
          <a:ln w="12700">
            <a:miter lim="400000"/>
          </a:ln>
        </p:spPr>
        <p:txBody>
          <a:bodyPr lIns="0" tIns="0" rIns="0" bIns="0" anchor="ctr"/>
          <a:lstStyle/>
          <a:p>
            <a:pPr>
              <a:defRPr sz="3200">
                <a:solidFill>
                  <a:srgbClr val="FFFFFF"/>
                </a:solidFill>
                <a:latin typeface="+mn-lt"/>
                <a:ea typeface="+mn-ea"/>
                <a:cs typeface="+mn-cs"/>
                <a:sym typeface="Helvetica Light"/>
              </a:defRPr>
            </a:pPr>
            <a:endParaRPr sz="2540">
              <a:solidFill>
                <a:srgbClr val="FFFFFF"/>
              </a:solidFill>
              <a:latin typeface="微软雅黑"/>
              <a:ea typeface="微软雅黑"/>
              <a:sym typeface="Helvetica Light"/>
            </a:endParaRPr>
          </a:p>
        </p:txBody>
      </p:sp>
      <p:sp>
        <p:nvSpPr>
          <p:cNvPr id="41" name="Text Placeholder 2"/>
          <p:cNvSpPr txBox="1">
            <a:spLocks/>
          </p:cNvSpPr>
          <p:nvPr/>
        </p:nvSpPr>
        <p:spPr>
          <a:xfrm>
            <a:off x="2538481" y="1592058"/>
            <a:ext cx="632387" cy="972285"/>
          </a:xfrm>
          <a:prstGeom prst="rect">
            <a:avLst/>
          </a:prstGeom>
          <a:solidFill>
            <a:srgbClr val="009900"/>
          </a:solidFill>
        </p:spPr>
        <p:txBody>
          <a:bodyPr vert="horz" lIns="0" tIns="36284" rIns="0" bIns="36284"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endParaRPr lang="en-GB" sz="3809" dirty="0">
              <a:solidFill>
                <a:sysClr val="window" lastClr="FFFFFF"/>
              </a:solidFill>
              <a:latin typeface="微软雅黑"/>
              <a:ea typeface="微软雅黑"/>
            </a:endParaRPr>
          </a:p>
        </p:txBody>
      </p:sp>
      <p:sp>
        <p:nvSpPr>
          <p:cNvPr id="42" name="Text Placeholder 2"/>
          <p:cNvSpPr txBox="1">
            <a:spLocks/>
          </p:cNvSpPr>
          <p:nvPr/>
        </p:nvSpPr>
        <p:spPr>
          <a:xfrm>
            <a:off x="3259133" y="1592743"/>
            <a:ext cx="632387" cy="972285"/>
          </a:xfrm>
          <a:prstGeom prst="rect">
            <a:avLst/>
          </a:prstGeom>
          <a:solidFill>
            <a:srgbClr val="009900"/>
          </a:solidFill>
        </p:spPr>
        <p:txBody>
          <a:bodyPr vert="horz" lIns="0" tIns="36284" rIns="0" bIns="36284"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endParaRPr lang="en-GB" sz="3809" dirty="0">
              <a:solidFill>
                <a:sysClr val="window" lastClr="FFFFFF"/>
              </a:solidFill>
              <a:latin typeface="微软雅黑"/>
              <a:ea typeface="微软雅黑"/>
            </a:endParaRPr>
          </a:p>
        </p:txBody>
      </p:sp>
      <p:sp>
        <p:nvSpPr>
          <p:cNvPr id="43" name="Text Placeholder 2"/>
          <p:cNvSpPr txBox="1">
            <a:spLocks/>
          </p:cNvSpPr>
          <p:nvPr/>
        </p:nvSpPr>
        <p:spPr>
          <a:xfrm>
            <a:off x="3979940" y="1587169"/>
            <a:ext cx="632387" cy="972285"/>
          </a:xfrm>
          <a:prstGeom prst="rect">
            <a:avLst/>
          </a:prstGeom>
          <a:solidFill>
            <a:srgbClr val="009900"/>
          </a:solidFill>
        </p:spPr>
        <p:txBody>
          <a:bodyPr vert="horz" lIns="0" tIns="36284" rIns="0" bIns="36284"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endParaRPr lang="en-GB" sz="3809" dirty="0">
              <a:solidFill>
                <a:sysClr val="window" lastClr="FFFFFF"/>
              </a:solidFill>
              <a:latin typeface="微软雅黑"/>
              <a:ea typeface="微软雅黑"/>
            </a:endParaRPr>
          </a:p>
        </p:txBody>
      </p:sp>
      <p:sp>
        <p:nvSpPr>
          <p:cNvPr id="44" name="Text Placeholder 2"/>
          <p:cNvSpPr txBox="1">
            <a:spLocks/>
          </p:cNvSpPr>
          <p:nvPr/>
        </p:nvSpPr>
        <p:spPr>
          <a:xfrm>
            <a:off x="4700592" y="1581970"/>
            <a:ext cx="632387" cy="972285"/>
          </a:xfrm>
          <a:prstGeom prst="rect">
            <a:avLst/>
          </a:prstGeom>
          <a:solidFill>
            <a:srgbClr val="009900"/>
          </a:solidFill>
        </p:spPr>
        <p:txBody>
          <a:bodyPr vert="horz" lIns="0" tIns="36284" rIns="0" bIns="36284"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endParaRPr lang="en-GB" sz="3809" dirty="0">
              <a:solidFill>
                <a:sysClr val="window" lastClr="FFFFFF"/>
              </a:solidFill>
              <a:latin typeface="微软雅黑"/>
              <a:ea typeface="微软雅黑"/>
            </a:endParaRPr>
          </a:p>
        </p:txBody>
      </p:sp>
      <p:sp>
        <p:nvSpPr>
          <p:cNvPr id="45" name="Text Placeholder 2"/>
          <p:cNvSpPr txBox="1">
            <a:spLocks/>
          </p:cNvSpPr>
          <p:nvPr/>
        </p:nvSpPr>
        <p:spPr>
          <a:xfrm>
            <a:off x="5414457" y="1581970"/>
            <a:ext cx="632387" cy="972285"/>
          </a:xfrm>
          <a:prstGeom prst="rect">
            <a:avLst/>
          </a:prstGeom>
          <a:solidFill>
            <a:srgbClr val="009900"/>
          </a:solidFill>
        </p:spPr>
        <p:txBody>
          <a:bodyPr vert="horz" lIns="0" tIns="36284" rIns="0" bIns="36284"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endParaRPr lang="en-GB" sz="3809" dirty="0">
              <a:solidFill>
                <a:sysClr val="window" lastClr="FFFFFF"/>
              </a:solidFill>
              <a:latin typeface="微软雅黑"/>
              <a:ea typeface="微软雅黑"/>
            </a:endParaRPr>
          </a:p>
        </p:txBody>
      </p:sp>
      <p:sp>
        <p:nvSpPr>
          <p:cNvPr id="46" name="Text Placeholder 2"/>
          <p:cNvSpPr txBox="1">
            <a:spLocks/>
          </p:cNvSpPr>
          <p:nvPr/>
        </p:nvSpPr>
        <p:spPr>
          <a:xfrm>
            <a:off x="6135109" y="1582655"/>
            <a:ext cx="632387" cy="972285"/>
          </a:xfrm>
          <a:prstGeom prst="rect">
            <a:avLst/>
          </a:prstGeom>
          <a:solidFill>
            <a:srgbClr val="009900"/>
          </a:solidFill>
          <a:ln>
            <a:noFill/>
          </a:ln>
        </p:spPr>
        <p:txBody>
          <a:bodyPr vert="horz" lIns="0" tIns="36284" rIns="0" bIns="36284"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endParaRPr lang="en-GB" sz="3809" dirty="0">
              <a:solidFill>
                <a:sysClr val="window" lastClr="FFFFFF"/>
              </a:solidFill>
              <a:latin typeface="微软雅黑"/>
              <a:ea typeface="微软雅黑"/>
            </a:endParaRPr>
          </a:p>
        </p:txBody>
      </p:sp>
      <p:sp>
        <p:nvSpPr>
          <p:cNvPr id="47" name="TextBox 46"/>
          <p:cNvSpPr txBox="1"/>
          <p:nvPr/>
        </p:nvSpPr>
        <p:spPr>
          <a:xfrm>
            <a:off x="1043775" y="3440005"/>
            <a:ext cx="932543" cy="640881"/>
          </a:xfrm>
          <a:prstGeom prst="rect">
            <a:avLst/>
          </a:prstGeom>
          <a:noFill/>
        </p:spPr>
        <p:txBody>
          <a:bodyPr wrap="square" lIns="0" tIns="0" rIns="0" bIns="0" rtlCol="0">
            <a:spAutoFit/>
          </a:bodyPr>
          <a:lstStyle/>
          <a:p>
            <a:r>
              <a:rPr lang="zh-CN" altLang="en-US" sz="833" dirty="0">
                <a:solidFill>
                  <a:srgbClr val="7F7F7F"/>
                </a:solidFill>
                <a:latin typeface="微软雅黑"/>
                <a:ea typeface="微软雅黑"/>
              </a:rPr>
              <a:t>此处添加详细文本描述，建议与标题相关并符合整体语言风格，语言描述尽量简洁生动。</a:t>
            </a:r>
            <a:endParaRPr lang="en-GB" sz="833" dirty="0">
              <a:solidFill>
                <a:srgbClr val="7F7F7F"/>
              </a:solidFill>
              <a:latin typeface="微软雅黑"/>
              <a:ea typeface="微软雅黑"/>
            </a:endParaRPr>
          </a:p>
        </p:txBody>
      </p:sp>
      <p:sp>
        <p:nvSpPr>
          <p:cNvPr id="48" name="TextBox 47"/>
          <p:cNvSpPr txBox="1"/>
          <p:nvPr/>
        </p:nvSpPr>
        <p:spPr>
          <a:xfrm>
            <a:off x="1043775" y="3238386"/>
            <a:ext cx="932543" cy="146515"/>
          </a:xfrm>
          <a:prstGeom prst="rect">
            <a:avLst/>
          </a:prstGeom>
          <a:noFill/>
        </p:spPr>
        <p:txBody>
          <a:bodyPr wrap="square" lIns="0" tIns="0" rIns="0" bIns="0" rtlCol="0">
            <a:spAutoFit/>
          </a:bodyPr>
          <a:lstStyle/>
          <a:p>
            <a:r>
              <a:rPr lang="zh-CN" altLang="en-US" sz="952" b="1" dirty="0">
                <a:solidFill>
                  <a:srgbClr val="474747"/>
                </a:solidFill>
                <a:latin typeface="微软雅黑"/>
                <a:ea typeface="微软雅黑"/>
              </a:rPr>
              <a:t>添加标题</a:t>
            </a:r>
            <a:endParaRPr lang="en-GB" sz="952" b="1" dirty="0">
              <a:solidFill>
                <a:srgbClr val="474747"/>
              </a:solidFill>
              <a:latin typeface="微软雅黑"/>
              <a:ea typeface="微软雅黑"/>
            </a:endParaRPr>
          </a:p>
        </p:txBody>
      </p:sp>
      <p:sp>
        <p:nvSpPr>
          <p:cNvPr id="49" name="TextBox 48"/>
          <p:cNvSpPr txBox="1"/>
          <p:nvPr/>
        </p:nvSpPr>
        <p:spPr>
          <a:xfrm>
            <a:off x="2264654" y="3440005"/>
            <a:ext cx="932543" cy="640881"/>
          </a:xfrm>
          <a:prstGeom prst="rect">
            <a:avLst/>
          </a:prstGeom>
          <a:noFill/>
        </p:spPr>
        <p:txBody>
          <a:bodyPr wrap="square" lIns="0" tIns="0" rIns="0" bIns="0" rtlCol="0">
            <a:spAutoFit/>
          </a:bodyPr>
          <a:lstStyle/>
          <a:p>
            <a:r>
              <a:rPr lang="zh-CN" altLang="en-US" sz="833" dirty="0">
                <a:solidFill>
                  <a:srgbClr val="7F7F7F"/>
                </a:solidFill>
                <a:latin typeface="微软雅黑"/>
                <a:ea typeface="微软雅黑"/>
              </a:rPr>
              <a:t>此处添加详细文本描述，建议与标题相关并符合整体语言风格，语言描述尽量简洁生动。</a:t>
            </a:r>
            <a:endParaRPr lang="en-GB" altLang="zh-CN" sz="833" dirty="0">
              <a:solidFill>
                <a:srgbClr val="7F7F7F"/>
              </a:solidFill>
              <a:latin typeface="微软雅黑"/>
              <a:ea typeface="微软雅黑"/>
            </a:endParaRPr>
          </a:p>
        </p:txBody>
      </p:sp>
      <p:sp>
        <p:nvSpPr>
          <p:cNvPr id="50" name="TextBox 49"/>
          <p:cNvSpPr txBox="1"/>
          <p:nvPr/>
        </p:nvSpPr>
        <p:spPr>
          <a:xfrm>
            <a:off x="2264654" y="3238386"/>
            <a:ext cx="932543" cy="146515"/>
          </a:xfrm>
          <a:prstGeom prst="rect">
            <a:avLst/>
          </a:prstGeom>
          <a:noFill/>
        </p:spPr>
        <p:txBody>
          <a:bodyPr wrap="square" lIns="0" tIns="0" rIns="0" bIns="0" rtlCol="0">
            <a:spAutoFit/>
          </a:bodyPr>
          <a:lstStyle/>
          <a:p>
            <a:r>
              <a:rPr lang="zh-CN" altLang="en-US" sz="952" b="1" dirty="0">
                <a:solidFill>
                  <a:srgbClr val="474747"/>
                </a:solidFill>
                <a:latin typeface="微软雅黑"/>
                <a:ea typeface="微软雅黑"/>
              </a:rPr>
              <a:t>添加标题</a:t>
            </a:r>
            <a:endParaRPr lang="en-GB" altLang="zh-CN" sz="952" b="1" dirty="0">
              <a:solidFill>
                <a:srgbClr val="474747"/>
              </a:solidFill>
              <a:latin typeface="微软雅黑"/>
              <a:ea typeface="微软雅黑"/>
            </a:endParaRPr>
          </a:p>
        </p:txBody>
      </p:sp>
      <p:sp>
        <p:nvSpPr>
          <p:cNvPr id="51" name="TextBox 50"/>
          <p:cNvSpPr txBox="1"/>
          <p:nvPr/>
        </p:nvSpPr>
        <p:spPr>
          <a:xfrm>
            <a:off x="3499754" y="3461231"/>
            <a:ext cx="932543" cy="640881"/>
          </a:xfrm>
          <a:prstGeom prst="rect">
            <a:avLst/>
          </a:prstGeom>
          <a:noFill/>
        </p:spPr>
        <p:txBody>
          <a:bodyPr wrap="square" lIns="0" tIns="0" rIns="0" bIns="0" rtlCol="0">
            <a:spAutoFit/>
          </a:bodyPr>
          <a:lstStyle/>
          <a:p>
            <a:r>
              <a:rPr lang="zh-CN" altLang="en-US" sz="833" dirty="0">
                <a:solidFill>
                  <a:srgbClr val="7F7F7F"/>
                </a:solidFill>
                <a:latin typeface="微软雅黑"/>
                <a:ea typeface="微软雅黑"/>
              </a:rPr>
              <a:t>此处添加详细文本描述，建议与标题相关并符合整体语言风格，语言描述尽量简洁生动。</a:t>
            </a:r>
            <a:endParaRPr lang="en-GB" altLang="zh-CN" sz="833" dirty="0">
              <a:solidFill>
                <a:srgbClr val="7F7F7F"/>
              </a:solidFill>
              <a:latin typeface="微软雅黑"/>
              <a:ea typeface="微软雅黑"/>
            </a:endParaRPr>
          </a:p>
        </p:txBody>
      </p:sp>
      <p:sp>
        <p:nvSpPr>
          <p:cNvPr id="52" name="TextBox 51"/>
          <p:cNvSpPr txBox="1"/>
          <p:nvPr/>
        </p:nvSpPr>
        <p:spPr>
          <a:xfrm>
            <a:off x="3499754" y="3259613"/>
            <a:ext cx="932543" cy="146515"/>
          </a:xfrm>
          <a:prstGeom prst="rect">
            <a:avLst/>
          </a:prstGeom>
          <a:noFill/>
        </p:spPr>
        <p:txBody>
          <a:bodyPr wrap="square" lIns="0" tIns="0" rIns="0" bIns="0" rtlCol="0">
            <a:spAutoFit/>
          </a:bodyPr>
          <a:lstStyle/>
          <a:p>
            <a:r>
              <a:rPr lang="zh-CN" altLang="en-US" sz="952" b="1" dirty="0">
                <a:solidFill>
                  <a:srgbClr val="474747"/>
                </a:solidFill>
                <a:latin typeface="微软雅黑"/>
                <a:ea typeface="微软雅黑"/>
              </a:rPr>
              <a:t>添加标题</a:t>
            </a:r>
            <a:endParaRPr lang="en-GB" altLang="zh-CN" sz="952" b="1" dirty="0">
              <a:solidFill>
                <a:srgbClr val="474747"/>
              </a:solidFill>
              <a:latin typeface="微软雅黑"/>
              <a:ea typeface="微软雅黑"/>
            </a:endParaRPr>
          </a:p>
        </p:txBody>
      </p:sp>
      <p:sp>
        <p:nvSpPr>
          <p:cNvPr id="53" name="TextBox 52"/>
          <p:cNvSpPr txBox="1"/>
          <p:nvPr/>
        </p:nvSpPr>
        <p:spPr>
          <a:xfrm>
            <a:off x="4705514" y="3461231"/>
            <a:ext cx="932543" cy="640881"/>
          </a:xfrm>
          <a:prstGeom prst="rect">
            <a:avLst/>
          </a:prstGeom>
          <a:noFill/>
        </p:spPr>
        <p:txBody>
          <a:bodyPr wrap="square" lIns="0" tIns="0" rIns="0" bIns="0" rtlCol="0">
            <a:spAutoFit/>
          </a:bodyPr>
          <a:lstStyle/>
          <a:p>
            <a:r>
              <a:rPr lang="zh-CN" altLang="en-US" sz="833" dirty="0">
                <a:solidFill>
                  <a:srgbClr val="7F7F7F"/>
                </a:solidFill>
                <a:latin typeface="微软雅黑"/>
                <a:ea typeface="微软雅黑"/>
              </a:rPr>
              <a:t>此处添加详细文本描述，建议与标题相关并符合整体语言风格，语言描述尽量简洁生动。</a:t>
            </a:r>
            <a:endParaRPr lang="en-GB" altLang="zh-CN" sz="833" dirty="0">
              <a:solidFill>
                <a:srgbClr val="7F7F7F"/>
              </a:solidFill>
              <a:latin typeface="微软雅黑"/>
              <a:ea typeface="微软雅黑"/>
            </a:endParaRPr>
          </a:p>
        </p:txBody>
      </p:sp>
      <p:sp>
        <p:nvSpPr>
          <p:cNvPr id="54" name="TextBox 53"/>
          <p:cNvSpPr txBox="1"/>
          <p:nvPr/>
        </p:nvSpPr>
        <p:spPr>
          <a:xfrm>
            <a:off x="4705514" y="3259613"/>
            <a:ext cx="932543" cy="146515"/>
          </a:xfrm>
          <a:prstGeom prst="rect">
            <a:avLst/>
          </a:prstGeom>
          <a:noFill/>
        </p:spPr>
        <p:txBody>
          <a:bodyPr wrap="square" lIns="0" tIns="0" rIns="0" bIns="0" rtlCol="0">
            <a:spAutoFit/>
          </a:bodyPr>
          <a:lstStyle/>
          <a:p>
            <a:r>
              <a:rPr lang="zh-CN" altLang="en-US" sz="952" b="1" dirty="0">
                <a:solidFill>
                  <a:srgbClr val="474747"/>
                </a:solidFill>
                <a:latin typeface="微软雅黑"/>
                <a:ea typeface="微软雅黑"/>
              </a:rPr>
              <a:t>添加标题</a:t>
            </a:r>
            <a:endParaRPr lang="en-GB" altLang="zh-CN" sz="952" b="1" dirty="0">
              <a:solidFill>
                <a:srgbClr val="474747"/>
              </a:solidFill>
              <a:latin typeface="微软雅黑"/>
              <a:ea typeface="微软雅黑"/>
            </a:endParaRPr>
          </a:p>
        </p:txBody>
      </p:sp>
      <p:sp>
        <p:nvSpPr>
          <p:cNvPr id="55" name="TextBox 54"/>
          <p:cNvSpPr txBox="1"/>
          <p:nvPr/>
        </p:nvSpPr>
        <p:spPr>
          <a:xfrm>
            <a:off x="6013961" y="3461231"/>
            <a:ext cx="932543" cy="640881"/>
          </a:xfrm>
          <a:prstGeom prst="rect">
            <a:avLst/>
          </a:prstGeom>
          <a:noFill/>
        </p:spPr>
        <p:txBody>
          <a:bodyPr wrap="square" lIns="0" tIns="0" rIns="0" bIns="0" rtlCol="0">
            <a:spAutoFit/>
          </a:bodyPr>
          <a:lstStyle/>
          <a:p>
            <a:r>
              <a:rPr lang="zh-CN" altLang="en-US" sz="833" dirty="0">
                <a:solidFill>
                  <a:srgbClr val="7F7F7F"/>
                </a:solidFill>
                <a:latin typeface="微软雅黑"/>
                <a:ea typeface="微软雅黑"/>
              </a:rPr>
              <a:t>此处添加详细文本描述，建议与标题相关并符合整体语言风格，语言描述尽量简洁生动。</a:t>
            </a:r>
            <a:endParaRPr lang="en-GB" altLang="zh-CN" sz="833" dirty="0">
              <a:solidFill>
                <a:srgbClr val="7F7F7F"/>
              </a:solidFill>
              <a:latin typeface="微软雅黑"/>
              <a:ea typeface="微软雅黑"/>
            </a:endParaRPr>
          </a:p>
        </p:txBody>
      </p:sp>
      <p:sp>
        <p:nvSpPr>
          <p:cNvPr id="56" name="TextBox 55"/>
          <p:cNvSpPr txBox="1"/>
          <p:nvPr/>
        </p:nvSpPr>
        <p:spPr>
          <a:xfrm>
            <a:off x="6013961" y="3259613"/>
            <a:ext cx="932543" cy="146515"/>
          </a:xfrm>
          <a:prstGeom prst="rect">
            <a:avLst/>
          </a:prstGeom>
          <a:noFill/>
        </p:spPr>
        <p:txBody>
          <a:bodyPr wrap="square" lIns="0" tIns="0" rIns="0" bIns="0" rtlCol="0">
            <a:spAutoFit/>
          </a:bodyPr>
          <a:lstStyle/>
          <a:p>
            <a:r>
              <a:rPr lang="zh-CN" altLang="en-US" sz="952" b="1" dirty="0">
                <a:solidFill>
                  <a:srgbClr val="474747"/>
                </a:solidFill>
                <a:latin typeface="微软雅黑"/>
                <a:ea typeface="微软雅黑"/>
              </a:rPr>
              <a:t>添加标题</a:t>
            </a:r>
            <a:endParaRPr lang="en-GB" altLang="zh-CN" sz="952" b="1" dirty="0">
              <a:solidFill>
                <a:srgbClr val="474747"/>
              </a:solidFill>
              <a:latin typeface="微软雅黑"/>
              <a:ea typeface="微软雅黑"/>
            </a:endParaRPr>
          </a:p>
        </p:txBody>
      </p:sp>
      <p:sp>
        <p:nvSpPr>
          <p:cNvPr id="57" name="TextBox 56"/>
          <p:cNvSpPr txBox="1"/>
          <p:nvPr/>
        </p:nvSpPr>
        <p:spPr>
          <a:xfrm>
            <a:off x="7260036" y="3461231"/>
            <a:ext cx="932543" cy="640881"/>
          </a:xfrm>
          <a:prstGeom prst="rect">
            <a:avLst/>
          </a:prstGeom>
          <a:noFill/>
        </p:spPr>
        <p:txBody>
          <a:bodyPr wrap="square" lIns="0" tIns="0" rIns="0" bIns="0" rtlCol="0">
            <a:spAutoFit/>
          </a:bodyPr>
          <a:lstStyle/>
          <a:p>
            <a:r>
              <a:rPr lang="zh-CN" altLang="en-US" sz="833" dirty="0">
                <a:solidFill>
                  <a:srgbClr val="7F7F7F"/>
                </a:solidFill>
                <a:latin typeface="微软雅黑"/>
                <a:ea typeface="微软雅黑"/>
              </a:rPr>
              <a:t>此处添加详细文本描述，建议与标题相关并符合整体语言风格，语言描述尽量简洁生动。</a:t>
            </a:r>
            <a:endParaRPr lang="en-GB" altLang="zh-CN" sz="833" dirty="0">
              <a:solidFill>
                <a:srgbClr val="7F7F7F"/>
              </a:solidFill>
              <a:latin typeface="微软雅黑"/>
              <a:ea typeface="微软雅黑"/>
            </a:endParaRPr>
          </a:p>
        </p:txBody>
      </p:sp>
      <p:sp>
        <p:nvSpPr>
          <p:cNvPr id="58" name="TextBox 57"/>
          <p:cNvSpPr txBox="1"/>
          <p:nvPr/>
        </p:nvSpPr>
        <p:spPr>
          <a:xfrm>
            <a:off x="7260036" y="3259613"/>
            <a:ext cx="932543" cy="146515"/>
          </a:xfrm>
          <a:prstGeom prst="rect">
            <a:avLst/>
          </a:prstGeom>
          <a:noFill/>
        </p:spPr>
        <p:txBody>
          <a:bodyPr wrap="square" lIns="0" tIns="0" rIns="0" bIns="0" rtlCol="0">
            <a:spAutoFit/>
          </a:bodyPr>
          <a:lstStyle/>
          <a:p>
            <a:r>
              <a:rPr lang="zh-CN" altLang="en-US" sz="952" b="1" dirty="0">
                <a:solidFill>
                  <a:srgbClr val="474747"/>
                </a:solidFill>
                <a:latin typeface="微软雅黑"/>
                <a:ea typeface="微软雅黑"/>
              </a:rPr>
              <a:t>添加标题</a:t>
            </a:r>
            <a:endParaRPr lang="en-GB" altLang="zh-CN" sz="952" b="1" dirty="0">
              <a:solidFill>
                <a:srgbClr val="474747"/>
              </a:solidFill>
              <a:latin typeface="微软雅黑"/>
              <a:ea typeface="微软雅黑"/>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ppt_x</p:attrName>
                                        </p:attrNameLst>
                                      </p:cBhvr>
                                      <p:tavLst>
                                        <p:tav tm="0">
                                          <p:val>
                                            <p:strVal val="0-#ppt_w/2"/>
                                          </p:val>
                                        </p:tav>
                                        <p:tav tm="100000">
                                          <p:val>
                                            <p:strVal val="#ppt_x"/>
                                          </p:val>
                                        </p:tav>
                                      </p:tavLst>
                                    </p:anim>
                                    <p:anim calcmode="lin" valueType="num">
                                      <p:cBhvr>
                                        <p:cTn id="8" dur="500" fill="hold"/>
                                        <p:tgtEl>
                                          <p:spTgt spid="1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p:cTn id="11" dur="500" fill="hold"/>
                                        <p:tgtEl>
                                          <p:spTgt spid="16"/>
                                        </p:tgtEl>
                                        <p:attrNameLst>
                                          <p:attrName>ppt_x</p:attrName>
                                        </p:attrNameLst>
                                      </p:cBhvr>
                                      <p:tavLst>
                                        <p:tav tm="0">
                                          <p:val>
                                            <p:strVal val="0-#ppt_w/2"/>
                                          </p:val>
                                        </p:tav>
                                        <p:tav tm="100000">
                                          <p:val>
                                            <p:strVal val="#ppt_x"/>
                                          </p:val>
                                        </p:tav>
                                      </p:tavLst>
                                    </p:anim>
                                    <p:anim calcmode="lin" valueType="num">
                                      <p:cBhvr>
                                        <p:cTn id="12" dur="500" fill="hold"/>
                                        <p:tgtEl>
                                          <p:spTgt spid="1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ppt_x</p:attrName>
                                        </p:attrNameLst>
                                      </p:cBhvr>
                                      <p:tavLst>
                                        <p:tav tm="0">
                                          <p:val>
                                            <p:strVal val="0-#ppt_w/2"/>
                                          </p:val>
                                        </p:tav>
                                        <p:tav tm="100000">
                                          <p:val>
                                            <p:strVal val="#ppt_x"/>
                                          </p:val>
                                        </p:tav>
                                      </p:tavLst>
                                    </p:anim>
                                    <p:anim calcmode="lin" valueType="num">
                                      <p:cBhvr>
                                        <p:cTn id="16" dur="500" fill="hold"/>
                                        <p:tgtEl>
                                          <p:spTgt spid="17"/>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500" fill="hold"/>
                                        <p:tgtEl>
                                          <p:spTgt spid="18"/>
                                        </p:tgtEl>
                                        <p:attrNameLst>
                                          <p:attrName>ppt_x</p:attrName>
                                        </p:attrNameLst>
                                      </p:cBhvr>
                                      <p:tavLst>
                                        <p:tav tm="0">
                                          <p:val>
                                            <p:strVal val="0-#ppt_w/2"/>
                                          </p:val>
                                        </p:tav>
                                        <p:tav tm="100000">
                                          <p:val>
                                            <p:strVal val="#ppt_x"/>
                                          </p:val>
                                        </p:tav>
                                      </p:tavLst>
                                    </p:anim>
                                    <p:anim calcmode="lin" valueType="num">
                                      <p:cBhvr>
                                        <p:cTn id="20" dur="500" fill="hold"/>
                                        <p:tgtEl>
                                          <p:spTgt spid="18"/>
                                        </p:tgtEl>
                                        <p:attrNameLst>
                                          <p:attrName>ppt_y</p:attrName>
                                        </p:attrNameLst>
                                      </p:cBhvr>
                                      <p:tavLst>
                                        <p:tav tm="0">
                                          <p:val>
                                            <p:strVal val="#ppt_y"/>
                                          </p:val>
                                        </p:tav>
                                        <p:tav tm="100000">
                                          <p:val>
                                            <p:strVal val="#ppt_y"/>
                                          </p:val>
                                        </p:tav>
                                      </p:tavLst>
                                    </p:anim>
                                  </p:childTnLst>
                                </p:cTn>
                              </p:par>
                              <p:par>
                                <p:cTn id="21" presetID="8" presetClass="emph" presetSubtype="0" fill="hold" grpId="1" nodeType="withEffect">
                                  <p:stCondLst>
                                    <p:cond delay="0"/>
                                  </p:stCondLst>
                                  <p:childTnLst>
                                    <p:animRot by="21600000">
                                      <p:cBhvr>
                                        <p:cTn id="22" dur="500" fill="hold"/>
                                        <p:tgtEl>
                                          <p:spTgt spid="15"/>
                                        </p:tgtEl>
                                        <p:attrNameLst>
                                          <p:attrName>r</p:attrName>
                                        </p:attrNameLst>
                                      </p:cBhvr>
                                    </p:animRot>
                                  </p:childTnLst>
                                </p:cTn>
                              </p:par>
                              <p:par>
                                <p:cTn id="23" presetID="8" presetClass="emph" presetSubtype="0" fill="hold" grpId="1" nodeType="withEffect">
                                  <p:stCondLst>
                                    <p:cond delay="0"/>
                                  </p:stCondLst>
                                  <p:childTnLst>
                                    <p:animRot by="21600000">
                                      <p:cBhvr>
                                        <p:cTn id="24" dur="500" fill="hold"/>
                                        <p:tgtEl>
                                          <p:spTgt spid="16"/>
                                        </p:tgtEl>
                                        <p:attrNameLst>
                                          <p:attrName>r</p:attrName>
                                        </p:attrNameLst>
                                      </p:cBhvr>
                                    </p:animRot>
                                  </p:childTnLst>
                                </p:cTn>
                              </p:par>
                              <p:par>
                                <p:cTn id="25" presetID="8" presetClass="emph" presetSubtype="0" fill="hold" grpId="1" nodeType="withEffect">
                                  <p:stCondLst>
                                    <p:cond delay="0"/>
                                  </p:stCondLst>
                                  <p:childTnLst>
                                    <p:animRot by="21600000">
                                      <p:cBhvr>
                                        <p:cTn id="26" dur="500" fill="hold"/>
                                        <p:tgtEl>
                                          <p:spTgt spid="17"/>
                                        </p:tgtEl>
                                        <p:attrNameLst>
                                          <p:attrName>r</p:attrName>
                                        </p:attrNameLst>
                                      </p:cBhvr>
                                    </p:animRot>
                                  </p:childTnLst>
                                </p:cTn>
                              </p:par>
                              <p:par>
                                <p:cTn id="27" presetID="8" presetClass="emph" presetSubtype="0" fill="hold" grpId="1" nodeType="withEffect">
                                  <p:stCondLst>
                                    <p:cond delay="0"/>
                                  </p:stCondLst>
                                  <p:childTnLst>
                                    <p:animRot by="21600000">
                                      <p:cBhvr>
                                        <p:cTn id="28" dur="500" fill="hold"/>
                                        <p:tgtEl>
                                          <p:spTgt spid="18"/>
                                        </p:tgtEl>
                                        <p:attrNameLst>
                                          <p:attrName>r</p:attrName>
                                        </p:attrNameLst>
                                      </p:cBhvr>
                                    </p:animRot>
                                  </p:childTnLst>
                                </p:cTn>
                              </p:par>
                              <p:par>
                                <p:cTn id="29" presetID="10" presetClass="entr" presetSubtype="0" fill="hold" grpId="0" nodeType="withEffect">
                                  <p:stCondLst>
                                    <p:cond delay="30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500"/>
                                        <p:tgtEl>
                                          <p:spTgt spid="14"/>
                                        </p:tgtEl>
                                      </p:cBhvr>
                                    </p:animEffect>
                                  </p:childTnLst>
                                </p:cTn>
                              </p:par>
                            </p:childTnLst>
                          </p:cTn>
                        </p:par>
                        <p:par>
                          <p:cTn id="32" fill="hold">
                            <p:stCondLst>
                              <p:cond delay="800"/>
                            </p:stCondLst>
                            <p:childTnLst>
                              <p:par>
                                <p:cTn id="33" presetID="10" presetClass="entr" presetSubtype="0" fill="hold" grpId="0" nodeType="after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fade">
                                      <p:cBhvr>
                                        <p:cTn id="35" dur="100"/>
                                        <p:tgtEl>
                                          <p:spTgt spid="24"/>
                                        </p:tgtEl>
                                      </p:cBhvr>
                                    </p:animEffect>
                                  </p:childTnLst>
                                </p:cTn>
                              </p:par>
                            </p:childTnLst>
                          </p:cTn>
                        </p:par>
                        <p:par>
                          <p:cTn id="36" fill="hold">
                            <p:stCondLst>
                              <p:cond delay="900"/>
                            </p:stCondLst>
                            <p:childTnLst>
                              <p:par>
                                <p:cTn id="37" presetID="10" presetClass="entr" presetSubtype="0" fill="hold" grpId="0" nodeType="afterEffect">
                                  <p:stCondLst>
                                    <p:cond delay="0"/>
                                  </p:stCondLst>
                                  <p:childTnLst>
                                    <p:set>
                                      <p:cBhvr>
                                        <p:cTn id="38" dur="1" fill="hold">
                                          <p:stCondLst>
                                            <p:cond delay="0"/>
                                          </p:stCondLst>
                                        </p:cTn>
                                        <p:tgtEl>
                                          <p:spTgt spid="41">
                                            <p:bg/>
                                          </p:spTgt>
                                        </p:tgtEl>
                                        <p:attrNameLst>
                                          <p:attrName>style.visibility</p:attrName>
                                        </p:attrNameLst>
                                      </p:cBhvr>
                                      <p:to>
                                        <p:strVal val="visible"/>
                                      </p:to>
                                    </p:set>
                                    <p:animEffect transition="in" filter="fade">
                                      <p:cBhvr>
                                        <p:cTn id="39" dur="100"/>
                                        <p:tgtEl>
                                          <p:spTgt spid="41">
                                            <p:bg/>
                                          </p:spTgt>
                                        </p:tgtEl>
                                      </p:cBhvr>
                                    </p:animEffect>
                                  </p:childTnLst>
                                </p:cTn>
                              </p:par>
                            </p:childTnLst>
                          </p:cTn>
                        </p:par>
                        <p:par>
                          <p:cTn id="40" fill="hold">
                            <p:stCondLst>
                              <p:cond delay="1000"/>
                            </p:stCondLst>
                            <p:childTnLst>
                              <p:par>
                                <p:cTn id="41" presetID="10" presetClass="entr" presetSubtype="0" fill="hold" grpId="0" nodeType="afterEffect" nodePh="1">
                                  <p:stCondLst>
                                    <p:cond delay="0"/>
                                  </p:stCondLst>
                                  <p:endCondLst>
                                    <p:cond evt="begin" delay="0">
                                      <p:tn val="41"/>
                                    </p:cond>
                                  </p:endCondLst>
                                  <p:childTnLst>
                                    <p:set>
                                      <p:cBhvr>
                                        <p:cTn id="42" dur="1" fill="hold">
                                          <p:stCondLst>
                                            <p:cond delay="0"/>
                                          </p:stCondLst>
                                        </p:cTn>
                                        <p:tgtEl>
                                          <p:spTgt spid="41">
                                            <p:txEl>
                                              <p:pRg st="0" end="0"/>
                                            </p:txEl>
                                          </p:spTgt>
                                        </p:tgtEl>
                                        <p:attrNameLst>
                                          <p:attrName>style.visibility</p:attrName>
                                        </p:attrNameLst>
                                      </p:cBhvr>
                                      <p:to>
                                        <p:strVal val="visible"/>
                                      </p:to>
                                    </p:set>
                                    <p:animEffect transition="in" filter="fade">
                                      <p:cBhvr>
                                        <p:cTn id="43" dur="100"/>
                                        <p:tgtEl>
                                          <p:spTgt spid="41">
                                            <p:txEl>
                                              <p:pRg st="0" end="0"/>
                                            </p:txEl>
                                          </p:spTgt>
                                        </p:tgtEl>
                                      </p:cBhvr>
                                    </p:animEffect>
                                  </p:childTnLst>
                                </p:cTn>
                              </p:par>
                            </p:childTnLst>
                          </p:cTn>
                        </p:par>
                        <p:par>
                          <p:cTn id="44" fill="hold">
                            <p:stCondLst>
                              <p:cond delay="1100"/>
                            </p:stCondLst>
                            <p:childTnLst>
                              <p:par>
                                <p:cTn id="45" presetID="18" presetClass="entr" presetSubtype="12" fill="hold" grpId="0" nodeType="afterEffect">
                                  <p:stCondLst>
                                    <p:cond delay="0"/>
                                  </p:stCondLst>
                                  <p:childTnLst>
                                    <p:set>
                                      <p:cBhvr>
                                        <p:cTn id="46" dur="1" fill="hold">
                                          <p:stCondLst>
                                            <p:cond delay="0"/>
                                          </p:stCondLst>
                                        </p:cTn>
                                        <p:tgtEl>
                                          <p:spTgt spid="31"/>
                                        </p:tgtEl>
                                        <p:attrNameLst>
                                          <p:attrName>style.visibility</p:attrName>
                                        </p:attrNameLst>
                                      </p:cBhvr>
                                      <p:to>
                                        <p:strVal val="visible"/>
                                      </p:to>
                                    </p:set>
                                    <p:animEffect transition="in" filter="strips(downLeft)">
                                      <p:cBhvr>
                                        <p:cTn id="47" dur="100"/>
                                        <p:tgtEl>
                                          <p:spTgt spid="31"/>
                                        </p:tgtEl>
                                      </p:cBhvr>
                                    </p:animEffect>
                                  </p:childTnLst>
                                </p:cTn>
                              </p:par>
                            </p:childTnLst>
                          </p:cTn>
                        </p:par>
                        <p:par>
                          <p:cTn id="48" fill="hold">
                            <p:stCondLst>
                              <p:cond delay="1200"/>
                            </p:stCondLst>
                            <p:childTnLst>
                              <p:par>
                                <p:cTn id="49" presetID="10" presetClass="entr" presetSubtype="0" fill="hold" grpId="0" nodeType="afterEffect">
                                  <p:stCondLst>
                                    <p:cond delay="0"/>
                                  </p:stCondLst>
                                  <p:childTnLst>
                                    <p:set>
                                      <p:cBhvr>
                                        <p:cTn id="50" dur="1" fill="hold">
                                          <p:stCondLst>
                                            <p:cond delay="0"/>
                                          </p:stCondLst>
                                        </p:cTn>
                                        <p:tgtEl>
                                          <p:spTgt spid="48"/>
                                        </p:tgtEl>
                                        <p:attrNameLst>
                                          <p:attrName>style.visibility</p:attrName>
                                        </p:attrNameLst>
                                      </p:cBhvr>
                                      <p:to>
                                        <p:strVal val="visible"/>
                                      </p:to>
                                    </p:set>
                                    <p:animEffect transition="in" filter="fade">
                                      <p:cBhvr>
                                        <p:cTn id="51" dur="100"/>
                                        <p:tgtEl>
                                          <p:spTgt spid="48"/>
                                        </p:tgtEl>
                                      </p:cBhvr>
                                    </p:animEffect>
                                  </p:childTnLst>
                                </p:cTn>
                              </p:par>
                            </p:childTnLst>
                          </p:cTn>
                        </p:par>
                        <p:par>
                          <p:cTn id="52" fill="hold">
                            <p:stCondLst>
                              <p:cond delay="1300"/>
                            </p:stCondLst>
                            <p:childTnLst>
                              <p:par>
                                <p:cTn id="53" presetID="18" presetClass="entr" presetSubtype="6" fill="hold" grpId="0" nodeType="afterEffect">
                                  <p:stCondLst>
                                    <p:cond delay="0"/>
                                  </p:stCondLst>
                                  <p:childTnLst>
                                    <p:set>
                                      <p:cBhvr>
                                        <p:cTn id="54" dur="1" fill="hold">
                                          <p:stCondLst>
                                            <p:cond delay="0"/>
                                          </p:stCondLst>
                                        </p:cTn>
                                        <p:tgtEl>
                                          <p:spTgt spid="47"/>
                                        </p:tgtEl>
                                        <p:attrNameLst>
                                          <p:attrName>style.visibility</p:attrName>
                                        </p:attrNameLst>
                                      </p:cBhvr>
                                      <p:to>
                                        <p:strVal val="visible"/>
                                      </p:to>
                                    </p:set>
                                    <p:animEffect transition="in" filter="strips(downRight)">
                                      <p:cBhvr>
                                        <p:cTn id="55" dur="100"/>
                                        <p:tgtEl>
                                          <p:spTgt spid="47"/>
                                        </p:tgtEl>
                                      </p:cBhvr>
                                    </p:animEffect>
                                  </p:childTnLst>
                                </p:cTn>
                              </p:par>
                            </p:childTnLst>
                          </p:cTn>
                        </p:par>
                        <p:par>
                          <p:cTn id="56" fill="hold">
                            <p:stCondLst>
                              <p:cond delay="1400"/>
                            </p:stCondLst>
                            <p:childTnLst>
                              <p:par>
                                <p:cTn id="57" presetID="10" presetClass="entr" presetSubtype="0" fill="hold" grpId="0"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fade">
                                      <p:cBhvr>
                                        <p:cTn id="59" dur="100"/>
                                        <p:tgtEl>
                                          <p:spTgt spid="25"/>
                                        </p:tgtEl>
                                      </p:cBhvr>
                                    </p:animEffect>
                                  </p:childTnLst>
                                </p:cTn>
                              </p:par>
                            </p:childTnLst>
                          </p:cTn>
                        </p:par>
                        <p:par>
                          <p:cTn id="60" fill="hold">
                            <p:stCondLst>
                              <p:cond delay="1500"/>
                            </p:stCondLst>
                            <p:childTnLst>
                              <p:par>
                                <p:cTn id="61" presetID="10" presetClass="entr" presetSubtype="0" fill="hold" grpId="0" nodeType="afterEffect">
                                  <p:stCondLst>
                                    <p:cond delay="0"/>
                                  </p:stCondLst>
                                  <p:childTnLst>
                                    <p:set>
                                      <p:cBhvr>
                                        <p:cTn id="62" dur="1" fill="hold">
                                          <p:stCondLst>
                                            <p:cond delay="0"/>
                                          </p:stCondLst>
                                        </p:cTn>
                                        <p:tgtEl>
                                          <p:spTgt spid="42">
                                            <p:bg/>
                                          </p:spTgt>
                                        </p:tgtEl>
                                        <p:attrNameLst>
                                          <p:attrName>style.visibility</p:attrName>
                                        </p:attrNameLst>
                                      </p:cBhvr>
                                      <p:to>
                                        <p:strVal val="visible"/>
                                      </p:to>
                                    </p:set>
                                    <p:animEffect transition="in" filter="fade">
                                      <p:cBhvr>
                                        <p:cTn id="63" dur="100"/>
                                        <p:tgtEl>
                                          <p:spTgt spid="42">
                                            <p:bg/>
                                          </p:spTgt>
                                        </p:tgtEl>
                                      </p:cBhvr>
                                    </p:animEffect>
                                  </p:childTnLst>
                                </p:cTn>
                              </p:par>
                            </p:childTnLst>
                          </p:cTn>
                        </p:par>
                        <p:par>
                          <p:cTn id="64" fill="hold">
                            <p:stCondLst>
                              <p:cond delay="1600"/>
                            </p:stCondLst>
                            <p:childTnLst>
                              <p:par>
                                <p:cTn id="65" presetID="10" presetClass="entr" presetSubtype="0" fill="hold" grpId="0" nodeType="afterEffect" nodePh="1">
                                  <p:stCondLst>
                                    <p:cond delay="0"/>
                                  </p:stCondLst>
                                  <p:endCondLst>
                                    <p:cond evt="begin" delay="0">
                                      <p:tn val="65"/>
                                    </p:cond>
                                  </p:endCondLst>
                                  <p:childTnLst>
                                    <p:set>
                                      <p:cBhvr>
                                        <p:cTn id="66" dur="1" fill="hold">
                                          <p:stCondLst>
                                            <p:cond delay="0"/>
                                          </p:stCondLst>
                                        </p:cTn>
                                        <p:tgtEl>
                                          <p:spTgt spid="42">
                                            <p:txEl>
                                              <p:pRg st="0" end="0"/>
                                            </p:txEl>
                                          </p:spTgt>
                                        </p:tgtEl>
                                        <p:attrNameLst>
                                          <p:attrName>style.visibility</p:attrName>
                                        </p:attrNameLst>
                                      </p:cBhvr>
                                      <p:to>
                                        <p:strVal val="visible"/>
                                      </p:to>
                                    </p:set>
                                    <p:animEffect transition="in" filter="fade">
                                      <p:cBhvr>
                                        <p:cTn id="67" dur="100"/>
                                        <p:tgtEl>
                                          <p:spTgt spid="42">
                                            <p:txEl>
                                              <p:pRg st="0" end="0"/>
                                            </p:txEl>
                                          </p:spTgt>
                                        </p:tgtEl>
                                      </p:cBhvr>
                                    </p:animEffect>
                                  </p:childTnLst>
                                </p:cTn>
                              </p:par>
                            </p:childTnLst>
                          </p:cTn>
                        </p:par>
                        <p:par>
                          <p:cTn id="68" fill="hold">
                            <p:stCondLst>
                              <p:cond delay="1700"/>
                            </p:stCondLst>
                            <p:childTnLst>
                              <p:par>
                                <p:cTn id="69" presetID="18" presetClass="entr" presetSubtype="12" fill="hold" grpId="0" nodeType="afterEffect">
                                  <p:stCondLst>
                                    <p:cond delay="0"/>
                                  </p:stCondLst>
                                  <p:childTnLst>
                                    <p:set>
                                      <p:cBhvr>
                                        <p:cTn id="70" dur="1" fill="hold">
                                          <p:stCondLst>
                                            <p:cond delay="0"/>
                                          </p:stCondLst>
                                        </p:cTn>
                                        <p:tgtEl>
                                          <p:spTgt spid="33"/>
                                        </p:tgtEl>
                                        <p:attrNameLst>
                                          <p:attrName>style.visibility</p:attrName>
                                        </p:attrNameLst>
                                      </p:cBhvr>
                                      <p:to>
                                        <p:strVal val="visible"/>
                                      </p:to>
                                    </p:set>
                                    <p:animEffect transition="in" filter="strips(downLeft)">
                                      <p:cBhvr>
                                        <p:cTn id="71" dur="100"/>
                                        <p:tgtEl>
                                          <p:spTgt spid="33"/>
                                        </p:tgtEl>
                                      </p:cBhvr>
                                    </p:animEffect>
                                  </p:childTnLst>
                                </p:cTn>
                              </p:par>
                            </p:childTnLst>
                          </p:cTn>
                        </p:par>
                        <p:par>
                          <p:cTn id="72" fill="hold">
                            <p:stCondLst>
                              <p:cond delay="1800"/>
                            </p:stCondLst>
                            <p:childTnLst>
                              <p:par>
                                <p:cTn id="73" presetID="10" presetClass="entr" presetSubtype="0" fill="hold" grpId="0" nodeType="afterEffect">
                                  <p:stCondLst>
                                    <p:cond delay="0"/>
                                  </p:stCondLst>
                                  <p:childTnLst>
                                    <p:set>
                                      <p:cBhvr>
                                        <p:cTn id="74" dur="1" fill="hold">
                                          <p:stCondLst>
                                            <p:cond delay="0"/>
                                          </p:stCondLst>
                                        </p:cTn>
                                        <p:tgtEl>
                                          <p:spTgt spid="50"/>
                                        </p:tgtEl>
                                        <p:attrNameLst>
                                          <p:attrName>style.visibility</p:attrName>
                                        </p:attrNameLst>
                                      </p:cBhvr>
                                      <p:to>
                                        <p:strVal val="visible"/>
                                      </p:to>
                                    </p:set>
                                    <p:animEffect transition="in" filter="fade">
                                      <p:cBhvr>
                                        <p:cTn id="75" dur="100"/>
                                        <p:tgtEl>
                                          <p:spTgt spid="50"/>
                                        </p:tgtEl>
                                      </p:cBhvr>
                                    </p:animEffect>
                                  </p:childTnLst>
                                </p:cTn>
                              </p:par>
                            </p:childTnLst>
                          </p:cTn>
                        </p:par>
                        <p:par>
                          <p:cTn id="76" fill="hold">
                            <p:stCondLst>
                              <p:cond delay="1900"/>
                            </p:stCondLst>
                            <p:childTnLst>
                              <p:par>
                                <p:cTn id="77" presetID="18" presetClass="entr" presetSubtype="6" fill="hold" grpId="0" nodeType="afterEffect">
                                  <p:stCondLst>
                                    <p:cond delay="0"/>
                                  </p:stCondLst>
                                  <p:childTnLst>
                                    <p:set>
                                      <p:cBhvr>
                                        <p:cTn id="78" dur="1" fill="hold">
                                          <p:stCondLst>
                                            <p:cond delay="0"/>
                                          </p:stCondLst>
                                        </p:cTn>
                                        <p:tgtEl>
                                          <p:spTgt spid="49"/>
                                        </p:tgtEl>
                                        <p:attrNameLst>
                                          <p:attrName>style.visibility</p:attrName>
                                        </p:attrNameLst>
                                      </p:cBhvr>
                                      <p:to>
                                        <p:strVal val="visible"/>
                                      </p:to>
                                    </p:set>
                                    <p:animEffect transition="in" filter="strips(downRight)">
                                      <p:cBhvr>
                                        <p:cTn id="79" dur="100"/>
                                        <p:tgtEl>
                                          <p:spTgt spid="49"/>
                                        </p:tgtEl>
                                      </p:cBhvr>
                                    </p:animEffect>
                                  </p:childTnLst>
                                </p:cTn>
                              </p:par>
                            </p:childTnLst>
                          </p:cTn>
                        </p:par>
                        <p:par>
                          <p:cTn id="80" fill="hold">
                            <p:stCondLst>
                              <p:cond delay="2000"/>
                            </p:stCondLst>
                            <p:childTnLst>
                              <p:par>
                                <p:cTn id="81" presetID="10" presetClass="entr" presetSubtype="0" fill="hold" grpId="0" nodeType="afterEffect">
                                  <p:stCondLst>
                                    <p:cond delay="0"/>
                                  </p:stCondLst>
                                  <p:childTnLst>
                                    <p:set>
                                      <p:cBhvr>
                                        <p:cTn id="82" dur="1" fill="hold">
                                          <p:stCondLst>
                                            <p:cond delay="0"/>
                                          </p:stCondLst>
                                        </p:cTn>
                                        <p:tgtEl>
                                          <p:spTgt spid="43">
                                            <p:bg/>
                                          </p:spTgt>
                                        </p:tgtEl>
                                        <p:attrNameLst>
                                          <p:attrName>style.visibility</p:attrName>
                                        </p:attrNameLst>
                                      </p:cBhvr>
                                      <p:to>
                                        <p:strVal val="visible"/>
                                      </p:to>
                                    </p:set>
                                    <p:animEffect transition="in" filter="fade">
                                      <p:cBhvr>
                                        <p:cTn id="83" dur="100"/>
                                        <p:tgtEl>
                                          <p:spTgt spid="43">
                                            <p:bg/>
                                          </p:spTgt>
                                        </p:tgtEl>
                                      </p:cBhvr>
                                    </p:animEffect>
                                  </p:childTnLst>
                                </p:cTn>
                              </p:par>
                            </p:childTnLst>
                          </p:cTn>
                        </p:par>
                        <p:par>
                          <p:cTn id="84" fill="hold">
                            <p:stCondLst>
                              <p:cond delay="2100"/>
                            </p:stCondLst>
                            <p:childTnLst>
                              <p:par>
                                <p:cTn id="85" presetID="10" presetClass="entr" presetSubtype="0" fill="hold" grpId="0" nodeType="afterEffect" nodePh="1">
                                  <p:stCondLst>
                                    <p:cond delay="0"/>
                                  </p:stCondLst>
                                  <p:endCondLst>
                                    <p:cond evt="begin" delay="0">
                                      <p:tn val="85"/>
                                    </p:cond>
                                  </p:endCondLst>
                                  <p:childTnLst>
                                    <p:set>
                                      <p:cBhvr>
                                        <p:cTn id="86" dur="1" fill="hold">
                                          <p:stCondLst>
                                            <p:cond delay="0"/>
                                          </p:stCondLst>
                                        </p:cTn>
                                        <p:tgtEl>
                                          <p:spTgt spid="43">
                                            <p:txEl>
                                              <p:pRg st="0" end="0"/>
                                            </p:txEl>
                                          </p:spTgt>
                                        </p:tgtEl>
                                        <p:attrNameLst>
                                          <p:attrName>style.visibility</p:attrName>
                                        </p:attrNameLst>
                                      </p:cBhvr>
                                      <p:to>
                                        <p:strVal val="visible"/>
                                      </p:to>
                                    </p:set>
                                    <p:animEffect transition="in" filter="fade">
                                      <p:cBhvr>
                                        <p:cTn id="87" dur="100"/>
                                        <p:tgtEl>
                                          <p:spTgt spid="43">
                                            <p:txEl>
                                              <p:pRg st="0" end="0"/>
                                            </p:txEl>
                                          </p:spTgt>
                                        </p:tgtEl>
                                      </p:cBhvr>
                                    </p:animEffect>
                                  </p:childTnLst>
                                </p:cTn>
                              </p:par>
                            </p:childTnLst>
                          </p:cTn>
                        </p:par>
                        <p:par>
                          <p:cTn id="88" fill="hold">
                            <p:stCondLst>
                              <p:cond delay="2200"/>
                            </p:stCondLst>
                            <p:childTnLst>
                              <p:par>
                                <p:cTn id="89" presetID="18" presetClass="entr" presetSubtype="12" fill="hold" grpId="0" nodeType="afterEffect">
                                  <p:stCondLst>
                                    <p:cond delay="0"/>
                                  </p:stCondLst>
                                  <p:childTnLst>
                                    <p:set>
                                      <p:cBhvr>
                                        <p:cTn id="90" dur="1" fill="hold">
                                          <p:stCondLst>
                                            <p:cond delay="0"/>
                                          </p:stCondLst>
                                        </p:cTn>
                                        <p:tgtEl>
                                          <p:spTgt spid="36"/>
                                        </p:tgtEl>
                                        <p:attrNameLst>
                                          <p:attrName>style.visibility</p:attrName>
                                        </p:attrNameLst>
                                      </p:cBhvr>
                                      <p:to>
                                        <p:strVal val="visible"/>
                                      </p:to>
                                    </p:set>
                                    <p:animEffect transition="in" filter="strips(downLeft)">
                                      <p:cBhvr>
                                        <p:cTn id="91" dur="100"/>
                                        <p:tgtEl>
                                          <p:spTgt spid="36"/>
                                        </p:tgtEl>
                                      </p:cBhvr>
                                    </p:animEffect>
                                  </p:childTnLst>
                                </p:cTn>
                              </p:par>
                            </p:childTnLst>
                          </p:cTn>
                        </p:par>
                        <p:par>
                          <p:cTn id="92" fill="hold">
                            <p:stCondLst>
                              <p:cond delay="2300"/>
                            </p:stCondLst>
                            <p:childTnLst>
                              <p:par>
                                <p:cTn id="93" presetID="10" presetClass="entr" presetSubtype="0" fill="hold" grpId="0" nodeType="afterEffect">
                                  <p:stCondLst>
                                    <p:cond delay="0"/>
                                  </p:stCondLst>
                                  <p:childTnLst>
                                    <p:set>
                                      <p:cBhvr>
                                        <p:cTn id="94" dur="1" fill="hold">
                                          <p:stCondLst>
                                            <p:cond delay="0"/>
                                          </p:stCondLst>
                                        </p:cTn>
                                        <p:tgtEl>
                                          <p:spTgt spid="52"/>
                                        </p:tgtEl>
                                        <p:attrNameLst>
                                          <p:attrName>style.visibility</p:attrName>
                                        </p:attrNameLst>
                                      </p:cBhvr>
                                      <p:to>
                                        <p:strVal val="visible"/>
                                      </p:to>
                                    </p:set>
                                    <p:animEffect transition="in" filter="fade">
                                      <p:cBhvr>
                                        <p:cTn id="95" dur="100"/>
                                        <p:tgtEl>
                                          <p:spTgt spid="52"/>
                                        </p:tgtEl>
                                      </p:cBhvr>
                                    </p:animEffect>
                                  </p:childTnLst>
                                </p:cTn>
                              </p:par>
                            </p:childTnLst>
                          </p:cTn>
                        </p:par>
                        <p:par>
                          <p:cTn id="96" fill="hold">
                            <p:stCondLst>
                              <p:cond delay="2400"/>
                            </p:stCondLst>
                            <p:childTnLst>
                              <p:par>
                                <p:cTn id="97" presetID="18" presetClass="entr" presetSubtype="6" fill="hold" grpId="0" nodeType="afterEffect">
                                  <p:stCondLst>
                                    <p:cond delay="0"/>
                                  </p:stCondLst>
                                  <p:childTnLst>
                                    <p:set>
                                      <p:cBhvr>
                                        <p:cTn id="98" dur="1" fill="hold">
                                          <p:stCondLst>
                                            <p:cond delay="0"/>
                                          </p:stCondLst>
                                        </p:cTn>
                                        <p:tgtEl>
                                          <p:spTgt spid="51"/>
                                        </p:tgtEl>
                                        <p:attrNameLst>
                                          <p:attrName>style.visibility</p:attrName>
                                        </p:attrNameLst>
                                      </p:cBhvr>
                                      <p:to>
                                        <p:strVal val="visible"/>
                                      </p:to>
                                    </p:set>
                                    <p:animEffect transition="in" filter="strips(downRight)">
                                      <p:cBhvr>
                                        <p:cTn id="99" dur="100"/>
                                        <p:tgtEl>
                                          <p:spTgt spid="51"/>
                                        </p:tgtEl>
                                      </p:cBhvr>
                                    </p:animEffect>
                                  </p:childTnLst>
                                </p:cTn>
                              </p:par>
                            </p:childTnLst>
                          </p:cTn>
                        </p:par>
                        <p:par>
                          <p:cTn id="100" fill="hold">
                            <p:stCondLst>
                              <p:cond delay="2500"/>
                            </p:stCondLst>
                            <p:childTnLst>
                              <p:par>
                                <p:cTn id="101" presetID="10" presetClass="entr" presetSubtype="0" fill="hold" grpId="0" nodeType="afterEffect">
                                  <p:stCondLst>
                                    <p:cond delay="0"/>
                                  </p:stCondLst>
                                  <p:childTnLst>
                                    <p:set>
                                      <p:cBhvr>
                                        <p:cTn id="102" dur="1" fill="hold">
                                          <p:stCondLst>
                                            <p:cond delay="0"/>
                                          </p:stCondLst>
                                        </p:cTn>
                                        <p:tgtEl>
                                          <p:spTgt spid="44">
                                            <p:bg/>
                                          </p:spTgt>
                                        </p:tgtEl>
                                        <p:attrNameLst>
                                          <p:attrName>style.visibility</p:attrName>
                                        </p:attrNameLst>
                                      </p:cBhvr>
                                      <p:to>
                                        <p:strVal val="visible"/>
                                      </p:to>
                                    </p:set>
                                    <p:animEffect transition="in" filter="fade">
                                      <p:cBhvr>
                                        <p:cTn id="103" dur="100"/>
                                        <p:tgtEl>
                                          <p:spTgt spid="44">
                                            <p:bg/>
                                          </p:spTgt>
                                        </p:tgtEl>
                                      </p:cBhvr>
                                    </p:animEffect>
                                  </p:childTnLst>
                                </p:cTn>
                              </p:par>
                            </p:childTnLst>
                          </p:cTn>
                        </p:par>
                        <p:par>
                          <p:cTn id="104" fill="hold">
                            <p:stCondLst>
                              <p:cond delay="2600"/>
                            </p:stCondLst>
                            <p:childTnLst>
                              <p:par>
                                <p:cTn id="105" presetID="10" presetClass="entr" presetSubtype="0" fill="hold" grpId="0" nodeType="afterEffect" nodePh="1">
                                  <p:stCondLst>
                                    <p:cond delay="0"/>
                                  </p:stCondLst>
                                  <p:endCondLst>
                                    <p:cond evt="begin" delay="0">
                                      <p:tn val="105"/>
                                    </p:cond>
                                  </p:endCondLst>
                                  <p:childTnLst>
                                    <p:set>
                                      <p:cBhvr>
                                        <p:cTn id="106" dur="1" fill="hold">
                                          <p:stCondLst>
                                            <p:cond delay="0"/>
                                          </p:stCondLst>
                                        </p:cTn>
                                        <p:tgtEl>
                                          <p:spTgt spid="44">
                                            <p:txEl>
                                              <p:pRg st="0" end="0"/>
                                            </p:txEl>
                                          </p:spTgt>
                                        </p:tgtEl>
                                        <p:attrNameLst>
                                          <p:attrName>style.visibility</p:attrName>
                                        </p:attrNameLst>
                                      </p:cBhvr>
                                      <p:to>
                                        <p:strVal val="visible"/>
                                      </p:to>
                                    </p:set>
                                    <p:animEffect transition="in" filter="fade">
                                      <p:cBhvr>
                                        <p:cTn id="107" dur="100"/>
                                        <p:tgtEl>
                                          <p:spTgt spid="44">
                                            <p:txEl>
                                              <p:pRg st="0" end="0"/>
                                            </p:txEl>
                                          </p:spTgt>
                                        </p:tgtEl>
                                      </p:cBhvr>
                                    </p:animEffect>
                                  </p:childTnLst>
                                </p:cTn>
                              </p:par>
                            </p:childTnLst>
                          </p:cTn>
                        </p:par>
                        <p:par>
                          <p:cTn id="108" fill="hold">
                            <p:stCondLst>
                              <p:cond delay="2700"/>
                            </p:stCondLst>
                            <p:childTnLst>
                              <p:par>
                                <p:cTn id="109" presetID="18" presetClass="entr" presetSubtype="6" fill="hold" grpId="0" nodeType="afterEffect">
                                  <p:stCondLst>
                                    <p:cond delay="0"/>
                                  </p:stCondLst>
                                  <p:childTnLst>
                                    <p:set>
                                      <p:cBhvr>
                                        <p:cTn id="110" dur="1" fill="hold">
                                          <p:stCondLst>
                                            <p:cond delay="0"/>
                                          </p:stCondLst>
                                        </p:cTn>
                                        <p:tgtEl>
                                          <p:spTgt spid="40"/>
                                        </p:tgtEl>
                                        <p:attrNameLst>
                                          <p:attrName>style.visibility</p:attrName>
                                        </p:attrNameLst>
                                      </p:cBhvr>
                                      <p:to>
                                        <p:strVal val="visible"/>
                                      </p:to>
                                    </p:set>
                                    <p:animEffect transition="in" filter="strips(downRight)">
                                      <p:cBhvr>
                                        <p:cTn id="111" dur="100"/>
                                        <p:tgtEl>
                                          <p:spTgt spid="40"/>
                                        </p:tgtEl>
                                      </p:cBhvr>
                                    </p:animEffect>
                                  </p:childTnLst>
                                </p:cTn>
                              </p:par>
                            </p:childTnLst>
                          </p:cTn>
                        </p:par>
                        <p:par>
                          <p:cTn id="112" fill="hold">
                            <p:stCondLst>
                              <p:cond delay="2800"/>
                            </p:stCondLst>
                            <p:childTnLst>
                              <p:par>
                                <p:cTn id="113" presetID="10" presetClass="entr" presetSubtype="0" fill="hold" grpId="0" nodeType="afterEffect">
                                  <p:stCondLst>
                                    <p:cond delay="0"/>
                                  </p:stCondLst>
                                  <p:childTnLst>
                                    <p:set>
                                      <p:cBhvr>
                                        <p:cTn id="114" dur="1" fill="hold">
                                          <p:stCondLst>
                                            <p:cond delay="0"/>
                                          </p:stCondLst>
                                        </p:cTn>
                                        <p:tgtEl>
                                          <p:spTgt spid="54"/>
                                        </p:tgtEl>
                                        <p:attrNameLst>
                                          <p:attrName>style.visibility</p:attrName>
                                        </p:attrNameLst>
                                      </p:cBhvr>
                                      <p:to>
                                        <p:strVal val="visible"/>
                                      </p:to>
                                    </p:set>
                                    <p:animEffect transition="in" filter="fade">
                                      <p:cBhvr>
                                        <p:cTn id="115" dur="100"/>
                                        <p:tgtEl>
                                          <p:spTgt spid="54"/>
                                        </p:tgtEl>
                                      </p:cBhvr>
                                    </p:animEffect>
                                  </p:childTnLst>
                                </p:cTn>
                              </p:par>
                            </p:childTnLst>
                          </p:cTn>
                        </p:par>
                        <p:par>
                          <p:cTn id="116" fill="hold">
                            <p:stCondLst>
                              <p:cond delay="2900"/>
                            </p:stCondLst>
                            <p:childTnLst>
                              <p:par>
                                <p:cTn id="117" presetID="18" presetClass="entr" presetSubtype="6" fill="hold" grpId="0" nodeType="afterEffect">
                                  <p:stCondLst>
                                    <p:cond delay="0"/>
                                  </p:stCondLst>
                                  <p:childTnLst>
                                    <p:set>
                                      <p:cBhvr>
                                        <p:cTn id="118" dur="1" fill="hold">
                                          <p:stCondLst>
                                            <p:cond delay="0"/>
                                          </p:stCondLst>
                                        </p:cTn>
                                        <p:tgtEl>
                                          <p:spTgt spid="53"/>
                                        </p:tgtEl>
                                        <p:attrNameLst>
                                          <p:attrName>style.visibility</p:attrName>
                                        </p:attrNameLst>
                                      </p:cBhvr>
                                      <p:to>
                                        <p:strVal val="visible"/>
                                      </p:to>
                                    </p:set>
                                    <p:animEffect transition="in" filter="strips(downRight)">
                                      <p:cBhvr>
                                        <p:cTn id="119" dur="100"/>
                                        <p:tgtEl>
                                          <p:spTgt spid="53"/>
                                        </p:tgtEl>
                                      </p:cBhvr>
                                    </p:animEffect>
                                  </p:childTnLst>
                                </p:cTn>
                              </p:par>
                            </p:childTnLst>
                          </p:cTn>
                        </p:par>
                        <p:par>
                          <p:cTn id="120" fill="hold">
                            <p:stCondLst>
                              <p:cond delay="3000"/>
                            </p:stCondLst>
                            <p:childTnLst>
                              <p:par>
                                <p:cTn id="121" presetID="10" presetClass="entr" presetSubtype="0" fill="hold" grpId="0" nodeType="afterEffect">
                                  <p:stCondLst>
                                    <p:cond delay="0"/>
                                  </p:stCondLst>
                                  <p:childTnLst>
                                    <p:set>
                                      <p:cBhvr>
                                        <p:cTn id="122" dur="1" fill="hold">
                                          <p:stCondLst>
                                            <p:cond delay="0"/>
                                          </p:stCondLst>
                                        </p:cTn>
                                        <p:tgtEl>
                                          <p:spTgt spid="27"/>
                                        </p:tgtEl>
                                        <p:attrNameLst>
                                          <p:attrName>style.visibility</p:attrName>
                                        </p:attrNameLst>
                                      </p:cBhvr>
                                      <p:to>
                                        <p:strVal val="visible"/>
                                      </p:to>
                                    </p:set>
                                    <p:animEffect transition="in" filter="fade">
                                      <p:cBhvr>
                                        <p:cTn id="123" dur="100"/>
                                        <p:tgtEl>
                                          <p:spTgt spid="27"/>
                                        </p:tgtEl>
                                      </p:cBhvr>
                                    </p:animEffect>
                                  </p:childTnLst>
                                </p:cTn>
                              </p:par>
                            </p:childTnLst>
                          </p:cTn>
                        </p:par>
                        <p:par>
                          <p:cTn id="124" fill="hold">
                            <p:stCondLst>
                              <p:cond delay="3100"/>
                            </p:stCondLst>
                            <p:childTnLst>
                              <p:par>
                                <p:cTn id="125" presetID="10" presetClass="entr" presetSubtype="0" fill="hold" grpId="0" nodeType="afterEffect">
                                  <p:stCondLst>
                                    <p:cond delay="0"/>
                                  </p:stCondLst>
                                  <p:childTnLst>
                                    <p:set>
                                      <p:cBhvr>
                                        <p:cTn id="126" dur="1" fill="hold">
                                          <p:stCondLst>
                                            <p:cond delay="0"/>
                                          </p:stCondLst>
                                        </p:cTn>
                                        <p:tgtEl>
                                          <p:spTgt spid="45">
                                            <p:bg/>
                                          </p:spTgt>
                                        </p:tgtEl>
                                        <p:attrNameLst>
                                          <p:attrName>style.visibility</p:attrName>
                                        </p:attrNameLst>
                                      </p:cBhvr>
                                      <p:to>
                                        <p:strVal val="visible"/>
                                      </p:to>
                                    </p:set>
                                    <p:animEffect transition="in" filter="fade">
                                      <p:cBhvr>
                                        <p:cTn id="127" dur="100"/>
                                        <p:tgtEl>
                                          <p:spTgt spid="45">
                                            <p:bg/>
                                          </p:spTgt>
                                        </p:tgtEl>
                                      </p:cBhvr>
                                    </p:animEffect>
                                  </p:childTnLst>
                                </p:cTn>
                              </p:par>
                            </p:childTnLst>
                          </p:cTn>
                        </p:par>
                        <p:par>
                          <p:cTn id="128" fill="hold">
                            <p:stCondLst>
                              <p:cond delay="3200"/>
                            </p:stCondLst>
                            <p:childTnLst>
                              <p:par>
                                <p:cTn id="129" presetID="10" presetClass="entr" presetSubtype="0" fill="hold" grpId="0" nodeType="afterEffect" nodePh="1">
                                  <p:stCondLst>
                                    <p:cond delay="0"/>
                                  </p:stCondLst>
                                  <p:endCondLst>
                                    <p:cond evt="begin" delay="0">
                                      <p:tn val="129"/>
                                    </p:cond>
                                  </p:endCondLst>
                                  <p:childTnLst>
                                    <p:set>
                                      <p:cBhvr>
                                        <p:cTn id="130" dur="1" fill="hold">
                                          <p:stCondLst>
                                            <p:cond delay="0"/>
                                          </p:stCondLst>
                                        </p:cTn>
                                        <p:tgtEl>
                                          <p:spTgt spid="45">
                                            <p:txEl>
                                              <p:pRg st="0" end="0"/>
                                            </p:txEl>
                                          </p:spTgt>
                                        </p:tgtEl>
                                        <p:attrNameLst>
                                          <p:attrName>style.visibility</p:attrName>
                                        </p:attrNameLst>
                                      </p:cBhvr>
                                      <p:to>
                                        <p:strVal val="visible"/>
                                      </p:to>
                                    </p:set>
                                    <p:animEffect transition="in" filter="fade">
                                      <p:cBhvr>
                                        <p:cTn id="131" dur="100"/>
                                        <p:tgtEl>
                                          <p:spTgt spid="45">
                                            <p:txEl>
                                              <p:pRg st="0" end="0"/>
                                            </p:txEl>
                                          </p:spTgt>
                                        </p:tgtEl>
                                      </p:cBhvr>
                                    </p:animEffect>
                                  </p:childTnLst>
                                </p:cTn>
                              </p:par>
                            </p:childTnLst>
                          </p:cTn>
                        </p:par>
                        <p:par>
                          <p:cTn id="132" fill="hold">
                            <p:stCondLst>
                              <p:cond delay="3300"/>
                            </p:stCondLst>
                            <p:childTnLst>
                              <p:par>
                                <p:cTn id="133" presetID="18" presetClass="entr" presetSubtype="6" fill="hold" grpId="0" nodeType="afterEffect">
                                  <p:stCondLst>
                                    <p:cond delay="0"/>
                                  </p:stCondLst>
                                  <p:childTnLst>
                                    <p:set>
                                      <p:cBhvr>
                                        <p:cTn id="134" dur="1" fill="hold">
                                          <p:stCondLst>
                                            <p:cond delay="0"/>
                                          </p:stCondLst>
                                        </p:cTn>
                                        <p:tgtEl>
                                          <p:spTgt spid="39"/>
                                        </p:tgtEl>
                                        <p:attrNameLst>
                                          <p:attrName>style.visibility</p:attrName>
                                        </p:attrNameLst>
                                      </p:cBhvr>
                                      <p:to>
                                        <p:strVal val="visible"/>
                                      </p:to>
                                    </p:set>
                                    <p:animEffect transition="in" filter="strips(downRight)">
                                      <p:cBhvr>
                                        <p:cTn id="135" dur="100"/>
                                        <p:tgtEl>
                                          <p:spTgt spid="39"/>
                                        </p:tgtEl>
                                      </p:cBhvr>
                                    </p:animEffect>
                                  </p:childTnLst>
                                </p:cTn>
                              </p:par>
                            </p:childTnLst>
                          </p:cTn>
                        </p:par>
                        <p:par>
                          <p:cTn id="136" fill="hold">
                            <p:stCondLst>
                              <p:cond delay="3400"/>
                            </p:stCondLst>
                            <p:childTnLst>
                              <p:par>
                                <p:cTn id="137" presetID="10" presetClass="entr" presetSubtype="0" fill="hold" grpId="0" nodeType="afterEffect">
                                  <p:stCondLst>
                                    <p:cond delay="0"/>
                                  </p:stCondLst>
                                  <p:childTnLst>
                                    <p:set>
                                      <p:cBhvr>
                                        <p:cTn id="138" dur="1" fill="hold">
                                          <p:stCondLst>
                                            <p:cond delay="0"/>
                                          </p:stCondLst>
                                        </p:cTn>
                                        <p:tgtEl>
                                          <p:spTgt spid="56"/>
                                        </p:tgtEl>
                                        <p:attrNameLst>
                                          <p:attrName>style.visibility</p:attrName>
                                        </p:attrNameLst>
                                      </p:cBhvr>
                                      <p:to>
                                        <p:strVal val="visible"/>
                                      </p:to>
                                    </p:set>
                                    <p:animEffect transition="in" filter="fade">
                                      <p:cBhvr>
                                        <p:cTn id="139" dur="100"/>
                                        <p:tgtEl>
                                          <p:spTgt spid="56"/>
                                        </p:tgtEl>
                                      </p:cBhvr>
                                    </p:animEffect>
                                  </p:childTnLst>
                                </p:cTn>
                              </p:par>
                            </p:childTnLst>
                          </p:cTn>
                        </p:par>
                        <p:par>
                          <p:cTn id="140" fill="hold">
                            <p:stCondLst>
                              <p:cond delay="3500"/>
                            </p:stCondLst>
                            <p:childTnLst>
                              <p:par>
                                <p:cTn id="141" presetID="18" presetClass="entr" presetSubtype="6" fill="hold" grpId="0" nodeType="afterEffect">
                                  <p:stCondLst>
                                    <p:cond delay="0"/>
                                  </p:stCondLst>
                                  <p:childTnLst>
                                    <p:set>
                                      <p:cBhvr>
                                        <p:cTn id="142" dur="1" fill="hold">
                                          <p:stCondLst>
                                            <p:cond delay="0"/>
                                          </p:stCondLst>
                                        </p:cTn>
                                        <p:tgtEl>
                                          <p:spTgt spid="55"/>
                                        </p:tgtEl>
                                        <p:attrNameLst>
                                          <p:attrName>style.visibility</p:attrName>
                                        </p:attrNameLst>
                                      </p:cBhvr>
                                      <p:to>
                                        <p:strVal val="visible"/>
                                      </p:to>
                                    </p:set>
                                    <p:animEffect transition="in" filter="strips(downRight)">
                                      <p:cBhvr>
                                        <p:cTn id="143" dur="100"/>
                                        <p:tgtEl>
                                          <p:spTgt spid="55"/>
                                        </p:tgtEl>
                                      </p:cBhvr>
                                    </p:animEffect>
                                  </p:childTnLst>
                                </p:cTn>
                              </p:par>
                            </p:childTnLst>
                          </p:cTn>
                        </p:par>
                        <p:par>
                          <p:cTn id="144" fill="hold">
                            <p:stCondLst>
                              <p:cond delay="3600"/>
                            </p:stCondLst>
                            <p:childTnLst>
                              <p:par>
                                <p:cTn id="145" presetID="10" presetClass="entr" presetSubtype="0" fill="hold" grpId="0" nodeType="afterEffect">
                                  <p:stCondLst>
                                    <p:cond delay="0"/>
                                  </p:stCondLst>
                                  <p:childTnLst>
                                    <p:set>
                                      <p:cBhvr>
                                        <p:cTn id="146" dur="1" fill="hold">
                                          <p:stCondLst>
                                            <p:cond delay="0"/>
                                          </p:stCondLst>
                                        </p:cTn>
                                        <p:tgtEl>
                                          <p:spTgt spid="30"/>
                                        </p:tgtEl>
                                        <p:attrNameLst>
                                          <p:attrName>style.visibility</p:attrName>
                                        </p:attrNameLst>
                                      </p:cBhvr>
                                      <p:to>
                                        <p:strVal val="visible"/>
                                      </p:to>
                                    </p:set>
                                    <p:animEffect transition="in" filter="fade">
                                      <p:cBhvr>
                                        <p:cTn id="147" dur="100"/>
                                        <p:tgtEl>
                                          <p:spTgt spid="30"/>
                                        </p:tgtEl>
                                      </p:cBhvr>
                                    </p:animEffect>
                                  </p:childTnLst>
                                </p:cTn>
                              </p:par>
                            </p:childTnLst>
                          </p:cTn>
                        </p:par>
                        <p:par>
                          <p:cTn id="148" fill="hold">
                            <p:stCondLst>
                              <p:cond delay="3700"/>
                            </p:stCondLst>
                            <p:childTnLst>
                              <p:par>
                                <p:cTn id="149" presetID="10" presetClass="entr" presetSubtype="0" fill="hold" grpId="0" nodeType="afterEffect">
                                  <p:stCondLst>
                                    <p:cond delay="0"/>
                                  </p:stCondLst>
                                  <p:childTnLst>
                                    <p:set>
                                      <p:cBhvr>
                                        <p:cTn id="150" dur="1" fill="hold">
                                          <p:stCondLst>
                                            <p:cond delay="0"/>
                                          </p:stCondLst>
                                        </p:cTn>
                                        <p:tgtEl>
                                          <p:spTgt spid="46">
                                            <p:bg/>
                                          </p:spTgt>
                                        </p:tgtEl>
                                        <p:attrNameLst>
                                          <p:attrName>style.visibility</p:attrName>
                                        </p:attrNameLst>
                                      </p:cBhvr>
                                      <p:to>
                                        <p:strVal val="visible"/>
                                      </p:to>
                                    </p:set>
                                    <p:animEffect transition="in" filter="fade">
                                      <p:cBhvr>
                                        <p:cTn id="151" dur="100"/>
                                        <p:tgtEl>
                                          <p:spTgt spid="46">
                                            <p:bg/>
                                          </p:spTgt>
                                        </p:tgtEl>
                                      </p:cBhvr>
                                    </p:animEffect>
                                  </p:childTnLst>
                                </p:cTn>
                              </p:par>
                            </p:childTnLst>
                          </p:cTn>
                        </p:par>
                        <p:par>
                          <p:cTn id="152" fill="hold">
                            <p:stCondLst>
                              <p:cond delay="3800"/>
                            </p:stCondLst>
                            <p:childTnLst>
                              <p:par>
                                <p:cTn id="153" presetID="10" presetClass="entr" presetSubtype="0" fill="hold" grpId="0" nodeType="afterEffect" nodePh="1">
                                  <p:stCondLst>
                                    <p:cond delay="0"/>
                                  </p:stCondLst>
                                  <p:endCondLst>
                                    <p:cond evt="begin" delay="0">
                                      <p:tn val="153"/>
                                    </p:cond>
                                  </p:endCondLst>
                                  <p:childTnLst>
                                    <p:set>
                                      <p:cBhvr>
                                        <p:cTn id="154" dur="1" fill="hold">
                                          <p:stCondLst>
                                            <p:cond delay="0"/>
                                          </p:stCondLst>
                                        </p:cTn>
                                        <p:tgtEl>
                                          <p:spTgt spid="46">
                                            <p:txEl>
                                              <p:pRg st="0" end="0"/>
                                            </p:txEl>
                                          </p:spTgt>
                                        </p:tgtEl>
                                        <p:attrNameLst>
                                          <p:attrName>style.visibility</p:attrName>
                                        </p:attrNameLst>
                                      </p:cBhvr>
                                      <p:to>
                                        <p:strVal val="visible"/>
                                      </p:to>
                                    </p:set>
                                    <p:animEffect transition="in" filter="fade">
                                      <p:cBhvr>
                                        <p:cTn id="155" dur="100"/>
                                        <p:tgtEl>
                                          <p:spTgt spid="46">
                                            <p:txEl>
                                              <p:pRg st="0" end="0"/>
                                            </p:txEl>
                                          </p:spTgt>
                                        </p:tgtEl>
                                      </p:cBhvr>
                                    </p:animEffect>
                                  </p:childTnLst>
                                </p:cTn>
                              </p:par>
                            </p:childTnLst>
                          </p:cTn>
                        </p:par>
                        <p:par>
                          <p:cTn id="156" fill="hold">
                            <p:stCondLst>
                              <p:cond delay="3900"/>
                            </p:stCondLst>
                            <p:childTnLst>
                              <p:par>
                                <p:cTn id="157" presetID="18" presetClass="entr" presetSubtype="6" fill="hold" grpId="0" nodeType="afterEffect">
                                  <p:stCondLst>
                                    <p:cond delay="0"/>
                                  </p:stCondLst>
                                  <p:childTnLst>
                                    <p:set>
                                      <p:cBhvr>
                                        <p:cTn id="158" dur="1" fill="hold">
                                          <p:stCondLst>
                                            <p:cond delay="0"/>
                                          </p:stCondLst>
                                        </p:cTn>
                                        <p:tgtEl>
                                          <p:spTgt spid="37"/>
                                        </p:tgtEl>
                                        <p:attrNameLst>
                                          <p:attrName>style.visibility</p:attrName>
                                        </p:attrNameLst>
                                      </p:cBhvr>
                                      <p:to>
                                        <p:strVal val="visible"/>
                                      </p:to>
                                    </p:set>
                                    <p:animEffect transition="in" filter="strips(downRight)">
                                      <p:cBhvr>
                                        <p:cTn id="159" dur="100"/>
                                        <p:tgtEl>
                                          <p:spTgt spid="37"/>
                                        </p:tgtEl>
                                      </p:cBhvr>
                                    </p:animEffect>
                                  </p:childTnLst>
                                </p:cTn>
                              </p:par>
                            </p:childTnLst>
                          </p:cTn>
                        </p:par>
                        <p:par>
                          <p:cTn id="160" fill="hold">
                            <p:stCondLst>
                              <p:cond delay="4000"/>
                            </p:stCondLst>
                            <p:childTnLst>
                              <p:par>
                                <p:cTn id="161" presetID="10" presetClass="entr" presetSubtype="0" fill="hold" grpId="0" nodeType="afterEffect">
                                  <p:stCondLst>
                                    <p:cond delay="0"/>
                                  </p:stCondLst>
                                  <p:childTnLst>
                                    <p:set>
                                      <p:cBhvr>
                                        <p:cTn id="162" dur="1" fill="hold">
                                          <p:stCondLst>
                                            <p:cond delay="0"/>
                                          </p:stCondLst>
                                        </p:cTn>
                                        <p:tgtEl>
                                          <p:spTgt spid="58"/>
                                        </p:tgtEl>
                                        <p:attrNameLst>
                                          <p:attrName>style.visibility</p:attrName>
                                        </p:attrNameLst>
                                      </p:cBhvr>
                                      <p:to>
                                        <p:strVal val="visible"/>
                                      </p:to>
                                    </p:set>
                                    <p:animEffect transition="in" filter="fade">
                                      <p:cBhvr>
                                        <p:cTn id="163" dur="100"/>
                                        <p:tgtEl>
                                          <p:spTgt spid="58"/>
                                        </p:tgtEl>
                                      </p:cBhvr>
                                    </p:animEffect>
                                  </p:childTnLst>
                                </p:cTn>
                              </p:par>
                            </p:childTnLst>
                          </p:cTn>
                        </p:par>
                        <p:par>
                          <p:cTn id="164" fill="hold">
                            <p:stCondLst>
                              <p:cond delay="4100"/>
                            </p:stCondLst>
                            <p:childTnLst>
                              <p:par>
                                <p:cTn id="165" presetID="18" presetClass="entr" presetSubtype="6" fill="hold" grpId="0" nodeType="afterEffect">
                                  <p:stCondLst>
                                    <p:cond delay="0"/>
                                  </p:stCondLst>
                                  <p:childTnLst>
                                    <p:set>
                                      <p:cBhvr>
                                        <p:cTn id="166" dur="1" fill="hold">
                                          <p:stCondLst>
                                            <p:cond delay="0"/>
                                          </p:stCondLst>
                                        </p:cTn>
                                        <p:tgtEl>
                                          <p:spTgt spid="57"/>
                                        </p:tgtEl>
                                        <p:attrNameLst>
                                          <p:attrName>style.visibility</p:attrName>
                                        </p:attrNameLst>
                                      </p:cBhvr>
                                      <p:to>
                                        <p:strVal val="visible"/>
                                      </p:to>
                                    </p:set>
                                    <p:animEffect transition="in" filter="strips(downRight)">
                                      <p:cBhvr>
                                        <p:cTn id="167" dur="1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animBg="1"/>
      <p:bldP spid="15" grpId="1" animBg="1"/>
      <p:bldP spid="16" grpId="0" animBg="1"/>
      <p:bldP spid="16" grpId="1" animBg="1"/>
      <p:bldP spid="17" grpId="0" animBg="1"/>
      <p:bldP spid="17" grpId="1" animBg="1"/>
      <p:bldP spid="18" grpId="0" animBg="1"/>
      <p:bldP spid="18" grpId="1" animBg="1"/>
      <p:bldP spid="24" grpId="0" animBg="1"/>
      <p:bldP spid="25" grpId="0" animBg="1"/>
      <p:bldP spid="27" grpId="0" animBg="1"/>
      <p:bldP spid="30" grpId="0" animBg="1"/>
      <p:bldP spid="31" grpId="0" animBg="1"/>
      <p:bldP spid="33" grpId="0" animBg="1"/>
      <p:bldP spid="36" grpId="0" animBg="1"/>
      <p:bldP spid="37" grpId="0" animBg="1"/>
      <p:bldP spid="39" grpId="0" animBg="1"/>
      <p:bldP spid="40" grpId="0" animBg="1"/>
      <p:bldP spid="41" grpId="0" build="p" animBg="1"/>
      <p:bldP spid="42" grpId="0" build="p" animBg="1"/>
      <p:bldP spid="43" grpId="0" build="p" animBg="1"/>
      <p:bldP spid="44" grpId="0" build="p" animBg="1"/>
      <p:bldP spid="45" grpId="0" build="p" animBg="1"/>
      <p:bldP spid="46" grpId="0" build="p" animBg="1"/>
      <p:bldP spid="47" grpId="0"/>
      <p:bldP spid="48" grpId="0"/>
      <p:bldP spid="49" grpId="0"/>
      <p:bldP spid="50" grpId="0"/>
      <p:bldP spid="51" grpId="0"/>
      <p:bldP spid="52" grpId="0"/>
      <p:bldP spid="53" grpId="0"/>
      <p:bldP spid="54" grpId="0"/>
      <p:bldP spid="55" grpId="0"/>
      <p:bldP spid="56" grpId="0"/>
      <p:bldP spid="57" grpId="0"/>
      <p:bldP spid="5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a:spLocks noChangeArrowheads="1"/>
          </p:cNvSpPr>
          <p:nvPr/>
        </p:nvSpPr>
        <p:spPr bwMode="auto">
          <a:xfrm>
            <a:off x="903751" y="408385"/>
            <a:ext cx="20313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dirty="0">
                <a:solidFill>
                  <a:srgbClr val="197519"/>
                </a:solidFill>
              </a:rPr>
              <a:t>点击此处输入标题</a:t>
            </a:r>
          </a:p>
        </p:txBody>
      </p:sp>
      <p:sp>
        <p:nvSpPr>
          <p:cNvPr id="14" name="等腰三角形 13"/>
          <p:cNvSpPr>
            <a:spLocks noChangeArrowheads="1"/>
          </p:cNvSpPr>
          <p:nvPr/>
        </p:nvSpPr>
        <p:spPr bwMode="auto">
          <a:xfrm>
            <a:off x="147638" y="270273"/>
            <a:ext cx="422672" cy="364331"/>
          </a:xfrm>
          <a:prstGeom prst="triangle">
            <a:avLst>
              <a:gd name="adj" fmla="val 50000"/>
            </a:avLst>
          </a:prstGeom>
          <a:solidFill>
            <a:srgbClr val="19751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5" name="等腰三角形 14"/>
          <p:cNvSpPr>
            <a:spLocks noChangeArrowheads="1"/>
          </p:cNvSpPr>
          <p:nvPr/>
        </p:nvSpPr>
        <p:spPr bwMode="auto">
          <a:xfrm>
            <a:off x="570310" y="522685"/>
            <a:ext cx="198834" cy="171450"/>
          </a:xfrm>
          <a:prstGeom prst="triangle">
            <a:avLst>
              <a:gd name="adj" fmla="val 50000"/>
            </a:avLst>
          </a:prstGeom>
          <a:solidFill>
            <a:srgbClr val="197519">
              <a:alpha val="8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6" name="等腰三角形 15"/>
          <p:cNvSpPr>
            <a:spLocks noChangeArrowheads="1"/>
          </p:cNvSpPr>
          <p:nvPr/>
        </p:nvSpPr>
        <p:spPr bwMode="auto">
          <a:xfrm flipH="1">
            <a:off x="472679" y="352425"/>
            <a:ext cx="64294" cy="55960"/>
          </a:xfrm>
          <a:prstGeom prst="triangle">
            <a:avLst>
              <a:gd name="adj" fmla="val 50000"/>
            </a:avLst>
          </a:prstGeom>
          <a:solidFill>
            <a:srgbClr val="197519">
              <a:alpha val="46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7" name="等腰三角形 16"/>
          <p:cNvSpPr>
            <a:spLocks noChangeArrowheads="1"/>
          </p:cNvSpPr>
          <p:nvPr/>
        </p:nvSpPr>
        <p:spPr bwMode="auto">
          <a:xfrm>
            <a:off x="625079" y="367904"/>
            <a:ext cx="133350" cy="114300"/>
          </a:xfrm>
          <a:prstGeom prst="triangle">
            <a:avLst>
              <a:gd name="adj" fmla="val 50000"/>
            </a:avLst>
          </a:prstGeom>
          <a:solidFill>
            <a:srgbClr val="197519">
              <a:alpha val="71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8" name="矩形 17"/>
          <p:cNvSpPr/>
          <p:nvPr/>
        </p:nvSpPr>
        <p:spPr>
          <a:xfrm>
            <a:off x="0" y="2392471"/>
            <a:ext cx="9144000" cy="2751029"/>
          </a:xfrm>
          <a:prstGeom prst="rect">
            <a:avLst/>
          </a:prstGeom>
          <a:solidFill>
            <a:srgbClr val="19751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378"/>
            <a:endParaRPr lang="zh-CN" altLang="en-US" sz="1800" kern="0">
              <a:solidFill>
                <a:sysClr val="windowText" lastClr="000000"/>
              </a:solidFill>
            </a:endParaRPr>
          </a:p>
        </p:txBody>
      </p:sp>
      <p:sp>
        <p:nvSpPr>
          <p:cNvPr id="21" name="TextBox 35"/>
          <p:cNvSpPr txBox="1"/>
          <p:nvPr/>
        </p:nvSpPr>
        <p:spPr>
          <a:xfrm>
            <a:off x="897880" y="3144059"/>
            <a:ext cx="1338829" cy="615553"/>
          </a:xfrm>
          <a:prstGeom prst="rect">
            <a:avLst/>
          </a:prstGeom>
          <a:noFill/>
        </p:spPr>
        <p:txBody>
          <a:bodyPr wrap="none" rtlCol="0">
            <a:spAutoFit/>
          </a:bodyPr>
          <a:lstStyle/>
          <a:p>
            <a:pPr algn="ctr" defTabSz="914378"/>
            <a:r>
              <a:rPr lang="zh-CN" altLang="en-US" sz="1600" kern="0" dirty="0">
                <a:solidFill>
                  <a:schemeClr val="bg1"/>
                </a:solidFill>
                <a:latin typeface="微软雅黑" pitchFamily="34" charset="-122"/>
                <a:ea typeface="微软雅黑" pitchFamily="34" charset="-122"/>
              </a:rPr>
              <a:t>成员姓名</a:t>
            </a:r>
            <a:r>
              <a:rPr lang="en-US" altLang="zh-CN" sz="1600" kern="0" dirty="0">
                <a:solidFill>
                  <a:schemeClr val="bg1"/>
                </a:solidFill>
                <a:latin typeface="微软雅黑" pitchFamily="34" charset="-122"/>
                <a:ea typeface="微软雅黑" pitchFamily="34" charset="-122"/>
              </a:rPr>
              <a:t>1</a:t>
            </a:r>
          </a:p>
          <a:p>
            <a:pPr algn="ctr" defTabSz="914378"/>
            <a:r>
              <a:rPr lang="zh-CN" altLang="en-US" sz="900" kern="0" dirty="0">
                <a:solidFill>
                  <a:schemeClr val="bg1"/>
                </a:solidFill>
                <a:latin typeface="微软雅黑" pitchFamily="34" charset="-122"/>
                <a:ea typeface="微软雅黑" pitchFamily="34" charset="-122"/>
              </a:rPr>
              <a:t>输入团队成员介绍文字</a:t>
            </a:r>
            <a:endParaRPr lang="en-US" altLang="zh-CN" sz="900" kern="0" dirty="0">
              <a:solidFill>
                <a:schemeClr val="bg1"/>
              </a:solidFill>
              <a:latin typeface="微软雅黑" pitchFamily="34" charset="-122"/>
              <a:ea typeface="微软雅黑" pitchFamily="34" charset="-122"/>
            </a:endParaRPr>
          </a:p>
          <a:p>
            <a:pPr algn="ctr" defTabSz="914378"/>
            <a:r>
              <a:rPr lang="zh-CN" altLang="en-US" sz="900" kern="0" dirty="0">
                <a:solidFill>
                  <a:schemeClr val="bg1"/>
                </a:solidFill>
                <a:latin typeface="微软雅黑" pitchFamily="34" charset="-122"/>
                <a:ea typeface="微软雅黑" pitchFamily="34" charset="-122"/>
              </a:rPr>
              <a:t>输入团队成员介绍文字</a:t>
            </a:r>
            <a:endParaRPr lang="en-US" altLang="zh-CN" sz="900" kern="0" dirty="0">
              <a:solidFill>
                <a:schemeClr val="bg1"/>
              </a:solidFill>
              <a:latin typeface="微软雅黑" pitchFamily="34" charset="-122"/>
              <a:ea typeface="微软雅黑" pitchFamily="34" charset="-122"/>
            </a:endParaRPr>
          </a:p>
        </p:txBody>
      </p:sp>
      <p:sp>
        <p:nvSpPr>
          <p:cNvPr id="22" name="TextBox 36"/>
          <p:cNvSpPr txBox="1"/>
          <p:nvPr/>
        </p:nvSpPr>
        <p:spPr>
          <a:xfrm>
            <a:off x="2909300" y="3144059"/>
            <a:ext cx="1338829" cy="615553"/>
          </a:xfrm>
          <a:prstGeom prst="rect">
            <a:avLst/>
          </a:prstGeom>
          <a:noFill/>
        </p:spPr>
        <p:txBody>
          <a:bodyPr wrap="none" rtlCol="0">
            <a:spAutoFit/>
          </a:bodyPr>
          <a:lstStyle/>
          <a:p>
            <a:pPr algn="ctr" defTabSz="914378"/>
            <a:r>
              <a:rPr lang="zh-CN" altLang="en-US" sz="1600" kern="0" dirty="0">
                <a:solidFill>
                  <a:schemeClr val="bg1"/>
                </a:solidFill>
                <a:latin typeface="微软雅黑" pitchFamily="34" charset="-122"/>
                <a:ea typeface="微软雅黑" pitchFamily="34" charset="-122"/>
              </a:rPr>
              <a:t>成员姓名</a:t>
            </a:r>
            <a:r>
              <a:rPr lang="en-US" altLang="zh-CN" sz="1600" kern="0" dirty="0">
                <a:solidFill>
                  <a:schemeClr val="bg1"/>
                </a:solidFill>
                <a:latin typeface="微软雅黑" pitchFamily="34" charset="-122"/>
                <a:ea typeface="微软雅黑" pitchFamily="34" charset="-122"/>
              </a:rPr>
              <a:t>2</a:t>
            </a:r>
          </a:p>
          <a:p>
            <a:pPr algn="ctr" defTabSz="914378"/>
            <a:r>
              <a:rPr lang="zh-CN" altLang="en-US" sz="900" kern="0" dirty="0">
                <a:solidFill>
                  <a:schemeClr val="bg1"/>
                </a:solidFill>
                <a:latin typeface="微软雅黑" pitchFamily="34" charset="-122"/>
                <a:ea typeface="微软雅黑" pitchFamily="34" charset="-122"/>
              </a:rPr>
              <a:t>输入团队成员介绍文字</a:t>
            </a:r>
            <a:endParaRPr lang="en-US" altLang="zh-CN" sz="900" kern="0" dirty="0">
              <a:solidFill>
                <a:schemeClr val="bg1"/>
              </a:solidFill>
              <a:latin typeface="微软雅黑" pitchFamily="34" charset="-122"/>
              <a:ea typeface="微软雅黑" pitchFamily="34" charset="-122"/>
            </a:endParaRPr>
          </a:p>
          <a:p>
            <a:pPr algn="ctr" defTabSz="914378"/>
            <a:r>
              <a:rPr lang="zh-CN" altLang="en-US" sz="900" kern="0" dirty="0">
                <a:solidFill>
                  <a:schemeClr val="bg1"/>
                </a:solidFill>
                <a:latin typeface="微软雅黑" pitchFamily="34" charset="-122"/>
                <a:ea typeface="微软雅黑" pitchFamily="34" charset="-122"/>
              </a:rPr>
              <a:t>输入团队成员介绍文字</a:t>
            </a:r>
            <a:endParaRPr lang="en-US" altLang="zh-CN" sz="900" kern="0" dirty="0">
              <a:solidFill>
                <a:schemeClr val="bg1"/>
              </a:solidFill>
              <a:latin typeface="微软雅黑" pitchFamily="34" charset="-122"/>
              <a:ea typeface="微软雅黑" pitchFamily="34" charset="-122"/>
            </a:endParaRPr>
          </a:p>
        </p:txBody>
      </p:sp>
      <p:sp>
        <p:nvSpPr>
          <p:cNvPr id="23" name="TextBox 37"/>
          <p:cNvSpPr txBox="1"/>
          <p:nvPr/>
        </p:nvSpPr>
        <p:spPr>
          <a:xfrm>
            <a:off x="4950872" y="3144059"/>
            <a:ext cx="1338829" cy="615553"/>
          </a:xfrm>
          <a:prstGeom prst="rect">
            <a:avLst/>
          </a:prstGeom>
          <a:noFill/>
        </p:spPr>
        <p:txBody>
          <a:bodyPr wrap="none" rtlCol="0">
            <a:spAutoFit/>
          </a:bodyPr>
          <a:lstStyle/>
          <a:p>
            <a:pPr algn="ctr" defTabSz="914378"/>
            <a:r>
              <a:rPr lang="zh-CN" altLang="en-US" sz="1600" kern="0" dirty="0">
                <a:solidFill>
                  <a:schemeClr val="bg1"/>
                </a:solidFill>
                <a:latin typeface="微软雅黑" pitchFamily="34" charset="-122"/>
                <a:ea typeface="微软雅黑" pitchFamily="34" charset="-122"/>
              </a:rPr>
              <a:t>成员姓名</a:t>
            </a:r>
            <a:r>
              <a:rPr lang="en-US" altLang="zh-CN" sz="1600" kern="0" dirty="0">
                <a:solidFill>
                  <a:schemeClr val="bg1"/>
                </a:solidFill>
                <a:latin typeface="微软雅黑" pitchFamily="34" charset="-122"/>
                <a:ea typeface="微软雅黑" pitchFamily="34" charset="-122"/>
              </a:rPr>
              <a:t>3</a:t>
            </a:r>
          </a:p>
          <a:p>
            <a:pPr algn="ctr" defTabSz="914378"/>
            <a:r>
              <a:rPr lang="zh-CN" altLang="en-US" sz="900" kern="0" dirty="0">
                <a:solidFill>
                  <a:schemeClr val="bg1"/>
                </a:solidFill>
                <a:latin typeface="微软雅黑" pitchFamily="34" charset="-122"/>
                <a:ea typeface="微软雅黑" pitchFamily="34" charset="-122"/>
              </a:rPr>
              <a:t>输入团队成员介绍文字</a:t>
            </a:r>
            <a:endParaRPr lang="en-US" altLang="zh-CN" sz="900" kern="0" dirty="0">
              <a:solidFill>
                <a:schemeClr val="bg1"/>
              </a:solidFill>
              <a:latin typeface="微软雅黑" pitchFamily="34" charset="-122"/>
              <a:ea typeface="微软雅黑" pitchFamily="34" charset="-122"/>
            </a:endParaRPr>
          </a:p>
          <a:p>
            <a:pPr algn="ctr" defTabSz="914378"/>
            <a:r>
              <a:rPr lang="zh-CN" altLang="en-US" sz="900" kern="0" dirty="0">
                <a:solidFill>
                  <a:schemeClr val="bg1"/>
                </a:solidFill>
                <a:latin typeface="微软雅黑" pitchFamily="34" charset="-122"/>
                <a:ea typeface="微软雅黑" pitchFamily="34" charset="-122"/>
              </a:rPr>
              <a:t>输入团队成员介绍文字</a:t>
            </a:r>
            <a:endParaRPr lang="en-US" altLang="zh-CN" sz="900" kern="0" dirty="0">
              <a:solidFill>
                <a:schemeClr val="bg1"/>
              </a:solidFill>
              <a:latin typeface="微软雅黑" pitchFamily="34" charset="-122"/>
              <a:ea typeface="微软雅黑" pitchFamily="34" charset="-122"/>
            </a:endParaRPr>
          </a:p>
        </p:txBody>
      </p:sp>
      <p:sp>
        <p:nvSpPr>
          <p:cNvPr id="24" name="TextBox 42"/>
          <p:cNvSpPr txBox="1"/>
          <p:nvPr/>
        </p:nvSpPr>
        <p:spPr>
          <a:xfrm>
            <a:off x="6992444" y="3144059"/>
            <a:ext cx="1338829" cy="615553"/>
          </a:xfrm>
          <a:prstGeom prst="rect">
            <a:avLst/>
          </a:prstGeom>
          <a:noFill/>
        </p:spPr>
        <p:txBody>
          <a:bodyPr wrap="none" rtlCol="0">
            <a:spAutoFit/>
          </a:bodyPr>
          <a:lstStyle/>
          <a:p>
            <a:pPr algn="ctr" defTabSz="914378"/>
            <a:r>
              <a:rPr lang="zh-CN" altLang="en-US" sz="1600" kern="0" dirty="0">
                <a:solidFill>
                  <a:schemeClr val="bg1"/>
                </a:solidFill>
                <a:latin typeface="微软雅黑" pitchFamily="34" charset="-122"/>
                <a:ea typeface="微软雅黑" pitchFamily="34" charset="-122"/>
              </a:rPr>
              <a:t>成员姓名</a:t>
            </a:r>
            <a:r>
              <a:rPr lang="en-US" altLang="zh-CN" sz="1600" kern="0" dirty="0">
                <a:solidFill>
                  <a:schemeClr val="bg1"/>
                </a:solidFill>
                <a:latin typeface="微软雅黑" pitchFamily="34" charset="-122"/>
                <a:ea typeface="微软雅黑" pitchFamily="34" charset="-122"/>
              </a:rPr>
              <a:t>4</a:t>
            </a:r>
          </a:p>
          <a:p>
            <a:pPr algn="ctr" defTabSz="914378"/>
            <a:r>
              <a:rPr lang="zh-CN" altLang="en-US" sz="900" kern="0" dirty="0">
                <a:solidFill>
                  <a:schemeClr val="bg1"/>
                </a:solidFill>
                <a:latin typeface="微软雅黑" pitchFamily="34" charset="-122"/>
                <a:ea typeface="微软雅黑" pitchFamily="34" charset="-122"/>
              </a:rPr>
              <a:t>输入团队成员介绍文字</a:t>
            </a:r>
            <a:endParaRPr lang="en-US" altLang="zh-CN" sz="900" kern="0" dirty="0">
              <a:solidFill>
                <a:schemeClr val="bg1"/>
              </a:solidFill>
              <a:latin typeface="微软雅黑" pitchFamily="34" charset="-122"/>
              <a:ea typeface="微软雅黑" pitchFamily="34" charset="-122"/>
            </a:endParaRPr>
          </a:p>
          <a:p>
            <a:pPr algn="ctr" defTabSz="914378"/>
            <a:r>
              <a:rPr lang="zh-CN" altLang="en-US" sz="900" kern="0" dirty="0">
                <a:solidFill>
                  <a:schemeClr val="bg1"/>
                </a:solidFill>
                <a:latin typeface="微软雅黑" pitchFamily="34" charset="-122"/>
                <a:ea typeface="微软雅黑" pitchFamily="34" charset="-122"/>
              </a:rPr>
              <a:t>输入团队成员介绍文字</a:t>
            </a:r>
            <a:endParaRPr lang="en-US" altLang="zh-CN" sz="900" kern="0" dirty="0">
              <a:solidFill>
                <a:schemeClr val="bg1"/>
              </a:solidFill>
              <a:latin typeface="微软雅黑" pitchFamily="34" charset="-122"/>
              <a:ea typeface="微软雅黑" pitchFamily="34" charset="-122"/>
            </a:endParaRPr>
          </a:p>
        </p:txBody>
      </p:sp>
      <p:sp>
        <p:nvSpPr>
          <p:cNvPr id="25" name="KSO_Shape"/>
          <p:cNvSpPr/>
          <p:nvPr/>
        </p:nvSpPr>
        <p:spPr>
          <a:xfrm>
            <a:off x="764116" y="1360258"/>
            <a:ext cx="1546055" cy="1546055"/>
          </a:xfrm>
          <a:prstGeom prst="roundRect">
            <a:avLst/>
          </a:prstGeom>
          <a:blipFill dpi="0" rotWithShape="1">
            <a:blip r:embed="rId3">
              <a:extLst>
                <a:ext uri="{28A0092B-C50C-407E-A947-70E740481C1C}">
                  <a14:useLocalDpi xmlns:a14="http://schemas.microsoft.com/office/drawing/2010/main" val="0"/>
                </a:ext>
              </a:extLst>
            </a:blip>
            <a:srcRect/>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378"/>
            <a:endParaRPr lang="zh-CN" altLang="en-US" sz="1800" kern="0">
              <a:solidFill>
                <a:sysClr val="windowText" lastClr="000000"/>
              </a:solidFill>
            </a:endParaRPr>
          </a:p>
        </p:txBody>
      </p:sp>
      <p:sp>
        <p:nvSpPr>
          <p:cNvPr id="27" name="KSO_Shape"/>
          <p:cNvSpPr/>
          <p:nvPr/>
        </p:nvSpPr>
        <p:spPr>
          <a:xfrm>
            <a:off x="2805688" y="1375829"/>
            <a:ext cx="1546055" cy="1546055"/>
          </a:xfrm>
          <a:prstGeom prst="roundRect">
            <a:avLst/>
          </a:prstGeom>
          <a:blipFill dpi="0" rotWithShape="1">
            <a:blip r:embed="rId4" cstate="print">
              <a:extLst>
                <a:ext uri="{28A0092B-C50C-407E-A947-70E740481C1C}">
                  <a14:useLocalDpi xmlns:a14="http://schemas.microsoft.com/office/drawing/2010/main" val="0"/>
                </a:ext>
              </a:extLst>
            </a:blip>
            <a:srcRect/>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378"/>
            <a:endParaRPr lang="zh-CN" altLang="en-US" sz="1800" kern="0">
              <a:solidFill>
                <a:sysClr val="windowText" lastClr="000000"/>
              </a:solidFill>
            </a:endParaRPr>
          </a:p>
        </p:txBody>
      </p:sp>
      <p:sp>
        <p:nvSpPr>
          <p:cNvPr id="28" name="KSO_Shape"/>
          <p:cNvSpPr/>
          <p:nvPr/>
        </p:nvSpPr>
        <p:spPr>
          <a:xfrm>
            <a:off x="4847260" y="1375829"/>
            <a:ext cx="1546055" cy="1546055"/>
          </a:xfrm>
          <a:prstGeom prst="roundRect">
            <a:avLst/>
          </a:prstGeom>
          <a:blipFill dpi="0" rotWithShape="1">
            <a:blip r:embed="rId5">
              <a:extLst>
                <a:ext uri="{28A0092B-C50C-407E-A947-70E740481C1C}">
                  <a14:useLocalDpi xmlns:a14="http://schemas.microsoft.com/office/drawing/2010/main" val="0"/>
                </a:ext>
              </a:extLst>
            </a:blip>
            <a:srcRect/>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378"/>
            <a:endParaRPr lang="zh-CN" altLang="en-US" sz="1800" kern="0">
              <a:solidFill>
                <a:sysClr val="windowText" lastClr="000000"/>
              </a:solidFill>
            </a:endParaRPr>
          </a:p>
        </p:txBody>
      </p:sp>
      <p:sp>
        <p:nvSpPr>
          <p:cNvPr id="29" name="KSO_Shape"/>
          <p:cNvSpPr/>
          <p:nvPr/>
        </p:nvSpPr>
        <p:spPr>
          <a:xfrm>
            <a:off x="6888832" y="1375829"/>
            <a:ext cx="1546055" cy="1546055"/>
          </a:xfrm>
          <a:prstGeom prst="roundRect">
            <a:avLst/>
          </a:prstGeom>
          <a:blipFill dpi="0" rotWithShape="1">
            <a:blip r:embed="rId6" cstate="print">
              <a:extLst>
                <a:ext uri="{28A0092B-C50C-407E-A947-70E740481C1C}">
                  <a14:useLocalDpi xmlns:a14="http://schemas.microsoft.com/office/drawing/2010/main" val="0"/>
                </a:ext>
              </a:extLst>
            </a:blip>
            <a:srcRect/>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378"/>
            <a:endParaRPr lang="zh-CN" altLang="en-US" sz="1800" kern="0">
              <a:solidFill>
                <a:sysClr val="windowText" lastClr="000000"/>
              </a:solidFill>
            </a:endParaRPr>
          </a:p>
        </p:txBody>
      </p:sp>
      <p:sp>
        <p:nvSpPr>
          <p:cNvPr id="30" name="TextBox 10"/>
          <p:cNvSpPr txBox="1"/>
          <p:nvPr/>
        </p:nvSpPr>
        <p:spPr>
          <a:xfrm>
            <a:off x="1087468" y="4093742"/>
            <a:ext cx="6969065" cy="560025"/>
          </a:xfrm>
          <a:prstGeom prst="rect">
            <a:avLst/>
          </a:prstGeom>
          <a:noFill/>
        </p:spPr>
        <p:txBody>
          <a:bodyPr wrap="square" rtlCol="0">
            <a:spAutoFit/>
          </a:bodyPr>
          <a:lstStyle/>
          <a:p>
            <a:pPr defTabSz="914378">
              <a:lnSpc>
                <a:spcPct val="150000"/>
              </a:lnSpc>
            </a:pPr>
            <a:r>
              <a:rPr lang="zh-CN" altLang="en-US" sz="1013" kern="0" dirty="0">
                <a:solidFill>
                  <a:schemeClr val="bg1"/>
                </a:solidFill>
                <a:latin typeface="微软雅黑" pitchFamily="34" charset="-122"/>
                <a:ea typeface="微软雅黑" pitchFamily="34" charset="-122"/>
              </a:rPr>
              <a:t>此处添加详细文本描述，建议与标题相关并符合整体语言风格，语言描述尽量简洁生动。此处添加详细文本描述，建议与标题相关并符合整体语言风格，语言描述尽量简洁生动。</a:t>
            </a:r>
          </a:p>
        </p:txBody>
      </p:sp>
      <p:sp>
        <p:nvSpPr>
          <p:cNvPr id="31" name="椭圆 30"/>
          <p:cNvSpPr/>
          <p:nvPr/>
        </p:nvSpPr>
        <p:spPr>
          <a:xfrm>
            <a:off x="1087468" y="1843831"/>
            <a:ext cx="746760" cy="578911"/>
          </a:xfrm>
          <a:prstGeom prst="ellipse">
            <a:avLst/>
          </a:prstGeom>
          <a:solidFill>
            <a:srgbClr val="0099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3083908" y="1630696"/>
            <a:ext cx="746760" cy="578911"/>
          </a:xfrm>
          <a:prstGeom prst="ellipse">
            <a:avLst/>
          </a:prstGeom>
          <a:solidFill>
            <a:srgbClr val="0099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5246907" y="1904822"/>
            <a:ext cx="746760" cy="578911"/>
          </a:xfrm>
          <a:prstGeom prst="ellipse">
            <a:avLst/>
          </a:prstGeom>
          <a:solidFill>
            <a:srgbClr val="0099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7391401" y="1554182"/>
            <a:ext cx="746760" cy="578911"/>
          </a:xfrm>
          <a:prstGeom prst="ellipse">
            <a:avLst/>
          </a:prstGeom>
          <a:solidFill>
            <a:srgbClr val="0099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ppt_x</p:attrName>
                                            </p:attrNameLst>
                                          </p:cBhvr>
                                          <p:tavLst>
                                            <p:tav tm="0">
                                              <p:val>
                                                <p:strVal val="0-#ppt_w/2"/>
                                              </p:val>
                                            </p:tav>
                                            <p:tav tm="100000">
                                              <p:val>
                                                <p:strVal val="#ppt_x"/>
                                              </p:val>
                                            </p:tav>
                                          </p:tavLst>
                                        </p:anim>
                                        <p:anim calcmode="lin" valueType="num">
                                          <p:cBhvr>
                                            <p:cTn id="8" dur="500" fill="hold"/>
                                            <p:tgtEl>
                                              <p:spTgt spid="1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p:cTn id="11" dur="500" fill="hold"/>
                                            <p:tgtEl>
                                              <p:spTgt spid="15"/>
                                            </p:tgtEl>
                                            <p:attrNameLst>
                                              <p:attrName>ppt_x</p:attrName>
                                            </p:attrNameLst>
                                          </p:cBhvr>
                                          <p:tavLst>
                                            <p:tav tm="0">
                                              <p:val>
                                                <p:strVal val="0-#ppt_w/2"/>
                                              </p:val>
                                            </p:tav>
                                            <p:tav tm="100000">
                                              <p:val>
                                                <p:strVal val="#ppt_x"/>
                                              </p:val>
                                            </p:tav>
                                          </p:tavLst>
                                        </p:anim>
                                        <p:anim calcmode="lin" valueType="num">
                                          <p:cBhvr>
                                            <p:cTn id="12" dur="500" fill="hold"/>
                                            <p:tgtEl>
                                              <p:spTgt spid="1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p:cTn id="15" dur="500" fill="hold"/>
                                            <p:tgtEl>
                                              <p:spTgt spid="16"/>
                                            </p:tgtEl>
                                            <p:attrNameLst>
                                              <p:attrName>ppt_x</p:attrName>
                                            </p:attrNameLst>
                                          </p:cBhvr>
                                          <p:tavLst>
                                            <p:tav tm="0">
                                              <p:val>
                                                <p:strVal val="0-#ppt_w/2"/>
                                              </p:val>
                                            </p:tav>
                                            <p:tav tm="100000">
                                              <p:val>
                                                <p:strVal val="#ppt_x"/>
                                              </p:val>
                                            </p:tav>
                                          </p:tavLst>
                                        </p:anim>
                                        <p:anim calcmode="lin" valueType="num">
                                          <p:cBhvr>
                                            <p:cTn id="16" dur="500" fill="hold"/>
                                            <p:tgtEl>
                                              <p:spTgt spid="16"/>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ppt_x</p:attrName>
                                            </p:attrNameLst>
                                          </p:cBhvr>
                                          <p:tavLst>
                                            <p:tav tm="0">
                                              <p:val>
                                                <p:strVal val="0-#ppt_w/2"/>
                                              </p:val>
                                            </p:tav>
                                            <p:tav tm="100000">
                                              <p:val>
                                                <p:strVal val="#ppt_x"/>
                                              </p:val>
                                            </p:tav>
                                          </p:tavLst>
                                        </p:anim>
                                        <p:anim calcmode="lin" valueType="num">
                                          <p:cBhvr>
                                            <p:cTn id="20" dur="500" fill="hold"/>
                                            <p:tgtEl>
                                              <p:spTgt spid="17"/>
                                            </p:tgtEl>
                                            <p:attrNameLst>
                                              <p:attrName>ppt_y</p:attrName>
                                            </p:attrNameLst>
                                          </p:cBhvr>
                                          <p:tavLst>
                                            <p:tav tm="0">
                                              <p:val>
                                                <p:strVal val="#ppt_y"/>
                                              </p:val>
                                            </p:tav>
                                            <p:tav tm="100000">
                                              <p:val>
                                                <p:strVal val="#ppt_y"/>
                                              </p:val>
                                            </p:tav>
                                          </p:tavLst>
                                        </p:anim>
                                      </p:childTnLst>
                                    </p:cTn>
                                  </p:par>
                                  <p:par>
                                    <p:cTn id="21" presetID="8" presetClass="emph" presetSubtype="0" fill="hold" grpId="1" nodeType="withEffect">
                                      <p:stCondLst>
                                        <p:cond delay="0"/>
                                      </p:stCondLst>
                                      <p:childTnLst>
                                        <p:animRot by="21600000">
                                          <p:cBhvr>
                                            <p:cTn id="22" dur="500" fill="hold"/>
                                            <p:tgtEl>
                                              <p:spTgt spid="14"/>
                                            </p:tgtEl>
                                            <p:attrNameLst>
                                              <p:attrName>r</p:attrName>
                                            </p:attrNameLst>
                                          </p:cBhvr>
                                        </p:animRot>
                                      </p:childTnLst>
                                    </p:cTn>
                                  </p:par>
                                  <p:par>
                                    <p:cTn id="23" presetID="8" presetClass="emph" presetSubtype="0" fill="hold" grpId="1" nodeType="withEffect">
                                      <p:stCondLst>
                                        <p:cond delay="0"/>
                                      </p:stCondLst>
                                      <p:childTnLst>
                                        <p:animRot by="21600000">
                                          <p:cBhvr>
                                            <p:cTn id="24" dur="500" fill="hold"/>
                                            <p:tgtEl>
                                              <p:spTgt spid="15"/>
                                            </p:tgtEl>
                                            <p:attrNameLst>
                                              <p:attrName>r</p:attrName>
                                            </p:attrNameLst>
                                          </p:cBhvr>
                                        </p:animRot>
                                      </p:childTnLst>
                                    </p:cTn>
                                  </p:par>
                                  <p:par>
                                    <p:cTn id="25" presetID="8" presetClass="emph" presetSubtype="0" fill="hold" grpId="1" nodeType="withEffect">
                                      <p:stCondLst>
                                        <p:cond delay="0"/>
                                      </p:stCondLst>
                                      <p:childTnLst>
                                        <p:animRot by="21600000">
                                          <p:cBhvr>
                                            <p:cTn id="26" dur="500" fill="hold"/>
                                            <p:tgtEl>
                                              <p:spTgt spid="16"/>
                                            </p:tgtEl>
                                            <p:attrNameLst>
                                              <p:attrName>r</p:attrName>
                                            </p:attrNameLst>
                                          </p:cBhvr>
                                        </p:animRot>
                                      </p:childTnLst>
                                    </p:cTn>
                                  </p:par>
                                  <p:par>
                                    <p:cTn id="27" presetID="8" presetClass="emph" presetSubtype="0" fill="hold" grpId="1" nodeType="withEffect">
                                      <p:stCondLst>
                                        <p:cond delay="0"/>
                                      </p:stCondLst>
                                      <p:childTnLst>
                                        <p:animRot by="21600000">
                                          <p:cBhvr>
                                            <p:cTn id="28" dur="500" fill="hold"/>
                                            <p:tgtEl>
                                              <p:spTgt spid="17"/>
                                            </p:tgtEl>
                                            <p:attrNameLst>
                                              <p:attrName>r</p:attrName>
                                            </p:attrNameLst>
                                          </p:cBhvr>
                                        </p:animRot>
                                      </p:childTnLst>
                                    </p:cTn>
                                  </p:par>
                                  <p:par>
                                    <p:cTn id="29" presetID="10" presetClass="entr" presetSubtype="0" fill="hold" grpId="0" nodeType="withEffect">
                                      <p:stCondLst>
                                        <p:cond delay="30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500"/>
                                            <p:tgtEl>
                                              <p:spTgt spid="18"/>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fade">
                                          <p:cBhvr>
                                            <p:cTn id="39" dur="500"/>
                                            <p:tgtEl>
                                              <p:spTgt spid="31"/>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32"/>
                                            </p:tgtEl>
                                            <p:attrNameLst>
                                              <p:attrName>style.visibility</p:attrName>
                                            </p:attrNameLst>
                                          </p:cBhvr>
                                          <p:to>
                                            <p:strVal val="visible"/>
                                          </p:to>
                                        </p:set>
                                        <p:animEffect transition="in" filter="fade">
                                          <p:cBhvr>
                                            <p:cTn id="44" dur="500"/>
                                            <p:tgtEl>
                                              <p:spTgt spid="32"/>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33"/>
                                            </p:tgtEl>
                                            <p:attrNameLst>
                                              <p:attrName>style.visibility</p:attrName>
                                            </p:attrNameLst>
                                          </p:cBhvr>
                                          <p:to>
                                            <p:strVal val="visible"/>
                                          </p:to>
                                        </p:set>
                                        <p:animEffect transition="in" filter="fade">
                                          <p:cBhvr>
                                            <p:cTn id="49" dur="500"/>
                                            <p:tgtEl>
                                              <p:spTgt spid="33"/>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34"/>
                                            </p:tgtEl>
                                            <p:attrNameLst>
                                              <p:attrName>style.visibility</p:attrName>
                                            </p:attrNameLst>
                                          </p:cBhvr>
                                          <p:to>
                                            <p:strVal val="visible"/>
                                          </p:to>
                                        </p:set>
                                        <p:animEffect transition="in" filter="fade">
                                          <p:cBhvr>
                                            <p:cTn id="54" dur="500"/>
                                            <p:tgtEl>
                                              <p:spTgt spid="34"/>
                                            </p:tgtEl>
                                          </p:cBhvr>
                                        </p:animEffect>
                                      </p:childTnLst>
                                    </p:cTn>
                                  </p:par>
                                </p:childTnLst>
                              </p:cTn>
                            </p:par>
                            <p:par>
                              <p:cTn id="55" fill="hold">
                                <p:stCondLst>
                                  <p:cond delay="500"/>
                                </p:stCondLst>
                                <p:childTnLst>
                                  <p:par>
                                    <p:cTn id="56" presetID="2" presetClass="entr" presetSubtype="2" fill="hold" grpId="0" nodeType="afterEffect">
                                      <p:stCondLst>
                                        <p:cond delay="0"/>
                                      </p:stCondLst>
                                      <p:childTnLst>
                                        <p:set>
                                          <p:cBhvr>
                                            <p:cTn id="57" dur="1" fill="hold">
                                              <p:stCondLst>
                                                <p:cond delay="0"/>
                                              </p:stCondLst>
                                            </p:cTn>
                                            <p:tgtEl>
                                              <p:spTgt spid="25"/>
                                            </p:tgtEl>
                                            <p:attrNameLst>
                                              <p:attrName>style.visibility</p:attrName>
                                            </p:attrNameLst>
                                          </p:cBhvr>
                                          <p:to>
                                            <p:strVal val="visible"/>
                                          </p:to>
                                        </p:set>
                                        <p:anim calcmode="lin" valueType="num">
                                          <p:cBhvr additive="base">
                                            <p:cTn id="58" dur="500" fill="hold"/>
                                            <p:tgtEl>
                                              <p:spTgt spid="25"/>
                                            </p:tgtEl>
                                            <p:attrNameLst>
                                              <p:attrName>ppt_x</p:attrName>
                                            </p:attrNameLst>
                                          </p:cBhvr>
                                          <p:tavLst>
                                            <p:tav tm="0">
                                              <p:val>
                                                <p:strVal val="1+#ppt_w/2"/>
                                              </p:val>
                                            </p:tav>
                                            <p:tav tm="100000">
                                              <p:val>
                                                <p:strVal val="#ppt_x"/>
                                              </p:val>
                                            </p:tav>
                                          </p:tavLst>
                                        </p:anim>
                                        <p:anim calcmode="lin" valueType="num">
                                          <p:cBhvr additive="base">
                                            <p:cTn id="59" dur="500" fill="hold"/>
                                            <p:tgtEl>
                                              <p:spTgt spid="25"/>
                                            </p:tgtEl>
                                            <p:attrNameLst>
                                              <p:attrName>ppt_y</p:attrName>
                                            </p:attrNameLst>
                                          </p:cBhvr>
                                          <p:tavLst>
                                            <p:tav tm="0">
                                              <p:val>
                                                <p:strVal val="#ppt_y"/>
                                              </p:val>
                                            </p:tav>
                                            <p:tav tm="100000">
                                              <p:val>
                                                <p:strVal val="#ppt_y"/>
                                              </p:val>
                                            </p:tav>
                                          </p:tavLst>
                                        </p:anim>
                                      </p:childTnLst>
                                    </p:cTn>
                                  </p:par>
                                </p:childTnLst>
                              </p:cTn>
                            </p:par>
                            <p:par>
                              <p:cTn id="60" fill="hold">
                                <p:stCondLst>
                                  <p:cond delay="1000"/>
                                </p:stCondLst>
                                <p:childTnLst>
                                  <p:par>
                                    <p:cTn id="61" presetID="2" presetClass="entr" presetSubtype="2" fill="hold" grpId="0" nodeType="afterEffect">
                                      <p:stCondLst>
                                        <p:cond delay="0"/>
                                      </p:stCondLst>
                                      <p:childTnLst>
                                        <p:set>
                                          <p:cBhvr>
                                            <p:cTn id="62" dur="1" fill="hold">
                                              <p:stCondLst>
                                                <p:cond delay="0"/>
                                              </p:stCondLst>
                                            </p:cTn>
                                            <p:tgtEl>
                                              <p:spTgt spid="27"/>
                                            </p:tgtEl>
                                            <p:attrNameLst>
                                              <p:attrName>style.visibility</p:attrName>
                                            </p:attrNameLst>
                                          </p:cBhvr>
                                          <p:to>
                                            <p:strVal val="visible"/>
                                          </p:to>
                                        </p:set>
                                        <p:anim calcmode="lin" valueType="num">
                                          <p:cBhvr additive="base">
                                            <p:cTn id="63" dur="500" fill="hold"/>
                                            <p:tgtEl>
                                              <p:spTgt spid="27"/>
                                            </p:tgtEl>
                                            <p:attrNameLst>
                                              <p:attrName>ppt_x</p:attrName>
                                            </p:attrNameLst>
                                          </p:cBhvr>
                                          <p:tavLst>
                                            <p:tav tm="0">
                                              <p:val>
                                                <p:strVal val="1+#ppt_w/2"/>
                                              </p:val>
                                            </p:tav>
                                            <p:tav tm="100000">
                                              <p:val>
                                                <p:strVal val="#ppt_x"/>
                                              </p:val>
                                            </p:tav>
                                          </p:tavLst>
                                        </p:anim>
                                        <p:anim calcmode="lin" valueType="num">
                                          <p:cBhvr additive="base">
                                            <p:cTn id="64" dur="500" fill="hold"/>
                                            <p:tgtEl>
                                              <p:spTgt spid="27"/>
                                            </p:tgtEl>
                                            <p:attrNameLst>
                                              <p:attrName>ppt_y</p:attrName>
                                            </p:attrNameLst>
                                          </p:cBhvr>
                                          <p:tavLst>
                                            <p:tav tm="0">
                                              <p:val>
                                                <p:strVal val="#ppt_y"/>
                                              </p:val>
                                            </p:tav>
                                            <p:tav tm="100000">
                                              <p:val>
                                                <p:strVal val="#ppt_y"/>
                                              </p:val>
                                            </p:tav>
                                          </p:tavLst>
                                        </p:anim>
                                      </p:childTnLst>
                                    </p:cTn>
                                  </p:par>
                                </p:childTnLst>
                              </p:cTn>
                            </p:par>
                            <p:par>
                              <p:cTn id="65" fill="hold">
                                <p:stCondLst>
                                  <p:cond delay="1500"/>
                                </p:stCondLst>
                                <p:childTnLst>
                                  <p:par>
                                    <p:cTn id="66" presetID="2" presetClass="entr" presetSubtype="2" fill="hold" grpId="0" nodeType="afterEffect">
                                      <p:stCondLst>
                                        <p:cond delay="0"/>
                                      </p:stCondLst>
                                      <p:childTnLst>
                                        <p:set>
                                          <p:cBhvr>
                                            <p:cTn id="67" dur="1" fill="hold">
                                              <p:stCondLst>
                                                <p:cond delay="0"/>
                                              </p:stCondLst>
                                            </p:cTn>
                                            <p:tgtEl>
                                              <p:spTgt spid="28"/>
                                            </p:tgtEl>
                                            <p:attrNameLst>
                                              <p:attrName>style.visibility</p:attrName>
                                            </p:attrNameLst>
                                          </p:cBhvr>
                                          <p:to>
                                            <p:strVal val="visible"/>
                                          </p:to>
                                        </p:set>
                                        <p:anim calcmode="lin" valueType="num">
                                          <p:cBhvr additive="base">
                                            <p:cTn id="68" dur="500" fill="hold"/>
                                            <p:tgtEl>
                                              <p:spTgt spid="28"/>
                                            </p:tgtEl>
                                            <p:attrNameLst>
                                              <p:attrName>ppt_x</p:attrName>
                                            </p:attrNameLst>
                                          </p:cBhvr>
                                          <p:tavLst>
                                            <p:tav tm="0">
                                              <p:val>
                                                <p:strVal val="1+#ppt_w/2"/>
                                              </p:val>
                                            </p:tav>
                                            <p:tav tm="100000">
                                              <p:val>
                                                <p:strVal val="#ppt_x"/>
                                              </p:val>
                                            </p:tav>
                                          </p:tavLst>
                                        </p:anim>
                                        <p:anim calcmode="lin" valueType="num">
                                          <p:cBhvr additive="base">
                                            <p:cTn id="69" dur="500" fill="hold"/>
                                            <p:tgtEl>
                                              <p:spTgt spid="28"/>
                                            </p:tgtEl>
                                            <p:attrNameLst>
                                              <p:attrName>ppt_y</p:attrName>
                                            </p:attrNameLst>
                                          </p:cBhvr>
                                          <p:tavLst>
                                            <p:tav tm="0">
                                              <p:val>
                                                <p:strVal val="#ppt_y"/>
                                              </p:val>
                                            </p:tav>
                                            <p:tav tm="100000">
                                              <p:val>
                                                <p:strVal val="#ppt_y"/>
                                              </p:val>
                                            </p:tav>
                                          </p:tavLst>
                                        </p:anim>
                                      </p:childTnLst>
                                    </p:cTn>
                                  </p:par>
                                </p:childTnLst>
                              </p:cTn>
                            </p:par>
                            <p:par>
                              <p:cTn id="70" fill="hold">
                                <p:stCondLst>
                                  <p:cond delay="2000"/>
                                </p:stCondLst>
                                <p:childTnLst>
                                  <p:par>
                                    <p:cTn id="71" presetID="2" presetClass="entr" presetSubtype="2" fill="hold" grpId="0" nodeType="afterEffect">
                                      <p:stCondLst>
                                        <p:cond delay="0"/>
                                      </p:stCondLst>
                                      <p:childTnLst>
                                        <p:set>
                                          <p:cBhvr>
                                            <p:cTn id="72" dur="1" fill="hold">
                                              <p:stCondLst>
                                                <p:cond delay="0"/>
                                              </p:stCondLst>
                                            </p:cTn>
                                            <p:tgtEl>
                                              <p:spTgt spid="29"/>
                                            </p:tgtEl>
                                            <p:attrNameLst>
                                              <p:attrName>style.visibility</p:attrName>
                                            </p:attrNameLst>
                                          </p:cBhvr>
                                          <p:to>
                                            <p:strVal val="visible"/>
                                          </p:to>
                                        </p:set>
                                        <p:anim calcmode="lin" valueType="num">
                                          <p:cBhvr additive="base">
                                            <p:cTn id="73" dur="500" fill="hold"/>
                                            <p:tgtEl>
                                              <p:spTgt spid="29"/>
                                            </p:tgtEl>
                                            <p:attrNameLst>
                                              <p:attrName>ppt_x</p:attrName>
                                            </p:attrNameLst>
                                          </p:cBhvr>
                                          <p:tavLst>
                                            <p:tav tm="0">
                                              <p:val>
                                                <p:strVal val="1+#ppt_w/2"/>
                                              </p:val>
                                            </p:tav>
                                            <p:tav tm="100000">
                                              <p:val>
                                                <p:strVal val="#ppt_x"/>
                                              </p:val>
                                            </p:tav>
                                          </p:tavLst>
                                        </p:anim>
                                        <p:anim calcmode="lin" valueType="num">
                                          <p:cBhvr additive="base">
                                            <p:cTn id="74" dur="500" fill="hold"/>
                                            <p:tgtEl>
                                              <p:spTgt spid="29"/>
                                            </p:tgtEl>
                                            <p:attrNameLst>
                                              <p:attrName>ppt_y</p:attrName>
                                            </p:attrNameLst>
                                          </p:cBhvr>
                                          <p:tavLst>
                                            <p:tav tm="0">
                                              <p:val>
                                                <p:strVal val="#ppt_y"/>
                                              </p:val>
                                            </p:tav>
                                            <p:tav tm="100000">
                                              <p:val>
                                                <p:strVal val="#ppt_y"/>
                                              </p:val>
                                            </p:tav>
                                          </p:tavLst>
                                        </p:anim>
                                      </p:childTnLst>
                                    </p:cTn>
                                  </p:par>
                                  <p:par>
                                    <p:cTn id="75" presetID="2" presetClass="entr" presetSubtype="2" fill="hold" grpId="0" nodeType="withEffect" p14:presetBounceEnd="48000">
                                      <p:stCondLst>
                                        <p:cond delay="500"/>
                                      </p:stCondLst>
                                      <p:childTnLst>
                                        <p:set>
                                          <p:cBhvr>
                                            <p:cTn id="76" dur="1" fill="hold">
                                              <p:stCondLst>
                                                <p:cond delay="0"/>
                                              </p:stCondLst>
                                            </p:cTn>
                                            <p:tgtEl>
                                              <p:spTgt spid="21"/>
                                            </p:tgtEl>
                                            <p:attrNameLst>
                                              <p:attrName>style.visibility</p:attrName>
                                            </p:attrNameLst>
                                          </p:cBhvr>
                                          <p:to>
                                            <p:strVal val="visible"/>
                                          </p:to>
                                        </p:set>
                                        <p:anim calcmode="lin" valueType="num" p14:bounceEnd="48000">
                                          <p:cBhvr additive="base">
                                            <p:cTn id="77" dur="500" fill="hold"/>
                                            <p:tgtEl>
                                              <p:spTgt spid="21"/>
                                            </p:tgtEl>
                                            <p:attrNameLst>
                                              <p:attrName>ppt_x</p:attrName>
                                            </p:attrNameLst>
                                          </p:cBhvr>
                                          <p:tavLst>
                                            <p:tav tm="0">
                                              <p:val>
                                                <p:strVal val="1+#ppt_w/2"/>
                                              </p:val>
                                            </p:tav>
                                            <p:tav tm="100000">
                                              <p:val>
                                                <p:strVal val="#ppt_x"/>
                                              </p:val>
                                            </p:tav>
                                          </p:tavLst>
                                        </p:anim>
                                        <p:anim calcmode="lin" valueType="num" p14:bounceEnd="48000">
                                          <p:cBhvr additive="base">
                                            <p:cTn id="78" dur="500" fill="hold"/>
                                            <p:tgtEl>
                                              <p:spTgt spid="21"/>
                                            </p:tgtEl>
                                            <p:attrNameLst>
                                              <p:attrName>ppt_y</p:attrName>
                                            </p:attrNameLst>
                                          </p:cBhvr>
                                          <p:tavLst>
                                            <p:tav tm="0">
                                              <p:val>
                                                <p:strVal val="#ppt_y"/>
                                              </p:val>
                                            </p:tav>
                                            <p:tav tm="100000">
                                              <p:val>
                                                <p:strVal val="#ppt_y"/>
                                              </p:val>
                                            </p:tav>
                                          </p:tavLst>
                                        </p:anim>
                                      </p:childTnLst>
                                    </p:cTn>
                                  </p:par>
                                  <p:par>
                                    <p:cTn id="79" presetID="2" presetClass="entr" presetSubtype="2" fill="hold" grpId="0" nodeType="withEffect" p14:presetBounceEnd="48000">
                                      <p:stCondLst>
                                        <p:cond delay="1000"/>
                                      </p:stCondLst>
                                      <p:childTnLst>
                                        <p:set>
                                          <p:cBhvr>
                                            <p:cTn id="80" dur="1" fill="hold">
                                              <p:stCondLst>
                                                <p:cond delay="0"/>
                                              </p:stCondLst>
                                            </p:cTn>
                                            <p:tgtEl>
                                              <p:spTgt spid="22"/>
                                            </p:tgtEl>
                                            <p:attrNameLst>
                                              <p:attrName>style.visibility</p:attrName>
                                            </p:attrNameLst>
                                          </p:cBhvr>
                                          <p:to>
                                            <p:strVal val="visible"/>
                                          </p:to>
                                        </p:set>
                                        <p:anim calcmode="lin" valueType="num" p14:bounceEnd="48000">
                                          <p:cBhvr additive="base">
                                            <p:cTn id="81" dur="500" fill="hold"/>
                                            <p:tgtEl>
                                              <p:spTgt spid="22"/>
                                            </p:tgtEl>
                                            <p:attrNameLst>
                                              <p:attrName>ppt_x</p:attrName>
                                            </p:attrNameLst>
                                          </p:cBhvr>
                                          <p:tavLst>
                                            <p:tav tm="0">
                                              <p:val>
                                                <p:strVal val="1+#ppt_w/2"/>
                                              </p:val>
                                            </p:tav>
                                            <p:tav tm="100000">
                                              <p:val>
                                                <p:strVal val="#ppt_x"/>
                                              </p:val>
                                            </p:tav>
                                          </p:tavLst>
                                        </p:anim>
                                        <p:anim calcmode="lin" valueType="num" p14:bounceEnd="48000">
                                          <p:cBhvr additive="base">
                                            <p:cTn id="82" dur="500" fill="hold"/>
                                            <p:tgtEl>
                                              <p:spTgt spid="22"/>
                                            </p:tgtEl>
                                            <p:attrNameLst>
                                              <p:attrName>ppt_y</p:attrName>
                                            </p:attrNameLst>
                                          </p:cBhvr>
                                          <p:tavLst>
                                            <p:tav tm="0">
                                              <p:val>
                                                <p:strVal val="#ppt_y"/>
                                              </p:val>
                                            </p:tav>
                                            <p:tav tm="100000">
                                              <p:val>
                                                <p:strVal val="#ppt_y"/>
                                              </p:val>
                                            </p:tav>
                                          </p:tavLst>
                                        </p:anim>
                                      </p:childTnLst>
                                    </p:cTn>
                                  </p:par>
                                  <p:par>
                                    <p:cTn id="83" presetID="2" presetClass="entr" presetSubtype="2" fill="hold" grpId="0" nodeType="withEffect" p14:presetBounceEnd="48000">
                                      <p:stCondLst>
                                        <p:cond delay="1500"/>
                                      </p:stCondLst>
                                      <p:childTnLst>
                                        <p:set>
                                          <p:cBhvr>
                                            <p:cTn id="84" dur="1" fill="hold">
                                              <p:stCondLst>
                                                <p:cond delay="0"/>
                                              </p:stCondLst>
                                            </p:cTn>
                                            <p:tgtEl>
                                              <p:spTgt spid="23"/>
                                            </p:tgtEl>
                                            <p:attrNameLst>
                                              <p:attrName>style.visibility</p:attrName>
                                            </p:attrNameLst>
                                          </p:cBhvr>
                                          <p:to>
                                            <p:strVal val="visible"/>
                                          </p:to>
                                        </p:set>
                                        <p:anim calcmode="lin" valueType="num" p14:bounceEnd="48000">
                                          <p:cBhvr additive="base">
                                            <p:cTn id="85" dur="500" fill="hold"/>
                                            <p:tgtEl>
                                              <p:spTgt spid="23"/>
                                            </p:tgtEl>
                                            <p:attrNameLst>
                                              <p:attrName>ppt_x</p:attrName>
                                            </p:attrNameLst>
                                          </p:cBhvr>
                                          <p:tavLst>
                                            <p:tav tm="0">
                                              <p:val>
                                                <p:strVal val="1+#ppt_w/2"/>
                                              </p:val>
                                            </p:tav>
                                            <p:tav tm="100000">
                                              <p:val>
                                                <p:strVal val="#ppt_x"/>
                                              </p:val>
                                            </p:tav>
                                          </p:tavLst>
                                        </p:anim>
                                        <p:anim calcmode="lin" valueType="num" p14:bounceEnd="48000">
                                          <p:cBhvr additive="base">
                                            <p:cTn id="86" dur="500" fill="hold"/>
                                            <p:tgtEl>
                                              <p:spTgt spid="23"/>
                                            </p:tgtEl>
                                            <p:attrNameLst>
                                              <p:attrName>ppt_y</p:attrName>
                                            </p:attrNameLst>
                                          </p:cBhvr>
                                          <p:tavLst>
                                            <p:tav tm="0">
                                              <p:val>
                                                <p:strVal val="#ppt_y"/>
                                              </p:val>
                                            </p:tav>
                                            <p:tav tm="100000">
                                              <p:val>
                                                <p:strVal val="#ppt_y"/>
                                              </p:val>
                                            </p:tav>
                                          </p:tavLst>
                                        </p:anim>
                                      </p:childTnLst>
                                    </p:cTn>
                                  </p:par>
                                  <p:par>
                                    <p:cTn id="87" presetID="2" presetClass="entr" presetSubtype="2" fill="hold" grpId="0" nodeType="withEffect" p14:presetBounceEnd="48000">
                                      <p:stCondLst>
                                        <p:cond delay="2000"/>
                                      </p:stCondLst>
                                      <p:childTnLst>
                                        <p:set>
                                          <p:cBhvr>
                                            <p:cTn id="88" dur="1" fill="hold">
                                              <p:stCondLst>
                                                <p:cond delay="0"/>
                                              </p:stCondLst>
                                            </p:cTn>
                                            <p:tgtEl>
                                              <p:spTgt spid="24"/>
                                            </p:tgtEl>
                                            <p:attrNameLst>
                                              <p:attrName>style.visibility</p:attrName>
                                            </p:attrNameLst>
                                          </p:cBhvr>
                                          <p:to>
                                            <p:strVal val="visible"/>
                                          </p:to>
                                        </p:set>
                                        <p:anim calcmode="lin" valueType="num" p14:bounceEnd="48000">
                                          <p:cBhvr additive="base">
                                            <p:cTn id="89" dur="500" fill="hold"/>
                                            <p:tgtEl>
                                              <p:spTgt spid="24"/>
                                            </p:tgtEl>
                                            <p:attrNameLst>
                                              <p:attrName>ppt_x</p:attrName>
                                            </p:attrNameLst>
                                          </p:cBhvr>
                                          <p:tavLst>
                                            <p:tav tm="0">
                                              <p:val>
                                                <p:strVal val="1+#ppt_w/2"/>
                                              </p:val>
                                            </p:tav>
                                            <p:tav tm="100000">
                                              <p:val>
                                                <p:strVal val="#ppt_x"/>
                                              </p:val>
                                            </p:tav>
                                          </p:tavLst>
                                        </p:anim>
                                        <p:anim calcmode="lin" valueType="num" p14:bounceEnd="48000">
                                          <p:cBhvr additive="base">
                                            <p:cTn id="90" dur="500" fill="hold"/>
                                            <p:tgtEl>
                                              <p:spTgt spid="24"/>
                                            </p:tgtEl>
                                            <p:attrNameLst>
                                              <p:attrName>ppt_y</p:attrName>
                                            </p:attrNameLst>
                                          </p:cBhvr>
                                          <p:tavLst>
                                            <p:tav tm="0">
                                              <p:val>
                                                <p:strVal val="#ppt_y"/>
                                              </p:val>
                                            </p:tav>
                                            <p:tav tm="100000">
                                              <p:val>
                                                <p:strVal val="#ppt_y"/>
                                              </p:val>
                                            </p:tav>
                                          </p:tavLst>
                                        </p:anim>
                                      </p:childTnLst>
                                    </p:cTn>
                                  </p:par>
                                  <p:par>
                                    <p:cTn id="91" presetID="22" presetClass="entr" presetSubtype="1" fill="hold" grpId="0" nodeType="withEffect">
                                      <p:stCondLst>
                                        <p:cond delay="1100"/>
                                      </p:stCondLst>
                                      <p:childTnLst>
                                        <p:set>
                                          <p:cBhvr>
                                            <p:cTn id="92" dur="1" fill="hold">
                                              <p:stCondLst>
                                                <p:cond delay="0"/>
                                              </p:stCondLst>
                                            </p:cTn>
                                            <p:tgtEl>
                                              <p:spTgt spid="30"/>
                                            </p:tgtEl>
                                            <p:attrNameLst>
                                              <p:attrName>style.visibility</p:attrName>
                                            </p:attrNameLst>
                                          </p:cBhvr>
                                          <p:to>
                                            <p:strVal val="visible"/>
                                          </p:to>
                                        </p:set>
                                        <p:animEffect transition="in" filter="wipe(up)">
                                          <p:cBhvr>
                                            <p:cTn id="93" dur="20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animBg="1"/>
          <p:bldP spid="14" grpId="1" animBg="1"/>
          <p:bldP spid="15" grpId="0" animBg="1"/>
          <p:bldP spid="15" grpId="1" animBg="1"/>
          <p:bldP spid="16" grpId="0" animBg="1"/>
          <p:bldP spid="16" grpId="1" animBg="1"/>
          <p:bldP spid="17" grpId="0" animBg="1"/>
          <p:bldP spid="17" grpId="1" animBg="1"/>
          <p:bldP spid="18" grpId="0" animBg="1"/>
          <p:bldP spid="21" grpId="0"/>
          <p:bldP spid="22" grpId="0"/>
          <p:bldP spid="23" grpId="0"/>
          <p:bldP spid="24" grpId="0"/>
          <p:bldP spid="25" grpId="0" animBg="1"/>
          <p:bldP spid="27" grpId="0" animBg="1"/>
          <p:bldP spid="28" grpId="0" animBg="1"/>
          <p:bldP spid="29" grpId="0" animBg="1"/>
          <p:bldP spid="30" grpId="0"/>
          <p:bldP spid="31" grpId="0" animBg="1"/>
          <p:bldP spid="32" grpId="0" animBg="1"/>
          <p:bldP spid="33" grpId="0" animBg="1"/>
          <p:bldP spid="3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ppt_x</p:attrName>
                                            </p:attrNameLst>
                                          </p:cBhvr>
                                          <p:tavLst>
                                            <p:tav tm="0">
                                              <p:val>
                                                <p:strVal val="0-#ppt_w/2"/>
                                              </p:val>
                                            </p:tav>
                                            <p:tav tm="100000">
                                              <p:val>
                                                <p:strVal val="#ppt_x"/>
                                              </p:val>
                                            </p:tav>
                                          </p:tavLst>
                                        </p:anim>
                                        <p:anim calcmode="lin" valueType="num">
                                          <p:cBhvr>
                                            <p:cTn id="8" dur="500" fill="hold"/>
                                            <p:tgtEl>
                                              <p:spTgt spid="1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p:cTn id="11" dur="500" fill="hold"/>
                                            <p:tgtEl>
                                              <p:spTgt spid="15"/>
                                            </p:tgtEl>
                                            <p:attrNameLst>
                                              <p:attrName>ppt_x</p:attrName>
                                            </p:attrNameLst>
                                          </p:cBhvr>
                                          <p:tavLst>
                                            <p:tav tm="0">
                                              <p:val>
                                                <p:strVal val="0-#ppt_w/2"/>
                                              </p:val>
                                            </p:tav>
                                            <p:tav tm="100000">
                                              <p:val>
                                                <p:strVal val="#ppt_x"/>
                                              </p:val>
                                            </p:tav>
                                          </p:tavLst>
                                        </p:anim>
                                        <p:anim calcmode="lin" valueType="num">
                                          <p:cBhvr>
                                            <p:cTn id="12" dur="500" fill="hold"/>
                                            <p:tgtEl>
                                              <p:spTgt spid="1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p:cTn id="15" dur="500" fill="hold"/>
                                            <p:tgtEl>
                                              <p:spTgt spid="16"/>
                                            </p:tgtEl>
                                            <p:attrNameLst>
                                              <p:attrName>ppt_x</p:attrName>
                                            </p:attrNameLst>
                                          </p:cBhvr>
                                          <p:tavLst>
                                            <p:tav tm="0">
                                              <p:val>
                                                <p:strVal val="0-#ppt_w/2"/>
                                              </p:val>
                                            </p:tav>
                                            <p:tav tm="100000">
                                              <p:val>
                                                <p:strVal val="#ppt_x"/>
                                              </p:val>
                                            </p:tav>
                                          </p:tavLst>
                                        </p:anim>
                                        <p:anim calcmode="lin" valueType="num">
                                          <p:cBhvr>
                                            <p:cTn id="16" dur="500" fill="hold"/>
                                            <p:tgtEl>
                                              <p:spTgt spid="16"/>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ppt_x</p:attrName>
                                            </p:attrNameLst>
                                          </p:cBhvr>
                                          <p:tavLst>
                                            <p:tav tm="0">
                                              <p:val>
                                                <p:strVal val="0-#ppt_w/2"/>
                                              </p:val>
                                            </p:tav>
                                            <p:tav tm="100000">
                                              <p:val>
                                                <p:strVal val="#ppt_x"/>
                                              </p:val>
                                            </p:tav>
                                          </p:tavLst>
                                        </p:anim>
                                        <p:anim calcmode="lin" valueType="num">
                                          <p:cBhvr>
                                            <p:cTn id="20" dur="500" fill="hold"/>
                                            <p:tgtEl>
                                              <p:spTgt spid="17"/>
                                            </p:tgtEl>
                                            <p:attrNameLst>
                                              <p:attrName>ppt_y</p:attrName>
                                            </p:attrNameLst>
                                          </p:cBhvr>
                                          <p:tavLst>
                                            <p:tav tm="0">
                                              <p:val>
                                                <p:strVal val="#ppt_y"/>
                                              </p:val>
                                            </p:tav>
                                            <p:tav tm="100000">
                                              <p:val>
                                                <p:strVal val="#ppt_y"/>
                                              </p:val>
                                            </p:tav>
                                          </p:tavLst>
                                        </p:anim>
                                      </p:childTnLst>
                                    </p:cTn>
                                  </p:par>
                                  <p:par>
                                    <p:cTn id="21" presetID="8" presetClass="emph" presetSubtype="0" fill="hold" grpId="1" nodeType="withEffect">
                                      <p:stCondLst>
                                        <p:cond delay="0"/>
                                      </p:stCondLst>
                                      <p:childTnLst>
                                        <p:animRot by="21600000">
                                          <p:cBhvr>
                                            <p:cTn id="22" dur="500" fill="hold"/>
                                            <p:tgtEl>
                                              <p:spTgt spid="14"/>
                                            </p:tgtEl>
                                            <p:attrNameLst>
                                              <p:attrName>r</p:attrName>
                                            </p:attrNameLst>
                                          </p:cBhvr>
                                        </p:animRot>
                                      </p:childTnLst>
                                    </p:cTn>
                                  </p:par>
                                  <p:par>
                                    <p:cTn id="23" presetID="8" presetClass="emph" presetSubtype="0" fill="hold" grpId="1" nodeType="withEffect">
                                      <p:stCondLst>
                                        <p:cond delay="0"/>
                                      </p:stCondLst>
                                      <p:childTnLst>
                                        <p:animRot by="21600000">
                                          <p:cBhvr>
                                            <p:cTn id="24" dur="500" fill="hold"/>
                                            <p:tgtEl>
                                              <p:spTgt spid="15"/>
                                            </p:tgtEl>
                                            <p:attrNameLst>
                                              <p:attrName>r</p:attrName>
                                            </p:attrNameLst>
                                          </p:cBhvr>
                                        </p:animRot>
                                      </p:childTnLst>
                                    </p:cTn>
                                  </p:par>
                                  <p:par>
                                    <p:cTn id="25" presetID="8" presetClass="emph" presetSubtype="0" fill="hold" grpId="1" nodeType="withEffect">
                                      <p:stCondLst>
                                        <p:cond delay="0"/>
                                      </p:stCondLst>
                                      <p:childTnLst>
                                        <p:animRot by="21600000">
                                          <p:cBhvr>
                                            <p:cTn id="26" dur="500" fill="hold"/>
                                            <p:tgtEl>
                                              <p:spTgt spid="16"/>
                                            </p:tgtEl>
                                            <p:attrNameLst>
                                              <p:attrName>r</p:attrName>
                                            </p:attrNameLst>
                                          </p:cBhvr>
                                        </p:animRot>
                                      </p:childTnLst>
                                    </p:cTn>
                                  </p:par>
                                  <p:par>
                                    <p:cTn id="27" presetID="8" presetClass="emph" presetSubtype="0" fill="hold" grpId="1" nodeType="withEffect">
                                      <p:stCondLst>
                                        <p:cond delay="0"/>
                                      </p:stCondLst>
                                      <p:childTnLst>
                                        <p:animRot by="21600000">
                                          <p:cBhvr>
                                            <p:cTn id="28" dur="500" fill="hold"/>
                                            <p:tgtEl>
                                              <p:spTgt spid="17"/>
                                            </p:tgtEl>
                                            <p:attrNameLst>
                                              <p:attrName>r</p:attrName>
                                            </p:attrNameLst>
                                          </p:cBhvr>
                                        </p:animRot>
                                      </p:childTnLst>
                                    </p:cTn>
                                  </p:par>
                                  <p:par>
                                    <p:cTn id="29" presetID="10" presetClass="entr" presetSubtype="0" fill="hold" grpId="0" nodeType="withEffect">
                                      <p:stCondLst>
                                        <p:cond delay="30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500"/>
                                            <p:tgtEl>
                                              <p:spTgt spid="18"/>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fade">
                                          <p:cBhvr>
                                            <p:cTn id="39" dur="500"/>
                                            <p:tgtEl>
                                              <p:spTgt spid="31"/>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32"/>
                                            </p:tgtEl>
                                            <p:attrNameLst>
                                              <p:attrName>style.visibility</p:attrName>
                                            </p:attrNameLst>
                                          </p:cBhvr>
                                          <p:to>
                                            <p:strVal val="visible"/>
                                          </p:to>
                                        </p:set>
                                        <p:animEffect transition="in" filter="fade">
                                          <p:cBhvr>
                                            <p:cTn id="44" dur="500"/>
                                            <p:tgtEl>
                                              <p:spTgt spid="32"/>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33"/>
                                            </p:tgtEl>
                                            <p:attrNameLst>
                                              <p:attrName>style.visibility</p:attrName>
                                            </p:attrNameLst>
                                          </p:cBhvr>
                                          <p:to>
                                            <p:strVal val="visible"/>
                                          </p:to>
                                        </p:set>
                                        <p:animEffect transition="in" filter="fade">
                                          <p:cBhvr>
                                            <p:cTn id="49" dur="500"/>
                                            <p:tgtEl>
                                              <p:spTgt spid="33"/>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34"/>
                                            </p:tgtEl>
                                            <p:attrNameLst>
                                              <p:attrName>style.visibility</p:attrName>
                                            </p:attrNameLst>
                                          </p:cBhvr>
                                          <p:to>
                                            <p:strVal val="visible"/>
                                          </p:to>
                                        </p:set>
                                        <p:animEffect transition="in" filter="fade">
                                          <p:cBhvr>
                                            <p:cTn id="54" dur="500"/>
                                            <p:tgtEl>
                                              <p:spTgt spid="34"/>
                                            </p:tgtEl>
                                          </p:cBhvr>
                                        </p:animEffect>
                                      </p:childTnLst>
                                    </p:cTn>
                                  </p:par>
                                </p:childTnLst>
                              </p:cTn>
                            </p:par>
                            <p:par>
                              <p:cTn id="55" fill="hold">
                                <p:stCondLst>
                                  <p:cond delay="500"/>
                                </p:stCondLst>
                                <p:childTnLst>
                                  <p:par>
                                    <p:cTn id="56" presetID="2" presetClass="entr" presetSubtype="2" fill="hold" grpId="0" nodeType="afterEffect">
                                      <p:stCondLst>
                                        <p:cond delay="0"/>
                                      </p:stCondLst>
                                      <p:childTnLst>
                                        <p:set>
                                          <p:cBhvr>
                                            <p:cTn id="57" dur="1" fill="hold">
                                              <p:stCondLst>
                                                <p:cond delay="0"/>
                                              </p:stCondLst>
                                            </p:cTn>
                                            <p:tgtEl>
                                              <p:spTgt spid="25"/>
                                            </p:tgtEl>
                                            <p:attrNameLst>
                                              <p:attrName>style.visibility</p:attrName>
                                            </p:attrNameLst>
                                          </p:cBhvr>
                                          <p:to>
                                            <p:strVal val="visible"/>
                                          </p:to>
                                        </p:set>
                                        <p:anim calcmode="lin" valueType="num">
                                          <p:cBhvr additive="base">
                                            <p:cTn id="58" dur="500" fill="hold"/>
                                            <p:tgtEl>
                                              <p:spTgt spid="25"/>
                                            </p:tgtEl>
                                            <p:attrNameLst>
                                              <p:attrName>ppt_x</p:attrName>
                                            </p:attrNameLst>
                                          </p:cBhvr>
                                          <p:tavLst>
                                            <p:tav tm="0">
                                              <p:val>
                                                <p:strVal val="1+#ppt_w/2"/>
                                              </p:val>
                                            </p:tav>
                                            <p:tav tm="100000">
                                              <p:val>
                                                <p:strVal val="#ppt_x"/>
                                              </p:val>
                                            </p:tav>
                                          </p:tavLst>
                                        </p:anim>
                                        <p:anim calcmode="lin" valueType="num">
                                          <p:cBhvr additive="base">
                                            <p:cTn id="59" dur="500" fill="hold"/>
                                            <p:tgtEl>
                                              <p:spTgt spid="25"/>
                                            </p:tgtEl>
                                            <p:attrNameLst>
                                              <p:attrName>ppt_y</p:attrName>
                                            </p:attrNameLst>
                                          </p:cBhvr>
                                          <p:tavLst>
                                            <p:tav tm="0">
                                              <p:val>
                                                <p:strVal val="#ppt_y"/>
                                              </p:val>
                                            </p:tav>
                                            <p:tav tm="100000">
                                              <p:val>
                                                <p:strVal val="#ppt_y"/>
                                              </p:val>
                                            </p:tav>
                                          </p:tavLst>
                                        </p:anim>
                                      </p:childTnLst>
                                    </p:cTn>
                                  </p:par>
                                </p:childTnLst>
                              </p:cTn>
                            </p:par>
                            <p:par>
                              <p:cTn id="60" fill="hold">
                                <p:stCondLst>
                                  <p:cond delay="1000"/>
                                </p:stCondLst>
                                <p:childTnLst>
                                  <p:par>
                                    <p:cTn id="61" presetID="2" presetClass="entr" presetSubtype="2" fill="hold" grpId="0" nodeType="afterEffect">
                                      <p:stCondLst>
                                        <p:cond delay="0"/>
                                      </p:stCondLst>
                                      <p:childTnLst>
                                        <p:set>
                                          <p:cBhvr>
                                            <p:cTn id="62" dur="1" fill="hold">
                                              <p:stCondLst>
                                                <p:cond delay="0"/>
                                              </p:stCondLst>
                                            </p:cTn>
                                            <p:tgtEl>
                                              <p:spTgt spid="27"/>
                                            </p:tgtEl>
                                            <p:attrNameLst>
                                              <p:attrName>style.visibility</p:attrName>
                                            </p:attrNameLst>
                                          </p:cBhvr>
                                          <p:to>
                                            <p:strVal val="visible"/>
                                          </p:to>
                                        </p:set>
                                        <p:anim calcmode="lin" valueType="num">
                                          <p:cBhvr additive="base">
                                            <p:cTn id="63" dur="500" fill="hold"/>
                                            <p:tgtEl>
                                              <p:spTgt spid="27"/>
                                            </p:tgtEl>
                                            <p:attrNameLst>
                                              <p:attrName>ppt_x</p:attrName>
                                            </p:attrNameLst>
                                          </p:cBhvr>
                                          <p:tavLst>
                                            <p:tav tm="0">
                                              <p:val>
                                                <p:strVal val="1+#ppt_w/2"/>
                                              </p:val>
                                            </p:tav>
                                            <p:tav tm="100000">
                                              <p:val>
                                                <p:strVal val="#ppt_x"/>
                                              </p:val>
                                            </p:tav>
                                          </p:tavLst>
                                        </p:anim>
                                        <p:anim calcmode="lin" valueType="num">
                                          <p:cBhvr additive="base">
                                            <p:cTn id="64" dur="500" fill="hold"/>
                                            <p:tgtEl>
                                              <p:spTgt spid="27"/>
                                            </p:tgtEl>
                                            <p:attrNameLst>
                                              <p:attrName>ppt_y</p:attrName>
                                            </p:attrNameLst>
                                          </p:cBhvr>
                                          <p:tavLst>
                                            <p:tav tm="0">
                                              <p:val>
                                                <p:strVal val="#ppt_y"/>
                                              </p:val>
                                            </p:tav>
                                            <p:tav tm="100000">
                                              <p:val>
                                                <p:strVal val="#ppt_y"/>
                                              </p:val>
                                            </p:tav>
                                          </p:tavLst>
                                        </p:anim>
                                      </p:childTnLst>
                                    </p:cTn>
                                  </p:par>
                                </p:childTnLst>
                              </p:cTn>
                            </p:par>
                            <p:par>
                              <p:cTn id="65" fill="hold">
                                <p:stCondLst>
                                  <p:cond delay="1500"/>
                                </p:stCondLst>
                                <p:childTnLst>
                                  <p:par>
                                    <p:cTn id="66" presetID="2" presetClass="entr" presetSubtype="2" fill="hold" grpId="0" nodeType="afterEffect">
                                      <p:stCondLst>
                                        <p:cond delay="0"/>
                                      </p:stCondLst>
                                      <p:childTnLst>
                                        <p:set>
                                          <p:cBhvr>
                                            <p:cTn id="67" dur="1" fill="hold">
                                              <p:stCondLst>
                                                <p:cond delay="0"/>
                                              </p:stCondLst>
                                            </p:cTn>
                                            <p:tgtEl>
                                              <p:spTgt spid="28"/>
                                            </p:tgtEl>
                                            <p:attrNameLst>
                                              <p:attrName>style.visibility</p:attrName>
                                            </p:attrNameLst>
                                          </p:cBhvr>
                                          <p:to>
                                            <p:strVal val="visible"/>
                                          </p:to>
                                        </p:set>
                                        <p:anim calcmode="lin" valueType="num">
                                          <p:cBhvr additive="base">
                                            <p:cTn id="68" dur="500" fill="hold"/>
                                            <p:tgtEl>
                                              <p:spTgt spid="28"/>
                                            </p:tgtEl>
                                            <p:attrNameLst>
                                              <p:attrName>ppt_x</p:attrName>
                                            </p:attrNameLst>
                                          </p:cBhvr>
                                          <p:tavLst>
                                            <p:tav tm="0">
                                              <p:val>
                                                <p:strVal val="1+#ppt_w/2"/>
                                              </p:val>
                                            </p:tav>
                                            <p:tav tm="100000">
                                              <p:val>
                                                <p:strVal val="#ppt_x"/>
                                              </p:val>
                                            </p:tav>
                                          </p:tavLst>
                                        </p:anim>
                                        <p:anim calcmode="lin" valueType="num">
                                          <p:cBhvr additive="base">
                                            <p:cTn id="69" dur="500" fill="hold"/>
                                            <p:tgtEl>
                                              <p:spTgt spid="28"/>
                                            </p:tgtEl>
                                            <p:attrNameLst>
                                              <p:attrName>ppt_y</p:attrName>
                                            </p:attrNameLst>
                                          </p:cBhvr>
                                          <p:tavLst>
                                            <p:tav tm="0">
                                              <p:val>
                                                <p:strVal val="#ppt_y"/>
                                              </p:val>
                                            </p:tav>
                                            <p:tav tm="100000">
                                              <p:val>
                                                <p:strVal val="#ppt_y"/>
                                              </p:val>
                                            </p:tav>
                                          </p:tavLst>
                                        </p:anim>
                                      </p:childTnLst>
                                    </p:cTn>
                                  </p:par>
                                </p:childTnLst>
                              </p:cTn>
                            </p:par>
                            <p:par>
                              <p:cTn id="70" fill="hold">
                                <p:stCondLst>
                                  <p:cond delay="2000"/>
                                </p:stCondLst>
                                <p:childTnLst>
                                  <p:par>
                                    <p:cTn id="71" presetID="2" presetClass="entr" presetSubtype="2" fill="hold" grpId="0" nodeType="afterEffect">
                                      <p:stCondLst>
                                        <p:cond delay="0"/>
                                      </p:stCondLst>
                                      <p:childTnLst>
                                        <p:set>
                                          <p:cBhvr>
                                            <p:cTn id="72" dur="1" fill="hold">
                                              <p:stCondLst>
                                                <p:cond delay="0"/>
                                              </p:stCondLst>
                                            </p:cTn>
                                            <p:tgtEl>
                                              <p:spTgt spid="29"/>
                                            </p:tgtEl>
                                            <p:attrNameLst>
                                              <p:attrName>style.visibility</p:attrName>
                                            </p:attrNameLst>
                                          </p:cBhvr>
                                          <p:to>
                                            <p:strVal val="visible"/>
                                          </p:to>
                                        </p:set>
                                        <p:anim calcmode="lin" valueType="num">
                                          <p:cBhvr additive="base">
                                            <p:cTn id="73" dur="500" fill="hold"/>
                                            <p:tgtEl>
                                              <p:spTgt spid="29"/>
                                            </p:tgtEl>
                                            <p:attrNameLst>
                                              <p:attrName>ppt_x</p:attrName>
                                            </p:attrNameLst>
                                          </p:cBhvr>
                                          <p:tavLst>
                                            <p:tav tm="0">
                                              <p:val>
                                                <p:strVal val="1+#ppt_w/2"/>
                                              </p:val>
                                            </p:tav>
                                            <p:tav tm="100000">
                                              <p:val>
                                                <p:strVal val="#ppt_x"/>
                                              </p:val>
                                            </p:tav>
                                          </p:tavLst>
                                        </p:anim>
                                        <p:anim calcmode="lin" valueType="num">
                                          <p:cBhvr additive="base">
                                            <p:cTn id="74" dur="500" fill="hold"/>
                                            <p:tgtEl>
                                              <p:spTgt spid="29"/>
                                            </p:tgtEl>
                                            <p:attrNameLst>
                                              <p:attrName>ppt_y</p:attrName>
                                            </p:attrNameLst>
                                          </p:cBhvr>
                                          <p:tavLst>
                                            <p:tav tm="0">
                                              <p:val>
                                                <p:strVal val="#ppt_y"/>
                                              </p:val>
                                            </p:tav>
                                            <p:tav tm="100000">
                                              <p:val>
                                                <p:strVal val="#ppt_y"/>
                                              </p:val>
                                            </p:tav>
                                          </p:tavLst>
                                        </p:anim>
                                      </p:childTnLst>
                                    </p:cTn>
                                  </p:par>
                                  <p:par>
                                    <p:cTn id="75" presetID="2" presetClass="entr" presetSubtype="2" fill="hold" grpId="0" nodeType="withEffect">
                                      <p:stCondLst>
                                        <p:cond delay="500"/>
                                      </p:stCondLst>
                                      <p:childTnLst>
                                        <p:set>
                                          <p:cBhvr>
                                            <p:cTn id="76" dur="1" fill="hold">
                                              <p:stCondLst>
                                                <p:cond delay="0"/>
                                              </p:stCondLst>
                                            </p:cTn>
                                            <p:tgtEl>
                                              <p:spTgt spid="21"/>
                                            </p:tgtEl>
                                            <p:attrNameLst>
                                              <p:attrName>style.visibility</p:attrName>
                                            </p:attrNameLst>
                                          </p:cBhvr>
                                          <p:to>
                                            <p:strVal val="visible"/>
                                          </p:to>
                                        </p:set>
                                        <p:anim calcmode="lin" valueType="num">
                                          <p:cBhvr additive="base">
                                            <p:cTn id="77" dur="500" fill="hold"/>
                                            <p:tgtEl>
                                              <p:spTgt spid="21"/>
                                            </p:tgtEl>
                                            <p:attrNameLst>
                                              <p:attrName>ppt_x</p:attrName>
                                            </p:attrNameLst>
                                          </p:cBhvr>
                                          <p:tavLst>
                                            <p:tav tm="0">
                                              <p:val>
                                                <p:strVal val="1+#ppt_w/2"/>
                                              </p:val>
                                            </p:tav>
                                            <p:tav tm="100000">
                                              <p:val>
                                                <p:strVal val="#ppt_x"/>
                                              </p:val>
                                            </p:tav>
                                          </p:tavLst>
                                        </p:anim>
                                        <p:anim calcmode="lin" valueType="num">
                                          <p:cBhvr additive="base">
                                            <p:cTn id="78" dur="500" fill="hold"/>
                                            <p:tgtEl>
                                              <p:spTgt spid="21"/>
                                            </p:tgtEl>
                                            <p:attrNameLst>
                                              <p:attrName>ppt_y</p:attrName>
                                            </p:attrNameLst>
                                          </p:cBhvr>
                                          <p:tavLst>
                                            <p:tav tm="0">
                                              <p:val>
                                                <p:strVal val="#ppt_y"/>
                                              </p:val>
                                            </p:tav>
                                            <p:tav tm="100000">
                                              <p:val>
                                                <p:strVal val="#ppt_y"/>
                                              </p:val>
                                            </p:tav>
                                          </p:tavLst>
                                        </p:anim>
                                      </p:childTnLst>
                                    </p:cTn>
                                  </p:par>
                                  <p:par>
                                    <p:cTn id="79" presetID="2" presetClass="entr" presetSubtype="2" fill="hold" grpId="0" nodeType="withEffect">
                                      <p:stCondLst>
                                        <p:cond delay="1000"/>
                                      </p:stCondLst>
                                      <p:childTnLst>
                                        <p:set>
                                          <p:cBhvr>
                                            <p:cTn id="80" dur="1" fill="hold">
                                              <p:stCondLst>
                                                <p:cond delay="0"/>
                                              </p:stCondLst>
                                            </p:cTn>
                                            <p:tgtEl>
                                              <p:spTgt spid="22"/>
                                            </p:tgtEl>
                                            <p:attrNameLst>
                                              <p:attrName>style.visibility</p:attrName>
                                            </p:attrNameLst>
                                          </p:cBhvr>
                                          <p:to>
                                            <p:strVal val="visible"/>
                                          </p:to>
                                        </p:set>
                                        <p:anim calcmode="lin" valueType="num">
                                          <p:cBhvr additive="base">
                                            <p:cTn id="81" dur="500" fill="hold"/>
                                            <p:tgtEl>
                                              <p:spTgt spid="22"/>
                                            </p:tgtEl>
                                            <p:attrNameLst>
                                              <p:attrName>ppt_x</p:attrName>
                                            </p:attrNameLst>
                                          </p:cBhvr>
                                          <p:tavLst>
                                            <p:tav tm="0">
                                              <p:val>
                                                <p:strVal val="1+#ppt_w/2"/>
                                              </p:val>
                                            </p:tav>
                                            <p:tav tm="100000">
                                              <p:val>
                                                <p:strVal val="#ppt_x"/>
                                              </p:val>
                                            </p:tav>
                                          </p:tavLst>
                                        </p:anim>
                                        <p:anim calcmode="lin" valueType="num">
                                          <p:cBhvr additive="base">
                                            <p:cTn id="82" dur="500" fill="hold"/>
                                            <p:tgtEl>
                                              <p:spTgt spid="22"/>
                                            </p:tgtEl>
                                            <p:attrNameLst>
                                              <p:attrName>ppt_y</p:attrName>
                                            </p:attrNameLst>
                                          </p:cBhvr>
                                          <p:tavLst>
                                            <p:tav tm="0">
                                              <p:val>
                                                <p:strVal val="#ppt_y"/>
                                              </p:val>
                                            </p:tav>
                                            <p:tav tm="100000">
                                              <p:val>
                                                <p:strVal val="#ppt_y"/>
                                              </p:val>
                                            </p:tav>
                                          </p:tavLst>
                                        </p:anim>
                                      </p:childTnLst>
                                    </p:cTn>
                                  </p:par>
                                  <p:par>
                                    <p:cTn id="83" presetID="2" presetClass="entr" presetSubtype="2" fill="hold" grpId="0" nodeType="withEffect">
                                      <p:stCondLst>
                                        <p:cond delay="1500"/>
                                      </p:stCondLst>
                                      <p:childTnLst>
                                        <p:set>
                                          <p:cBhvr>
                                            <p:cTn id="84" dur="1" fill="hold">
                                              <p:stCondLst>
                                                <p:cond delay="0"/>
                                              </p:stCondLst>
                                            </p:cTn>
                                            <p:tgtEl>
                                              <p:spTgt spid="23"/>
                                            </p:tgtEl>
                                            <p:attrNameLst>
                                              <p:attrName>style.visibility</p:attrName>
                                            </p:attrNameLst>
                                          </p:cBhvr>
                                          <p:to>
                                            <p:strVal val="visible"/>
                                          </p:to>
                                        </p:set>
                                        <p:anim calcmode="lin" valueType="num">
                                          <p:cBhvr additive="base">
                                            <p:cTn id="85" dur="500" fill="hold"/>
                                            <p:tgtEl>
                                              <p:spTgt spid="23"/>
                                            </p:tgtEl>
                                            <p:attrNameLst>
                                              <p:attrName>ppt_x</p:attrName>
                                            </p:attrNameLst>
                                          </p:cBhvr>
                                          <p:tavLst>
                                            <p:tav tm="0">
                                              <p:val>
                                                <p:strVal val="1+#ppt_w/2"/>
                                              </p:val>
                                            </p:tav>
                                            <p:tav tm="100000">
                                              <p:val>
                                                <p:strVal val="#ppt_x"/>
                                              </p:val>
                                            </p:tav>
                                          </p:tavLst>
                                        </p:anim>
                                        <p:anim calcmode="lin" valueType="num">
                                          <p:cBhvr additive="base">
                                            <p:cTn id="86" dur="500" fill="hold"/>
                                            <p:tgtEl>
                                              <p:spTgt spid="23"/>
                                            </p:tgtEl>
                                            <p:attrNameLst>
                                              <p:attrName>ppt_y</p:attrName>
                                            </p:attrNameLst>
                                          </p:cBhvr>
                                          <p:tavLst>
                                            <p:tav tm="0">
                                              <p:val>
                                                <p:strVal val="#ppt_y"/>
                                              </p:val>
                                            </p:tav>
                                            <p:tav tm="100000">
                                              <p:val>
                                                <p:strVal val="#ppt_y"/>
                                              </p:val>
                                            </p:tav>
                                          </p:tavLst>
                                        </p:anim>
                                      </p:childTnLst>
                                    </p:cTn>
                                  </p:par>
                                  <p:par>
                                    <p:cTn id="87" presetID="2" presetClass="entr" presetSubtype="2" fill="hold" grpId="0" nodeType="withEffect">
                                      <p:stCondLst>
                                        <p:cond delay="2000"/>
                                      </p:stCondLst>
                                      <p:childTnLst>
                                        <p:set>
                                          <p:cBhvr>
                                            <p:cTn id="88" dur="1" fill="hold">
                                              <p:stCondLst>
                                                <p:cond delay="0"/>
                                              </p:stCondLst>
                                            </p:cTn>
                                            <p:tgtEl>
                                              <p:spTgt spid="24"/>
                                            </p:tgtEl>
                                            <p:attrNameLst>
                                              <p:attrName>style.visibility</p:attrName>
                                            </p:attrNameLst>
                                          </p:cBhvr>
                                          <p:to>
                                            <p:strVal val="visible"/>
                                          </p:to>
                                        </p:set>
                                        <p:anim calcmode="lin" valueType="num">
                                          <p:cBhvr additive="base">
                                            <p:cTn id="89" dur="500" fill="hold"/>
                                            <p:tgtEl>
                                              <p:spTgt spid="24"/>
                                            </p:tgtEl>
                                            <p:attrNameLst>
                                              <p:attrName>ppt_x</p:attrName>
                                            </p:attrNameLst>
                                          </p:cBhvr>
                                          <p:tavLst>
                                            <p:tav tm="0">
                                              <p:val>
                                                <p:strVal val="1+#ppt_w/2"/>
                                              </p:val>
                                            </p:tav>
                                            <p:tav tm="100000">
                                              <p:val>
                                                <p:strVal val="#ppt_x"/>
                                              </p:val>
                                            </p:tav>
                                          </p:tavLst>
                                        </p:anim>
                                        <p:anim calcmode="lin" valueType="num">
                                          <p:cBhvr additive="base">
                                            <p:cTn id="90" dur="500" fill="hold"/>
                                            <p:tgtEl>
                                              <p:spTgt spid="24"/>
                                            </p:tgtEl>
                                            <p:attrNameLst>
                                              <p:attrName>ppt_y</p:attrName>
                                            </p:attrNameLst>
                                          </p:cBhvr>
                                          <p:tavLst>
                                            <p:tav tm="0">
                                              <p:val>
                                                <p:strVal val="#ppt_y"/>
                                              </p:val>
                                            </p:tav>
                                            <p:tav tm="100000">
                                              <p:val>
                                                <p:strVal val="#ppt_y"/>
                                              </p:val>
                                            </p:tav>
                                          </p:tavLst>
                                        </p:anim>
                                      </p:childTnLst>
                                    </p:cTn>
                                  </p:par>
                                  <p:par>
                                    <p:cTn id="91" presetID="22" presetClass="entr" presetSubtype="1" fill="hold" grpId="0" nodeType="withEffect">
                                      <p:stCondLst>
                                        <p:cond delay="1100"/>
                                      </p:stCondLst>
                                      <p:childTnLst>
                                        <p:set>
                                          <p:cBhvr>
                                            <p:cTn id="92" dur="1" fill="hold">
                                              <p:stCondLst>
                                                <p:cond delay="0"/>
                                              </p:stCondLst>
                                            </p:cTn>
                                            <p:tgtEl>
                                              <p:spTgt spid="30"/>
                                            </p:tgtEl>
                                            <p:attrNameLst>
                                              <p:attrName>style.visibility</p:attrName>
                                            </p:attrNameLst>
                                          </p:cBhvr>
                                          <p:to>
                                            <p:strVal val="visible"/>
                                          </p:to>
                                        </p:set>
                                        <p:animEffect transition="in" filter="wipe(up)">
                                          <p:cBhvr>
                                            <p:cTn id="93" dur="20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animBg="1"/>
          <p:bldP spid="14" grpId="1" animBg="1"/>
          <p:bldP spid="15" grpId="0" animBg="1"/>
          <p:bldP spid="15" grpId="1" animBg="1"/>
          <p:bldP spid="16" grpId="0" animBg="1"/>
          <p:bldP spid="16" grpId="1" animBg="1"/>
          <p:bldP spid="17" grpId="0" animBg="1"/>
          <p:bldP spid="17" grpId="1" animBg="1"/>
          <p:bldP spid="18" grpId="0" animBg="1"/>
          <p:bldP spid="21" grpId="0"/>
          <p:bldP spid="22" grpId="0"/>
          <p:bldP spid="23" grpId="0"/>
          <p:bldP spid="24" grpId="0"/>
          <p:bldP spid="25" grpId="0" animBg="1"/>
          <p:bldP spid="27" grpId="0" animBg="1"/>
          <p:bldP spid="28" grpId="0" animBg="1"/>
          <p:bldP spid="29" grpId="0" animBg="1"/>
          <p:bldP spid="30" grpId="0"/>
          <p:bldP spid="31" grpId="0" animBg="1"/>
          <p:bldP spid="32" grpId="0" animBg="1"/>
          <p:bldP spid="33" grpId="0" animBg="1"/>
          <p:bldP spid="34" grpId="0" animBg="1"/>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矩形 24"/>
          <p:cNvSpPr>
            <a:spLocks noChangeArrowheads="1"/>
          </p:cNvSpPr>
          <p:nvPr/>
        </p:nvSpPr>
        <p:spPr bwMode="auto">
          <a:xfrm>
            <a:off x="903751" y="408385"/>
            <a:ext cx="20313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dirty="0">
                <a:solidFill>
                  <a:srgbClr val="197519"/>
                </a:solidFill>
              </a:rPr>
              <a:t>点击此处输入标题</a:t>
            </a:r>
          </a:p>
        </p:txBody>
      </p:sp>
      <p:sp>
        <p:nvSpPr>
          <p:cNvPr id="26" name="等腰三角形 25"/>
          <p:cNvSpPr>
            <a:spLocks noChangeArrowheads="1"/>
          </p:cNvSpPr>
          <p:nvPr/>
        </p:nvSpPr>
        <p:spPr bwMode="auto">
          <a:xfrm>
            <a:off x="147638" y="270273"/>
            <a:ext cx="422672" cy="364331"/>
          </a:xfrm>
          <a:prstGeom prst="triangle">
            <a:avLst>
              <a:gd name="adj" fmla="val 50000"/>
            </a:avLst>
          </a:prstGeom>
          <a:solidFill>
            <a:srgbClr val="19751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7" name="等腰三角形 26"/>
          <p:cNvSpPr>
            <a:spLocks noChangeArrowheads="1"/>
          </p:cNvSpPr>
          <p:nvPr/>
        </p:nvSpPr>
        <p:spPr bwMode="auto">
          <a:xfrm>
            <a:off x="570310" y="522685"/>
            <a:ext cx="198834" cy="171450"/>
          </a:xfrm>
          <a:prstGeom prst="triangle">
            <a:avLst>
              <a:gd name="adj" fmla="val 50000"/>
            </a:avLst>
          </a:prstGeom>
          <a:solidFill>
            <a:srgbClr val="197519">
              <a:alpha val="8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8" name="等腰三角形 27"/>
          <p:cNvSpPr>
            <a:spLocks noChangeArrowheads="1"/>
          </p:cNvSpPr>
          <p:nvPr/>
        </p:nvSpPr>
        <p:spPr bwMode="auto">
          <a:xfrm flipH="1">
            <a:off x="472679" y="352425"/>
            <a:ext cx="64294" cy="55960"/>
          </a:xfrm>
          <a:prstGeom prst="triangle">
            <a:avLst>
              <a:gd name="adj" fmla="val 50000"/>
            </a:avLst>
          </a:prstGeom>
          <a:solidFill>
            <a:srgbClr val="197519">
              <a:alpha val="46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9" name="等腰三角形 28"/>
          <p:cNvSpPr>
            <a:spLocks noChangeArrowheads="1"/>
          </p:cNvSpPr>
          <p:nvPr/>
        </p:nvSpPr>
        <p:spPr bwMode="auto">
          <a:xfrm>
            <a:off x="625079" y="367904"/>
            <a:ext cx="133350" cy="114300"/>
          </a:xfrm>
          <a:prstGeom prst="triangle">
            <a:avLst>
              <a:gd name="adj" fmla="val 50000"/>
            </a:avLst>
          </a:prstGeom>
          <a:solidFill>
            <a:srgbClr val="197519">
              <a:alpha val="71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4" name="Shape 2717"/>
          <p:cNvSpPr/>
          <p:nvPr/>
        </p:nvSpPr>
        <p:spPr>
          <a:xfrm rot="5400000">
            <a:off x="6077318" y="2943144"/>
            <a:ext cx="641457" cy="482287"/>
          </a:xfrm>
          <a:prstGeom prst="rightArrow">
            <a:avLst>
              <a:gd name="adj1" fmla="val 32000"/>
              <a:gd name="adj2" fmla="val 64000"/>
            </a:avLst>
          </a:prstGeom>
          <a:solidFill>
            <a:srgbClr val="009900"/>
          </a:solidFill>
          <a:ln w="12700">
            <a:miter lim="400000"/>
          </a:ln>
        </p:spPr>
        <p:txBody>
          <a:bodyPr lIns="40315" tIns="40315" rIns="40315" bIns="40315" anchor="ctr"/>
          <a:lstStyle/>
          <a:p>
            <a:pPr>
              <a:defRPr sz="3200">
                <a:solidFill>
                  <a:srgbClr val="FFFFFF"/>
                </a:solidFill>
                <a:latin typeface="Helvetica Light"/>
                <a:ea typeface="Helvetica Light"/>
                <a:cs typeface="Helvetica Light"/>
                <a:sym typeface="Helvetica Light"/>
              </a:defRPr>
            </a:pPr>
            <a:endParaRPr sz="2540">
              <a:solidFill>
                <a:srgbClr val="FFFFFF"/>
              </a:solidFill>
              <a:latin typeface="微软雅黑"/>
              <a:ea typeface="Helvetica Light"/>
              <a:cs typeface="Helvetica Light"/>
              <a:sym typeface="Helvetica Light"/>
            </a:endParaRPr>
          </a:p>
        </p:txBody>
      </p:sp>
      <p:sp>
        <p:nvSpPr>
          <p:cNvPr id="35" name="Shape 2721"/>
          <p:cNvSpPr/>
          <p:nvPr/>
        </p:nvSpPr>
        <p:spPr>
          <a:xfrm rot="5400000">
            <a:off x="4234093" y="2943144"/>
            <a:ext cx="641457" cy="482287"/>
          </a:xfrm>
          <a:prstGeom prst="rightArrow">
            <a:avLst>
              <a:gd name="adj1" fmla="val 32000"/>
              <a:gd name="adj2" fmla="val 64000"/>
            </a:avLst>
          </a:prstGeom>
          <a:solidFill>
            <a:srgbClr val="009900"/>
          </a:solidFill>
          <a:ln w="12700">
            <a:miter lim="400000"/>
          </a:ln>
        </p:spPr>
        <p:txBody>
          <a:bodyPr lIns="40315" tIns="40315" rIns="40315" bIns="40315" anchor="ctr"/>
          <a:lstStyle/>
          <a:p>
            <a:pPr>
              <a:defRPr sz="3200">
                <a:solidFill>
                  <a:srgbClr val="FFFFFF"/>
                </a:solidFill>
                <a:latin typeface="Helvetica Light"/>
                <a:ea typeface="Helvetica Light"/>
                <a:cs typeface="Helvetica Light"/>
                <a:sym typeface="Helvetica Light"/>
              </a:defRPr>
            </a:pPr>
            <a:endParaRPr sz="2540">
              <a:solidFill>
                <a:srgbClr val="FFFFFF"/>
              </a:solidFill>
              <a:latin typeface="微软雅黑"/>
              <a:ea typeface="Helvetica Light"/>
              <a:cs typeface="Helvetica Light"/>
              <a:sym typeface="Helvetica Light"/>
            </a:endParaRPr>
          </a:p>
        </p:txBody>
      </p:sp>
      <p:sp>
        <p:nvSpPr>
          <p:cNvPr id="36" name="Shape 2725"/>
          <p:cNvSpPr/>
          <p:nvPr/>
        </p:nvSpPr>
        <p:spPr>
          <a:xfrm rot="5400000">
            <a:off x="2380948" y="2943144"/>
            <a:ext cx="641457" cy="482287"/>
          </a:xfrm>
          <a:prstGeom prst="rightArrow">
            <a:avLst>
              <a:gd name="adj1" fmla="val 32000"/>
              <a:gd name="adj2" fmla="val 64000"/>
            </a:avLst>
          </a:prstGeom>
          <a:solidFill>
            <a:srgbClr val="009900"/>
          </a:solidFill>
          <a:ln w="12700">
            <a:miter lim="400000"/>
          </a:ln>
        </p:spPr>
        <p:txBody>
          <a:bodyPr lIns="40315" tIns="40315" rIns="40315" bIns="40315" anchor="ctr"/>
          <a:lstStyle/>
          <a:p>
            <a:pPr>
              <a:defRPr sz="3200">
                <a:solidFill>
                  <a:srgbClr val="FFFFFF"/>
                </a:solidFill>
                <a:latin typeface="Helvetica Light"/>
                <a:ea typeface="Helvetica Light"/>
                <a:cs typeface="Helvetica Light"/>
                <a:sym typeface="Helvetica Light"/>
              </a:defRPr>
            </a:pPr>
            <a:endParaRPr sz="2540">
              <a:solidFill>
                <a:srgbClr val="FFFFFF"/>
              </a:solidFill>
              <a:latin typeface="微软雅黑"/>
              <a:ea typeface="Helvetica Light"/>
              <a:cs typeface="Helvetica Light"/>
              <a:sym typeface="Helvetica Light"/>
            </a:endParaRPr>
          </a:p>
        </p:txBody>
      </p:sp>
      <p:sp>
        <p:nvSpPr>
          <p:cNvPr id="37" name="Shape 2729"/>
          <p:cNvSpPr/>
          <p:nvPr/>
        </p:nvSpPr>
        <p:spPr>
          <a:xfrm>
            <a:off x="917596" y="2348472"/>
            <a:ext cx="1704251" cy="872070"/>
          </a:xfrm>
          <a:custGeom>
            <a:avLst/>
            <a:gdLst/>
            <a:ahLst/>
            <a:cxnLst>
              <a:cxn ang="0">
                <a:pos x="wd2" y="hd2"/>
              </a:cxn>
              <a:cxn ang="5400000">
                <a:pos x="wd2" y="hd2"/>
              </a:cxn>
              <a:cxn ang="10800000">
                <a:pos x="wd2" y="hd2"/>
              </a:cxn>
              <a:cxn ang="16200000">
                <a:pos x="wd2" y="hd2"/>
              </a:cxn>
            </a:cxnLst>
            <a:rect l="0" t="0" r="r" b="b"/>
            <a:pathLst>
              <a:path w="21600" h="21600" extrusionOk="0">
                <a:moveTo>
                  <a:pt x="5547" y="4050"/>
                </a:moveTo>
                <a:cubicBezTo>
                  <a:pt x="3642" y="4050"/>
                  <a:pt x="2093" y="7079"/>
                  <a:pt x="2093" y="10800"/>
                </a:cubicBezTo>
                <a:cubicBezTo>
                  <a:pt x="2093" y="14522"/>
                  <a:pt x="3642" y="17550"/>
                  <a:pt x="5547" y="17550"/>
                </a:cubicBezTo>
                <a:lnTo>
                  <a:pt x="16053" y="17550"/>
                </a:lnTo>
                <a:cubicBezTo>
                  <a:pt x="17958" y="17550"/>
                  <a:pt x="19507" y="14522"/>
                  <a:pt x="19507" y="10800"/>
                </a:cubicBezTo>
                <a:cubicBezTo>
                  <a:pt x="19507" y="7079"/>
                  <a:pt x="17958" y="4050"/>
                  <a:pt x="16053" y="4050"/>
                </a:cubicBezTo>
                <a:cubicBezTo>
                  <a:pt x="16053" y="4050"/>
                  <a:pt x="5547" y="4050"/>
                  <a:pt x="5547" y="4050"/>
                </a:cubicBezTo>
                <a:close/>
                <a:moveTo>
                  <a:pt x="16053" y="21600"/>
                </a:moveTo>
                <a:lnTo>
                  <a:pt x="5547" y="21600"/>
                </a:lnTo>
                <a:cubicBezTo>
                  <a:pt x="2488" y="21600"/>
                  <a:pt x="0" y="16777"/>
                  <a:pt x="0" y="10800"/>
                </a:cubicBezTo>
                <a:cubicBezTo>
                  <a:pt x="0" y="4823"/>
                  <a:pt x="2488" y="0"/>
                  <a:pt x="5547" y="0"/>
                </a:cubicBezTo>
                <a:lnTo>
                  <a:pt x="16053" y="0"/>
                </a:lnTo>
                <a:cubicBezTo>
                  <a:pt x="19112" y="0"/>
                  <a:pt x="21600" y="4823"/>
                  <a:pt x="21600" y="10800"/>
                </a:cubicBezTo>
                <a:cubicBezTo>
                  <a:pt x="21600" y="16777"/>
                  <a:pt x="19112" y="21600"/>
                  <a:pt x="16053" y="21600"/>
                </a:cubicBezTo>
                <a:close/>
              </a:path>
            </a:pathLst>
          </a:custGeom>
          <a:solidFill>
            <a:srgbClr val="009900"/>
          </a:solidFill>
          <a:ln w="63500">
            <a:solidFill>
              <a:srgbClr val="FFFFFF"/>
            </a:solidFill>
            <a:miter lim="400000"/>
          </a:ln>
        </p:spPr>
        <p:txBody>
          <a:bodyPr lIns="30236" tIns="30236" rIns="30236" bIns="30236" anchor="ct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38" name="Shape 2730"/>
          <p:cNvSpPr/>
          <p:nvPr/>
        </p:nvSpPr>
        <p:spPr>
          <a:xfrm>
            <a:off x="2770743" y="2348472"/>
            <a:ext cx="1704251" cy="872070"/>
          </a:xfrm>
          <a:custGeom>
            <a:avLst/>
            <a:gdLst/>
            <a:ahLst/>
            <a:cxnLst>
              <a:cxn ang="0">
                <a:pos x="wd2" y="hd2"/>
              </a:cxn>
              <a:cxn ang="5400000">
                <a:pos x="wd2" y="hd2"/>
              </a:cxn>
              <a:cxn ang="10800000">
                <a:pos x="wd2" y="hd2"/>
              </a:cxn>
              <a:cxn ang="16200000">
                <a:pos x="wd2" y="hd2"/>
              </a:cxn>
            </a:cxnLst>
            <a:rect l="0" t="0" r="r" b="b"/>
            <a:pathLst>
              <a:path w="21600" h="21600" extrusionOk="0">
                <a:moveTo>
                  <a:pt x="5547" y="4050"/>
                </a:moveTo>
                <a:cubicBezTo>
                  <a:pt x="3642" y="4050"/>
                  <a:pt x="2093" y="7079"/>
                  <a:pt x="2093" y="10800"/>
                </a:cubicBezTo>
                <a:cubicBezTo>
                  <a:pt x="2093" y="14522"/>
                  <a:pt x="3642" y="17550"/>
                  <a:pt x="5547" y="17550"/>
                </a:cubicBezTo>
                <a:lnTo>
                  <a:pt x="16053" y="17550"/>
                </a:lnTo>
                <a:cubicBezTo>
                  <a:pt x="17958" y="17550"/>
                  <a:pt x="19507" y="14522"/>
                  <a:pt x="19507" y="10800"/>
                </a:cubicBezTo>
                <a:cubicBezTo>
                  <a:pt x="19507" y="7079"/>
                  <a:pt x="17958" y="4050"/>
                  <a:pt x="16053" y="4050"/>
                </a:cubicBezTo>
                <a:cubicBezTo>
                  <a:pt x="16053" y="4050"/>
                  <a:pt x="5547" y="4050"/>
                  <a:pt x="5547" y="4050"/>
                </a:cubicBezTo>
                <a:close/>
                <a:moveTo>
                  <a:pt x="16053" y="21600"/>
                </a:moveTo>
                <a:lnTo>
                  <a:pt x="5547" y="21600"/>
                </a:lnTo>
                <a:cubicBezTo>
                  <a:pt x="2488" y="21600"/>
                  <a:pt x="0" y="16777"/>
                  <a:pt x="0" y="10800"/>
                </a:cubicBezTo>
                <a:cubicBezTo>
                  <a:pt x="0" y="4823"/>
                  <a:pt x="2488" y="0"/>
                  <a:pt x="5547" y="0"/>
                </a:cubicBezTo>
                <a:lnTo>
                  <a:pt x="16053" y="0"/>
                </a:lnTo>
                <a:cubicBezTo>
                  <a:pt x="19112" y="0"/>
                  <a:pt x="21600" y="4823"/>
                  <a:pt x="21600" y="10800"/>
                </a:cubicBezTo>
                <a:cubicBezTo>
                  <a:pt x="21600" y="16777"/>
                  <a:pt x="19112" y="21600"/>
                  <a:pt x="16053" y="21600"/>
                </a:cubicBezTo>
                <a:close/>
              </a:path>
            </a:pathLst>
          </a:custGeom>
          <a:solidFill>
            <a:srgbClr val="009900"/>
          </a:solidFill>
          <a:ln w="63500">
            <a:solidFill>
              <a:srgbClr val="FFFFFF"/>
            </a:solidFill>
            <a:miter lim="400000"/>
          </a:ln>
        </p:spPr>
        <p:txBody>
          <a:bodyPr lIns="30236" tIns="30236" rIns="30236" bIns="30236" anchor="ct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39" name="Shape 2731"/>
          <p:cNvSpPr/>
          <p:nvPr/>
        </p:nvSpPr>
        <p:spPr>
          <a:xfrm>
            <a:off x="4623891" y="2348472"/>
            <a:ext cx="1704246" cy="872070"/>
          </a:xfrm>
          <a:custGeom>
            <a:avLst/>
            <a:gdLst/>
            <a:ahLst/>
            <a:cxnLst>
              <a:cxn ang="0">
                <a:pos x="wd2" y="hd2"/>
              </a:cxn>
              <a:cxn ang="5400000">
                <a:pos x="wd2" y="hd2"/>
              </a:cxn>
              <a:cxn ang="10800000">
                <a:pos x="wd2" y="hd2"/>
              </a:cxn>
              <a:cxn ang="16200000">
                <a:pos x="wd2" y="hd2"/>
              </a:cxn>
            </a:cxnLst>
            <a:rect l="0" t="0" r="r" b="b"/>
            <a:pathLst>
              <a:path w="21600" h="21600" extrusionOk="0">
                <a:moveTo>
                  <a:pt x="5547" y="4050"/>
                </a:moveTo>
                <a:cubicBezTo>
                  <a:pt x="3642" y="4050"/>
                  <a:pt x="2093" y="7079"/>
                  <a:pt x="2093" y="10800"/>
                </a:cubicBezTo>
                <a:cubicBezTo>
                  <a:pt x="2093" y="14522"/>
                  <a:pt x="3642" y="17550"/>
                  <a:pt x="5547" y="17550"/>
                </a:cubicBezTo>
                <a:lnTo>
                  <a:pt x="16053" y="17550"/>
                </a:lnTo>
                <a:cubicBezTo>
                  <a:pt x="17958" y="17550"/>
                  <a:pt x="19507" y="14522"/>
                  <a:pt x="19507" y="10800"/>
                </a:cubicBezTo>
                <a:cubicBezTo>
                  <a:pt x="19507" y="7079"/>
                  <a:pt x="17958" y="4050"/>
                  <a:pt x="16053" y="4050"/>
                </a:cubicBezTo>
                <a:cubicBezTo>
                  <a:pt x="16053" y="4050"/>
                  <a:pt x="5547" y="4050"/>
                  <a:pt x="5547" y="4050"/>
                </a:cubicBezTo>
                <a:close/>
                <a:moveTo>
                  <a:pt x="16053" y="21600"/>
                </a:moveTo>
                <a:lnTo>
                  <a:pt x="5547" y="21600"/>
                </a:lnTo>
                <a:cubicBezTo>
                  <a:pt x="2488" y="21600"/>
                  <a:pt x="0" y="16777"/>
                  <a:pt x="0" y="10800"/>
                </a:cubicBezTo>
                <a:cubicBezTo>
                  <a:pt x="0" y="4823"/>
                  <a:pt x="2488" y="0"/>
                  <a:pt x="5547" y="0"/>
                </a:cubicBezTo>
                <a:lnTo>
                  <a:pt x="16053" y="0"/>
                </a:lnTo>
                <a:cubicBezTo>
                  <a:pt x="19112" y="0"/>
                  <a:pt x="21600" y="4823"/>
                  <a:pt x="21600" y="10800"/>
                </a:cubicBezTo>
                <a:cubicBezTo>
                  <a:pt x="21600" y="16777"/>
                  <a:pt x="19112" y="21600"/>
                  <a:pt x="16053" y="21600"/>
                </a:cubicBezTo>
                <a:close/>
              </a:path>
            </a:pathLst>
          </a:custGeom>
          <a:solidFill>
            <a:srgbClr val="009900"/>
          </a:solidFill>
          <a:ln w="63500">
            <a:solidFill>
              <a:srgbClr val="FFFFFF"/>
            </a:solidFill>
            <a:miter lim="400000"/>
          </a:ln>
        </p:spPr>
        <p:txBody>
          <a:bodyPr lIns="30236" tIns="30236" rIns="30236" bIns="30236" anchor="ct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40" name="Shape 2732"/>
          <p:cNvSpPr/>
          <p:nvPr/>
        </p:nvSpPr>
        <p:spPr>
          <a:xfrm>
            <a:off x="6467956" y="2348472"/>
            <a:ext cx="1704246" cy="872070"/>
          </a:xfrm>
          <a:custGeom>
            <a:avLst/>
            <a:gdLst/>
            <a:ahLst/>
            <a:cxnLst>
              <a:cxn ang="0">
                <a:pos x="wd2" y="hd2"/>
              </a:cxn>
              <a:cxn ang="5400000">
                <a:pos x="wd2" y="hd2"/>
              </a:cxn>
              <a:cxn ang="10800000">
                <a:pos x="wd2" y="hd2"/>
              </a:cxn>
              <a:cxn ang="16200000">
                <a:pos x="wd2" y="hd2"/>
              </a:cxn>
            </a:cxnLst>
            <a:rect l="0" t="0" r="r" b="b"/>
            <a:pathLst>
              <a:path w="21600" h="21600" extrusionOk="0">
                <a:moveTo>
                  <a:pt x="5547" y="4050"/>
                </a:moveTo>
                <a:cubicBezTo>
                  <a:pt x="3642" y="4050"/>
                  <a:pt x="2093" y="7079"/>
                  <a:pt x="2093" y="10800"/>
                </a:cubicBezTo>
                <a:cubicBezTo>
                  <a:pt x="2093" y="14522"/>
                  <a:pt x="3642" y="17550"/>
                  <a:pt x="5547" y="17550"/>
                </a:cubicBezTo>
                <a:lnTo>
                  <a:pt x="16053" y="17550"/>
                </a:lnTo>
                <a:cubicBezTo>
                  <a:pt x="17958" y="17550"/>
                  <a:pt x="19507" y="14522"/>
                  <a:pt x="19507" y="10800"/>
                </a:cubicBezTo>
                <a:cubicBezTo>
                  <a:pt x="19507" y="7079"/>
                  <a:pt x="17958" y="4050"/>
                  <a:pt x="16053" y="4050"/>
                </a:cubicBezTo>
                <a:cubicBezTo>
                  <a:pt x="16053" y="4050"/>
                  <a:pt x="5547" y="4050"/>
                  <a:pt x="5547" y="4050"/>
                </a:cubicBezTo>
                <a:close/>
                <a:moveTo>
                  <a:pt x="16053" y="21600"/>
                </a:moveTo>
                <a:lnTo>
                  <a:pt x="5547" y="21600"/>
                </a:lnTo>
                <a:cubicBezTo>
                  <a:pt x="2488" y="21600"/>
                  <a:pt x="0" y="16777"/>
                  <a:pt x="0" y="10800"/>
                </a:cubicBezTo>
                <a:cubicBezTo>
                  <a:pt x="0" y="4823"/>
                  <a:pt x="2488" y="0"/>
                  <a:pt x="5547" y="0"/>
                </a:cubicBezTo>
                <a:lnTo>
                  <a:pt x="16053" y="0"/>
                </a:lnTo>
                <a:cubicBezTo>
                  <a:pt x="19112" y="0"/>
                  <a:pt x="21600" y="4823"/>
                  <a:pt x="21600" y="10800"/>
                </a:cubicBezTo>
                <a:cubicBezTo>
                  <a:pt x="21600" y="16777"/>
                  <a:pt x="19112" y="21600"/>
                  <a:pt x="16053" y="21600"/>
                </a:cubicBezTo>
                <a:close/>
              </a:path>
            </a:pathLst>
          </a:custGeom>
          <a:solidFill>
            <a:srgbClr val="009900"/>
          </a:solidFill>
          <a:ln w="63500">
            <a:solidFill>
              <a:srgbClr val="FFFFFF"/>
            </a:solidFill>
            <a:miter lim="400000"/>
          </a:ln>
        </p:spPr>
        <p:txBody>
          <a:bodyPr lIns="30236" tIns="30236" rIns="30236" bIns="30236" anchor="ct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41" name="Shape 2733"/>
          <p:cNvSpPr/>
          <p:nvPr/>
        </p:nvSpPr>
        <p:spPr>
          <a:xfrm>
            <a:off x="2025852" y="2666414"/>
            <a:ext cx="1351649" cy="22710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7060"/>
                  <a:pt x="20794" y="21600"/>
                  <a:pt x="19800" y="21600"/>
                </a:cubicBezTo>
                <a:lnTo>
                  <a:pt x="1800" y="21600"/>
                </a:lnTo>
                <a:cubicBezTo>
                  <a:pt x="806" y="21600"/>
                  <a:pt x="0" y="17060"/>
                  <a:pt x="0" y="10800"/>
                </a:cubicBezTo>
                <a:lnTo>
                  <a:pt x="0" y="10800"/>
                </a:lnTo>
                <a:cubicBezTo>
                  <a:pt x="0" y="4540"/>
                  <a:pt x="806" y="0"/>
                  <a:pt x="1800" y="0"/>
                </a:cubicBezTo>
                <a:lnTo>
                  <a:pt x="19800" y="0"/>
                </a:lnTo>
                <a:cubicBezTo>
                  <a:pt x="20794" y="0"/>
                  <a:pt x="21600" y="4540"/>
                  <a:pt x="21600" y="10800"/>
                </a:cubicBezTo>
                <a:cubicBezTo>
                  <a:pt x="21600" y="10800"/>
                  <a:pt x="21600" y="10800"/>
                  <a:pt x="21600" y="10800"/>
                </a:cubicBezTo>
                <a:close/>
              </a:path>
            </a:pathLst>
          </a:custGeom>
          <a:solidFill>
            <a:schemeClr val="accent2">
              <a:alpha val="50000"/>
            </a:schemeClr>
          </a:solidFill>
          <a:ln w="63500">
            <a:solidFill>
              <a:srgbClr val="FFFFFF">
                <a:alpha val="50000"/>
              </a:srgbClr>
            </a:solidFill>
            <a:miter lim="400000"/>
          </a:ln>
        </p:spPr>
        <p:txBody>
          <a:bodyPr lIns="0" tIns="0" rIns="0" bIns="0" anchor="ct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42" name="Shape 2734"/>
          <p:cNvSpPr/>
          <p:nvPr/>
        </p:nvSpPr>
        <p:spPr>
          <a:xfrm>
            <a:off x="3878999" y="2666414"/>
            <a:ext cx="1351645" cy="22710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7060"/>
                  <a:pt x="20794" y="21600"/>
                  <a:pt x="19800" y="21600"/>
                </a:cubicBezTo>
                <a:lnTo>
                  <a:pt x="1800" y="21600"/>
                </a:lnTo>
                <a:cubicBezTo>
                  <a:pt x="806" y="21600"/>
                  <a:pt x="0" y="17060"/>
                  <a:pt x="0" y="10800"/>
                </a:cubicBezTo>
                <a:lnTo>
                  <a:pt x="0" y="10800"/>
                </a:lnTo>
                <a:cubicBezTo>
                  <a:pt x="0" y="4540"/>
                  <a:pt x="806" y="0"/>
                  <a:pt x="1800" y="0"/>
                </a:cubicBezTo>
                <a:lnTo>
                  <a:pt x="19800" y="0"/>
                </a:lnTo>
                <a:cubicBezTo>
                  <a:pt x="20794" y="0"/>
                  <a:pt x="21600" y="4540"/>
                  <a:pt x="21600" y="10800"/>
                </a:cubicBezTo>
                <a:cubicBezTo>
                  <a:pt x="21600" y="10800"/>
                  <a:pt x="21600" y="10800"/>
                  <a:pt x="21600" y="10800"/>
                </a:cubicBezTo>
                <a:close/>
              </a:path>
            </a:pathLst>
          </a:custGeom>
          <a:solidFill>
            <a:schemeClr val="accent2">
              <a:alpha val="50000"/>
            </a:schemeClr>
          </a:solidFill>
          <a:ln w="63500">
            <a:solidFill>
              <a:srgbClr val="FFFFFF">
                <a:alpha val="50000"/>
              </a:srgbClr>
            </a:solidFill>
            <a:miter lim="400000"/>
          </a:ln>
        </p:spPr>
        <p:txBody>
          <a:bodyPr lIns="0" tIns="0" rIns="0" bIns="0" anchor="ct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43" name="Shape 2735"/>
          <p:cNvSpPr/>
          <p:nvPr/>
        </p:nvSpPr>
        <p:spPr>
          <a:xfrm>
            <a:off x="5723063" y="2666414"/>
            <a:ext cx="1351645" cy="22710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7060"/>
                  <a:pt x="20794" y="21600"/>
                  <a:pt x="19800" y="21600"/>
                </a:cubicBezTo>
                <a:lnTo>
                  <a:pt x="1800" y="21600"/>
                </a:lnTo>
                <a:cubicBezTo>
                  <a:pt x="806" y="21600"/>
                  <a:pt x="0" y="17060"/>
                  <a:pt x="0" y="10800"/>
                </a:cubicBezTo>
                <a:lnTo>
                  <a:pt x="0" y="10800"/>
                </a:lnTo>
                <a:cubicBezTo>
                  <a:pt x="0" y="4540"/>
                  <a:pt x="806" y="0"/>
                  <a:pt x="1800" y="0"/>
                </a:cubicBezTo>
                <a:lnTo>
                  <a:pt x="19800" y="0"/>
                </a:lnTo>
                <a:cubicBezTo>
                  <a:pt x="20794" y="0"/>
                  <a:pt x="21600" y="4540"/>
                  <a:pt x="21600" y="10800"/>
                </a:cubicBezTo>
                <a:cubicBezTo>
                  <a:pt x="21600" y="10800"/>
                  <a:pt x="21600" y="10800"/>
                  <a:pt x="21600" y="10800"/>
                </a:cubicBezTo>
                <a:close/>
              </a:path>
            </a:pathLst>
          </a:custGeom>
          <a:solidFill>
            <a:schemeClr val="accent2">
              <a:alpha val="50000"/>
            </a:schemeClr>
          </a:solidFill>
          <a:ln w="63500">
            <a:solidFill>
              <a:srgbClr val="FFFFFF">
                <a:alpha val="50000"/>
              </a:srgbClr>
            </a:solidFill>
            <a:miter lim="400000"/>
          </a:ln>
        </p:spPr>
        <p:txBody>
          <a:bodyPr lIns="0" tIns="0" rIns="0" bIns="0" anchor="ct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44" name="TextBox 43"/>
          <p:cNvSpPr txBox="1"/>
          <p:nvPr/>
        </p:nvSpPr>
        <p:spPr>
          <a:xfrm>
            <a:off x="1004264" y="1643850"/>
            <a:ext cx="1470701" cy="366639"/>
          </a:xfrm>
          <a:prstGeom prst="rect">
            <a:avLst/>
          </a:prstGeom>
          <a:noFill/>
        </p:spPr>
        <p:txBody>
          <a:bodyPr wrap="square" lIns="0" tIns="0" rIns="0" bIns="0" rtlCol="0">
            <a:spAutoFit/>
          </a:bodyPr>
          <a:lstStyle/>
          <a:p>
            <a:pPr algn="ctr"/>
            <a:r>
              <a:rPr lang="zh-CN" altLang="en-US" sz="794" dirty="0">
                <a:solidFill>
                  <a:srgbClr val="474747"/>
                </a:solidFill>
                <a:latin typeface="微软雅黑"/>
                <a:ea typeface="微软雅黑"/>
              </a:rPr>
              <a:t>此处添加详细文本描述，建议与标题相关并符合整体语言风格，语言描述尽量简洁生动</a:t>
            </a:r>
            <a:endParaRPr lang="en-GB" altLang="zh-CN" sz="794" dirty="0">
              <a:solidFill>
                <a:srgbClr val="474747"/>
              </a:solidFill>
              <a:latin typeface="微软雅黑"/>
              <a:ea typeface="微软雅黑"/>
            </a:endParaRPr>
          </a:p>
        </p:txBody>
      </p:sp>
      <p:sp>
        <p:nvSpPr>
          <p:cNvPr id="45" name="Text Placeholder 2"/>
          <p:cNvSpPr txBox="1">
            <a:spLocks/>
          </p:cNvSpPr>
          <p:nvPr/>
        </p:nvSpPr>
        <p:spPr>
          <a:xfrm>
            <a:off x="914653" y="1356544"/>
            <a:ext cx="1564034" cy="234332"/>
          </a:xfrm>
          <a:prstGeom prst="rect">
            <a:avLst/>
          </a:prstGeom>
          <a:noFill/>
        </p:spPr>
        <p:txBody>
          <a:bodyPr vert="horz" lIns="0" tIns="36284" rIns="0" bIns="36284"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111" dirty="0">
                <a:solidFill>
                  <a:srgbClr val="008000"/>
                </a:solidFill>
                <a:latin typeface="微软雅黑"/>
                <a:ea typeface="微软雅黑"/>
              </a:rPr>
              <a:t>添加标题</a:t>
            </a:r>
            <a:endParaRPr lang="en-GB" altLang="zh-CN" sz="1111" dirty="0">
              <a:solidFill>
                <a:srgbClr val="008000"/>
              </a:solidFill>
              <a:latin typeface="微软雅黑"/>
              <a:ea typeface="微软雅黑"/>
            </a:endParaRPr>
          </a:p>
        </p:txBody>
      </p:sp>
      <p:sp>
        <p:nvSpPr>
          <p:cNvPr id="46" name="TextBox 45"/>
          <p:cNvSpPr txBox="1"/>
          <p:nvPr/>
        </p:nvSpPr>
        <p:spPr>
          <a:xfrm>
            <a:off x="2910961" y="1643850"/>
            <a:ext cx="1470701" cy="366639"/>
          </a:xfrm>
          <a:prstGeom prst="rect">
            <a:avLst/>
          </a:prstGeom>
          <a:noFill/>
        </p:spPr>
        <p:txBody>
          <a:bodyPr wrap="square" lIns="0" tIns="0" rIns="0" bIns="0" rtlCol="0">
            <a:spAutoFit/>
          </a:bodyPr>
          <a:lstStyle/>
          <a:p>
            <a:pPr algn="ctr"/>
            <a:r>
              <a:rPr lang="zh-CN" altLang="en-US" sz="794" dirty="0">
                <a:solidFill>
                  <a:srgbClr val="474747"/>
                </a:solidFill>
                <a:latin typeface="微软雅黑"/>
                <a:ea typeface="微软雅黑"/>
              </a:rPr>
              <a:t>此处添加详细文本描述，建议与标题相关并符合整体语言风格，语言描述尽量简洁生动</a:t>
            </a:r>
            <a:endParaRPr lang="en-GB" altLang="zh-CN" sz="794" dirty="0">
              <a:solidFill>
                <a:srgbClr val="474747"/>
              </a:solidFill>
              <a:latin typeface="微软雅黑"/>
              <a:ea typeface="微软雅黑"/>
            </a:endParaRPr>
          </a:p>
        </p:txBody>
      </p:sp>
      <p:sp>
        <p:nvSpPr>
          <p:cNvPr id="47" name="Text Placeholder 2"/>
          <p:cNvSpPr txBox="1">
            <a:spLocks/>
          </p:cNvSpPr>
          <p:nvPr/>
        </p:nvSpPr>
        <p:spPr>
          <a:xfrm>
            <a:off x="2821350" y="1356544"/>
            <a:ext cx="1564034" cy="234332"/>
          </a:xfrm>
          <a:prstGeom prst="rect">
            <a:avLst/>
          </a:prstGeom>
          <a:noFill/>
        </p:spPr>
        <p:txBody>
          <a:bodyPr vert="horz" lIns="0" tIns="36284" rIns="0" bIns="36284"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111" dirty="0">
                <a:solidFill>
                  <a:srgbClr val="008000"/>
                </a:solidFill>
                <a:latin typeface="微软雅黑"/>
                <a:ea typeface="微软雅黑"/>
              </a:rPr>
              <a:t>添加标题</a:t>
            </a:r>
            <a:endParaRPr lang="en-GB" altLang="zh-CN" sz="1111" dirty="0">
              <a:solidFill>
                <a:srgbClr val="008000"/>
              </a:solidFill>
              <a:latin typeface="微软雅黑"/>
              <a:ea typeface="微软雅黑"/>
            </a:endParaRPr>
          </a:p>
        </p:txBody>
      </p:sp>
      <p:sp>
        <p:nvSpPr>
          <p:cNvPr id="48" name="TextBox 47"/>
          <p:cNvSpPr txBox="1"/>
          <p:nvPr/>
        </p:nvSpPr>
        <p:spPr>
          <a:xfrm>
            <a:off x="4723279" y="1640682"/>
            <a:ext cx="1470701" cy="366639"/>
          </a:xfrm>
          <a:prstGeom prst="rect">
            <a:avLst/>
          </a:prstGeom>
          <a:noFill/>
        </p:spPr>
        <p:txBody>
          <a:bodyPr wrap="square" lIns="0" tIns="0" rIns="0" bIns="0" rtlCol="0">
            <a:spAutoFit/>
          </a:bodyPr>
          <a:lstStyle/>
          <a:p>
            <a:pPr algn="ctr"/>
            <a:r>
              <a:rPr lang="zh-CN" altLang="en-US" sz="794" dirty="0">
                <a:solidFill>
                  <a:srgbClr val="474747"/>
                </a:solidFill>
                <a:latin typeface="微软雅黑"/>
                <a:ea typeface="微软雅黑"/>
              </a:rPr>
              <a:t>此处添加详细文本描述，建议与标题相关并符合整体语言风格，语言描述尽量简洁生动</a:t>
            </a:r>
            <a:endParaRPr lang="en-GB" altLang="zh-CN" sz="794" dirty="0">
              <a:solidFill>
                <a:srgbClr val="474747"/>
              </a:solidFill>
              <a:latin typeface="微软雅黑"/>
              <a:ea typeface="微软雅黑"/>
            </a:endParaRPr>
          </a:p>
        </p:txBody>
      </p:sp>
      <p:sp>
        <p:nvSpPr>
          <p:cNvPr id="49" name="Text Placeholder 2"/>
          <p:cNvSpPr txBox="1">
            <a:spLocks/>
          </p:cNvSpPr>
          <p:nvPr/>
        </p:nvSpPr>
        <p:spPr>
          <a:xfrm>
            <a:off x="4633668" y="1353376"/>
            <a:ext cx="1564034" cy="234332"/>
          </a:xfrm>
          <a:prstGeom prst="rect">
            <a:avLst/>
          </a:prstGeom>
          <a:noFill/>
        </p:spPr>
        <p:txBody>
          <a:bodyPr vert="horz" lIns="0" tIns="36284" rIns="0" bIns="36284"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111" dirty="0">
                <a:solidFill>
                  <a:srgbClr val="008000"/>
                </a:solidFill>
                <a:latin typeface="微软雅黑"/>
                <a:ea typeface="微软雅黑"/>
              </a:rPr>
              <a:t>添加标题</a:t>
            </a:r>
            <a:endParaRPr lang="en-GB" altLang="zh-CN" sz="1111" dirty="0">
              <a:solidFill>
                <a:srgbClr val="008000"/>
              </a:solidFill>
              <a:latin typeface="微软雅黑"/>
              <a:ea typeface="微软雅黑"/>
            </a:endParaRPr>
          </a:p>
        </p:txBody>
      </p:sp>
      <p:sp>
        <p:nvSpPr>
          <p:cNvPr id="50" name="TextBox 49"/>
          <p:cNvSpPr txBox="1"/>
          <p:nvPr/>
        </p:nvSpPr>
        <p:spPr>
          <a:xfrm>
            <a:off x="6637536" y="1640682"/>
            <a:ext cx="1470701" cy="366639"/>
          </a:xfrm>
          <a:prstGeom prst="rect">
            <a:avLst/>
          </a:prstGeom>
          <a:noFill/>
        </p:spPr>
        <p:txBody>
          <a:bodyPr wrap="square" lIns="0" tIns="0" rIns="0" bIns="0" rtlCol="0">
            <a:spAutoFit/>
          </a:bodyPr>
          <a:lstStyle/>
          <a:p>
            <a:pPr algn="ctr"/>
            <a:r>
              <a:rPr lang="zh-CN" altLang="en-US" sz="794" dirty="0">
                <a:solidFill>
                  <a:srgbClr val="474747"/>
                </a:solidFill>
                <a:latin typeface="微软雅黑"/>
                <a:ea typeface="微软雅黑"/>
              </a:rPr>
              <a:t>此处添加详细文本描述，建议与标题相关并符合整体语言风格，语言描述尽量简洁生动</a:t>
            </a:r>
            <a:endParaRPr lang="en-GB" altLang="zh-CN" sz="794" dirty="0">
              <a:solidFill>
                <a:srgbClr val="474747"/>
              </a:solidFill>
              <a:latin typeface="微软雅黑"/>
              <a:ea typeface="微软雅黑"/>
            </a:endParaRPr>
          </a:p>
        </p:txBody>
      </p:sp>
      <p:sp>
        <p:nvSpPr>
          <p:cNvPr id="51" name="Text Placeholder 2"/>
          <p:cNvSpPr txBox="1">
            <a:spLocks/>
          </p:cNvSpPr>
          <p:nvPr/>
        </p:nvSpPr>
        <p:spPr>
          <a:xfrm>
            <a:off x="6547925" y="1353376"/>
            <a:ext cx="1564034" cy="234332"/>
          </a:xfrm>
          <a:prstGeom prst="rect">
            <a:avLst/>
          </a:prstGeom>
          <a:noFill/>
        </p:spPr>
        <p:txBody>
          <a:bodyPr vert="horz" lIns="0" tIns="36284" rIns="0" bIns="36284"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111" dirty="0">
                <a:solidFill>
                  <a:srgbClr val="008000"/>
                </a:solidFill>
                <a:latin typeface="微软雅黑"/>
                <a:ea typeface="微软雅黑"/>
              </a:rPr>
              <a:t>添加标题</a:t>
            </a:r>
            <a:endParaRPr lang="en-GB" altLang="zh-CN" sz="1111" dirty="0">
              <a:solidFill>
                <a:srgbClr val="008000"/>
              </a:solidFill>
              <a:latin typeface="微软雅黑"/>
              <a:ea typeface="微软雅黑"/>
            </a:endParaRPr>
          </a:p>
        </p:txBody>
      </p:sp>
      <p:sp>
        <p:nvSpPr>
          <p:cNvPr id="52" name="TextBox 51"/>
          <p:cNvSpPr txBox="1"/>
          <p:nvPr/>
        </p:nvSpPr>
        <p:spPr>
          <a:xfrm>
            <a:off x="2122887" y="3649804"/>
            <a:ext cx="1174767" cy="128177"/>
          </a:xfrm>
          <a:prstGeom prst="rect">
            <a:avLst/>
          </a:prstGeom>
          <a:noFill/>
        </p:spPr>
        <p:txBody>
          <a:bodyPr wrap="square" lIns="0" tIns="0" rIns="0" bIns="0" rtlCol="0">
            <a:spAutoFit/>
          </a:bodyPr>
          <a:lstStyle/>
          <a:p>
            <a:pPr algn="ctr" defTabSz="934007"/>
            <a:r>
              <a:rPr lang="zh-CN" altLang="en-US" sz="833" dirty="0">
                <a:solidFill>
                  <a:srgbClr val="008000"/>
                </a:solidFill>
                <a:latin typeface="微软雅黑"/>
                <a:ea typeface="微软雅黑"/>
              </a:rPr>
              <a:t>添加标题</a:t>
            </a:r>
            <a:endParaRPr lang="en-GB" altLang="zh-CN" sz="833" dirty="0">
              <a:solidFill>
                <a:srgbClr val="008000"/>
              </a:solidFill>
              <a:latin typeface="微软雅黑"/>
              <a:ea typeface="微软雅黑"/>
            </a:endParaRPr>
          </a:p>
        </p:txBody>
      </p:sp>
      <p:sp>
        <p:nvSpPr>
          <p:cNvPr id="53" name="TextBox 52"/>
          <p:cNvSpPr txBox="1"/>
          <p:nvPr/>
        </p:nvSpPr>
        <p:spPr>
          <a:xfrm>
            <a:off x="1974920" y="3858687"/>
            <a:ext cx="1470701" cy="366639"/>
          </a:xfrm>
          <a:prstGeom prst="rect">
            <a:avLst/>
          </a:prstGeom>
          <a:noFill/>
        </p:spPr>
        <p:txBody>
          <a:bodyPr wrap="square" lIns="0" tIns="0" rIns="0" bIns="0" rtlCol="0">
            <a:spAutoFit/>
          </a:bodyPr>
          <a:lstStyle/>
          <a:p>
            <a:pPr algn="ctr"/>
            <a:r>
              <a:rPr lang="zh-CN" altLang="en-US" sz="794" dirty="0">
                <a:solidFill>
                  <a:srgbClr val="474747"/>
                </a:solidFill>
                <a:latin typeface="微软雅黑"/>
                <a:ea typeface="微软雅黑"/>
              </a:rPr>
              <a:t>此处添加详细文本描述，建议与标题相关并符合整体语言风格，语言描述尽量简洁生动</a:t>
            </a:r>
            <a:endParaRPr lang="en-GB" altLang="zh-CN" sz="794" dirty="0">
              <a:solidFill>
                <a:srgbClr val="474747"/>
              </a:solidFill>
              <a:latin typeface="微软雅黑"/>
              <a:ea typeface="微软雅黑"/>
            </a:endParaRPr>
          </a:p>
        </p:txBody>
      </p:sp>
      <p:sp>
        <p:nvSpPr>
          <p:cNvPr id="54" name="TextBox 53"/>
          <p:cNvSpPr txBox="1"/>
          <p:nvPr/>
        </p:nvSpPr>
        <p:spPr>
          <a:xfrm>
            <a:off x="3968852" y="3649804"/>
            <a:ext cx="1174767" cy="128177"/>
          </a:xfrm>
          <a:prstGeom prst="rect">
            <a:avLst/>
          </a:prstGeom>
          <a:noFill/>
        </p:spPr>
        <p:txBody>
          <a:bodyPr wrap="square" lIns="0" tIns="0" rIns="0" bIns="0" rtlCol="0">
            <a:spAutoFit/>
          </a:bodyPr>
          <a:lstStyle/>
          <a:p>
            <a:pPr algn="ctr" defTabSz="934007"/>
            <a:r>
              <a:rPr lang="zh-CN" altLang="en-US" sz="833" dirty="0">
                <a:solidFill>
                  <a:srgbClr val="008000"/>
                </a:solidFill>
                <a:latin typeface="微软雅黑"/>
                <a:ea typeface="微软雅黑"/>
              </a:rPr>
              <a:t>添加标题</a:t>
            </a:r>
            <a:endParaRPr lang="en-GB" altLang="zh-CN" sz="833" dirty="0">
              <a:solidFill>
                <a:srgbClr val="008000"/>
              </a:solidFill>
              <a:latin typeface="微软雅黑"/>
              <a:ea typeface="微软雅黑"/>
            </a:endParaRPr>
          </a:p>
        </p:txBody>
      </p:sp>
      <p:sp>
        <p:nvSpPr>
          <p:cNvPr id="55" name="TextBox 54"/>
          <p:cNvSpPr txBox="1"/>
          <p:nvPr/>
        </p:nvSpPr>
        <p:spPr>
          <a:xfrm>
            <a:off x="3820885" y="3858687"/>
            <a:ext cx="1470701" cy="366639"/>
          </a:xfrm>
          <a:prstGeom prst="rect">
            <a:avLst/>
          </a:prstGeom>
          <a:noFill/>
        </p:spPr>
        <p:txBody>
          <a:bodyPr wrap="square" lIns="0" tIns="0" rIns="0" bIns="0" rtlCol="0">
            <a:spAutoFit/>
          </a:bodyPr>
          <a:lstStyle/>
          <a:p>
            <a:pPr algn="ctr"/>
            <a:r>
              <a:rPr lang="zh-CN" altLang="en-US" sz="794" dirty="0">
                <a:solidFill>
                  <a:srgbClr val="474747"/>
                </a:solidFill>
                <a:latin typeface="微软雅黑"/>
                <a:ea typeface="微软雅黑"/>
              </a:rPr>
              <a:t>此处添加详细文本描述，建议与标题相关并符合整体语言风格，语言描述尽量简洁生动</a:t>
            </a:r>
            <a:endParaRPr lang="en-GB" altLang="zh-CN" sz="794" dirty="0">
              <a:solidFill>
                <a:srgbClr val="474747"/>
              </a:solidFill>
              <a:latin typeface="微软雅黑"/>
              <a:ea typeface="微软雅黑"/>
            </a:endParaRPr>
          </a:p>
        </p:txBody>
      </p:sp>
      <p:sp>
        <p:nvSpPr>
          <p:cNvPr id="56" name="TextBox 55"/>
          <p:cNvSpPr txBox="1"/>
          <p:nvPr/>
        </p:nvSpPr>
        <p:spPr>
          <a:xfrm>
            <a:off x="5820007" y="3649804"/>
            <a:ext cx="1174767" cy="128177"/>
          </a:xfrm>
          <a:prstGeom prst="rect">
            <a:avLst/>
          </a:prstGeom>
          <a:noFill/>
        </p:spPr>
        <p:txBody>
          <a:bodyPr wrap="square" lIns="0" tIns="0" rIns="0" bIns="0" rtlCol="0">
            <a:spAutoFit/>
          </a:bodyPr>
          <a:lstStyle/>
          <a:p>
            <a:pPr algn="ctr" defTabSz="934007"/>
            <a:r>
              <a:rPr lang="zh-CN" altLang="en-US" sz="833" dirty="0">
                <a:solidFill>
                  <a:srgbClr val="008000"/>
                </a:solidFill>
                <a:latin typeface="微软雅黑"/>
                <a:ea typeface="微软雅黑"/>
              </a:rPr>
              <a:t>添加标题</a:t>
            </a:r>
            <a:endParaRPr lang="en-GB" altLang="zh-CN" sz="833" dirty="0">
              <a:solidFill>
                <a:srgbClr val="008000"/>
              </a:solidFill>
              <a:latin typeface="微软雅黑"/>
              <a:ea typeface="微软雅黑"/>
            </a:endParaRPr>
          </a:p>
        </p:txBody>
      </p:sp>
      <p:sp>
        <p:nvSpPr>
          <p:cNvPr id="57" name="TextBox 56"/>
          <p:cNvSpPr txBox="1"/>
          <p:nvPr/>
        </p:nvSpPr>
        <p:spPr>
          <a:xfrm>
            <a:off x="5672040" y="3858687"/>
            <a:ext cx="1470701" cy="366639"/>
          </a:xfrm>
          <a:prstGeom prst="rect">
            <a:avLst/>
          </a:prstGeom>
          <a:noFill/>
        </p:spPr>
        <p:txBody>
          <a:bodyPr wrap="square" lIns="0" tIns="0" rIns="0" bIns="0" rtlCol="0">
            <a:spAutoFit/>
          </a:bodyPr>
          <a:lstStyle/>
          <a:p>
            <a:pPr algn="ctr"/>
            <a:r>
              <a:rPr lang="zh-CN" altLang="en-US" sz="794" dirty="0">
                <a:solidFill>
                  <a:srgbClr val="474747"/>
                </a:solidFill>
                <a:latin typeface="微软雅黑"/>
                <a:ea typeface="微软雅黑"/>
              </a:rPr>
              <a:t>此处添加详细文本描述，建议与标题相关并符合整体语言风格，语言描述尽量简洁生动</a:t>
            </a:r>
            <a:endParaRPr lang="en-GB" altLang="zh-CN" sz="794" dirty="0">
              <a:solidFill>
                <a:srgbClr val="474747"/>
              </a:solidFill>
              <a:latin typeface="微软雅黑"/>
              <a:ea typeface="微软雅黑"/>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ppt_x</p:attrName>
                                        </p:attrNameLst>
                                      </p:cBhvr>
                                      <p:tavLst>
                                        <p:tav tm="0">
                                          <p:val>
                                            <p:strVal val="0-#ppt_w/2"/>
                                          </p:val>
                                        </p:tav>
                                        <p:tav tm="100000">
                                          <p:val>
                                            <p:strVal val="#ppt_x"/>
                                          </p:val>
                                        </p:tav>
                                      </p:tavLst>
                                    </p:anim>
                                    <p:anim calcmode="lin" valueType="num">
                                      <p:cBhvr>
                                        <p:cTn id="8" dur="500" fill="hold"/>
                                        <p:tgtEl>
                                          <p:spTgt spid="2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p:cTn id="11" dur="500" fill="hold"/>
                                        <p:tgtEl>
                                          <p:spTgt spid="27"/>
                                        </p:tgtEl>
                                        <p:attrNameLst>
                                          <p:attrName>ppt_x</p:attrName>
                                        </p:attrNameLst>
                                      </p:cBhvr>
                                      <p:tavLst>
                                        <p:tav tm="0">
                                          <p:val>
                                            <p:strVal val="0-#ppt_w/2"/>
                                          </p:val>
                                        </p:tav>
                                        <p:tav tm="100000">
                                          <p:val>
                                            <p:strVal val="#ppt_x"/>
                                          </p:val>
                                        </p:tav>
                                      </p:tavLst>
                                    </p:anim>
                                    <p:anim calcmode="lin" valueType="num">
                                      <p:cBhvr>
                                        <p:cTn id="12" dur="500" fill="hold"/>
                                        <p:tgtEl>
                                          <p:spTgt spid="2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p:cTn id="15" dur="500" fill="hold"/>
                                        <p:tgtEl>
                                          <p:spTgt spid="28"/>
                                        </p:tgtEl>
                                        <p:attrNameLst>
                                          <p:attrName>ppt_x</p:attrName>
                                        </p:attrNameLst>
                                      </p:cBhvr>
                                      <p:tavLst>
                                        <p:tav tm="0">
                                          <p:val>
                                            <p:strVal val="0-#ppt_w/2"/>
                                          </p:val>
                                        </p:tav>
                                        <p:tav tm="100000">
                                          <p:val>
                                            <p:strVal val="#ppt_x"/>
                                          </p:val>
                                        </p:tav>
                                      </p:tavLst>
                                    </p:anim>
                                    <p:anim calcmode="lin" valueType="num">
                                      <p:cBhvr>
                                        <p:cTn id="16" dur="500" fill="hold"/>
                                        <p:tgtEl>
                                          <p:spTgt spid="28"/>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anim calcmode="lin" valueType="num">
                                      <p:cBhvr>
                                        <p:cTn id="19" dur="500" fill="hold"/>
                                        <p:tgtEl>
                                          <p:spTgt spid="29"/>
                                        </p:tgtEl>
                                        <p:attrNameLst>
                                          <p:attrName>ppt_x</p:attrName>
                                        </p:attrNameLst>
                                      </p:cBhvr>
                                      <p:tavLst>
                                        <p:tav tm="0">
                                          <p:val>
                                            <p:strVal val="0-#ppt_w/2"/>
                                          </p:val>
                                        </p:tav>
                                        <p:tav tm="100000">
                                          <p:val>
                                            <p:strVal val="#ppt_x"/>
                                          </p:val>
                                        </p:tav>
                                      </p:tavLst>
                                    </p:anim>
                                    <p:anim calcmode="lin" valueType="num">
                                      <p:cBhvr>
                                        <p:cTn id="20" dur="500" fill="hold"/>
                                        <p:tgtEl>
                                          <p:spTgt spid="29"/>
                                        </p:tgtEl>
                                        <p:attrNameLst>
                                          <p:attrName>ppt_y</p:attrName>
                                        </p:attrNameLst>
                                      </p:cBhvr>
                                      <p:tavLst>
                                        <p:tav tm="0">
                                          <p:val>
                                            <p:strVal val="#ppt_y"/>
                                          </p:val>
                                        </p:tav>
                                        <p:tav tm="100000">
                                          <p:val>
                                            <p:strVal val="#ppt_y"/>
                                          </p:val>
                                        </p:tav>
                                      </p:tavLst>
                                    </p:anim>
                                  </p:childTnLst>
                                </p:cTn>
                              </p:par>
                              <p:par>
                                <p:cTn id="21" presetID="8" presetClass="emph" presetSubtype="0" fill="hold" grpId="1" nodeType="withEffect">
                                  <p:stCondLst>
                                    <p:cond delay="0"/>
                                  </p:stCondLst>
                                  <p:childTnLst>
                                    <p:animRot by="21600000">
                                      <p:cBhvr>
                                        <p:cTn id="22" dur="500" fill="hold"/>
                                        <p:tgtEl>
                                          <p:spTgt spid="26"/>
                                        </p:tgtEl>
                                        <p:attrNameLst>
                                          <p:attrName>r</p:attrName>
                                        </p:attrNameLst>
                                      </p:cBhvr>
                                    </p:animRot>
                                  </p:childTnLst>
                                </p:cTn>
                              </p:par>
                              <p:par>
                                <p:cTn id="23" presetID="8" presetClass="emph" presetSubtype="0" fill="hold" grpId="1" nodeType="withEffect">
                                  <p:stCondLst>
                                    <p:cond delay="0"/>
                                  </p:stCondLst>
                                  <p:childTnLst>
                                    <p:animRot by="21600000">
                                      <p:cBhvr>
                                        <p:cTn id="24" dur="500" fill="hold"/>
                                        <p:tgtEl>
                                          <p:spTgt spid="27"/>
                                        </p:tgtEl>
                                        <p:attrNameLst>
                                          <p:attrName>r</p:attrName>
                                        </p:attrNameLst>
                                      </p:cBhvr>
                                    </p:animRot>
                                  </p:childTnLst>
                                </p:cTn>
                              </p:par>
                              <p:par>
                                <p:cTn id="25" presetID="8" presetClass="emph" presetSubtype="0" fill="hold" grpId="1" nodeType="withEffect">
                                  <p:stCondLst>
                                    <p:cond delay="0"/>
                                  </p:stCondLst>
                                  <p:childTnLst>
                                    <p:animRot by="21600000">
                                      <p:cBhvr>
                                        <p:cTn id="26" dur="500" fill="hold"/>
                                        <p:tgtEl>
                                          <p:spTgt spid="28"/>
                                        </p:tgtEl>
                                        <p:attrNameLst>
                                          <p:attrName>r</p:attrName>
                                        </p:attrNameLst>
                                      </p:cBhvr>
                                    </p:animRot>
                                  </p:childTnLst>
                                </p:cTn>
                              </p:par>
                              <p:par>
                                <p:cTn id="27" presetID="8" presetClass="emph" presetSubtype="0" fill="hold" grpId="1" nodeType="withEffect">
                                  <p:stCondLst>
                                    <p:cond delay="0"/>
                                  </p:stCondLst>
                                  <p:childTnLst>
                                    <p:animRot by="21600000">
                                      <p:cBhvr>
                                        <p:cTn id="28" dur="500" fill="hold"/>
                                        <p:tgtEl>
                                          <p:spTgt spid="29"/>
                                        </p:tgtEl>
                                        <p:attrNameLst>
                                          <p:attrName>r</p:attrName>
                                        </p:attrNameLst>
                                      </p:cBhvr>
                                    </p:animRot>
                                  </p:childTnLst>
                                </p:cTn>
                              </p:par>
                              <p:par>
                                <p:cTn id="29" presetID="10" presetClass="entr" presetSubtype="0" fill="hold" grpId="0" nodeType="withEffect">
                                  <p:stCondLst>
                                    <p:cond delay="300"/>
                                  </p:stCondLst>
                                  <p:childTnLst>
                                    <p:set>
                                      <p:cBhvr>
                                        <p:cTn id="30" dur="1" fill="hold">
                                          <p:stCondLst>
                                            <p:cond delay="0"/>
                                          </p:stCondLst>
                                        </p:cTn>
                                        <p:tgtEl>
                                          <p:spTgt spid="25"/>
                                        </p:tgtEl>
                                        <p:attrNameLst>
                                          <p:attrName>style.visibility</p:attrName>
                                        </p:attrNameLst>
                                      </p:cBhvr>
                                      <p:to>
                                        <p:strVal val="visible"/>
                                      </p:to>
                                    </p:set>
                                    <p:animEffect transition="in" filter="fade">
                                      <p:cBhvr>
                                        <p:cTn id="31" dur="500"/>
                                        <p:tgtEl>
                                          <p:spTgt spid="25"/>
                                        </p:tgtEl>
                                      </p:cBhvr>
                                    </p:animEffect>
                                  </p:childTnLst>
                                </p:cTn>
                              </p:par>
                            </p:childTnLst>
                          </p:cTn>
                        </p:par>
                        <p:par>
                          <p:cTn id="32" fill="hold">
                            <p:stCondLst>
                              <p:cond delay="800"/>
                            </p:stCondLst>
                            <p:childTnLst>
                              <p:par>
                                <p:cTn id="33" presetID="22" presetClass="entr" presetSubtype="8" fill="hold" grpId="0" nodeType="after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wipe(left)">
                                      <p:cBhvr>
                                        <p:cTn id="35" dur="200"/>
                                        <p:tgtEl>
                                          <p:spTgt spid="37"/>
                                        </p:tgtEl>
                                      </p:cBhvr>
                                    </p:animEffect>
                                  </p:childTnLst>
                                </p:cTn>
                              </p:par>
                            </p:childTnLst>
                          </p:cTn>
                        </p:par>
                        <p:par>
                          <p:cTn id="36" fill="hold">
                            <p:stCondLst>
                              <p:cond delay="1000"/>
                            </p:stCondLst>
                            <p:childTnLst>
                              <p:par>
                                <p:cTn id="37" presetID="10" presetClass="entr" presetSubtype="0" fill="hold" grpId="0" nodeType="afterEffect">
                                  <p:stCondLst>
                                    <p:cond delay="0"/>
                                  </p:stCondLst>
                                  <p:childTnLst>
                                    <p:set>
                                      <p:cBhvr>
                                        <p:cTn id="38" dur="1" fill="hold">
                                          <p:stCondLst>
                                            <p:cond delay="0"/>
                                          </p:stCondLst>
                                        </p:cTn>
                                        <p:tgtEl>
                                          <p:spTgt spid="45">
                                            <p:txEl>
                                              <p:pRg st="0" end="0"/>
                                            </p:txEl>
                                          </p:spTgt>
                                        </p:tgtEl>
                                        <p:attrNameLst>
                                          <p:attrName>style.visibility</p:attrName>
                                        </p:attrNameLst>
                                      </p:cBhvr>
                                      <p:to>
                                        <p:strVal val="visible"/>
                                      </p:to>
                                    </p:set>
                                    <p:animEffect transition="in" filter="fade">
                                      <p:cBhvr>
                                        <p:cTn id="39" dur="200"/>
                                        <p:tgtEl>
                                          <p:spTgt spid="45">
                                            <p:txEl>
                                              <p:pRg st="0" end="0"/>
                                            </p:txEl>
                                          </p:spTgt>
                                        </p:tgtEl>
                                      </p:cBhvr>
                                    </p:animEffect>
                                  </p:childTnLst>
                                </p:cTn>
                              </p:par>
                            </p:childTnLst>
                          </p:cTn>
                        </p:par>
                        <p:par>
                          <p:cTn id="40" fill="hold">
                            <p:stCondLst>
                              <p:cond delay="1200"/>
                            </p:stCondLst>
                            <p:childTnLst>
                              <p:par>
                                <p:cTn id="41" presetID="22" presetClass="entr" presetSubtype="1" fill="hold" grpId="0" nodeType="afterEffect">
                                  <p:stCondLst>
                                    <p:cond delay="0"/>
                                  </p:stCondLst>
                                  <p:childTnLst>
                                    <p:set>
                                      <p:cBhvr>
                                        <p:cTn id="42" dur="1" fill="hold">
                                          <p:stCondLst>
                                            <p:cond delay="0"/>
                                          </p:stCondLst>
                                        </p:cTn>
                                        <p:tgtEl>
                                          <p:spTgt spid="44"/>
                                        </p:tgtEl>
                                        <p:attrNameLst>
                                          <p:attrName>style.visibility</p:attrName>
                                        </p:attrNameLst>
                                      </p:cBhvr>
                                      <p:to>
                                        <p:strVal val="visible"/>
                                      </p:to>
                                    </p:set>
                                    <p:animEffect transition="in" filter="wipe(up)">
                                      <p:cBhvr>
                                        <p:cTn id="43" dur="200"/>
                                        <p:tgtEl>
                                          <p:spTgt spid="44"/>
                                        </p:tgtEl>
                                      </p:cBhvr>
                                    </p:animEffect>
                                  </p:childTnLst>
                                </p:cTn>
                              </p:par>
                            </p:childTnLst>
                          </p:cTn>
                        </p:par>
                        <p:par>
                          <p:cTn id="44" fill="hold">
                            <p:stCondLst>
                              <p:cond delay="1400"/>
                            </p:stCondLst>
                            <p:childTnLst>
                              <p:par>
                                <p:cTn id="45" presetID="22" presetClass="entr" presetSubtype="8" fill="hold" grpId="0" nodeType="afterEffect">
                                  <p:stCondLst>
                                    <p:cond delay="0"/>
                                  </p:stCondLst>
                                  <p:childTnLst>
                                    <p:set>
                                      <p:cBhvr>
                                        <p:cTn id="46" dur="1" fill="hold">
                                          <p:stCondLst>
                                            <p:cond delay="0"/>
                                          </p:stCondLst>
                                        </p:cTn>
                                        <p:tgtEl>
                                          <p:spTgt spid="41"/>
                                        </p:tgtEl>
                                        <p:attrNameLst>
                                          <p:attrName>style.visibility</p:attrName>
                                        </p:attrNameLst>
                                      </p:cBhvr>
                                      <p:to>
                                        <p:strVal val="visible"/>
                                      </p:to>
                                    </p:set>
                                    <p:animEffect transition="in" filter="wipe(left)">
                                      <p:cBhvr>
                                        <p:cTn id="47" dur="200"/>
                                        <p:tgtEl>
                                          <p:spTgt spid="41"/>
                                        </p:tgtEl>
                                      </p:cBhvr>
                                    </p:animEffect>
                                  </p:childTnLst>
                                </p:cTn>
                              </p:par>
                            </p:childTnLst>
                          </p:cTn>
                        </p:par>
                        <p:par>
                          <p:cTn id="48" fill="hold">
                            <p:stCondLst>
                              <p:cond delay="1600"/>
                            </p:stCondLst>
                            <p:childTnLst>
                              <p:par>
                                <p:cTn id="49" presetID="22" presetClass="entr" presetSubtype="8" fill="hold" grpId="0" nodeType="afterEffect">
                                  <p:stCondLst>
                                    <p:cond delay="0"/>
                                  </p:stCondLst>
                                  <p:childTnLst>
                                    <p:set>
                                      <p:cBhvr>
                                        <p:cTn id="50" dur="1" fill="hold">
                                          <p:stCondLst>
                                            <p:cond delay="0"/>
                                          </p:stCondLst>
                                        </p:cTn>
                                        <p:tgtEl>
                                          <p:spTgt spid="38"/>
                                        </p:tgtEl>
                                        <p:attrNameLst>
                                          <p:attrName>style.visibility</p:attrName>
                                        </p:attrNameLst>
                                      </p:cBhvr>
                                      <p:to>
                                        <p:strVal val="visible"/>
                                      </p:to>
                                    </p:set>
                                    <p:animEffect transition="in" filter="wipe(left)">
                                      <p:cBhvr>
                                        <p:cTn id="51" dur="200"/>
                                        <p:tgtEl>
                                          <p:spTgt spid="38"/>
                                        </p:tgtEl>
                                      </p:cBhvr>
                                    </p:animEffect>
                                  </p:childTnLst>
                                </p:cTn>
                              </p:par>
                            </p:childTnLst>
                          </p:cTn>
                        </p:par>
                        <p:par>
                          <p:cTn id="52" fill="hold">
                            <p:stCondLst>
                              <p:cond delay="1800"/>
                            </p:stCondLst>
                            <p:childTnLst>
                              <p:par>
                                <p:cTn id="53" presetID="10" presetClass="entr" presetSubtype="0" fill="hold" grpId="0" nodeType="afterEffect">
                                  <p:stCondLst>
                                    <p:cond delay="0"/>
                                  </p:stCondLst>
                                  <p:childTnLst>
                                    <p:set>
                                      <p:cBhvr>
                                        <p:cTn id="54" dur="1" fill="hold">
                                          <p:stCondLst>
                                            <p:cond delay="0"/>
                                          </p:stCondLst>
                                        </p:cTn>
                                        <p:tgtEl>
                                          <p:spTgt spid="47">
                                            <p:txEl>
                                              <p:pRg st="0" end="0"/>
                                            </p:txEl>
                                          </p:spTgt>
                                        </p:tgtEl>
                                        <p:attrNameLst>
                                          <p:attrName>style.visibility</p:attrName>
                                        </p:attrNameLst>
                                      </p:cBhvr>
                                      <p:to>
                                        <p:strVal val="visible"/>
                                      </p:to>
                                    </p:set>
                                    <p:animEffect transition="in" filter="fade">
                                      <p:cBhvr>
                                        <p:cTn id="55" dur="200"/>
                                        <p:tgtEl>
                                          <p:spTgt spid="47">
                                            <p:txEl>
                                              <p:pRg st="0" end="0"/>
                                            </p:txEl>
                                          </p:spTgt>
                                        </p:tgtEl>
                                      </p:cBhvr>
                                    </p:animEffect>
                                  </p:childTnLst>
                                </p:cTn>
                              </p:par>
                            </p:childTnLst>
                          </p:cTn>
                        </p:par>
                        <p:par>
                          <p:cTn id="56" fill="hold">
                            <p:stCondLst>
                              <p:cond delay="2000"/>
                            </p:stCondLst>
                            <p:childTnLst>
                              <p:par>
                                <p:cTn id="57" presetID="22" presetClass="entr" presetSubtype="1" fill="hold" grpId="0" nodeType="afterEffect">
                                  <p:stCondLst>
                                    <p:cond delay="0"/>
                                  </p:stCondLst>
                                  <p:childTnLst>
                                    <p:set>
                                      <p:cBhvr>
                                        <p:cTn id="58" dur="1" fill="hold">
                                          <p:stCondLst>
                                            <p:cond delay="0"/>
                                          </p:stCondLst>
                                        </p:cTn>
                                        <p:tgtEl>
                                          <p:spTgt spid="46"/>
                                        </p:tgtEl>
                                        <p:attrNameLst>
                                          <p:attrName>style.visibility</p:attrName>
                                        </p:attrNameLst>
                                      </p:cBhvr>
                                      <p:to>
                                        <p:strVal val="visible"/>
                                      </p:to>
                                    </p:set>
                                    <p:animEffect transition="in" filter="wipe(up)">
                                      <p:cBhvr>
                                        <p:cTn id="59" dur="200"/>
                                        <p:tgtEl>
                                          <p:spTgt spid="46"/>
                                        </p:tgtEl>
                                      </p:cBhvr>
                                    </p:animEffect>
                                  </p:childTnLst>
                                </p:cTn>
                              </p:par>
                            </p:childTnLst>
                          </p:cTn>
                        </p:par>
                        <p:par>
                          <p:cTn id="60" fill="hold">
                            <p:stCondLst>
                              <p:cond delay="2200"/>
                            </p:stCondLst>
                            <p:childTnLst>
                              <p:par>
                                <p:cTn id="61" presetID="22" presetClass="entr" presetSubtype="1" fill="hold" grpId="0" nodeType="afterEffect">
                                  <p:stCondLst>
                                    <p:cond delay="0"/>
                                  </p:stCondLst>
                                  <p:childTnLst>
                                    <p:set>
                                      <p:cBhvr>
                                        <p:cTn id="62" dur="1" fill="hold">
                                          <p:stCondLst>
                                            <p:cond delay="0"/>
                                          </p:stCondLst>
                                        </p:cTn>
                                        <p:tgtEl>
                                          <p:spTgt spid="36"/>
                                        </p:tgtEl>
                                        <p:attrNameLst>
                                          <p:attrName>style.visibility</p:attrName>
                                        </p:attrNameLst>
                                      </p:cBhvr>
                                      <p:to>
                                        <p:strVal val="visible"/>
                                      </p:to>
                                    </p:set>
                                    <p:animEffect transition="in" filter="wipe(up)">
                                      <p:cBhvr>
                                        <p:cTn id="63" dur="200"/>
                                        <p:tgtEl>
                                          <p:spTgt spid="36"/>
                                        </p:tgtEl>
                                      </p:cBhvr>
                                    </p:animEffect>
                                  </p:childTnLst>
                                </p:cTn>
                              </p:par>
                            </p:childTnLst>
                          </p:cTn>
                        </p:par>
                        <p:par>
                          <p:cTn id="64" fill="hold">
                            <p:stCondLst>
                              <p:cond delay="2400"/>
                            </p:stCondLst>
                            <p:childTnLst>
                              <p:par>
                                <p:cTn id="65" presetID="10" presetClass="entr" presetSubtype="0" fill="hold" grpId="0" nodeType="afterEffect">
                                  <p:stCondLst>
                                    <p:cond delay="0"/>
                                  </p:stCondLst>
                                  <p:childTnLst>
                                    <p:set>
                                      <p:cBhvr>
                                        <p:cTn id="66" dur="1" fill="hold">
                                          <p:stCondLst>
                                            <p:cond delay="0"/>
                                          </p:stCondLst>
                                        </p:cTn>
                                        <p:tgtEl>
                                          <p:spTgt spid="52"/>
                                        </p:tgtEl>
                                        <p:attrNameLst>
                                          <p:attrName>style.visibility</p:attrName>
                                        </p:attrNameLst>
                                      </p:cBhvr>
                                      <p:to>
                                        <p:strVal val="visible"/>
                                      </p:to>
                                    </p:set>
                                    <p:animEffect transition="in" filter="fade">
                                      <p:cBhvr>
                                        <p:cTn id="67" dur="200"/>
                                        <p:tgtEl>
                                          <p:spTgt spid="52"/>
                                        </p:tgtEl>
                                      </p:cBhvr>
                                    </p:animEffect>
                                  </p:childTnLst>
                                </p:cTn>
                              </p:par>
                            </p:childTnLst>
                          </p:cTn>
                        </p:par>
                        <p:par>
                          <p:cTn id="68" fill="hold">
                            <p:stCondLst>
                              <p:cond delay="2600"/>
                            </p:stCondLst>
                            <p:childTnLst>
                              <p:par>
                                <p:cTn id="69" presetID="22" presetClass="entr" presetSubtype="1" fill="hold" grpId="0" nodeType="afterEffect">
                                  <p:stCondLst>
                                    <p:cond delay="0"/>
                                  </p:stCondLst>
                                  <p:childTnLst>
                                    <p:set>
                                      <p:cBhvr>
                                        <p:cTn id="70" dur="1" fill="hold">
                                          <p:stCondLst>
                                            <p:cond delay="0"/>
                                          </p:stCondLst>
                                        </p:cTn>
                                        <p:tgtEl>
                                          <p:spTgt spid="53"/>
                                        </p:tgtEl>
                                        <p:attrNameLst>
                                          <p:attrName>style.visibility</p:attrName>
                                        </p:attrNameLst>
                                      </p:cBhvr>
                                      <p:to>
                                        <p:strVal val="visible"/>
                                      </p:to>
                                    </p:set>
                                    <p:animEffect transition="in" filter="wipe(up)">
                                      <p:cBhvr>
                                        <p:cTn id="71" dur="200"/>
                                        <p:tgtEl>
                                          <p:spTgt spid="53"/>
                                        </p:tgtEl>
                                      </p:cBhvr>
                                    </p:animEffect>
                                  </p:childTnLst>
                                </p:cTn>
                              </p:par>
                            </p:childTnLst>
                          </p:cTn>
                        </p:par>
                        <p:par>
                          <p:cTn id="72" fill="hold">
                            <p:stCondLst>
                              <p:cond delay="2800"/>
                            </p:stCondLst>
                            <p:childTnLst>
                              <p:par>
                                <p:cTn id="73" presetID="22" presetClass="entr" presetSubtype="8" fill="hold" grpId="0" nodeType="afterEffect">
                                  <p:stCondLst>
                                    <p:cond delay="0"/>
                                  </p:stCondLst>
                                  <p:childTnLst>
                                    <p:set>
                                      <p:cBhvr>
                                        <p:cTn id="74" dur="1" fill="hold">
                                          <p:stCondLst>
                                            <p:cond delay="0"/>
                                          </p:stCondLst>
                                        </p:cTn>
                                        <p:tgtEl>
                                          <p:spTgt spid="42"/>
                                        </p:tgtEl>
                                        <p:attrNameLst>
                                          <p:attrName>style.visibility</p:attrName>
                                        </p:attrNameLst>
                                      </p:cBhvr>
                                      <p:to>
                                        <p:strVal val="visible"/>
                                      </p:to>
                                    </p:set>
                                    <p:animEffect transition="in" filter="wipe(left)">
                                      <p:cBhvr>
                                        <p:cTn id="75" dur="200"/>
                                        <p:tgtEl>
                                          <p:spTgt spid="42"/>
                                        </p:tgtEl>
                                      </p:cBhvr>
                                    </p:animEffect>
                                  </p:childTnLst>
                                </p:cTn>
                              </p:par>
                            </p:childTnLst>
                          </p:cTn>
                        </p:par>
                        <p:par>
                          <p:cTn id="76" fill="hold">
                            <p:stCondLst>
                              <p:cond delay="3000"/>
                            </p:stCondLst>
                            <p:childTnLst>
                              <p:par>
                                <p:cTn id="77" presetID="22" presetClass="entr" presetSubtype="8" fill="hold" grpId="0" nodeType="afterEffect">
                                  <p:stCondLst>
                                    <p:cond delay="0"/>
                                  </p:stCondLst>
                                  <p:childTnLst>
                                    <p:set>
                                      <p:cBhvr>
                                        <p:cTn id="78" dur="1" fill="hold">
                                          <p:stCondLst>
                                            <p:cond delay="0"/>
                                          </p:stCondLst>
                                        </p:cTn>
                                        <p:tgtEl>
                                          <p:spTgt spid="39"/>
                                        </p:tgtEl>
                                        <p:attrNameLst>
                                          <p:attrName>style.visibility</p:attrName>
                                        </p:attrNameLst>
                                      </p:cBhvr>
                                      <p:to>
                                        <p:strVal val="visible"/>
                                      </p:to>
                                    </p:set>
                                    <p:animEffect transition="in" filter="wipe(left)">
                                      <p:cBhvr>
                                        <p:cTn id="79" dur="200"/>
                                        <p:tgtEl>
                                          <p:spTgt spid="39"/>
                                        </p:tgtEl>
                                      </p:cBhvr>
                                    </p:animEffect>
                                  </p:childTnLst>
                                </p:cTn>
                              </p:par>
                            </p:childTnLst>
                          </p:cTn>
                        </p:par>
                        <p:par>
                          <p:cTn id="80" fill="hold">
                            <p:stCondLst>
                              <p:cond delay="3200"/>
                            </p:stCondLst>
                            <p:childTnLst>
                              <p:par>
                                <p:cTn id="81" presetID="10" presetClass="entr" presetSubtype="0" fill="hold" grpId="0" nodeType="afterEffect">
                                  <p:stCondLst>
                                    <p:cond delay="0"/>
                                  </p:stCondLst>
                                  <p:childTnLst>
                                    <p:set>
                                      <p:cBhvr>
                                        <p:cTn id="82" dur="1" fill="hold">
                                          <p:stCondLst>
                                            <p:cond delay="0"/>
                                          </p:stCondLst>
                                        </p:cTn>
                                        <p:tgtEl>
                                          <p:spTgt spid="49">
                                            <p:txEl>
                                              <p:pRg st="0" end="0"/>
                                            </p:txEl>
                                          </p:spTgt>
                                        </p:tgtEl>
                                        <p:attrNameLst>
                                          <p:attrName>style.visibility</p:attrName>
                                        </p:attrNameLst>
                                      </p:cBhvr>
                                      <p:to>
                                        <p:strVal val="visible"/>
                                      </p:to>
                                    </p:set>
                                    <p:animEffect transition="in" filter="fade">
                                      <p:cBhvr>
                                        <p:cTn id="83" dur="200"/>
                                        <p:tgtEl>
                                          <p:spTgt spid="49">
                                            <p:txEl>
                                              <p:pRg st="0" end="0"/>
                                            </p:txEl>
                                          </p:spTgt>
                                        </p:tgtEl>
                                      </p:cBhvr>
                                    </p:animEffect>
                                  </p:childTnLst>
                                </p:cTn>
                              </p:par>
                            </p:childTnLst>
                          </p:cTn>
                        </p:par>
                        <p:par>
                          <p:cTn id="84" fill="hold">
                            <p:stCondLst>
                              <p:cond delay="3400"/>
                            </p:stCondLst>
                            <p:childTnLst>
                              <p:par>
                                <p:cTn id="85" presetID="22" presetClass="entr" presetSubtype="1" fill="hold" grpId="0" nodeType="afterEffect">
                                  <p:stCondLst>
                                    <p:cond delay="0"/>
                                  </p:stCondLst>
                                  <p:childTnLst>
                                    <p:set>
                                      <p:cBhvr>
                                        <p:cTn id="86" dur="1" fill="hold">
                                          <p:stCondLst>
                                            <p:cond delay="0"/>
                                          </p:stCondLst>
                                        </p:cTn>
                                        <p:tgtEl>
                                          <p:spTgt spid="48"/>
                                        </p:tgtEl>
                                        <p:attrNameLst>
                                          <p:attrName>style.visibility</p:attrName>
                                        </p:attrNameLst>
                                      </p:cBhvr>
                                      <p:to>
                                        <p:strVal val="visible"/>
                                      </p:to>
                                    </p:set>
                                    <p:animEffect transition="in" filter="wipe(up)">
                                      <p:cBhvr>
                                        <p:cTn id="87" dur="200"/>
                                        <p:tgtEl>
                                          <p:spTgt spid="48"/>
                                        </p:tgtEl>
                                      </p:cBhvr>
                                    </p:animEffect>
                                  </p:childTnLst>
                                </p:cTn>
                              </p:par>
                            </p:childTnLst>
                          </p:cTn>
                        </p:par>
                        <p:par>
                          <p:cTn id="88" fill="hold">
                            <p:stCondLst>
                              <p:cond delay="3600"/>
                            </p:stCondLst>
                            <p:childTnLst>
                              <p:par>
                                <p:cTn id="89" presetID="22" presetClass="entr" presetSubtype="1" fill="hold" grpId="0" nodeType="afterEffect">
                                  <p:stCondLst>
                                    <p:cond delay="0"/>
                                  </p:stCondLst>
                                  <p:childTnLst>
                                    <p:set>
                                      <p:cBhvr>
                                        <p:cTn id="90" dur="1" fill="hold">
                                          <p:stCondLst>
                                            <p:cond delay="0"/>
                                          </p:stCondLst>
                                        </p:cTn>
                                        <p:tgtEl>
                                          <p:spTgt spid="35"/>
                                        </p:tgtEl>
                                        <p:attrNameLst>
                                          <p:attrName>style.visibility</p:attrName>
                                        </p:attrNameLst>
                                      </p:cBhvr>
                                      <p:to>
                                        <p:strVal val="visible"/>
                                      </p:to>
                                    </p:set>
                                    <p:animEffect transition="in" filter="wipe(up)">
                                      <p:cBhvr>
                                        <p:cTn id="91" dur="200"/>
                                        <p:tgtEl>
                                          <p:spTgt spid="35"/>
                                        </p:tgtEl>
                                      </p:cBhvr>
                                    </p:animEffect>
                                  </p:childTnLst>
                                </p:cTn>
                              </p:par>
                            </p:childTnLst>
                          </p:cTn>
                        </p:par>
                        <p:par>
                          <p:cTn id="92" fill="hold">
                            <p:stCondLst>
                              <p:cond delay="3800"/>
                            </p:stCondLst>
                            <p:childTnLst>
                              <p:par>
                                <p:cTn id="93" presetID="10" presetClass="entr" presetSubtype="0" fill="hold" grpId="0" nodeType="afterEffect">
                                  <p:stCondLst>
                                    <p:cond delay="0"/>
                                  </p:stCondLst>
                                  <p:childTnLst>
                                    <p:set>
                                      <p:cBhvr>
                                        <p:cTn id="94" dur="1" fill="hold">
                                          <p:stCondLst>
                                            <p:cond delay="0"/>
                                          </p:stCondLst>
                                        </p:cTn>
                                        <p:tgtEl>
                                          <p:spTgt spid="54"/>
                                        </p:tgtEl>
                                        <p:attrNameLst>
                                          <p:attrName>style.visibility</p:attrName>
                                        </p:attrNameLst>
                                      </p:cBhvr>
                                      <p:to>
                                        <p:strVal val="visible"/>
                                      </p:to>
                                    </p:set>
                                    <p:animEffect transition="in" filter="fade">
                                      <p:cBhvr>
                                        <p:cTn id="95" dur="200"/>
                                        <p:tgtEl>
                                          <p:spTgt spid="54"/>
                                        </p:tgtEl>
                                      </p:cBhvr>
                                    </p:animEffect>
                                  </p:childTnLst>
                                </p:cTn>
                              </p:par>
                            </p:childTnLst>
                          </p:cTn>
                        </p:par>
                        <p:par>
                          <p:cTn id="96" fill="hold">
                            <p:stCondLst>
                              <p:cond delay="4000"/>
                            </p:stCondLst>
                            <p:childTnLst>
                              <p:par>
                                <p:cTn id="97" presetID="22" presetClass="entr" presetSubtype="1" fill="hold" grpId="0" nodeType="afterEffect">
                                  <p:stCondLst>
                                    <p:cond delay="0"/>
                                  </p:stCondLst>
                                  <p:childTnLst>
                                    <p:set>
                                      <p:cBhvr>
                                        <p:cTn id="98" dur="1" fill="hold">
                                          <p:stCondLst>
                                            <p:cond delay="0"/>
                                          </p:stCondLst>
                                        </p:cTn>
                                        <p:tgtEl>
                                          <p:spTgt spid="55"/>
                                        </p:tgtEl>
                                        <p:attrNameLst>
                                          <p:attrName>style.visibility</p:attrName>
                                        </p:attrNameLst>
                                      </p:cBhvr>
                                      <p:to>
                                        <p:strVal val="visible"/>
                                      </p:to>
                                    </p:set>
                                    <p:animEffect transition="in" filter="wipe(up)">
                                      <p:cBhvr>
                                        <p:cTn id="99" dur="200"/>
                                        <p:tgtEl>
                                          <p:spTgt spid="55"/>
                                        </p:tgtEl>
                                      </p:cBhvr>
                                    </p:animEffect>
                                  </p:childTnLst>
                                </p:cTn>
                              </p:par>
                            </p:childTnLst>
                          </p:cTn>
                        </p:par>
                        <p:par>
                          <p:cTn id="100" fill="hold">
                            <p:stCondLst>
                              <p:cond delay="4200"/>
                            </p:stCondLst>
                            <p:childTnLst>
                              <p:par>
                                <p:cTn id="101" presetID="22" presetClass="entr" presetSubtype="8" fill="hold" grpId="0" nodeType="afterEffect">
                                  <p:stCondLst>
                                    <p:cond delay="0"/>
                                  </p:stCondLst>
                                  <p:childTnLst>
                                    <p:set>
                                      <p:cBhvr>
                                        <p:cTn id="102" dur="1" fill="hold">
                                          <p:stCondLst>
                                            <p:cond delay="0"/>
                                          </p:stCondLst>
                                        </p:cTn>
                                        <p:tgtEl>
                                          <p:spTgt spid="43"/>
                                        </p:tgtEl>
                                        <p:attrNameLst>
                                          <p:attrName>style.visibility</p:attrName>
                                        </p:attrNameLst>
                                      </p:cBhvr>
                                      <p:to>
                                        <p:strVal val="visible"/>
                                      </p:to>
                                    </p:set>
                                    <p:animEffect transition="in" filter="wipe(left)">
                                      <p:cBhvr>
                                        <p:cTn id="103" dur="200"/>
                                        <p:tgtEl>
                                          <p:spTgt spid="43"/>
                                        </p:tgtEl>
                                      </p:cBhvr>
                                    </p:animEffect>
                                  </p:childTnLst>
                                </p:cTn>
                              </p:par>
                            </p:childTnLst>
                          </p:cTn>
                        </p:par>
                        <p:par>
                          <p:cTn id="104" fill="hold">
                            <p:stCondLst>
                              <p:cond delay="4400"/>
                            </p:stCondLst>
                            <p:childTnLst>
                              <p:par>
                                <p:cTn id="105" presetID="22" presetClass="entr" presetSubtype="8" fill="hold" grpId="0" nodeType="afterEffect">
                                  <p:stCondLst>
                                    <p:cond delay="0"/>
                                  </p:stCondLst>
                                  <p:childTnLst>
                                    <p:set>
                                      <p:cBhvr>
                                        <p:cTn id="106" dur="1" fill="hold">
                                          <p:stCondLst>
                                            <p:cond delay="0"/>
                                          </p:stCondLst>
                                        </p:cTn>
                                        <p:tgtEl>
                                          <p:spTgt spid="40"/>
                                        </p:tgtEl>
                                        <p:attrNameLst>
                                          <p:attrName>style.visibility</p:attrName>
                                        </p:attrNameLst>
                                      </p:cBhvr>
                                      <p:to>
                                        <p:strVal val="visible"/>
                                      </p:to>
                                    </p:set>
                                    <p:animEffect transition="in" filter="wipe(left)">
                                      <p:cBhvr>
                                        <p:cTn id="107" dur="200"/>
                                        <p:tgtEl>
                                          <p:spTgt spid="40"/>
                                        </p:tgtEl>
                                      </p:cBhvr>
                                    </p:animEffect>
                                  </p:childTnLst>
                                </p:cTn>
                              </p:par>
                            </p:childTnLst>
                          </p:cTn>
                        </p:par>
                        <p:par>
                          <p:cTn id="108" fill="hold">
                            <p:stCondLst>
                              <p:cond delay="4600"/>
                            </p:stCondLst>
                            <p:childTnLst>
                              <p:par>
                                <p:cTn id="109" presetID="10" presetClass="entr" presetSubtype="0" fill="hold" grpId="0" nodeType="afterEffect">
                                  <p:stCondLst>
                                    <p:cond delay="0"/>
                                  </p:stCondLst>
                                  <p:childTnLst>
                                    <p:set>
                                      <p:cBhvr>
                                        <p:cTn id="110" dur="1" fill="hold">
                                          <p:stCondLst>
                                            <p:cond delay="0"/>
                                          </p:stCondLst>
                                        </p:cTn>
                                        <p:tgtEl>
                                          <p:spTgt spid="51">
                                            <p:txEl>
                                              <p:pRg st="0" end="0"/>
                                            </p:txEl>
                                          </p:spTgt>
                                        </p:tgtEl>
                                        <p:attrNameLst>
                                          <p:attrName>style.visibility</p:attrName>
                                        </p:attrNameLst>
                                      </p:cBhvr>
                                      <p:to>
                                        <p:strVal val="visible"/>
                                      </p:to>
                                    </p:set>
                                    <p:animEffect transition="in" filter="fade">
                                      <p:cBhvr>
                                        <p:cTn id="111" dur="200"/>
                                        <p:tgtEl>
                                          <p:spTgt spid="51">
                                            <p:txEl>
                                              <p:pRg st="0" end="0"/>
                                            </p:txEl>
                                          </p:spTgt>
                                        </p:tgtEl>
                                      </p:cBhvr>
                                    </p:animEffect>
                                  </p:childTnLst>
                                </p:cTn>
                              </p:par>
                            </p:childTnLst>
                          </p:cTn>
                        </p:par>
                        <p:par>
                          <p:cTn id="112" fill="hold">
                            <p:stCondLst>
                              <p:cond delay="4800"/>
                            </p:stCondLst>
                            <p:childTnLst>
                              <p:par>
                                <p:cTn id="113" presetID="22" presetClass="entr" presetSubtype="1" fill="hold" grpId="0" nodeType="afterEffect">
                                  <p:stCondLst>
                                    <p:cond delay="0"/>
                                  </p:stCondLst>
                                  <p:childTnLst>
                                    <p:set>
                                      <p:cBhvr>
                                        <p:cTn id="114" dur="1" fill="hold">
                                          <p:stCondLst>
                                            <p:cond delay="0"/>
                                          </p:stCondLst>
                                        </p:cTn>
                                        <p:tgtEl>
                                          <p:spTgt spid="50"/>
                                        </p:tgtEl>
                                        <p:attrNameLst>
                                          <p:attrName>style.visibility</p:attrName>
                                        </p:attrNameLst>
                                      </p:cBhvr>
                                      <p:to>
                                        <p:strVal val="visible"/>
                                      </p:to>
                                    </p:set>
                                    <p:animEffect transition="in" filter="wipe(up)">
                                      <p:cBhvr>
                                        <p:cTn id="115" dur="200"/>
                                        <p:tgtEl>
                                          <p:spTgt spid="50"/>
                                        </p:tgtEl>
                                      </p:cBhvr>
                                    </p:animEffect>
                                  </p:childTnLst>
                                </p:cTn>
                              </p:par>
                            </p:childTnLst>
                          </p:cTn>
                        </p:par>
                        <p:par>
                          <p:cTn id="116" fill="hold">
                            <p:stCondLst>
                              <p:cond delay="5000"/>
                            </p:stCondLst>
                            <p:childTnLst>
                              <p:par>
                                <p:cTn id="117" presetID="22" presetClass="entr" presetSubtype="1" fill="hold" grpId="0" nodeType="afterEffect">
                                  <p:stCondLst>
                                    <p:cond delay="0"/>
                                  </p:stCondLst>
                                  <p:childTnLst>
                                    <p:set>
                                      <p:cBhvr>
                                        <p:cTn id="118" dur="1" fill="hold">
                                          <p:stCondLst>
                                            <p:cond delay="0"/>
                                          </p:stCondLst>
                                        </p:cTn>
                                        <p:tgtEl>
                                          <p:spTgt spid="34"/>
                                        </p:tgtEl>
                                        <p:attrNameLst>
                                          <p:attrName>style.visibility</p:attrName>
                                        </p:attrNameLst>
                                      </p:cBhvr>
                                      <p:to>
                                        <p:strVal val="visible"/>
                                      </p:to>
                                    </p:set>
                                    <p:animEffect transition="in" filter="wipe(up)">
                                      <p:cBhvr>
                                        <p:cTn id="119" dur="200"/>
                                        <p:tgtEl>
                                          <p:spTgt spid="34"/>
                                        </p:tgtEl>
                                      </p:cBhvr>
                                    </p:animEffect>
                                  </p:childTnLst>
                                </p:cTn>
                              </p:par>
                            </p:childTnLst>
                          </p:cTn>
                        </p:par>
                        <p:par>
                          <p:cTn id="120" fill="hold">
                            <p:stCondLst>
                              <p:cond delay="5200"/>
                            </p:stCondLst>
                            <p:childTnLst>
                              <p:par>
                                <p:cTn id="121" presetID="10" presetClass="entr" presetSubtype="0" fill="hold" grpId="0" nodeType="afterEffect">
                                  <p:stCondLst>
                                    <p:cond delay="0"/>
                                  </p:stCondLst>
                                  <p:childTnLst>
                                    <p:set>
                                      <p:cBhvr>
                                        <p:cTn id="122" dur="1" fill="hold">
                                          <p:stCondLst>
                                            <p:cond delay="0"/>
                                          </p:stCondLst>
                                        </p:cTn>
                                        <p:tgtEl>
                                          <p:spTgt spid="56"/>
                                        </p:tgtEl>
                                        <p:attrNameLst>
                                          <p:attrName>style.visibility</p:attrName>
                                        </p:attrNameLst>
                                      </p:cBhvr>
                                      <p:to>
                                        <p:strVal val="visible"/>
                                      </p:to>
                                    </p:set>
                                    <p:animEffect transition="in" filter="fade">
                                      <p:cBhvr>
                                        <p:cTn id="123" dur="200"/>
                                        <p:tgtEl>
                                          <p:spTgt spid="56"/>
                                        </p:tgtEl>
                                      </p:cBhvr>
                                    </p:animEffect>
                                  </p:childTnLst>
                                </p:cTn>
                              </p:par>
                            </p:childTnLst>
                          </p:cTn>
                        </p:par>
                        <p:par>
                          <p:cTn id="124" fill="hold">
                            <p:stCondLst>
                              <p:cond delay="5400"/>
                            </p:stCondLst>
                            <p:childTnLst>
                              <p:par>
                                <p:cTn id="125" presetID="22" presetClass="entr" presetSubtype="1" fill="hold" grpId="0" nodeType="afterEffect">
                                  <p:stCondLst>
                                    <p:cond delay="0"/>
                                  </p:stCondLst>
                                  <p:childTnLst>
                                    <p:set>
                                      <p:cBhvr>
                                        <p:cTn id="126" dur="1" fill="hold">
                                          <p:stCondLst>
                                            <p:cond delay="0"/>
                                          </p:stCondLst>
                                        </p:cTn>
                                        <p:tgtEl>
                                          <p:spTgt spid="57"/>
                                        </p:tgtEl>
                                        <p:attrNameLst>
                                          <p:attrName>style.visibility</p:attrName>
                                        </p:attrNameLst>
                                      </p:cBhvr>
                                      <p:to>
                                        <p:strVal val="visible"/>
                                      </p:to>
                                    </p:set>
                                    <p:animEffect transition="in" filter="wipe(up)">
                                      <p:cBhvr>
                                        <p:cTn id="127" dur="2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animBg="1"/>
      <p:bldP spid="26" grpId="1" animBg="1"/>
      <p:bldP spid="27" grpId="0" animBg="1"/>
      <p:bldP spid="27" grpId="1" animBg="1"/>
      <p:bldP spid="28" grpId="0" animBg="1"/>
      <p:bldP spid="28" grpId="1" animBg="1"/>
      <p:bldP spid="29" grpId="0" animBg="1"/>
      <p:bldP spid="29" grpId="1"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p:bldP spid="45" grpId="0" build="p"/>
      <p:bldP spid="46" grpId="0"/>
      <p:bldP spid="47" grpId="0" build="p"/>
      <p:bldP spid="48" grpId="0"/>
      <p:bldP spid="49" grpId="0" build="p"/>
      <p:bldP spid="50" grpId="0"/>
      <p:bldP spid="51" grpId="0" build="p"/>
      <p:bldP spid="52" grpId="0"/>
      <p:bldP spid="53" grpId="0"/>
      <p:bldP spid="54" grpId="0"/>
      <p:bldP spid="55" grpId="0"/>
      <p:bldP spid="56" grpId="0"/>
      <p:bldP spid="5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a:spLocks noChangeArrowheads="1"/>
          </p:cNvSpPr>
          <p:nvPr/>
        </p:nvSpPr>
        <p:spPr bwMode="auto">
          <a:xfrm>
            <a:off x="914496" y="362645"/>
            <a:ext cx="20313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dirty="0">
                <a:solidFill>
                  <a:srgbClr val="197519"/>
                </a:solidFill>
              </a:rPr>
              <a:t>点击此处输入标题</a:t>
            </a:r>
          </a:p>
        </p:txBody>
      </p:sp>
      <p:sp>
        <p:nvSpPr>
          <p:cNvPr id="17" name="等腰三角形 16"/>
          <p:cNvSpPr>
            <a:spLocks noChangeArrowheads="1"/>
          </p:cNvSpPr>
          <p:nvPr/>
        </p:nvSpPr>
        <p:spPr bwMode="auto">
          <a:xfrm>
            <a:off x="147638" y="270273"/>
            <a:ext cx="422672" cy="364331"/>
          </a:xfrm>
          <a:prstGeom prst="triangle">
            <a:avLst>
              <a:gd name="adj" fmla="val 50000"/>
            </a:avLst>
          </a:prstGeom>
          <a:solidFill>
            <a:srgbClr val="19751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2" name="等腰三角形 31"/>
          <p:cNvSpPr>
            <a:spLocks noChangeArrowheads="1"/>
          </p:cNvSpPr>
          <p:nvPr/>
        </p:nvSpPr>
        <p:spPr bwMode="auto">
          <a:xfrm>
            <a:off x="570310" y="522685"/>
            <a:ext cx="198834" cy="171450"/>
          </a:xfrm>
          <a:prstGeom prst="triangle">
            <a:avLst>
              <a:gd name="adj" fmla="val 50000"/>
            </a:avLst>
          </a:prstGeom>
          <a:solidFill>
            <a:srgbClr val="197519">
              <a:alpha val="8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3" name="等腰三角形 32"/>
          <p:cNvSpPr>
            <a:spLocks noChangeArrowheads="1"/>
          </p:cNvSpPr>
          <p:nvPr/>
        </p:nvSpPr>
        <p:spPr bwMode="auto">
          <a:xfrm flipH="1">
            <a:off x="472679" y="352425"/>
            <a:ext cx="64294" cy="55960"/>
          </a:xfrm>
          <a:prstGeom prst="triangle">
            <a:avLst>
              <a:gd name="adj" fmla="val 50000"/>
            </a:avLst>
          </a:prstGeom>
          <a:solidFill>
            <a:srgbClr val="197519">
              <a:alpha val="46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4" name="等腰三角形 33"/>
          <p:cNvSpPr>
            <a:spLocks noChangeArrowheads="1"/>
          </p:cNvSpPr>
          <p:nvPr/>
        </p:nvSpPr>
        <p:spPr bwMode="auto">
          <a:xfrm>
            <a:off x="625079" y="367904"/>
            <a:ext cx="133350" cy="114300"/>
          </a:xfrm>
          <a:prstGeom prst="triangle">
            <a:avLst>
              <a:gd name="adj" fmla="val 50000"/>
            </a:avLst>
          </a:prstGeom>
          <a:solidFill>
            <a:srgbClr val="197519">
              <a:alpha val="71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nvGrpSpPr>
          <p:cNvPr id="35" name="组合 34"/>
          <p:cNvGrpSpPr/>
          <p:nvPr/>
        </p:nvGrpSpPr>
        <p:grpSpPr>
          <a:xfrm>
            <a:off x="5538813" y="1536444"/>
            <a:ext cx="2796076" cy="2835506"/>
            <a:chOff x="1331640" y="1707654"/>
            <a:chExt cx="2796076" cy="2835506"/>
          </a:xfrm>
          <a:solidFill>
            <a:srgbClr val="197519"/>
          </a:solidFill>
        </p:grpSpPr>
        <p:sp>
          <p:nvSpPr>
            <p:cNvPr id="36" name="等腰三角形 5"/>
            <p:cNvSpPr/>
            <p:nvPr/>
          </p:nvSpPr>
          <p:spPr>
            <a:xfrm>
              <a:off x="1608861" y="1707654"/>
              <a:ext cx="1247249" cy="1186339"/>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 fmla="*/ 0 w 2405548"/>
                <a:gd name="connsiteY0" fmla="*/ 553019 h 553019"/>
                <a:gd name="connsiteX1" fmla="*/ 1937496 w 2405548"/>
                <a:gd name="connsiteY1" fmla="*/ 0 h 553019"/>
                <a:gd name="connsiteX2" fmla="*/ 2405548 w 2405548"/>
                <a:gd name="connsiteY2" fmla="*/ 432048 h 553019"/>
                <a:gd name="connsiteX3" fmla="*/ 0 w 2405548"/>
                <a:gd name="connsiteY3" fmla="*/ 553019 h 553019"/>
                <a:gd name="connsiteX0" fmla="*/ 0 w 2405548"/>
                <a:gd name="connsiteY0" fmla="*/ 1186339 h 1186339"/>
                <a:gd name="connsiteX1" fmla="*/ 1247249 w 2405548"/>
                <a:gd name="connsiteY1" fmla="*/ 0 h 1186339"/>
                <a:gd name="connsiteX2" fmla="*/ 2405548 w 2405548"/>
                <a:gd name="connsiteY2" fmla="*/ 1065368 h 1186339"/>
                <a:gd name="connsiteX3" fmla="*/ 0 w 2405548"/>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Lst>
              <a:ahLst/>
              <a:cxnLst>
                <a:cxn ang="0">
                  <a:pos x="connsiteX0" y="connsiteY0"/>
                </a:cxn>
                <a:cxn ang="0">
                  <a:pos x="connsiteX1" y="connsiteY1"/>
                </a:cxn>
                <a:cxn ang="0">
                  <a:pos x="connsiteX2" y="connsiteY2"/>
                </a:cxn>
                <a:cxn ang="0">
                  <a:pos x="connsiteX3" y="connsiteY3"/>
                </a:cxn>
              </a:cxnLst>
              <a:rect l="l" t="t" r="r" b="b"/>
              <a:pathLst>
                <a:path w="1247249" h="1186339">
                  <a:moveTo>
                    <a:pt x="0" y="1186339"/>
                  </a:moveTo>
                  <a:cubicBezTo>
                    <a:pt x="177366" y="310566"/>
                    <a:pt x="852847" y="57437"/>
                    <a:pt x="1247249" y="0"/>
                  </a:cubicBezTo>
                  <a:cubicBezTo>
                    <a:pt x="1055770" y="225850"/>
                    <a:pt x="1081329" y="426793"/>
                    <a:pt x="1231416" y="638411"/>
                  </a:cubicBezTo>
                  <a:cubicBezTo>
                    <a:pt x="597978" y="633668"/>
                    <a:pt x="270525" y="877981"/>
                    <a:pt x="0" y="118633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7" name="等腰三角形 5"/>
            <p:cNvSpPr/>
            <p:nvPr/>
          </p:nvSpPr>
          <p:spPr>
            <a:xfrm>
              <a:off x="1619672" y="2445005"/>
              <a:ext cx="1234974" cy="634853"/>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 fmla="*/ 0 w 2405548"/>
                <a:gd name="connsiteY0" fmla="*/ 553019 h 553019"/>
                <a:gd name="connsiteX1" fmla="*/ 1937496 w 2405548"/>
                <a:gd name="connsiteY1" fmla="*/ 0 h 553019"/>
                <a:gd name="connsiteX2" fmla="*/ 2405548 w 2405548"/>
                <a:gd name="connsiteY2" fmla="*/ 432048 h 553019"/>
                <a:gd name="connsiteX3" fmla="*/ 0 w 2405548"/>
                <a:gd name="connsiteY3" fmla="*/ 553019 h 553019"/>
                <a:gd name="connsiteX0" fmla="*/ 0 w 2405548"/>
                <a:gd name="connsiteY0" fmla="*/ 1186339 h 1186339"/>
                <a:gd name="connsiteX1" fmla="*/ 1247249 w 2405548"/>
                <a:gd name="connsiteY1" fmla="*/ 0 h 1186339"/>
                <a:gd name="connsiteX2" fmla="*/ 2405548 w 2405548"/>
                <a:gd name="connsiteY2" fmla="*/ 1065368 h 1186339"/>
                <a:gd name="connsiteX3" fmla="*/ 0 w 2405548"/>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0133"/>
                <a:gd name="connsiteY0" fmla="*/ 652643 h 652643"/>
                <a:gd name="connsiteX1" fmla="*/ 1240133 w 1240133"/>
                <a:gd name="connsiteY1" fmla="*/ 0 h 652643"/>
                <a:gd name="connsiteX2" fmla="*/ 1224300 w 1240133"/>
                <a:gd name="connsiteY2" fmla="*/ 638411 h 652643"/>
                <a:gd name="connsiteX3" fmla="*/ 0 w 1240133"/>
                <a:gd name="connsiteY3" fmla="*/ 652643 h 652643"/>
                <a:gd name="connsiteX0" fmla="*/ 0 w 1233017"/>
                <a:gd name="connsiteY0" fmla="*/ 629932 h 629932"/>
                <a:gd name="connsiteX1" fmla="*/ 1233017 w 1233017"/>
                <a:gd name="connsiteY1" fmla="*/ 9311 h 629932"/>
                <a:gd name="connsiteX2" fmla="*/ 1224300 w 1233017"/>
                <a:gd name="connsiteY2" fmla="*/ 615700 h 629932"/>
                <a:gd name="connsiteX3" fmla="*/ 0 w 1233017"/>
                <a:gd name="connsiteY3" fmla="*/ 629932 h 629932"/>
                <a:gd name="connsiteX0" fmla="*/ 0 w 1233017"/>
                <a:gd name="connsiteY0" fmla="*/ 629932 h 644164"/>
                <a:gd name="connsiteX1" fmla="*/ 1233017 w 1233017"/>
                <a:gd name="connsiteY1" fmla="*/ 9311 h 644164"/>
                <a:gd name="connsiteX2" fmla="*/ 1224300 w 1233017"/>
                <a:gd name="connsiteY2" fmla="*/ 644164 h 644164"/>
                <a:gd name="connsiteX3" fmla="*/ 0 w 1233017"/>
                <a:gd name="connsiteY3" fmla="*/ 629932 h 644164"/>
                <a:gd name="connsiteX0" fmla="*/ 0 w 1233017"/>
                <a:gd name="connsiteY0" fmla="*/ 629932 h 644164"/>
                <a:gd name="connsiteX1" fmla="*/ 1233017 w 1233017"/>
                <a:gd name="connsiteY1" fmla="*/ 9311 h 644164"/>
                <a:gd name="connsiteX2" fmla="*/ 1224300 w 1233017"/>
                <a:gd name="connsiteY2" fmla="*/ 644164 h 644164"/>
                <a:gd name="connsiteX3" fmla="*/ 0 w 1233017"/>
                <a:gd name="connsiteY3" fmla="*/ 629932 h 644164"/>
                <a:gd name="connsiteX0" fmla="*/ 0 w 1233017"/>
                <a:gd name="connsiteY0" fmla="*/ 629932 h 644164"/>
                <a:gd name="connsiteX1" fmla="*/ 1233017 w 1233017"/>
                <a:gd name="connsiteY1" fmla="*/ 9311 h 644164"/>
                <a:gd name="connsiteX2" fmla="*/ 1224300 w 1233017"/>
                <a:gd name="connsiteY2" fmla="*/ 644164 h 644164"/>
                <a:gd name="connsiteX3" fmla="*/ 0 w 1233017"/>
                <a:gd name="connsiteY3" fmla="*/ 629932 h 644164"/>
                <a:gd name="connsiteX0" fmla="*/ 0 w 1233017"/>
                <a:gd name="connsiteY0" fmla="*/ 629932 h 640606"/>
                <a:gd name="connsiteX1" fmla="*/ 1233017 w 1233017"/>
                <a:gd name="connsiteY1" fmla="*/ 9311 h 640606"/>
                <a:gd name="connsiteX2" fmla="*/ 1227858 w 1233017"/>
                <a:gd name="connsiteY2" fmla="*/ 640606 h 640606"/>
                <a:gd name="connsiteX3" fmla="*/ 0 w 1233017"/>
                <a:gd name="connsiteY3" fmla="*/ 629932 h 640606"/>
                <a:gd name="connsiteX0" fmla="*/ 0 w 1225901"/>
                <a:gd name="connsiteY0" fmla="*/ 632363 h 639479"/>
                <a:gd name="connsiteX1" fmla="*/ 1225901 w 1225901"/>
                <a:gd name="connsiteY1" fmla="*/ 8184 h 639479"/>
                <a:gd name="connsiteX2" fmla="*/ 1220742 w 1225901"/>
                <a:gd name="connsiteY2" fmla="*/ 639479 h 639479"/>
                <a:gd name="connsiteX3" fmla="*/ 0 w 1225901"/>
                <a:gd name="connsiteY3" fmla="*/ 632363 h 639479"/>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18785"/>
                <a:gd name="connsiteY0" fmla="*/ 631295 h 631295"/>
                <a:gd name="connsiteX1" fmla="*/ 1218785 w 1218785"/>
                <a:gd name="connsiteY1" fmla="*/ 0 h 631295"/>
                <a:gd name="connsiteX2" fmla="*/ 1213626 w 1218785"/>
                <a:gd name="connsiteY2" fmla="*/ 631295 h 631295"/>
                <a:gd name="connsiteX3" fmla="*/ 0 w 1218785"/>
                <a:gd name="connsiteY3" fmla="*/ 631295 h 631295"/>
                <a:gd name="connsiteX0" fmla="*/ 0 w 1229459"/>
                <a:gd name="connsiteY0" fmla="*/ 631295 h 631295"/>
                <a:gd name="connsiteX1" fmla="*/ 1229459 w 1229459"/>
                <a:gd name="connsiteY1" fmla="*/ 0 h 631295"/>
                <a:gd name="connsiteX2" fmla="*/ 1224300 w 1229459"/>
                <a:gd name="connsiteY2" fmla="*/ 631295 h 631295"/>
                <a:gd name="connsiteX3" fmla="*/ 0 w 1229459"/>
                <a:gd name="connsiteY3" fmla="*/ 631295 h 631295"/>
                <a:gd name="connsiteX0" fmla="*/ 0 w 1231416"/>
                <a:gd name="connsiteY0" fmla="*/ 631295 h 634853"/>
                <a:gd name="connsiteX1" fmla="*/ 1229459 w 1231416"/>
                <a:gd name="connsiteY1" fmla="*/ 0 h 634853"/>
                <a:gd name="connsiteX2" fmla="*/ 1231416 w 1231416"/>
                <a:gd name="connsiteY2" fmla="*/ 634853 h 634853"/>
                <a:gd name="connsiteX3" fmla="*/ 0 w 1231416"/>
                <a:gd name="connsiteY3" fmla="*/ 631295 h 634853"/>
                <a:gd name="connsiteX0" fmla="*/ 0 w 1234974"/>
                <a:gd name="connsiteY0" fmla="*/ 634853 h 634853"/>
                <a:gd name="connsiteX1" fmla="*/ 1233017 w 1234974"/>
                <a:gd name="connsiteY1" fmla="*/ 0 h 634853"/>
                <a:gd name="connsiteX2" fmla="*/ 1234974 w 1234974"/>
                <a:gd name="connsiteY2" fmla="*/ 634853 h 634853"/>
                <a:gd name="connsiteX3" fmla="*/ 0 w 1234974"/>
                <a:gd name="connsiteY3" fmla="*/ 634853 h 634853"/>
              </a:gdLst>
              <a:ahLst/>
              <a:cxnLst>
                <a:cxn ang="0">
                  <a:pos x="connsiteX0" y="connsiteY0"/>
                </a:cxn>
                <a:cxn ang="0">
                  <a:pos x="connsiteX1" y="connsiteY1"/>
                </a:cxn>
                <a:cxn ang="0">
                  <a:pos x="connsiteX2" y="connsiteY2"/>
                </a:cxn>
                <a:cxn ang="0">
                  <a:pos x="connsiteX3" y="connsiteY3"/>
                </a:cxn>
              </a:cxnLst>
              <a:rect l="l" t="t" r="r" b="b"/>
              <a:pathLst>
                <a:path w="1234974" h="634853">
                  <a:moveTo>
                    <a:pt x="0" y="634853"/>
                  </a:moveTo>
                  <a:cubicBezTo>
                    <a:pt x="291221" y="118435"/>
                    <a:pt x="835057" y="509"/>
                    <a:pt x="1233017" y="0"/>
                  </a:cubicBezTo>
                  <a:cubicBezTo>
                    <a:pt x="1041538" y="225850"/>
                    <a:pt x="1084887" y="423235"/>
                    <a:pt x="1234974" y="634853"/>
                  </a:cubicBezTo>
                  <a:lnTo>
                    <a:pt x="0" y="634853"/>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8" name="等腰三角形 5"/>
            <p:cNvSpPr/>
            <p:nvPr/>
          </p:nvSpPr>
          <p:spPr>
            <a:xfrm flipV="1">
              <a:off x="1608861" y="3167482"/>
              <a:ext cx="1234974" cy="634853"/>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 fmla="*/ 0 w 2405548"/>
                <a:gd name="connsiteY0" fmla="*/ 553019 h 553019"/>
                <a:gd name="connsiteX1" fmla="*/ 1937496 w 2405548"/>
                <a:gd name="connsiteY1" fmla="*/ 0 h 553019"/>
                <a:gd name="connsiteX2" fmla="*/ 2405548 w 2405548"/>
                <a:gd name="connsiteY2" fmla="*/ 432048 h 553019"/>
                <a:gd name="connsiteX3" fmla="*/ 0 w 2405548"/>
                <a:gd name="connsiteY3" fmla="*/ 553019 h 553019"/>
                <a:gd name="connsiteX0" fmla="*/ 0 w 2405548"/>
                <a:gd name="connsiteY0" fmla="*/ 1186339 h 1186339"/>
                <a:gd name="connsiteX1" fmla="*/ 1247249 w 2405548"/>
                <a:gd name="connsiteY1" fmla="*/ 0 h 1186339"/>
                <a:gd name="connsiteX2" fmla="*/ 2405548 w 2405548"/>
                <a:gd name="connsiteY2" fmla="*/ 1065368 h 1186339"/>
                <a:gd name="connsiteX3" fmla="*/ 0 w 2405548"/>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0133"/>
                <a:gd name="connsiteY0" fmla="*/ 652643 h 652643"/>
                <a:gd name="connsiteX1" fmla="*/ 1240133 w 1240133"/>
                <a:gd name="connsiteY1" fmla="*/ 0 h 652643"/>
                <a:gd name="connsiteX2" fmla="*/ 1224300 w 1240133"/>
                <a:gd name="connsiteY2" fmla="*/ 638411 h 652643"/>
                <a:gd name="connsiteX3" fmla="*/ 0 w 1240133"/>
                <a:gd name="connsiteY3" fmla="*/ 652643 h 652643"/>
                <a:gd name="connsiteX0" fmla="*/ 0 w 1233017"/>
                <a:gd name="connsiteY0" fmla="*/ 629932 h 629932"/>
                <a:gd name="connsiteX1" fmla="*/ 1233017 w 1233017"/>
                <a:gd name="connsiteY1" fmla="*/ 9311 h 629932"/>
                <a:gd name="connsiteX2" fmla="*/ 1224300 w 1233017"/>
                <a:gd name="connsiteY2" fmla="*/ 615700 h 629932"/>
                <a:gd name="connsiteX3" fmla="*/ 0 w 1233017"/>
                <a:gd name="connsiteY3" fmla="*/ 629932 h 629932"/>
                <a:gd name="connsiteX0" fmla="*/ 0 w 1233017"/>
                <a:gd name="connsiteY0" fmla="*/ 629932 h 644164"/>
                <a:gd name="connsiteX1" fmla="*/ 1233017 w 1233017"/>
                <a:gd name="connsiteY1" fmla="*/ 9311 h 644164"/>
                <a:gd name="connsiteX2" fmla="*/ 1224300 w 1233017"/>
                <a:gd name="connsiteY2" fmla="*/ 644164 h 644164"/>
                <a:gd name="connsiteX3" fmla="*/ 0 w 1233017"/>
                <a:gd name="connsiteY3" fmla="*/ 629932 h 644164"/>
                <a:gd name="connsiteX0" fmla="*/ 0 w 1233017"/>
                <a:gd name="connsiteY0" fmla="*/ 629932 h 644164"/>
                <a:gd name="connsiteX1" fmla="*/ 1233017 w 1233017"/>
                <a:gd name="connsiteY1" fmla="*/ 9311 h 644164"/>
                <a:gd name="connsiteX2" fmla="*/ 1224300 w 1233017"/>
                <a:gd name="connsiteY2" fmla="*/ 644164 h 644164"/>
                <a:gd name="connsiteX3" fmla="*/ 0 w 1233017"/>
                <a:gd name="connsiteY3" fmla="*/ 629932 h 644164"/>
                <a:gd name="connsiteX0" fmla="*/ 0 w 1233017"/>
                <a:gd name="connsiteY0" fmla="*/ 629932 h 644164"/>
                <a:gd name="connsiteX1" fmla="*/ 1233017 w 1233017"/>
                <a:gd name="connsiteY1" fmla="*/ 9311 h 644164"/>
                <a:gd name="connsiteX2" fmla="*/ 1224300 w 1233017"/>
                <a:gd name="connsiteY2" fmla="*/ 644164 h 644164"/>
                <a:gd name="connsiteX3" fmla="*/ 0 w 1233017"/>
                <a:gd name="connsiteY3" fmla="*/ 629932 h 644164"/>
                <a:gd name="connsiteX0" fmla="*/ 0 w 1233017"/>
                <a:gd name="connsiteY0" fmla="*/ 629932 h 640606"/>
                <a:gd name="connsiteX1" fmla="*/ 1233017 w 1233017"/>
                <a:gd name="connsiteY1" fmla="*/ 9311 h 640606"/>
                <a:gd name="connsiteX2" fmla="*/ 1227858 w 1233017"/>
                <a:gd name="connsiteY2" fmla="*/ 640606 h 640606"/>
                <a:gd name="connsiteX3" fmla="*/ 0 w 1233017"/>
                <a:gd name="connsiteY3" fmla="*/ 629932 h 640606"/>
                <a:gd name="connsiteX0" fmla="*/ 0 w 1225901"/>
                <a:gd name="connsiteY0" fmla="*/ 632363 h 639479"/>
                <a:gd name="connsiteX1" fmla="*/ 1225901 w 1225901"/>
                <a:gd name="connsiteY1" fmla="*/ 8184 h 639479"/>
                <a:gd name="connsiteX2" fmla="*/ 1220742 w 1225901"/>
                <a:gd name="connsiteY2" fmla="*/ 639479 h 639479"/>
                <a:gd name="connsiteX3" fmla="*/ 0 w 1225901"/>
                <a:gd name="connsiteY3" fmla="*/ 632363 h 639479"/>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18785"/>
                <a:gd name="connsiteY0" fmla="*/ 631295 h 631295"/>
                <a:gd name="connsiteX1" fmla="*/ 1218785 w 1218785"/>
                <a:gd name="connsiteY1" fmla="*/ 0 h 631295"/>
                <a:gd name="connsiteX2" fmla="*/ 1213626 w 1218785"/>
                <a:gd name="connsiteY2" fmla="*/ 631295 h 631295"/>
                <a:gd name="connsiteX3" fmla="*/ 0 w 1218785"/>
                <a:gd name="connsiteY3" fmla="*/ 631295 h 631295"/>
                <a:gd name="connsiteX0" fmla="*/ 0 w 1229459"/>
                <a:gd name="connsiteY0" fmla="*/ 631295 h 631295"/>
                <a:gd name="connsiteX1" fmla="*/ 1229459 w 1229459"/>
                <a:gd name="connsiteY1" fmla="*/ 0 h 631295"/>
                <a:gd name="connsiteX2" fmla="*/ 1224300 w 1229459"/>
                <a:gd name="connsiteY2" fmla="*/ 631295 h 631295"/>
                <a:gd name="connsiteX3" fmla="*/ 0 w 1229459"/>
                <a:gd name="connsiteY3" fmla="*/ 631295 h 631295"/>
                <a:gd name="connsiteX0" fmla="*/ 0 w 1231416"/>
                <a:gd name="connsiteY0" fmla="*/ 631295 h 634853"/>
                <a:gd name="connsiteX1" fmla="*/ 1229459 w 1231416"/>
                <a:gd name="connsiteY1" fmla="*/ 0 h 634853"/>
                <a:gd name="connsiteX2" fmla="*/ 1231416 w 1231416"/>
                <a:gd name="connsiteY2" fmla="*/ 634853 h 634853"/>
                <a:gd name="connsiteX3" fmla="*/ 0 w 1231416"/>
                <a:gd name="connsiteY3" fmla="*/ 631295 h 634853"/>
                <a:gd name="connsiteX0" fmla="*/ 0 w 1234974"/>
                <a:gd name="connsiteY0" fmla="*/ 634853 h 634853"/>
                <a:gd name="connsiteX1" fmla="*/ 1233017 w 1234974"/>
                <a:gd name="connsiteY1" fmla="*/ 0 h 634853"/>
                <a:gd name="connsiteX2" fmla="*/ 1234974 w 1234974"/>
                <a:gd name="connsiteY2" fmla="*/ 634853 h 634853"/>
                <a:gd name="connsiteX3" fmla="*/ 0 w 1234974"/>
                <a:gd name="connsiteY3" fmla="*/ 634853 h 634853"/>
              </a:gdLst>
              <a:ahLst/>
              <a:cxnLst>
                <a:cxn ang="0">
                  <a:pos x="connsiteX0" y="connsiteY0"/>
                </a:cxn>
                <a:cxn ang="0">
                  <a:pos x="connsiteX1" y="connsiteY1"/>
                </a:cxn>
                <a:cxn ang="0">
                  <a:pos x="connsiteX2" y="connsiteY2"/>
                </a:cxn>
                <a:cxn ang="0">
                  <a:pos x="connsiteX3" y="connsiteY3"/>
                </a:cxn>
              </a:cxnLst>
              <a:rect l="l" t="t" r="r" b="b"/>
              <a:pathLst>
                <a:path w="1234974" h="634853">
                  <a:moveTo>
                    <a:pt x="0" y="634853"/>
                  </a:moveTo>
                  <a:cubicBezTo>
                    <a:pt x="291221" y="118435"/>
                    <a:pt x="835057" y="509"/>
                    <a:pt x="1233017" y="0"/>
                  </a:cubicBezTo>
                  <a:cubicBezTo>
                    <a:pt x="1041538" y="225850"/>
                    <a:pt x="1084887" y="423235"/>
                    <a:pt x="1234974" y="634853"/>
                  </a:cubicBezTo>
                  <a:lnTo>
                    <a:pt x="0" y="634853"/>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9" name="等腰三角形 5"/>
            <p:cNvSpPr/>
            <p:nvPr/>
          </p:nvSpPr>
          <p:spPr>
            <a:xfrm flipV="1">
              <a:off x="1619672" y="3356821"/>
              <a:ext cx="1247249" cy="1186339"/>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 fmla="*/ 0 w 2405548"/>
                <a:gd name="connsiteY0" fmla="*/ 553019 h 553019"/>
                <a:gd name="connsiteX1" fmla="*/ 1937496 w 2405548"/>
                <a:gd name="connsiteY1" fmla="*/ 0 h 553019"/>
                <a:gd name="connsiteX2" fmla="*/ 2405548 w 2405548"/>
                <a:gd name="connsiteY2" fmla="*/ 432048 h 553019"/>
                <a:gd name="connsiteX3" fmla="*/ 0 w 2405548"/>
                <a:gd name="connsiteY3" fmla="*/ 553019 h 553019"/>
                <a:gd name="connsiteX0" fmla="*/ 0 w 2405548"/>
                <a:gd name="connsiteY0" fmla="*/ 1186339 h 1186339"/>
                <a:gd name="connsiteX1" fmla="*/ 1247249 w 2405548"/>
                <a:gd name="connsiteY1" fmla="*/ 0 h 1186339"/>
                <a:gd name="connsiteX2" fmla="*/ 2405548 w 2405548"/>
                <a:gd name="connsiteY2" fmla="*/ 1065368 h 1186339"/>
                <a:gd name="connsiteX3" fmla="*/ 0 w 2405548"/>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Lst>
              <a:ahLst/>
              <a:cxnLst>
                <a:cxn ang="0">
                  <a:pos x="connsiteX0" y="connsiteY0"/>
                </a:cxn>
                <a:cxn ang="0">
                  <a:pos x="connsiteX1" y="connsiteY1"/>
                </a:cxn>
                <a:cxn ang="0">
                  <a:pos x="connsiteX2" y="connsiteY2"/>
                </a:cxn>
                <a:cxn ang="0">
                  <a:pos x="connsiteX3" y="connsiteY3"/>
                </a:cxn>
              </a:cxnLst>
              <a:rect l="l" t="t" r="r" b="b"/>
              <a:pathLst>
                <a:path w="1247249" h="1186339">
                  <a:moveTo>
                    <a:pt x="0" y="1186339"/>
                  </a:moveTo>
                  <a:cubicBezTo>
                    <a:pt x="177366" y="310566"/>
                    <a:pt x="852847" y="57437"/>
                    <a:pt x="1247249" y="0"/>
                  </a:cubicBezTo>
                  <a:cubicBezTo>
                    <a:pt x="1055770" y="225850"/>
                    <a:pt x="1081329" y="426793"/>
                    <a:pt x="1231416" y="638411"/>
                  </a:cubicBezTo>
                  <a:cubicBezTo>
                    <a:pt x="597978" y="633668"/>
                    <a:pt x="270525" y="877981"/>
                    <a:pt x="0" y="118633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0" name="圆角矩形 11"/>
            <p:cNvSpPr/>
            <p:nvPr/>
          </p:nvSpPr>
          <p:spPr>
            <a:xfrm>
              <a:off x="1331640" y="3079858"/>
              <a:ext cx="198918" cy="87624"/>
            </a:xfrm>
            <a:custGeom>
              <a:avLst/>
              <a:gdLst/>
              <a:ahLst/>
              <a:cxnLst/>
              <a:rect l="l" t="t" r="r" b="b"/>
              <a:pathLst>
                <a:path w="198918" h="87624">
                  <a:moveTo>
                    <a:pt x="43812" y="0"/>
                  </a:moveTo>
                  <a:lnTo>
                    <a:pt x="198918" y="0"/>
                  </a:lnTo>
                  <a:lnTo>
                    <a:pt x="198918" y="87624"/>
                  </a:lnTo>
                  <a:lnTo>
                    <a:pt x="43812" y="87624"/>
                  </a:lnTo>
                  <a:cubicBezTo>
                    <a:pt x="19615" y="87624"/>
                    <a:pt x="0" y="68009"/>
                    <a:pt x="0" y="43812"/>
                  </a:cubicBezTo>
                  <a:cubicBezTo>
                    <a:pt x="0" y="19615"/>
                    <a:pt x="19615" y="0"/>
                    <a:pt x="4381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1" name="空心弧 15"/>
            <p:cNvSpPr/>
            <p:nvPr/>
          </p:nvSpPr>
          <p:spPr>
            <a:xfrm rot="5400000">
              <a:off x="3312321" y="2346812"/>
              <a:ext cx="509372" cy="1121419"/>
            </a:xfrm>
            <a:custGeom>
              <a:avLst/>
              <a:gdLst/>
              <a:ahLst/>
              <a:cxnLst/>
              <a:rect l="l" t="t" r="r" b="b"/>
              <a:pathLst>
                <a:path w="509372" h="1121419">
                  <a:moveTo>
                    <a:pt x="507512" y="1121419"/>
                  </a:moveTo>
                  <a:lnTo>
                    <a:pt x="509372" y="1119300"/>
                  </a:lnTo>
                  <a:lnTo>
                    <a:pt x="509372" y="1121419"/>
                  </a:lnTo>
                  <a:close/>
                  <a:moveTo>
                    <a:pt x="430106" y="1116802"/>
                  </a:moveTo>
                  <a:lnTo>
                    <a:pt x="434159" y="1121419"/>
                  </a:lnTo>
                  <a:lnTo>
                    <a:pt x="430599" y="1121419"/>
                  </a:lnTo>
                  <a:cubicBezTo>
                    <a:pt x="430325" y="1119896"/>
                    <a:pt x="430214" y="1118353"/>
                    <a:pt x="430106" y="1116802"/>
                  </a:cubicBezTo>
                  <a:close/>
                  <a:moveTo>
                    <a:pt x="0" y="259419"/>
                  </a:moveTo>
                  <a:lnTo>
                    <a:pt x="832" y="257324"/>
                  </a:lnTo>
                  <a:lnTo>
                    <a:pt x="0" y="257324"/>
                  </a:lnTo>
                  <a:cubicBezTo>
                    <a:pt x="0" y="161091"/>
                    <a:pt x="53696" y="72900"/>
                    <a:pt x="139188" y="28721"/>
                  </a:cubicBezTo>
                  <a:cubicBezTo>
                    <a:pt x="224680" y="-15459"/>
                    <a:pt x="327679" y="-8244"/>
                    <a:pt x="406177" y="47423"/>
                  </a:cubicBezTo>
                  <a:cubicBezTo>
                    <a:pt x="466571" y="90252"/>
                    <a:pt x="504696" y="156253"/>
                    <a:pt x="509372" y="227993"/>
                  </a:cubicBezTo>
                  <a:lnTo>
                    <a:pt x="509372" y="1073841"/>
                  </a:lnTo>
                  <a:cubicBezTo>
                    <a:pt x="502538" y="1059565"/>
                    <a:pt x="487753" y="1050433"/>
                    <a:pt x="470835" y="1050433"/>
                  </a:cubicBezTo>
                  <a:cubicBezTo>
                    <a:pt x="451854" y="1050433"/>
                    <a:pt x="435559" y="1061928"/>
                    <a:pt x="428567" y="1078352"/>
                  </a:cubicBezTo>
                  <a:cubicBezTo>
                    <a:pt x="427251" y="1065847"/>
                    <a:pt x="427023" y="1052948"/>
                    <a:pt x="427023" y="1039779"/>
                  </a:cubicBezTo>
                  <a:lnTo>
                    <a:pt x="427023" y="281216"/>
                  </a:lnTo>
                  <a:lnTo>
                    <a:pt x="427023" y="281216"/>
                  </a:lnTo>
                  <a:lnTo>
                    <a:pt x="427023" y="236015"/>
                  </a:lnTo>
                  <a:lnTo>
                    <a:pt x="426558" y="236015"/>
                  </a:lnTo>
                  <a:cubicBezTo>
                    <a:pt x="420904" y="189157"/>
                    <a:pt x="395728" y="146071"/>
                    <a:pt x="356132" y="117992"/>
                  </a:cubicBezTo>
                  <a:cubicBezTo>
                    <a:pt x="304025" y="81040"/>
                    <a:pt x="235655" y="76251"/>
                    <a:pt x="178905" y="105577"/>
                  </a:cubicBezTo>
                  <a:cubicBezTo>
                    <a:pt x="122253" y="134854"/>
                    <a:pt x="86634" y="193244"/>
                    <a:pt x="86558" y="256996"/>
                  </a:cubicBezTo>
                  <a:cubicBezTo>
                    <a:pt x="87499" y="257768"/>
                    <a:pt x="87520" y="258591"/>
                    <a:pt x="87520" y="259419"/>
                  </a:cubicBezTo>
                  <a:cubicBezTo>
                    <a:pt x="87520" y="284619"/>
                    <a:pt x="67928" y="305047"/>
                    <a:pt x="43760" y="305047"/>
                  </a:cubicBezTo>
                  <a:cubicBezTo>
                    <a:pt x="19592" y="305047"/>
                    <a:pt x="0" y="284619"/>
                    <a:pt x="0" y="25941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42" name="矩形 1"/>
          <p:cNvSpPr>
            <a:spLocks noChangeArrowheads="1"/>
          </p:cNvSpPr>
          <p:nvPr/>
        </p:nvSpPr>
        <p:spPr bwMode="auto">
          <a:xfrm>
            <a:off x="1043608" y="1682322"/>
            <a:ext cx="352839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a:t>
            </a:r>
          </a:p>
        </p:txBody>
      </p:sp>
      <p:sp>
        <p:nvSpPr>
          <p:cNvPr id="43" name="矩形 1"/>
          <p:cNvSpPr>
            <a:spLocks noChangeArrowheads="1"/>
          </p:cNvSpPr>
          <p:nvPr/>
        </p:nvSpPr>
        <p:spPr bwMode="auto">
          <a:xfrm>
            <a:off x="1043608" y="2414417"/>
            <a:ext cx="352839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ts val="12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a:t>
            </a:r>
          </a:p>
        </p:txBody>
      </p:sp>
      <p:sp>
        <p:nvSpPr>
          <p:cNvPr id="44" name="矩形 1"/>
          <p:cNvSpPr>
            <a:spLocks noChangeArrowheads="1"/>
          </p:cNvSpPr>
          <p:nvPr/>
        </p:nvSpPr>
        <p:spPr bwMode="auto">
          <a:xfrm>
            <a:off x="1043608" y="3146512"/>
            <a:ext cx="352839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ts val="12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a:t>
            </a:r>
          </a:p>
        </p:txBody>
      </p:sp>
      <p:sp>
        <p:nvSpPr>
          <p:cNvPr id="45" name="矩形 1"/>
          <p:cNvSpPr>
            <a:spLocks noChangeArrowheads="1"/>
          </p:cNvSpPr>
          <p:nvPr/>
        </p:nvSpPr>
        <p:spPr bwMode="auto">
          <a:xfrm>
            <a:off x="1043608" y="3878608"/>
            <a:ext cx="352839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ts val="12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a:t>
            </a:r>
          </a:p>
        </p:txBody>
      </p:sp>
      <p:cxnSp>
        <p:nvCxnSpPr>
          <p:cNvPr id="46" name="直接连接符 45"/>
          <p:cNvCxnSpPr/>
          <p:nvPr/>
        </p:nvCxnSpPr>
        <p:spPr>
          <a:xfrm flipH="1">
            <a:off x="4662482" y="1897626"/>
            <a:ext cx="792087" cy="0"/>
          </a:xfrm>
          <a:prstGeom prst="line">
            <a:avLst/>
          </a:prstGeom>
          <a:ln w="6350">
            <a:solidFill>
              <a:srgbClr val="197519"/>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H="1">
            <a:off x="4662482" y="2624638"/>
            <a:ext cx="792087" cy="0"/>
          </a:xfrm>
          <a:prstGeom prst="line">
            <a:avLst/>
          </a:prstGeom>
          <a:ln w="6350">
            <a:solidFill>
              <a:srgbClr val="197519"/>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flipH="1">
            <a:off x="4662482" y="3351650"/>
            <a:ext cx="792087" cy="0"/>
          </a:xfrm>
          <a:prstGeom prst="line">
            <a:avLst/>
          </a:prstGeom>
          <a:ln w="6350">
            <a:solidFill>
              <a:srgbClr val="197519"/>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a:off x="4662482" y="4078663"/>
            <a:ext cx="792087" cy="0"/>
          </a:xfrm>
          <a:prstGeom prst="line">
            <a:avLst/>
          </a:prstGeom>
          <a:ln w="6350">
            <a:solidFill>
              <a:srgbClr val="197519"/>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ppt_x</p:attrName>
                                            </p:attrNameLst>
                                          </p:cBhvr>
                                          <p:tavLst>
                                            <p:tav tm="0">
                                              <p:val>
                                                <p:strVal val="0-#ppt_w/2"/>
                                              </p:val>
                                            </p:tav>
                                            <p:tav tm="100000">
                                              <p:val>
                                                <p:strVal val="#ppt_x"/>
                                              </p:val>
                                            </p:tav>
                                          </p:tavLst>
                                        </p:anim>
                                        <p:anim calcmode="lin" valueType="num">
                                          <p:cBhvr>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p:cTn id="11" dur="500" fill="hold"/>
                                            <p:tgtEl>
                                              <p:spTgt spid="32"/>
                                            </p:tgtEl>
                                            <p:attrNameLst>
                                              <p:attrName>ppt_x</p:attrName>
                                            </p:attrNameLst>
                                          </p:cBhvr>
                                          <p:tavLst>
                                            <p:tav tm="0">
                                              <p:val>
                                                <p:strVal val="0-#ppt_w/2"/>
                                              </p:val>
                                            </p:tav>
                                            <p:tav tm="100000">
                                              <p:val>
                                                <p:strVal val="#ppt_x"/>
                                              </p:val>
                                            </p:tav>
                                          </p:tavLst>
                                        </p:anim>
                                        <p:anim calcmode="lin" valueType="num">
                                          <p:cBhvr>
                                            <p:cTn id="12" dur="500" fill="hold"/>
                                            <p:tgtEl>
                                              <p:spTgt spid="3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p:cTn id="15" dur="500" fill="hold"/>
                                            <p:tgtEl>
                                              <p:spTgt spid="33"/>
                                            </p:tgtEl>
                                            <p:attrNameLst>
                                              <p:attrName>ppt_x</p:attrName>
                                            </p:attrNameLst>
                                          </p:cBhvr>
                                          <p:tavLst>
                                            <p:tav tm="0">
                                              <p:val>
                                                <p:strVal val="0-#ppt_w/2"/>
                                              </p:val>
                                            </p:tav>
                                            <p:tav tm="100000">
                                              <p:val>
                                                <p:strVal val="#ppt_x"/>
                                              </p:val>
                                            </p:tav>
                                          </p:tavLst>
                                        </p:anim>
                                        <p:anim calcmode="lin" valueType="num">
                                          <p:cBhvr>
                                            <p:cTn id="16" dur="500" fill="hold"/>
                                            <p:tgtEl>
                                              <p:spTgt spid="33"/>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34"/>
                                            </p:tgtEl>
                                            <p:attrNameLst>
                                              <p:attrName>style.visibility</p:attrName>
                                            </p:attrNameLst>
                                          </p:cBhvr>
                                          <p:to>
                                            <p:strVal val="visible"/>
                                          </p:to>
                                        </p:set>
                                        <p:anim calcmode="lin" valueType="num">
                                          <p:cBhvr>
                                            <p:cTn id="19" dur="500" fill="hold"/>
                                            <p:tgtEl>
                                              <p:spTgt spid="34"/>
                                            </p:tgtEl>
                                            <p:attrNameLst>
                                              <p:attrName>ppt_x</p:attrName>
                                            </p:attrNameLst>
                                          </p:cBhvr>
                                          <p:tavLst>
                                            <p:tav tm="0">
                                              <p:val>
                                                <p:strVal val="0-#ppt_w/2"/>
                                              </p:val>
                                            </p:tav>
                                            <p:tav tm="100000">
                                              <p:val>
                                                <p:strVal val="#ppt_x"/>
                                              </p:val>
                                            </p:tav>
                                          </p:tavLst>
                                        </p:anim>
                                        <p:anim calcmode="lin" valueType="num">
                                          <p:cBhvr>
                                            <p:cTn id="20" dur="500" fill="hold"/>
                                            <p:tgtEl>
                                              <p:spTgt spid="34"/>
                                            </p:tgtEl>
                                            <p:attrNameLst>
                                              <p:attrName>ppt_y</p:attrName>
                                            </p:attrNameLst>
                                          </p:cBhvr>
                                          <p:tavLst>
                                            <p:tav tm="0">
                                              <p:val>
                                                <p:strVal val="#ppt_y"/>
                                              </p:val>
                                            </p:tav>
                                            <p:tav tm="100000">
                                              <p:val>
                                                <p:strVal val="#ppt_y"/>
                                              </p:val>
                                            </p:tav>
                                          </p:tavLst>
                                        </p:anim>
                                      </p:childTnLst>
                                    </p:cTn>
                                  </p:par>
                                  <p:par>
                                    <p:cTn id="21" presetID="8" presetClass="emph" presetSubtype="0" fill="hold" grpId="1" nodeType="withEffect">
                                      <p:stCondLst>
                                        <p:cond delay="0"/>
                                      </p:stCondLst>
                                      <p:childTnLst>
                                        <p:animRot by="21600000">
                                          <p:cBhvr>
                                            <p:cTn id="22" dur="500" fill="hold"/>
                                            <p:tgtEl>
                                              <p:spTgt spid="17"/>
                                            </p:tgtEl>
                                            <p:attrNameLst>
                                              <p:attrName>r</p:attrName>
                                            </p:attrNameLst>
                                          </p:cBhvr>
                                        </p:animRot>
                                      </p:childTnLst>
                                    </p:cTn>
                                  </p:par>
                                  <p:par>
                                    <p:cTn id="23" presetID="8" presetClass="emph" presetSubtype="0" fill="hold" grpId="1" nodeType="withEffect">
                                      <p:stCondLst>
                                        <p:cond delay="0"/>
                                      </p:stCondLst>
                                      <p:childTnLst>
                                        <p:animRot by="21600000">
                                          <p:cBhvr>
                                            <p:cTn id="24" dur="500" fill="hold"/>
                                            <p:tgtEl>
                                              <p:spTgt spid="32"/>
                                            </p:tgtEl>
                                            <p:attrNameLst>
                                              <p:attrName>r</p:attrName>
                                            </p:attrNameLst>
                                          </p:cBhvr>
                                        </p:animRot>
                                      </p:childTnLst>
                                    </p:cTn>
                                  </p:par>
                                  <p:par>
                                    <p:cTn id="25" presetID="8" presetClass="emph" presetSubtype="0" fill="hold" grpId="1" nodeType="withEffect">
                                      <p:stCondLst>
                                        <p:cond delay="0"/>
                                      </p:stCondLst>
                                      <p:childTnLst>
                                        <p:animRot by="21600000">
                                          <p:cBhvr>
                                            <p:cTn id="26" dur="500" fill="hold"/>
                                            <p:tgtEl>
                                              <p:spTgt spid="33"/>
                                            </p:tgtEl>
                                            <p:attrNameLst>
                                              <p:attrName>r</p:attrName>
                                            </p:attrNameLst>
                                          </p:cBhvr>
                                        </p:animRot>
                                      </p:childTnLst>
                                    </p:cTn>
                                  </p:par>
                                  <p:par>
                                    <p:cTn id="27" presetID="8" presetClass="emph" presetSubtype="0" fill="hold" grpId="1" nodeType="withEffect">
                                      <p:stCondLst>
                                        <p:cond delay="0"/>
                                      </p:stCondLst>
                                      <p:childTnLst>
                                        <p:animRot by="21600000">
                                          <p:cBhvr>
                                            <p:cTn id="28" dur="500" fill="hold"/>
                                            <p:tgtEl>
                                              <p:spTgt spid="34"/>
                                            </p:tgtEl>
                                            <p:attrNameLst>
                                              <p:attrName>r</p:attrName>
                                            </p:attrNameLst>
                                          </p:cBhvr>
                                        </p:animRot>
                                      </p:childTnLst>
                                    </p:cTn>
                                  </p:par>
                                  <p:par>
                                    <p:cTn id="29" presetID="10" presetClass="entr" presetSubtype="0" fill="hold" grpId="0" nodeType="withEffect">
                                      <p:stCondLst>
                                        <p:cond delay="30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childTnLst>
                                    </p:cTn>
                                  </p:par>
                                </p:childTnLst>
                              </p:cTn>
                            </p:par>
                            <p:par>
                              <p:cTn id="32" fill="hold">
                                <p:stCondLst>
                                  <p:cond delay="800"/>
                                </p:stCondLst>
                                <p:childTnLst>
                                  <p:par>
                                    <p:cTn id="33" presetID="2" presetClass="entr" presetSubtype="2" fill="hold" nodeType="afterEffect">
                                      <p:stCondLst>
                                        <p:cond delay="0"/>
                                      </p:stCondLst>
                                      <p:childTnLst>
                                        <p:set>
                                          <p:cBhvr>
                                            <p:cTn id="34" dur="1" fill="hold">
                                              <p:stCondLst>
                                                <p:cond delay="0"/>
                                              </p:stCondLst>
                                            </p:cTn>
                                            <p:tgtEl>
                                              <p:spTgt spid="35"/>
                                            </p:tgtEl>
                                            <p:attrNameLst>
                                              <p:attrName>style.visibility</p:attrName>
                                            </p:attrNameLst>
                                          </p:cBhvr>
                                          <p:to>
                                            <p:strVal val="visible"/>
                                          </p:to>
                                        </p:set>
                                        <p:anim calcmode="lin" valueType="num">
                                          <p:cBhvr additive="base">
                                            <p:cTn id="35" dur="500" fill="hold"/>
                                            <p:tgtEl>
                                              <p:spTgt spid="35"/>
                                            </p:tgtEl>
                                            <p:attrNameLst>
                                              <p:attrName>ppt_x</p:attrName>
                                            </p:attrNameLst>
                                          </p:cBhvr>
                                          <p:tavLst>
                                            <p:tav tm="0">
                                              <p:val>
                                                <p:strVal val="1+#ppt_w/2"/>
                                              </p:val>
                                            </p:tav>
                                            <p:tav tm="100000">
                                              <p:val>
                                                <p:strVal val="#ppt_x"/>
                                              </p:val>
                                            </p:tav>
                                          </p:tavLst>
                                        </p:anim>
                                        <p:anim calcmode="lin" valueType="num">
                                          <p:cBhvr additive="base">
                                            <p:cTn id="36" dur="500" fill="hold"/>
                                            <p:tgtEl>
                                              <p:spTgt spid="35"/>
                                            </p:tgtEl>
                                            <p:attrNameLst>
                                              <p:attrName>ppt_y</p:attrName>
                                            </p:attrNameLst>
                                          </p:cBhvr>
                                          <p:tavLst>
                                            <p:tav tm="0">
                                              <p:val>
                                                <p:strVal val="#ppt_y"/>
                                              </p:val>
                                            </p:tav>
                                            <p:tav tm="100000">
                                              <p:val>
                                                <p:strVal val="#ppt_y"/>
                                              </p:val>
                                            </p:tav>
                                          </p:tavLst>
                                        </p:anim>
                                      </p:childTnLst>
                                    </p:cTn>
                                  </p:par>
                                </p:childTnLst>
                              </p:cTn>
                            </p:par>
                            <p:par>
                              <p:cTn id="37" fill="hold">
                                <p:stCondLst>
                                  <p:cond delay="1300"/>
                                </p:stCondLst>
                                <p:childTnLst>
                                  <p:par>
                                    <p:cTn id="38" presetID="22" presetClass="entr" presetSubtype="2" fill="hold" nodeType="afterEffect">
                                      <p:stCondLst>
                                        <p:cond delay="0"/>
                                      </p:stCondLst>
                                      <p:childTnLst>
                                        <p:set>
                                          <p:cBhvr>
                                            <p:cTn id="39" dur="1" fill="hold">
                                              <p:stCondLst>
                                                <p:cond delay="0"/>
                                              </p:stCondLst>
                                            </p:cTn>
                                            <p:tgtEl>
                                              <p:spTgt spid="46"/>
                                            </p:tgtEl>
                                            <p:attrNameLst>
                                              <p:attrName>style.visibility</p:attrName>
                                            </p:attrNameLst>
                                          </p:cBhvr>
                                          <p:to>
                                            <p:strVal val="visible"/>
                                          </p:to>
                                        </p:set>
                                        <p:animEffect transition="in" filter="wipe(right)">
                                          <p:cBhvr>
                                            <p:cTn id="40" dur="500"/>
                                            <p:tgtEl>
                                              <p:spTgt spid="46"/>
                                            </p:tgtEl>
                                          </p:cBhvr>
                                        </p:animEffect>
                                      </p:childTnLst>
                                    </p:cTn>
                                  </p:par>
                                  <p:par>
                                    <p:cTn id="41" presetID="2" presetClass="entr" presetSubtype="8" fill="hold" grpId="0" nodeType="withEffect" p14:presetBounceEnd="50000">
                                      <p:stCondLst>
                                        <p:cond delay="300"/>
                                      </p:stCondLst>
                                      <p:childTnLst>
                                        <p:set>
                                          <p:cBhvr>
                                            <p:cTn id="42" dur="1" fill="hold">
                                              <p:stCondLst>
                                                <p:cond delay="0"/>
                                              </p:stCondLst>
                                            </p:cTn>
                                            <p:tgtEl>
                                              <p:spTgt spid="42"/>
                                            </p:tgtEl>
                                            <p:attrNameLst>
                                              <p:attrName>style.visibility</p:attrName>
                                            </p:attrNameLst>
                                          </p:cBhvr>
                                          <p:to>
                                            <p:strVal val="visible"/>
                                          </p:to>
                                        </p:set>
                                        <p:anim calcmode="lin" valueType="num" p14:bounceEnd="50000">
                                          <p:cBhvr additive="base">
                                            <p:cTn id="43" dur="300" fill="hold"/>
                                            <p:tgtEl>
                                              <p:spTgt spid="42"/>
                                            </p:tgtEl>
                                            <p:attrNameLst>
                                              <p:attrName>ppt_x</p:attrName>
                                            </p:attrNameLst>
                                          </p:cBhvr>
                                          <p:tavLst>
                                            <p:tav tm="0">
                                              <p:val>
                                                <p:strVal val="0-#ppt_w/2"/>
                                              </p:val>
                                            </p:tav>
                                            <p:tav tm="100000">
                                              <p:val>
                                                <p:strVal val="#ppt_x"/>
                                              </p:val>
                                            </p:tav>
                                          </p:tavLst>
                                        </p:anim>
                                        <p:anim calcmode="lin" valueType="num" p14:bounceEnd="50000">
                                          <p:cBhvr additive="base">
                                            <p:cTn id="44" dur="300" fill="hold"/>
                                            <p:tgtEl>
                                              <p:spTgt spid="42"/>
                                            </p:tgtEl>
                                            <p:attrNameLst>
                                              <p:attrName>ppt_y</p:attrName>
                                            </p:attrNameLst>
                                          </p:cBhvr>
                                          <p:tavLst>
                                            <p:tav tm="0">
                                              <p:val>
                                                <p:strVal val="#ppt_y"/>
                                              </p:val>
                                            </p:tav>
                                            <p:tav tm="100000">
                                              <p:val>
                                                <p:strVal val="#ppt_y"/>
                                              </p:val>
                                            </p:tav>
                                          </p:tavLst>
                                        </p:anim>
                                      </p:childTnLst>
                                    </p:cTn>
                                  </p:par>
                                </p:childTnLst>
                              </p:cTn>
                            </p:par>
                            <p:par>
                              <p:cTn id="45" fill="hold">
                                <p:stCondLst>
                                  <p:cond delay="1900"/>
                                </p:stCondLst>
                                <p:childTnLst>
                                  <p:par>
                                    <p:cTn id="46" presetID="22" presetClass="entr" presetSubtype="2" fill="hold" nodeType="afterEffect">
                                      <p:stCondLst>
                                        <p:cond delay="0"/>
                                      </p:stCondLst>
                                      <p:childTnLst>
                                        <p:set>
                                          <p:cBhvr>
                                            <p:cTn id="47" dur="1" fill="hold">
                                              <p:stCondLst>
                                                <p:cond delay="0"/>
                                              </p:stCondLst>
                                            </p:cTn>
                                            <p:tgtEl>
                                              <p:spTgt spid="47"/>
                                            </p:tgtEl>
                                            <p:attrNameLst>
                                              <p:attrName>style.visibility</p:attrName>
                                            </p:attrNameLst>
                                          </p:cBhvr>
                                          <p:to>
                                            <p:strVal val="visible"/>
                                          </p:to>
                                        </p:set>
                                        <p:animEffect transition="in" filter="wipe(right)">
                                          <p:cBhvr>
                                            <p:cTn id="48" dur="500"/>
                                            <p:tgtEl>
                                              <p:spTgt spid="47"/>
                                            </p:tgtEl>
                                          </p:cBhvr>
                                        </p:animEffect>
                                      </p:childTnLst>
                                    </p:cTn>
                                  </p:par>
                                  <p:par>
                                    <p:cTn id="49" presetID="2" presetClass="entr" presetSubtype="8" fill="hold" grpId="0" nodeType="withEffect" p14:presetBounceEnd="50000">
                                      <p:stCondLst>
                                        <p:cond delay="300"/>
                                      </p:stCondLst>
                                      <p:childTnLst>
                                        <p:set>
                                          <p:cBhvr>
                                            <p:cTn id="50" dur="1" fill="hold">
                                              <p:stCondLst>
                                                <p:cond delay="0"/>
                                              </p:stCondLst>
                                            </p:cTn>
                                            <p:tgtEl>
                                              <p:spTgt spid="43"/>
                                            </p:tgtEl>
                                            <p:attrNameLst>
                                              <p:attrName>style.visibility</p:attrName>
                                            </p:attrNameLst>
                                          </p:cBhvr>
                                          <p:to>
                                            <p:strVal val="visible"/>
                                          </p:to>
                                        </p:set>
                                        <p:anim calcmode="lin" valueType="num" p14:bounceEnd="50000">
                                          <p:cBhvr additive="base">
                                            <p:cTn id="51" dur="300" fill="hold"/>
                                            <p:tgtEl>
                                              <p:spTgt spid="43"/>
                                            </p:tgtEl>
                                            <p:attrNameLst>
                                              <p:attrName>ppt_x</p:attrName>
                                            </p:attrNameLst>
                                          </p:cBhvr>
                                          <p:tavLst>
                                            <p:tav tm="0">
                                              <p:val>
                                                <p:strVal val="0-#ppt_w/2"/>
                                              </p:val>
                                            </p:tav>
                                            <p:tav tm="100000">
                                              <p:val>
                                                <p:strVal val="#ppt_x"/>
                                              </p:val>
                                            </p:tav>
                                          </p:tavLst>
                                        </p:anim>
                                        <p:anim calcmode="lin" valueType="num" p14:bounceEnd="50000">
                                          <p:cBhvr additive="base">
                                            <p:cTn id="52" dur="300" fill="hold"/>
                                            <p:tgtEl>
                                              <p:spTgt spid="43"/>
                                            </p:tgtEl>
                                            <p:attrNameLst>
                                              <p:attrName>ppt_y</p:attrName>
                                            </p:attrNameLst>
                                          </p:cBhvr>
                                          <p:tavLst>
                                            <p:tav tm="0">
                                              <p:val>
                                                <p:strVal val="#ppt_y"/>
                                              </p:val>
                                            </p:tav>
                                            <p:tav tm="100000">
                                              <p:val>
                                                <p:strVal val="#ppt_y"/>
                                              </p:val>
                                            </p:tav>
                                          </p:tavLst>
                                        </p:anim>
                                      </p:childTnLst>
                                    </p:cTn>
                                  </p:par>
                                </p:childTnLst>
                              </p:cTn>
                            </p:par>
                            <p:par>
                              <p:cTn id="53" fill="hold">
                                <p:stCondLst>
                                  <p:cond delay="2500"/>
                                </p:stCondLst>
                                <p:childTnLst>
                                  <p:par>
                                    <p:cTn id="54" presetID="22" presetClass="entr" presetSubtype="2" fill="hold" nodeType="afterEffect">
                                      <p:stCondLst>
                                        <p:cond delay="0"/>
                                      </p:stCondLst>
                                      <p:childTnLst>
                                        <p:set>
                                          <p:cBhvr>
                                            <p:cTn id="55" dur="1" fill="hold">
                                              <p:stCondLst>
                                                <p:cond delay="0"/>
                                              </p:stCondLst>
                                            </p:cTn>
                                            <p:tgtEl>
                                              <p:spTgt spid="48"/>
                                            </p:tgtEl>
                                            <p:attrNameLst>
                                              <p:attrName>style.visibility</p:attrName>
                                            </p:attrNameLst>
                                          </p:cBhvr>
                                          <p:to>
                                            <p:strVal val="visible"/>
                                          </p:to>
                                        </p:set>
                                        <p:animEffect transition="in" filter="wipe(right)">
                                          <p:cBhvr>
                                            <p:cTn id="56" dur="500"/>
                                            <p:tgtEl>
                                              <p:spTgt spid="48"/>
                                            </p:tgtEl>
                                          </p:cBhvr>
                                        </p:animEffect>
                                      </p:childTnLst>
                                    </p:cTn>
                                  </p:par>
                                  <p:par>
                                    <p:cTn id="57" presetID="2" presetClass="entr" presetSubtype="8" fill="hold" grpId="0" nodeType="withEffect" p14:presetBounceEnd="50000">
                                      <p:stCondLst>
                                        <p:cond delay="300"/>
                                      </p:stCondLst>
                                      <p:childTnLst>
                                        <p:set>
                                          <p:cBhvr>
                                            <p:cTn id="58" dur="1" fill="hold">
                                              <p:stCondLst>
                                                <p:cond delay="0"/>
                                              </p:stCondLst>
                                            </p:cTn>
                                            <p:tgtEl>
                                              <p:spTgt spid="44"/>
                                            </p:tgtEl>
                                            <p:attrNameLst>
                                              <p:attrName>style.visibility</p:attrName>
                                            </p:attrNameLst>
                                          </p:cBhvr>
                                          <p:to>
                                            <p:strVal val="visible"/>
                                          </p:to>
                                        </p:set>
                                        <p:anim calcmode="lin" valueType="num" p14:bounceEnd="50000">
                                          <p:cBhvr additive="base">
                                            <p:cTn id="59" dur="300" fill="hold"/>
                                            <p:tgtEl>
                                              <p:spTgt spid="44"/>
                                            </p:tgtEl>
                                            <p:attrNameLst>
                                              <p:attrName>ppt_x</p:attrName>
                                            </p:attrNameLst>
                                          </p:cBhvr>
                                          <p:tavLst>
                                            <p:tav tm="0">
                                              <p:val>
                                                <p:strVal val="0-#ppt_w/2"/>
                                              </p:val>
                                            </p:tav>
                                            <p:tav tm="100000">
                                              <p:val>
                                                <p:strVal val="#ppt_x"/>
                                              </p:val>
                                            </p:tav>
                                          </p:tavLst>
                                        </p:anim>
                                        <p:anim calcmode="lin" valueType="num" p14:bounceEnd="50000">
                                          <p:cBhvr additive="base">
                                            <p:cTn id="60" dur="300" fill="hold"/>
                                            <p:tgtEl>
                                              <p:spTgt spid="44"/>
                                            </p:tgtEl>
                                            <p:attrNameLst>
                                              <p:attrName>ppt_y</p:attrName>
                                            </p:attrNameLst>
                                          </p:cBhvr>
                                          <p:tavLst>
                                            <p:tav tm="0">
                                              <p:val>
                                                <p:strVal val="#ppt_y"/>
                                              </p:val>
                                            </p:tav>
                                            <p:tav tm="100000">
                                              <p:val>
                                                <p:strVal val="#ppt_y"/>
                                              </p:val>
                                            </p:tav>
                                          </p:tavLst>
                                        </p:anim>
                                      </p:childTnLst>
                                    </p:cTn>
                                  </p:par>
                                </p:childTnLst>
                              </p:cTn>
                            </p:par>
                            <p:par>
                              <p:cTn id="61" fill="hold">
                                <p:stCondLst>
                                  <p:cond delay="3100"/>
                                </p:stCondLst>
                                <p:childTnLst>
                                  <p:par>
                                    <p:cTn id="62" presetID="22" presetClass="entr" presetSubtype="2" fill="hold" nodeType="afterEffect">
                                      <p:stCondLst>
                                        <p:cond delay="0"/>
                                      </p:stCondLst>
                                      <p:childTnLst>
                                        <p:set>
                                          <p:cBhvr>
                                            <p:cTn id="63" dur="1" fill="hold">
                                              <p:stCondLst>
                                                <p:cond delay="0"/>
                                              </p:stCondLst>
                                            </p:cTn>
                                            <p:tgtEl>
                                              <p:spTgt spid="49"/>
                                            </p:tgtEl>
                                            <p:attrNameLst>
                                              <p:attrName>style.visibility</p:attrName>
                                            </p:attrNameLst>
                                          </p:cBhvr>
                                          <p:to>
                                            <p:strVal val="visible"/>
                                          </p:to>
                                        </p:set>
                                        <p:animEffect transition="in" filter="wipe(right)">
                                          <p:cBhvr>
                                            <p:cTn id="64" dur="500"/>
                                            <p:tgtEl>
                                              <p:spTgt spid="49"/>
                                            </p:tgtEl>
                                          </p:cBhvr>
                                        </p:animEffect>
                                      </p:childTnLst>
                                    </p:cTn>
                                  </p:par>
                                  <p:par>
                                    <p:cTn id="65" presetID="2" presetClass="entr" presetSubtype="8" fill="hold" grpId="0" nodeType="withEffect" p14:presetBounceEnd="50000">
                                      <p:stCondLst>
                                        <p:cond delay="300"/>
                                      </p:stCondLst>
                                      <p:childTnLst>
                                        <p:set>
                                          <p:cBhvr>
                                            <p:cTn id="66" dur="1" fill="hold">
                                              <p:stCondLst>
                                                <p:cond delay="0"/>
                                              </p:stCondLst>
                                            </p:cTn>
                                            <p:tgtEl>
                                              <p:spTgt spid="45"/>
                                            </p:tgtEl>
                                            <p:attrNameLst>
                                              <p:attrName>style.visibility</p:attrName>
                                            </p:attrNameLst>
                                          </p:cBhvr>
                                          <p:to>
                                            <p:strVal val="visible"/>
                                          </p:to>
                                        </p:set>
                                        <p:anim calcmode="lin" valueType="num" p14:bounceEnd="50000">
                                          <p:cBhvr additive="base">
                                            <p:cTn id="67" dur="300" fill="hold"/>
                                            <p:tgtEl>
                                              <p:spTgt spid="45"/>
                                            </p:tgtEl>
                                            <p:attrNameLst>
                                              <p:attrName>ppt_x</p:attrName>
                                            </p:attrNameLst>
                                          </p:cBhvr>
                                          <p:tavLst>
                                            <p:tav tm="0">
                                              <p:val>
                                                <p:strVal val="0-#ppt_w/2"/>
                                              </p:val>
                                            </p:tav>
                                            <p:tav tm="100000">
                                              <p:val>
                                                <p:strVal val="#ppt_x"/>
                                              </p:val>
                                            </p:tav>
                                          </p:tavLst>
                                        </p:anim>
                                        <p:anim calcmode="lin" valueType="num" p14:bounceEnd="50000">
                                          <p:cBhvr additive="base">
                                            <p:cTn id="68" dur="300" fill="hold"/>
                                            <p:tgtEl>
                                              <p:spTgt spid="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animBg="1"/>
          <p:bldP spid="17" grpId="1" animBg="1"/>
          <p:bldP spid="32" grpId="0" animBg="1"/>
          <p:bldP spid="32" grpId="1" animBg="1"/>
          <p:bldP spid="33" grpId="0" animBg="1"/>
          <p:bldP spid="33" grpId="1" animBg="1"/>
          <p:bldP spid="34" grpId="0" animBg="1"/>
          <p:bldP spid="34" grpId="1" animBg="1"/>
          <p:bldP spid="42" grpId="0"/>
          <p:bldP spid="43" grpId="0"/>
          <p:bldP spid="44" grpId="0"/>
          <p:bldP spid="4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ppt_x</p:attrName>
                                            </p:attrNameLst>
                                          </p:cBhvr>
                                          <p:tavLst>
                                            <p:tav tm="0">
                                              <p:val>
                                                <p:strVal val="0-#ppt_w/2"/>
                                              </p:val>
                                            </p:tav>
                                            <p:tav tm="100000">
                                              <p:val>
                                                <p:strVal val="#ppt_x"/>
                                              </p:val>
                                            </p:tav>
                                          </p:tavLst>
                                        </p:anim>
                                        <p:anim calcmode="lin" valueType="num">
                                          <p:cBhvr>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p:cTn id="11" dur="500" fill="hold"/>
                                            <p:tgtEl>
                                              <p:spTgt spid="32"/>
                                            </p:tgtEl>
                                            <p:attrNameLst>
                                              <p:attrName>ppt_x</p:attrName>
                                            </p:attrNameLst>
                                          </p:cBhvr>
                                          <p:tavLst>
                                            <p:tav tm="0">
                                              <p:val>
                                                <p:strVal val="0-#ppt_w/2"/>
                                              </p:val>
                                            </p:tav>
                                            <p:tav tm="100000">
                                              <p:val>
                                                <p:strVal val="#ppt_x"/>
                                              </p:val>
                                            </p:tav>
                                          </p:tavLst>
                                        </p:anim>
                                        <p:anim calcmode="lin" valueType="num">
                                          <p:cBhvr>
                                            <p:cTn id="12" dur="500" fill="hold"/>
                                            <p:tgtEl>
                                              <p:spTgt spid="3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p:cTn id="15" dur="500" fill="hold"/>
                                            <p:tgtEl>
                                              <p:spTgt spid="33"/>
                                            </p:tgtEl>
                                            <p:attrNameLst>
                                              <p:attrName>ppt_x</p:attrName>
                                            </p:attrNameLst>
                                          </p:cBhvr>
                                          <p:tavLst>
                                            <p:tav tm="0">
                                              <p:val>
                                                <p:strVal val="0-#ppt_w/2"/>
                                              </p:val>
                                            </p:tav>
                                            <p:tav tm="100000">
                                              <p:val>
                                                <p:strVal val="#ppt_x"/>
                                              </p:val>
                                            </p:tav>
                                          </p:tavLst>
                                        </p:anim>
                                        <p:anim calcmode="lin" valueType="num">
                                          <p:cBhvr>
                                            <p:cTn id="16" dur="500" fill="hold"/>
                                            <p:tgtEl>
                                              <p:spTgt spid="33"/>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34"/>
                                            </p:tgtEl>
                                            <p:attrNameLst>
                                              <p:attrName>style.visibility</p:attrName>
                                            </p:attrNameLst>
                                          </p:cBhvr>
                                          <p:to>
                                            <p:strVal val="visible"/>
                                          </p:to>
                                        </p:set>
                                        <p:anim calcmode="lin" valueType="num">
                                          <p:cBhvr>
                                            <p:cTn id="19" dur="500" fill="hold"/>
                                            <p:tgtEl>
                                              <p:spTgt spid="34"/>
                                            </p:tgtEl>
                                            <p:attrNameLst>
                                              <p:attrName>ppt_x</p:attrName>
                                            </p:attrNameLst>
                                          </p:cBhvr>
                                          <p:tavLst>
                                            <p:tav tm="0">
                                              <p:val>
                                                <p:strVal val="0-#ppt_w/2"/>
                                              </p:val>
                                            </p:tav>
                                            <p:tav tm="100000">
                                              <p:val>
                                                <p:strVal val="#ppt_x"/>
                                              </p:val>
                                            </p:tav>
                                          </p:tavLst>
                                        </p:anim>
                                        <p:anim calcmode="lin" valueType="num">
                                          <p:cBhvr>
                                            <p:cTn id="20" dur="500" fill="hold"/>
                                            <p:tgtEl>
                                              <p:spTgt spid="34"/>
                                            </p:tgtEl>
                                            <p:attrNameLst>
                                              <p:attrName>ppt_y</p:attrName>
                                            </p:attrNameLst>
                                          </p:cBhvr>
                                          <p:tavLst>
                                            <p:tav tm="0">
                                              <p:val>
                                                <p:strVal val="#ppt_y"/>
                                              </p:val>
                                            </p:tav>
                                            <p:tav tm="100000">
                                              <p:val>
                                                <p:strVal val="#ppt_y"/>
                                              </p:val>
                                            </p:tav>
                                          </p:tavLst>
                                        </p:anim>
                                      </p:childTnLst>
                                    </p:cTn>
                                  </p:par>
                                  <p:par>
                                    <p:cTn id="21" presetID="8" presetClass="emph" presetSubtype="0" fill="hold" grpId="1" nodeType="withEffect">
                                      <p:stCondLst>
                                        <p:cond delay="0"/>
                                      </p:stCondLst>
                                      <p:childTnLst>
                                        <p:animRot by="21600000">
                                          <p:cBhvr>
                                            <p:cTn id="22" dur="500" fill="hold"/>
                                            <p:tgtEl>
                                              <p:spTgt spid="17"/>
                                            </p:tgtEl>
                                            <p:attrNameLst>
                                              <p:attrName>r</p:attrName>
                                            </p:attrNameLst>
                                          </p:cBhvr>
                                        </p:animRot>
                                      </p:childTnLst>
                                    </p:cTn>
                                  </p:par>
                                  <p:par>
                                    <p:cTn id="23" presetID="8" presetClass="emph" presetSubtype="0" fill="hold" grpId="1" nodeType="withEffect">
                                      <p:stCondLst>
                                        <p:cond delay="0"/>
                                      </p:stCondLst>
                                      <p:childTnLst>
                                        <p:animRot by="21600000">
                                          <p:cBhvr>
                                            <p:cTn id="24" dur="500" fill="hold"/>
                                            <p:tgtEl>
                                              <p:spTgt spid="32"/>
                                            </p:tgtEl>
                                            <p:attrNameLst>
                                              <p:attrName>r</p:attrName>
                                            </p:attrNameLst>
                                          </p:cBhvr>
                                        </p:animRot>
                                      </p:childTnLst>
                                    </p:cTn>
                                  </p:par>
                                  <p:par>
                                    <p:cTn id="25" presetID="8" presetClass="emph" presetSubtype="0" fill="hold" grpId="1" nodeType="withEffect">
                                      <p:stCondLst>
                                        <p:cond delay="0"/>
                                      </p:stCondLst>
                                      <p:childTnLst>
                                        <p:animRot by="21600000">
                                          <p:cBhvr>
                                            <p:cTn id="26" dur="500" fill="hold"/>
                                            <p:tgtEl>
                                              <p:spTgt spid="33"/>
                                            </p:tgtEl>
                                            <p:attrNameLst>
                                              <p:attrName>r</p:attrName>
                                            </p:attrNameLst>
                                          </p:cBhvr>
                                        </p:animRot>
                                      </p:childTnLst>
                                    </p:cTn>
                                  </p:par>
                                  <p:par>
                                    <p:cTn id="27" presetID="8" presetClass="emph" presetSubtype="0" fill="hold" grpId="1" nodeType="withEffect">
                                      <p:stCondLst>
                                        <p:cond delay="0"/>
                                      </p:stCondLst>
                                      <p:childTnLst>
                                        <p:animRot by="21600000">
                                          <p:cBhvr>
                                            <p:cTn id="28" dur="500" fill="hold"/>
                                            <p:tgtEl>
                                              <p:spTgt spid="34"/>
                                            </p:tgtEl>
                                            <p:attrNameLst>
                                              <p:attrName>r</p:attrName>
                                            </p:attrNameLst>
                                          </p:cBhvr>
                                        </p:animRot>
                                      </p:childTnLst>
                                    </p:cTn>
                                  </p:par>
                                  <p:par>
                                    <p:cTn id="29" presetID="10" presetClass="entr" presetSubtype="0" fill="hold" grpId="0" nodeType="withEffect">
                                      <p:stCondLst>
                                        <p:cond delay="30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childTnLst>
                                    </p:cTn>
                                  </p:par>
                                </p:childTnLst>
                              </p:cTn>
                            </p:par>
                            <p:par>
                              <p:cTn id="32" fill="hold">
                                <p:stCondLst>
                                  <p:cond delay="800"/>
                                </p:stCondLst>
                                <p:childTnLst>
                                  <p:par>
                                    <p:cTn id="33" presetID="2" presetClass="entr" presetSubtype="2" fill="hold" nodeType="afterEffect">
                                      <p:stCondLst>
                                        <p:cond delay="0"/>
                                      </p:stCondLst>
                                      <p:childTnLst>
                                        <p:set>
                                          <p:cBhvr>
                                            <p:cTn id="34" dur="1" fill="hold">
                                              <p:stCondLst>
                                                <p:cond delay="0"/>
                                              </p:stCondLst>
                                            </p:cTn>
                                            <p:tgtEl>
                                              <p:spTgt spid="35"/>
                                            </p:tgtEl>
                                            <p:attrNameLst>
                                              <p:attrName>style.visibility</p:attrName>
                                            </p:attrNameLst>
                                          </p:cBhvr>
                                          <p:to>
                                            <p:strVal val="visible"/>
                                          </p:to>
                                        </p:set>
                                        <p:anim calcmode="lin" valueType="num">
                                          <p:cBhvr additive="base">
                                            <p:cTn id="35" dur="500" fill="hold"/>
                                            <p:tgtEl>
                                              <p:spTgt spid="35"/>
                                            </p:tgtEl>
                                            <p:attrNameLst>
                                              <p:attrName>ppt_x</p:attrName>
                                            </p:attrNameLst>
                                          </p:cBhvr>
                                          <p:tavLst>
                                            <p:tav tm="0">
                                              <p:val>
                                                <p:strVal val="1+#ppt_w/2"/>
                                              </p:val>
                                            </p:tav>
                                            <p:tav tm="100000">
                                              <p:val>
                                                <p:strVal val="#ppt_x"/>
                                              </p:val>
                                            </p:tav>
                                          </p:tavLst>
                                        </p:anim>
                                        <p:anim calcmode="lin" valueType="num">
                                          <p:cBhvr additive="base">
                                            <p:cTn id="36" dur="500" fill="hold"/>
                                            <p:tgtEl>
                                              <p:spTgt spid="35"/>
                                            </p:tgtEl>
                                            <p:attrNameLst>
                                              <p:attrName>ppt_y</p:attrName>
                                            </p:attrNameLst>
                                          </p:cBhvr>
                                          <p:tavLst>
                                            <p:tav tm="0">
                                              <p:val>
                                                <p:strVal val="#ppt_y"/>
                                              </p:val>
                                            </p:tav>
                                            <p:tav tm="100000">
                                              <p:val>
                                                <p:strVal val="#ppt_y"/>
                                              </p:val>
                                            </p:tav>
                                          </p:tavLst>
                                        </p:anim>
                                      </p:childTnLst>
                                    </p:cTn>
                                  </p:par>
                                </p:childTnLst>
                              </p:cTn>
                            </p:par>
                            <p:par>
                              <p:cTn id="37" fill="hold">
                                <p:stCondLst>
                                  <p:cond delay="1300"/>
                                </p:stCondLst>
                                <p:childTnLst>
                                  <p:par>
                                    <p:cTn id="38" presetID="22" presetClass="entr" presetSubtype="2" fill="hold" nodeType="afterEffect">
                                      <p:stCondLst>
                                        <p:cond delay="0"/>
                                      </p:stCondLst>
                                      <p:childTnLst>
                                        <p:set>
                                          <p:cBhvr>
                                            <p:cTn id="39" dur="1" fill="hold">
                                              <p:stCondLst>
                                                <p:cond delay="0"/>
                                              </p:stCondLst>
                                            </p:cTn>
                                            <p:tgtEl>
                                              <p:spTgt spid="46"/>
                                            </p:tgtEl>
                                            <p:attrNameLst>
                                              <p:attrName>style.visibility</p:attrName>
                                            </p:attrNameLst>
                                          </p:cBhvr>
                                          <p:to>
                                            <p:strVal val="visible"/>
                                          </p:to>
                                        </p:set>
                                        <p:animEffect transition="in" filter="wipe(right)">
                                          <p:cBhvr>
                                            <p:cTn id="40" dur="500"/>
                                            <p:tgtEl>
                                              <p:spTgt spid="46"/>
                                            </p:tgtEl>
                                          </p:cBhvr>
                                        </p:animEffect>
                                      </p:childTnLst>
                                    </p:cTn>
                                  </p:par>
                                  <p:par>
                                    <p:cTn id="41" presetID="2" presetClass="entr" presetSubtype="8" fill="hold" grpId="0" nodeType="withEffect">
                                      <p:stCondLst>
                                        <p:cond delay="300"/>
                                      </p:stCondLst>
                                      <p:childTnLst>
                                        <p:set>
                                          <p:cBhvr>
                                            <p:cTn id="42" dur="1" fill="hold">
                                              <p:stCondLst>
                                                <p:cond delay="0"/>
                                              </p:stCondLst>
                                            </p:cTn>
                                            <p:tgtEl>
                                              <p:spTgt spid="42"/>
                                            </p:tgtEl>
                                            <p:attrNameLst>
                                              <p:attrName>style.visibility</p:attrName>
                                            </p:attrNameLst>
                                          </p:cBhvr>
                                          <p:to>
                                            <p:strVal val="visible"/>
                                          </p:to>
                                        </p:set>
                                        <p:anim calcmode="lin" valueType="num">
                                          <p:cBhvr additive="base">
                                            <p:cTn id="43" dur="300" fill="hold"/>
                                            <p:tgtEl>
                                              <p:spTgt spid="42"/>
                                            </p:tgtEl>
                                            <p:attrNameLst>
                                              <p:attrName>ppt_x</p:attrName>
                                            </p:attrNameLst>
                                          </p:cBhvr>
                                          <p:tavLst>
                                            <p:tav tm="0">
                                              <p:val>
                                                <p:strVal val="0-#ppt_w/2"/>
                                              </p:val>
                                            </p:tav>
                                            <p:tav tm="100000">
                                              <p:val>
                                                <p:strVal val="#ppt_x"/>
                                              </p:val>
                                            </p:tav>
                                          </p:tavLst>
                                        </p:anim>
                                        <p:anim calcmode="lin" valueType="num">
                                          <p:cBhvr additive="base">
                                            <p:cTn id="44" dur="300" fill="hold"/>
                                            <p:tgtEl>
                                              <p:spTgt spid="42"/>
                                            </p:tgtEl>
                                            <p:attrNameLst>
                                              <p:attrName>ppt_y</p:attrName>
                                            </p:attrNameLst>
                                          </p:cBhvr>
                                          <p:tavLst>
                                            <p:tav tm="0">
                                              <p:val>
                                                <p:strVal val="#ppt_y"/>
                                              </p:val>
                                            </p:tav>
                                            <p:tav tm="100000">
                                              <p:val>
                                                <p:strVal val="#ppt_y"/>
                                              </p:val>
                                            </p:tav>
                                          </p:tavLst>
                                        </p:anim>
                                      </p:childTnLst>
                                    </p:cTn>
                                  </p:par>
                                </p:childTnLst>
                              </p:cTn>
                            </p:par>
                            <p:par>
                              <p:cTn id="45" fill="hold">
                                <p:stCondLst>
                                  <p:cond delay="1900"/>
                                </p:stCondLst>
                                <p:childTnLst>
                                  <p:par>
                                    <p:cTn id="46" presetID="22" presetClass="entr" presetSubtype="2" fill="hold" nodeType="afterEffect">
                                      <p:stCondLst>
                                        <p:cond delay="0"/>
                                      </p:stCondLst>
                                      <p:childTnLst>
                                        <p:set>
                                          <p:cBhvr>
                                            <p:cTn id="47" dur="1" fill="hold">
                                              <p:stCondLst>
                                                <p:cond delay="0"/>
                                              </p:stCondLst>
                                            </p:cTn>
                                            <p:tgtEl>
                                              <p:spTgt spid="47"/>
                                            </p:tgtEl>
                                            <p:attrNameLst>
                                              <p:attrName>style.visibility</p:attrName>
                                            </p:attrNameLst>
                                          </p:cBhvr>
                                          <p:to>
                                            <p:strVal val="visible"/>
                                          </p:to>
                                        </p:set>
                                        <p:animEffect transition="in" filter="wipe(right)">
                                          <p:cBhvr>
                                            <p:cTn id="48" dur="500"/>
                                            <p:tgtEl>
                                              <p:spTgt spid="47"/>
                                            </p:tgtEl>
                                          </p:cBhvr>
                                        </p:animEffect>
                                      </p:childTnLst>
                                    </p:cTn>
                                  </p:par>
                                  <p:par>
                                    <p:cTn id="49" presetID="2" presetClass="entr" presetSubtype="8" fill="hold" grpId="0" nodeType="withEffect">
                                      <p:stCondLst>
                                        <p:cond delay="300"/>
                                      </p:stCondLst>
                                      <p:childTnLst>
                                        <p:set>
                                          <p:cBhvr>
                                            <p:cTn id="50" dur="1" fill="hold">
                                              <p:stCondLst>
                                                <p:cond delay="0"/>
                                              </p:stCondLst>
                                            </p:cTn>
                                            <p:tgtEl>
                                              <p:spTgt spid="43"/>
                                            </p:tgtEl>
                                            <p:attrNameLst>
                                              <p:attrName>style.visibility</p:attrName>
                                            </p:attrNameLst>
                                          </p:cBhvr>
                                          <p:to>
                                            <p:strVal val="visible"/>
                                          </p:to>
                                        </p:set>
                                        <p:anim calcmode="lin" valueType="num">
                                          <p:cBhvr additive="base">
                                            <p:cTn id="51" dur="300" fill="hold"/>
                                            <p:tgtEl>
                                              <p:spTgt spid="43"/>
                                            </p:tgtEl>
                                            <p:attrNameLst>
                                              <p:attrName>ppt_x</p:attrName>
                                            </p:attrNameLst>
                                          </p:cBhvr>
                                          <p:tavLst>
                                            <p:tav tm="0">
                                              <p:val>
                                                <p:strVal val="0-#ppt_w/2"/>
                                              </p:val>
                                            </p:tav>
                                            <p:tav tm="100000">
                                              <p:val>
                                                <p:strVal val="#ppt_x"/>
                                              </p:val>
                                            </p:tav>
                                          </p:tavLst>
                                        </p:anim>
                                        <p:anim calcmode="lin" valueType="num">
                                          <p:cBhvr additive="base">
                                            <p:cTn id="52" dur="300" fill="hold"/>
                                            <p:tgtEl>
                                              <p:spTgt spid="43"/>
                                            </p:tgtEl>
                                            <p:attrNameLst>
                                              <p:attrName>ppt_y</p:attrName>
                                            </p:attrNameLst>
                                          </p:cBhvr>
                                          <p:tavLst>
                                            <p:tav tm="0">
                                              <p:val>
                                                <p:strVal val="#ppt_y"/>
                                              </p:val>
                                            </p:tav>
                                            <p:tav tm="100000">
                                              <p:val>
                                                <p:strVal val="#ppt_y"/>
                                              </p:val>
                                            </p:tav>
                                          </p:tavLst>
                                        </p:anim>
                                      </p:childTnLst>
                                    </p:cTn>
                                  </p:par>
                                </p:childTnLst>
                              </p:cTn>
                            </p:par>
                            <p:par>
                              <p:cTn id="53" fill="hold">
                                <p:stCondLst>
                                  <p:cond delay="2500"/>
                                </p:stCondLst>
                                <p:childTnLst>
                                  <p:par>
                                    <p:cTn id="54" presetID="22" presetClass="entr" presetSubtype="2" fill="hold" nodeType="afterEffect">
                                      <p:stCondLst>
                                        <p:cond delay="0"/>
                                      </p:stCondLst>
                                      <p:childTnLst>
                                        <p:set>
                                          <p:cBhvr>
                                            <p:cTn id="55" dur="1" fill="hold">
                                              <p:stCondLst>
                                                <p:cond delay="0"/>
                                              </p:stCondLst>
                                            </p:cTn>
                                            <p:tgtEl>
                                              <p:spTgt spid="48"/>
                                            </p:tgtEl>
                                            <p:attrNameLst>
                                              <p:attrName>style.visibility</p:attrName>
                                            </p:attrNameLst>
                                          </p:cBhvr>
                                          <p:to>
                                            <p:strVal val="visible"/>
                                          </p:to>
                                        </p:set>
                                        <p:animEffect transition="in" filter="wipe(right)">
                                          <p:cBhvr>
                                            <p:cTn id="56" dur="500"/>
                                            <p:tgtEl>
                                              <p:spTgt spid="48"/>
                                            </p:tgtEl>
                                          </p:cBhvr>
                                        </p:animEffect>
                                      </p:childTnLst>
                                    </p:cTn>
                                  </p:par>
                                  <p:par>
                                    <p:cTn id="57" presetID="2" presetClass="entr" presetSubtype="8" fill="hold" grpId="0" nodeType="withEffect">
                                      <p:stCondLst>
                                        <p:cond delay="300"/>
                                      </p:stCondLst>
                                      <p:childTnLst>
                                        <p:set>
                                          <p:cBhvr>
                                            <p:cTn id="58" dur="1" fill="hold">
                                              <p:stCondLst>
                                                <p:cond delay="0"/>
                                              </p:stCondLst>
                                            </p:cTn>
                                            <p:tgtEl>
                                              <p:spTgt spid="44"/>
                                            </p:tgtEl>
                                            <p:attrNameLst>
                                              <p:attrName>style.visibility</p:attrName>
                                            </p:attrNameLst>
                                          </p:cBhvr>
                                          <p:to>
                                            <p:strVal val="visible"/>
                                          </p:to>
                                        </p:set>
                                        <p:anim calcmode="lin" valueType="num">
                                          <p:cBhvr additive="base">
                                            <p:cTn id="59" dur="300" fill="hold"/>
                                            <p:tgtEl>
                                              <p:spTgt spid="44"/>
                                            </p:tgtEl>
                                            <p:attrNameLst>
                                              <p:attrName>ppt_x</p:attrName>
                                            </p:attrNameLst>
                                          </p:cBhvr>
                                          <p:tavLst>
                                            <p:tav tm="0">
                                              <p:val>
                                                <p:strVal val="0-#ppt_w/2"/>
                                              </p:val>
                                            </p:tav>
                                            <p:tav tm="100000">
                                              <p:val>
                                                <p:strVal val="#ppt_x"/>
                                              </p:val>
                                            </p:tav>
                                          </p:tavLst>
                                        </p:anim>
                                        <p:anim calcmode="lin" valueType="num">
                                          <p:cBhvr additive="base">
                                            <p:cTn id="60" dur="300" fill="hold"/>
                                            <p:tgtEl>
                                              <p:spTgt spid="44"/>
                                            </p:tgtEl>
                                            <p:attrNameLst>
                                              <p:attrName>ppt_y</p:attrName>
                                            </p:attrNameLst>
                                          </p:cBhvr>
                                          <p:tavLst>
                                            <p:tav tm="0">
                                              <p:val>
                                                <p:strVal val="#ppt_y"/>
                                              </p:val>
                                            </p:tav>
                                            <p:tav tm="100000">
                                              <p:val>
                                                <p:strVal val="#ppt_y"/>
                                              </p:val>
                                            </p:tav>
                                          </p:tavLst>
                                        </p:anim>
                                      </p:childTnLst>
                                    </p:cTn>
                                  </p:par>
                                </p:childTnLst>
                              </p:cTn>
                            </p:par>
                            <p:par>
                              <p:cTn id="61" fill="hold">
                                <p:stCondLst>
                                  <p:cond delay="3100"/>
                                </p:stCondLst>
                                <p:childTnLst>
                                  <p:par>
                                    <p:cTn id="62" presetID="22" presetClass="entr" presetSubtype="2" fill="hold" nodeType="afterEffect">
                                      <p:stCondLst>
                                        <p:cond delay="0"/>
                                      </p:stCondLst>
                                      <p:childTnLst>
                                        <p:set>
                                          <p:cBhvr>
                                            <p:cTn id="63" dur="1" fill="hold">
                                              <p:stCondLst>
                                                <p:cond delay="0"/>
                                              </p:stCondLst>
                                            </p:cTn>
                                            <p:tgtEl>
                                              <p:spTgt spid="49"/>
                                            </p:tgtEl>
                                            <p:attrNameLst>
                                              <p:attrName>style.visibility</p:attrName>
                                            </p:attrNameLst>
                                          </p:cBhvr>
                                          <p:to>
                                            <p:strVal val="visible"/>
                                          </p:to>
                                        </p:set>
                                        <p:animEffect transition="in" filter="wipe(right)">
                                          <p:cBhvr>
                                            <p:cTn id="64" dur="500"/>
                                            <p:tgtEl>
                                              <p:spTgt spid="49"/>
                                            </p:tgtEl>
                                          </p:cBhvr>
                                        </p:animEffect>
                                      </p:childTnLst>
                                    </p:cTn>
                                  </p:par>
                                  <p:par>
                                    <p:cTn id="65" presetID="2" presetClass="entr" presetSubtype="8" fill="hold" grpId="0" nodeType="withEffect">
                                      <p:stCondLst>
                                        <p:cond delay="300"/>
                                      </p:stCondLst>
                                      <p:childTnLst>
                                        <p:set>
                                          <p:cBhvr>
                                            <p:cTn id="66" dur="1" fill="hold">
                                              <p:stCondLst>
                                                <p:cond delay="0"/>
                                              </p:stCondLst>
                                            </p:cTn>
                                            <p:tgtEl>
                                              <p:spTgt spid="45"/>
                                            </p:tgtEl>
                                            <p:attrNameLst>
                                              <p:attrName>style.visibility</p:attrName>
                                            </p:attrNameLst>
                                          </p:cBhvr>
                                          <p:to>
                                            <p:strVal val="visible"/>
                                          </p:to>
                                        </p:set>
                                        <p:anim calcmode="lin" valueType="num">
                                          <p:cBhvr additive="base">
                                            <p:cTn id="67" dur="300" fill="hold"/>
                                            <p:tgtEl>
                                              <p:spTgt spid="45"/>
                                            </p:tgtEl>
                                            <p:attrNameLst>
                                              <p:attrName>ppt_x</p:attrName>
                                            </p:attrNameLst>
                                          </p:cBhvr>
                                          <p:tavLst>
                                            <p:tav tm="0">
                                              <p:val>
                                                <p:strVal val="0-#ppt_w/2"/>
                                              </p:val>
                                            </p:tav>
                                            <p:tav tm="100000">
                                              <p:val>
                                                <p:strVal val="#ppt_x"/>
                                              </p:val>
                                            </p:tav>
                                          </p:tavLst>
                                        </p:anim>
                                        <p:anim calcmode="lin" valueType="num">
                                          <p:cBhvr additive="base">
                                            <p:cTn id="68" dur="300" fill="hold"/>
                                            <p:tgtEl>
                                              <p:spTgt spid="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animBg="1"/>
          <p:bldP spid="17" grpId="1" animBg="1"/>
          <p:bldP spid="32" grpId="0" animBg="1"/>
          <p:bldP spid="32" grpId="1" animBg="1"/>
          <p:bldP spid="33" grpId="0" animBg="1"/>
          <p:bldP spid="33" grpId="1" animBg="1"/>
          <p:bldP spid="34" grpId="0" animBg="1"/>
          <p:bldP spid="34" grpId="1" animBg="1"/>
          <p:bldP spid="42" grpId="0"/>
          <p:bldP spid="43" grpId="0"/>
          <p:bldP spid="44" grpId="0"/>
          <p:bldP spid="45"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a:spLocks noChangeArrowheads="1"/>
          </p:cNvSpPr>
          <p:nvPr/>
        </p:nvSpPr>
        <p:spPr bwMode="auto">
          <a:xfrm>
            <a:off x="914496" y="362645"/>
            <a:ext cx="20313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dirty="0">
                <a:solidFill>
                  <a:srgbClr val="197519"/>
                </a:solidFill>
              </a:rPr>
              <a:t>点击此处输入标题</a:t>
            </a:r>
          </a:p>
        </p:txBody>
      </p:sp>
      <p:sp>
        <p:nvSpPr>
          <p:cNvPr id="32" name="等腰三角形 31"/>
          <p:cNvSpPr>
            <a:spLocks noChangeArrowheads="1"/>
          </p:cNvSpPr>
          <p:nvPr/>
        </p:nvSpPr>
        <p:spPr bwMode="auto">
          <a:xfrm>
            <a:off x="147638" y="270273"/>
            <a:ext cx="422672" cy="364331"/>
          </a:xfrm>
          <a:prstGeom prst="triangle">
            <a:avLst>
              <a:gd name="adj" fmla="val 50000"/>
            </a:avLst>
          </a:prstGeom>
          <a:solidFill>
            <a:srgbClr val="19751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3" name="等腰三角形 32"/>
          <p:cNvSpPr>
            <a:spLocks noChangeArrowheads="1"/>
          </p:cNvSpPr>
          <p:nvPr/>
        </p:nvSpPr>
        <p:spPr bwMode="auto">
          <a:xfrm>
            <a:off x="570310" y="522685"/>
            <a:ext cx="198834" cy="171450"/>
          </a:xfrm>
          <a:prstGeom prst="triangle">
            <a:avLst>
              <a:gd name="adj" fmla="val 50000"/>
            </a:avLst>
          </a:prstGeom>
          <a:solidFill>
            <a:srgbClr val="197519">
              <a:alpha val="8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4" name="等腰三角形 33"/>
          <p:cNvSpPr>
            <a:spLocks noChangeArrowheads="1"/>
          </p:cNvSpPr>
          <p:nvPr/>
        </p:nvSpPr>
        <p:spPr bwMode="auto">
          <a:xfrm flipH="1">
            <a:off x="472679" y="352425"/>
            <a:ext cx="64294" cy="55960"/>
          </a:xfrm>
          <a:prstGeom prst="triangle">
            <a:avLst>
              <a:gd name="adj" fmla="val 50000"/>
            </a:avLst>
          </a:prstGeom>
          <a:solidFill>
            <a:srgbClr val="197519">
              <a:alpha val="46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5" name="等腰三角形 34"/>
          <p:cNvSpPr>
            <a:spLocks noChangeArrowheads="1"/>
          </p:cNvSpPr>
          <p:nvPr/>
        </p:nvSpPr>
        <p:spPr bwMode="auto">
          <a:xfrm>
            <a:off x="625079" y="367904"/>
            <a:ext cx="133350" cy="114300"/>
          </a:xfrm>
          <a:prstGeom prst="triangle">
            <a:avLst>
              <a:gd name="adj" fmla="val 50000"/>
            </a:avLst>
          </a:prstGeom>
          <a:solidFill>
            <a:srgbClr val="197519">
              <a:alpha val="71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6" name="圆角右箭头 35"/>
          <p:cNvSpPr/>
          <p:nvPr/>
        </p:nvSpPr>
        <p:spPr>
          <a:xfrm>
            <a:off x="3404650" y="1470388"/>
            <a:ext cx="1080248" cy="1226498"/>
          </a:xfrm>
          <a:prstGeom prst="bentArrow">
            <a:avLst/>
          </a:prstGeom>
          <a:solidFill>
            <a:srgbClr val="197519"/>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b="0">
              <a:solidFill>
                <a:schemeClr val="tx1">
                  <a:lumMod val="65000"/>
                  <a:lumOff val="35000"/>
                </a:schemeClr>
              </a:solidFill>
            </a:endParaRPr>
          </a:p>
        </p:txBody>
      </p:sp>
      <p:sp>
        <p:nvSpPr>
          <p:cNvPr id="37" name="圆角右箭头 36"/>
          <p:cNvSpPr/>
          <p:nvPr/>
        </p:nvSpPr>
        <p:spPr>
          <a:xfrm rot="5400000">
            <a:off x="4822793" y="1552485"/>
            <a:ext cx="1073185" cy="1234570"/>
          </a:xfrm>
          <a:prstGeom prst="bentArrow">
            <a:avLst/>
          </a:prstGeom>
          <a:solidFill>
            <a:srgbClr val="197519"/>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b="0">
              <a:solidFill>
                <a:schemeClr val="tx1">
                  <a:lumMod val="65000"/>
                  <a:lumOff val="35000"/>
                </a:schemeClr>
              </a:solidFill>
            </a:endParaRPr>
          </a:p>
        </p:txBody>
      </p:sp>
      <p:sp>
        <p:nvSpPr>
          <p:cNvPr id="38" name="圆角右箭头 37"/>
          <p:cNvSpPr/>
          <p:nvPr/>
        </p:nvSpPr>
        <p:spPr>
          <a:xfrm rot="16200000">
            <a:off x="3350300" y="2871714"/>
            <a:ext cx="1073185" cy="1234570"/>
          </a:xfrm>
          <a:prstGeom prst="bentArrow">
            <a:avLst/>
          </a:prstGeom>
          <a:solidFill>
            <a:srgbClr val="197519"/>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b="0">
              <a:solidFill>
                <a:schemeClr val="tx1">
                  <a:lumMod val="65000"/>
                  <a:lumOff val="35000"/>
                </a:schemeClr>
              </a:solidFill>
            </a:endParaRPr>
          </a:p>
        </p:txBody>
      </p:sp>
      <p:sp>
        <p:nvSpPr>
          <p:cNvPr id="39" name="圆角右箭头 38"/>
          <p:cNvSpPr/>
          <p:nvPr/>
        </p:nvSpPr>
        <p:spPr>
          <a:xfrm flipH="1" flipV="1">
            <a:off x="4767821" y="2944191"/>
            <a:ext cx="1080248" cy="1226498"/>
          </a:xfrm>
          <a:prstGeom prst="bentArrow">
            <a:avLst/>
          </a:prstGeom>
          <a:solidFill>
            <a:srgbClr val="197519"/>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b="0">
              <a:solidFill>
                <a:schemeClr val="tx1">
                  <a:lumMod val="65000"/>
                  <a:lumOff val="35000"/>
                </a:schemeClr>
              </a:solidFill>
            </a:endParaRPr>
          </a:p>
        </p:txBody>
      </p:sp>
      <p:grpSp>
        <p:nvGrpSpPr>
          <p:cNvPr id="40" name="组合 39"/>
          <p:cNvGrpSpPr/>
          <p:nvPr/>
        </p:nvGrpSpPr>
        <p:grpSpPr>
          <a:xfrm>
            <a:off x="3738933" y="2125999"/>
            <a:ext cx="1800200" cy="1501897"/>
            <a:chOff x="3666054" y="2607295"/>
            <a:chExt cx="1924896" cy="2002530"/>
          </a:xfrm>
        </p:grpSpPr>
        <p:sp>
          <p:nvSpPr>
            <p:cNvPr id="41" name="TextBox 28"/>
            <p:cNvSpPr txBox="1"/>
            <p:nvPr/>
          </p:nvSpPr>
          <p:spPr>
            <a:xfrm>
              <a:off x="3753141" y="2607295"/>
              <a:ext cx="1750723" cy="615554"/>
            </a:xfrm>
            <a:prstGeom prst="rect">
              <a:avLst/>
            </a:prstGeom>
            <a:noFill/>
          </p:spPr>
          <p:txBody>
            <a:bodyPr wrap="square" rtlCol="0">
              <a:spAutoFit/>
            </a:bodyPr>
            <a:lstStyle/>
            <a:p>
              <a:pPr algn="ctr"/>
              <a:r>
                <a:rPr lang="zh-CN" altLang="en-US" sz="2400" b="0" dirty="0">
                  <a:solidFill>
                    <a:schemeClr val="tx1">
                      <a:lumMod val="65000"/>
                      <a:lumOff val="35000"/>
                    </a:schemeClr>
                  </a:solidFill>
                  <a:latin typeface="微软雅黑" pitchFamily="34" charset="-122"/>
                </a:rPr>
                <a:t>添加标题</a:t>
              </a:r>
            </a:p>
          </p:txBody>
        </p:sp>
        <p:sp>
          <p:nvSpPr>
            <p:cNvPr id="42" name="TextBox 29"/>
            <p:cNvSpPr txBox="1"/>
            <p:nvPr/>
          </p:nvSpPr>
          <p:spPr>
            <a:xfrm>
              <a:off x="3666054" y="3206363"/>
              <a:ext cx="1924896" cy="1403462"/>
            </a:xfrm>
            <a:prstGeom prst="rect">
              <a:avLst/>
            </a:prstGeom>
            <a:noFill/>
          </p:spPr>
          <p:txBody>
            <a:bodyPr wrap="square" rtlCol="0">
              <a:spAutoFit/>
            </a:bodyPr>
            <a:lstStyle/>
            <a:p>
              <a:pPr algn="ctr">
                <a:lnSpc>
                  <a:spcPct val="130000"/>
                </a:lnSpc>
              </a:pPr>
              <a:r>
                <a:rPr lang="zh-CN" altLang="en-US" sz="1200" b="0" dirty="0">
                  <a:solidFill>
                    <a:schemeClr val="tx1">
                      <a:lumMod val="65000"/>
                      <a:lumOff val="35000"/>
                    </a:schemeClr>
                  </a:solidFill>
                  <a:latin typeface="微软雅黑" pitchFamily="34" charset="-122"/>
                </a:rPr>
                <a:t>单击此处添加文本</a:t>
              </a:r>
              <a:endParaRPr lang="en-US" altLang="zh-CN" sz="1200" b="0" dirty="0">
                <a:solidFill>
                  <a:schemeClr val="tx1">
                    <a:lumMod val="65000"/>
                    <a:lumOff val="35000"/>
                  </a:schemeClr>
                </a:solidFill>
                <a:latin typeface="微软雅黑" pitchFamily="34" charset="-122"/>
              </a:endParaRPr>
            </a:p>
            <a:p>
              <a:pPr algn="ctr">
                <a:lnSpc>
                  <a:spcPct val="130000"/>
                </a:lnSpc>
              </a:pPr>
              <a:r>
                <a:rPr lang="zh-CN" altLang="en-US" sz="1200" b="0" dirty="0">
                  <a:solidFill>
                    <a:schemeClr val="tx1">
                      <a:lumMod val="65000"/>
                      <a:lumOff val="35000"/>
                    </a:schemeClr>
                  </a:solidFill>
                  <a:latin typeface="微软雅黑" pitchFamily="34" charset="-122"/>
                </a:rPr>
                <a:t>单击此处添加文本</a:t>
              </a:r>
              <a:endParaRPr lang="en-US" altLang="zh-CN" sz="1200" b="0" dirty="0">
                <a:solidFill>
                  <a:schemeClr val="tx1">
                    <a:lumMod val="65000"/>
                    <a:lumOff val="35000"/>
                  </a:schemeClr>
                </a:solidFill>
                <a:latin typeface="微软雅黑" pitchFamily="34" charset="-122"/>
              </a:endParaRPr>
            </a:p>
            <a:p>
              <a:pPr algn="ctr">
                <a:lnSpc>
                  <a:spcPct val="130000"/>
                </a:lnSpc>
              </a:pPr>
              <a:r>
                <a:rPr lang="zh-CN" altLang="en-US" sz="1200" b="0" dirty="0">
                  <a:solidFill>
                    <a:schemeClr val="tx1">
                      <a:lumMod val="65000"/>
                      <a:lumOff val="35000"/>
                    </a:schemeClr>
                  </a:solidFill>
                  <a:latin typeface="微软雅黑" pitchFamily="34" charset="-122"/>
                </a:rPr>
                <a:t>单击此处添加文本</a:t>
              </a:r>
              <a:endParaRPr lang="en-US" altLang="zh-CN" sz="1200" b="0" dirty="0">
                <a:solidFill>
                  <a:schemeClr val="tx1">
                    <a:lumMod val="65000"/>
                    <a:lumOff val="35000"/>
                  </a:schemeClr>
                </a:solidFill>
                <a:latin typeface="微软雅黑" pitchFamily="34" charset="-122"/>
              </a:endParaRPr>
            </a:p>
            <a:p>
              <a:pPr algn="ctr">
                <a:lnSpc>
                  <a:spcPct val="130000"/>
                </a:lnSpc>
              </a:pPr>
              <a:r>
                <a:rPr lang="zh-CN" altLang="en-US" sz="1200" b="0" dirty="0">
                  <a:solidFill>
                    <a:schemeClr val="tx1">
                      <a:lumMod val="65000"/>
                      <a:lumOff val="35000"/>
                    </a:schemeClr>
                  </a:solidFill>
                  <a:latin typeface="微软雅黑" pitchFamily="34" charset="-122"/>
                </a:rPr>
                <a:t>单击此处添加文本</a:t>
              </a:r>
              <a:endParaRPr lang="en-US" altLang="zh-CN" sz="1200" b="0" dirty="0">
                <a:solidFill>
                  <a:schemeClr val="tx1">
                    <a:lumMod val="65000"/>
                    <a:lumOff val="35000"/>
                  </a:schemeClr>
                </a:solidFill>
                <a:latin typeface="微软雅黑" pitchFamily="34" charset="-122"/>
              </a:endParaRPr>
            </a:p>
          </p:txBody>
        </p:sp>
      </p:grpSp>
      <p:grpSp>
        <p:nvGrpSpPr>
          <p:cNvPr id="43" name="组合 42"/>
          <p:cNvGrpSpPr/>
          <p:nvPr/>
        </p:nvGrpSpPr>
        <p:grpSpPr>
          <a:xfrm>
            <a:off x="6071064" y="1403878"/>
            <a:ext cx="1800200" cy="1280909"/>
            <a:chOff x="6391520" y="1772816"/>
            <a:chExt cx="1924896" cy="1707878"/>
          </a:xfrm>
        </p:grpSpPr>
        <p:sp>
          <p:nvSpPr>
            <p:cNvPr id="44" name="TextBox 31"/>
            <p:cNvSpPr txBox="1"/>
            <p:nvPr/>
          </p:nvSpPr>
          <p:spPr>
            <a:xfrm>
              <a:off x="6622623" y="1772816"/>
              <a:ext cx="1462691" cy="451405"/>
            </a:xfrm>
            <a:prstGeom prst="rect">
              <a:avLst/>
            </a:prstGeom>
            <a:noFill/>
          </p:spPr>
          <p:txBody>
            <a:bodyPr wrap="square" rtlCol="0">
              <a:spAutoFit/>
            </a:bodyPr>
            <a:lstStyle/>
            <a:p>
              <a:pPr algn="ctr"/>
              <a:r>
                <a:rPr lang="zh-CN" altLang="en-US" sz="1600" b="0" dirty="0">
                  <a:solidFill>
                    <a:schemeClr val="tx1">
                      <a:lumMod val="65000"/>
                      <a:lumOff val="35000"/>
                    </a:schemeClr>
                  </a:solidFill>
                  <a:latin typeface="微软雅黑" pitchFamily="34" charset="-122"/>
                </a:rPr>
                <a:t>添加标题</a:t>
              </a:r>
            </a:p>
          </p:txBody>
        </p:sp>
        <p:sp>
          <p:nvSpPr>
            <p:cNvPr id="45" name="TextBox 32"/>
            <p:cNvSpPr txBox="1"/>
            <p:nvPr/>
          </p:nvSpPr>
          <p:spPr>
            <a:xfrm>
              <a:off x="6391520" y="2077233"/>
              <a:ext cx="1924896" cy="1403461"/>
            </a:xfrm>
            <a:prstGeom prst="rect">
              <a:avLst/>
            </a:prstGeom>
            <a:noFill/>
          </p:spPr>
          <p:txBody>
            <a:bodyPr wrap="square" rtlCol="0">
              <a:spAutoFit/>
            </a:bodyPr>
            <a:lstStyle/>
            <a:p>
              <a:pPr algn="ctr">
                <a:lnSpc>
                  <a:spcPct val="130000"/>
                </a:lnSpc>
              </a:pPr>
              <a:r>
                <a:rPr lang="zh-CN" altLang="en-US" sz="1200" b="0" dirty="0">
                  <a:solidFill>
                    <a:schemeClr val="tx1">
                      <a:lumMod val="65000"/>
                      <a:lumOff val="35000"/>
                    </a:schemeClr>
                  </a:solidFill>
                  <a:latin typeface="微软雅黑" pitchFamily="34" charset="-122"/>
                </a:rPr>
                <a:t>单击此处添加文本</a:t>
              </a:r>
              <a:endParaRPr lang="en-US" altLang="zh-CN" sz="1200" b="0" dirty="0">
                <a:solidFill>
                  <a:schemeClr val="tx1">
                    <a:lumMod val="65000"/>
                    <a:lumOff val="35000"/>
                  </a:schemeClr>
                </a:solidFill>
                <a:latin typeface="微软雅黑" pitchFamily="34" charset="-122"/>
              </a:endParaRPr>
            </a:p>
            <a:p>
              <a:pPr algn="ctr">
                <a:lnSpc>
                  <a:spcPct val="130000"/>
                </a:lnSpc>
              </a:pPr>
              <a:r>
                <a:rPr lang="zh-CN" altLang="en-US" sz="1200" b="0" dirty="0">
                  <a:solidFill>
                    <a:schemeClr val="tx1">
                      <a:lumMod val="65000"/>
                      <a:lumOff val="35000"/>
                    </a:schemeClr>
                  </a:solidFill>
                  <a:latin typeface="微软雅黑" pitchFamily="34" charset="-122"/>
                </a:rPr>
                <a:t>单击此处添加文本</a:t>
              </a:r>
              <a:endParaRPr lang="en-US" altLang="zh-CN" sz="1200" b="0" dirty="0">
                <a:solidFill>
                  <a:schemeClr val="tx1">
                    <a:lumMod val="65000"/>
                    <a:lumOff val="35000"/>
                  </a:schemeClr>
                </a:solidFill>
                <a:latin typeface="微软雅黑" pitchFamily="34" charset="-122"/>
              </a:endParaRPr>
            </a:p>
            <a:p>
              <a:pPr algn="ctr">
                <a:lnSpc>
                  <a:spcPct val="130000"/>
                </a:lnSpc>
              </a:pPr>
              <a:r>
                <a:rPr lang="zh-CN" altLang="en-US" sz="1200" b="0" dirty="0">
                  <a:solidFill>
                    <a:schemeClr val="tx1">
                      <a:lumMod val="65000"/>
                      <a:lumOff val="35000"/>
                    </a:schemeClr>
                  </a:solidFill>
                  <a:latin typeface="微软雅黑" pitchFamily="34" charset="-122"/>
                </a:rPr>
                <a:t>单击此处添加文本</a:t>
              </a:r>
              <a:endParaRPr lang="en-US" altLang="zh-CN" sz="1200" b="0" dirty="0">
                <a:solidFill>
                  <a:schemeClr val="tx1">
                    <a:lumMod val="65000"/>
                    <a:lumOff val="35000"/>
                  </a:schemeClr>
                </a:solidFill>
                <a:latin typeface="微软雅黑" pitchFamily="34" charset="-122"/>
              </a:endParaRPr>
            </a:p>
            <a:p>
              <a:pPr algn="ctr">
                <a:lnSpc>
                  <a:spcPct val="130000"/>
                </a:lnSpc>
              </a:pPr>
              <a:r>
                <a:rPr lang="zh-CN" altLang="en-US" sz="1200" b="0" dirty="0">
                  <a:solidFill>
                    <a:schemeClr val="tx1">
                      <a:lumMod val="65000"/>
                      <a:lumOff val="35000"/>
                    </a:schemeClr>
                  </a:solidFill>
                  <a:latin typeface="微软雅黑" pitchFamily="34" charset="-122"/>
                </a:rPr>
                <a:t>单击此处添加文本</a:t>
              </a:r>
              <a:endParaRPr lang="en-US" altLang="zh-CN" sz="1200" b="0" dirty="0">
                <a:solidFill>
                  <a:schemeClr val="tx1">
                    <a:lumMod val="65000"/>
                    <a:lumOff val="35000"/>
                  </a:schemeClr>
                </a:solidFill>
                <a:latin typeface="微软雅黑" pitchFamily="34" charset="-122"/>
              </a:endParaRPr>
            </a:p>
          </p:txBody>
        </p:sp>
      </p:grpSp>
      <p:grpSp>
        <p:nvGrpSpPr>
          <p:cNvPr id="46" name="组合 45"/>
          <p:cNvGrpSpPr/>
          <p:nvPr/>
        </p:nvGrpSpPr>
        <p:grpSpPr>
          <a:xfrm>
            <a:off x="6071064" y="2973718"/>
            <a:ext cx="1800200" cy="1300039"/>
            <a:chOff x="6391520" y="3692218"/>
            <a:chExt cx="1924896" cy="1733386"/>
          </a:xfrm>
        </p:grpSpPr>
        <p:sp>
          <p:nvSpPr>
            <p:cNvPr id="47" name="TextBox 34"/>
            <p:cNvSpPr txBox="1"/>
            <p:nvPr/>
          </p:nvSpPr>
          <p:spPr>
            <a:xfrm>
              <a:off x="6622623" y="3692218"/>
              <a:ext cx="1462691" cy="451406"/>
            </a:xfrm>
            <a:prstGeom prst="rect">
              <a:avLst/>
            </a:prstGeom>
            <a:noFill/>
          </p:spPr>
          <p:txBody>
            <a:bodyPr wrap="square" rtlCol="0">
              <a:spAutoFit/>
            </a:bodyPr>
            <a:lstStyle/>
            <a:p>
              <a:pPr algn="ctr"/>
              <a:r>
                <a:rPr lang="zh-CN" altLang="en-US" sz="1600" b="0" dirty="0">
                  <a:solidFill>
                    <a:schemeClr val="tx1">
                      <a:lumMod val="65000"/>
                      <a:lumOff val="35000"/>
                    </a:schemeClr>
                  </a:solidFill>
                  <a:latin typeface="微软雅黑" pitchFamily="34" charset="-122"/>
                </a:rPr>
                <a:t>添加标题</a:t>
              </a:r>
            </a:p>
          </p:txBody>
        </p:sp>
        <p:sp>
          <p:nvSpPr>
            <p:cNvPr id="48" name="TextBox 35"/>
            <p:cNvSpPr txBox="1"/>
            <p:nvPr/>
          </p:nvSpPr>
          <p:spPr>
            <a:xfrm>
              <a:off x="6391520" y="4022142"/>
              <a:ext cx="1924896" cy="1403462"/>
            </a:xfrm>
            <a:prstGeom prst="rect">
              <a:avLst/>
            </a:prstGeom>
            <a:noFill/>
          </p:spPr>
          <p:txBody>
            <a:bodyPr wrap="square" rtlCol="0">
              <a:spAutoFit/>
            </a:bodyPr>
            <a:lstStyle/>
            <a:p>
              <a:pPr algn="ctr">
                <a:lnSpc>
                  <a:spcPct val="130000"/>
                </a:lnSpc>
              </a:pPr>
              <a:r>
                <a:rPr lang="zh-CN" altLang="en-US" sz="1200" b="0" dirty="0">
                  <a:solidFill>
                    <a:schemeClr val="tx1">
                      <a:lumMod val="65000"/>
                      <a:lumOff val="35000"/>
                    </a:schemeClr>
                  </a:solidFill>
                  <a:latin typeface="微软雅黑" pitchFamily="34" charset="-122"/>
                </a:rPr>
                <a:t>单击此处添加文本</a:t>
              </a:r>
              <a:endParaRPr lang="en-US" altLang="zh-CN" sz="1200" b="0" dirty="0">
                <a:solidFill>
                  <a:schemeClr val="tx1">
                    <a:lumMod val="65000"/>
                    <a:lumOff val="35000"/>
                  </a:schemeClr>
                </a:solidFill>
                <a:latin typeface="微软雅黑" pitchFamily="34" charset="-122"/>
              </a:endParaRPr>
            </a:p>
            <a:p>
              <a:pPr algn="ctr">
                <a:lnSpc>
                  <a:spcPct val="130000"/>
                </a:lnSpc>
              </a:pPr>
              <a:r>
                <a:rPr lang="zh-CN" altLang="en-US" sz="1200" b="0" dirty="0">
                  <a:solidFill>
                    <a:schemeClr val="tx1">
                      <a:lumMod val="65000"/>
                      <a:lumOff val="35000"/>
                    </a:schemeClr>
                  </a:solidFill>
                  <a:latin typeface="微软雅黑" pitchFamily="34" charset="-122"/>
                </a:rPr>
                <a:t>单击此处添加文本</a:t>
              </a:r>
              <a:endParaRPr lang="en-US" altLang="zh-CN" sz="1200" b="0" dirty="0">
                <a:solidFill>
                  <a:schemeClr val="tx1">
                    <a:lumMod val="65000"/>
                    <a:lumOff val="35000"/>
                  </a:schemeClr>
                </a:solidFill>
                <a:latin typeface="微软雅黑" pitchFamily="34" charset="-122"/>
              </a:endParaRPr>
            </a:p>
            <a:p>
              <a:pPr algn="ctr">
                <a:lnSpc>
                  <a:spcPct val="130000"/>
                </a:lnSpc>
              </a:pPr>
              <a:r>
                <a:rPr lang="zh-CN" altLang="en-US" sz="1200" b="0" dirty="0">
                  <a:solidFill>
                    <a:schemeClr val="tx1">
                      <a:lumMod val="65000"/>
                      <a:lumOff val="35000"/>
                    </a:schemeClr>
                  </a:solidFill>
                  <a:latin typeface="微软雅黑" pitchFamily="34" charset="-122"/>
                </a:rPr>
                <a:t>单击此处添加文本</a:t>
              </a:r>
              <a:endParaRPr lang="en-US" altLang="zh-CN" sz="1200" b="0" dirty="0">
                <a:solidFill>
                  <a:schemeClr val="tx1">
                    <a:lumMod val="65000"/>
                    <a:lumOff val="35000"/>
                  </a:schemeClr>
                </a:solidFill>
                <a:latin typeface="微软雅黑" pitchFamily="34" charset="-122"/>
              </a:endParaRPr>
            </a:p>
            <a:p>
              <a:pPr algn="ctr">
                <a:lnSpc>
                  <a:spcPct val="130000"/>
                </a:lnSpc>
              </a:pPr>
              <a:r>
                <a:rPr lang="zh-CN" altLang="en-US" sz="1200" b="0" dirty="0">
                  <a:solidFill>
                    <a:schemeClr val="tx1">
                      <a:lumMod val="65000"/>
                      <a:lumOff val="35000"/>
                    </a:schemeClr>
                  </a:solidFill>
                  <a:latin typeface="微软雅黑" pitchFamily="34" charset="-122"/>
                </a:rPr>
                <a:t>单击此处添加文本</a:t>
              </a:r>
              <a:endParaRPr lang="en-US" altLang="zh-CN" sz="1200" b="0" dirty="0">
                <a:solidFill>
                  <a:schemeClr val="tx1">
                    <a:lumMod val="65000"/>
                    <a:lumOff val="35000"/>
                  </a:schemeClr>
                </a:solidFill>
                <a:latin typeface="微软雅黑" pitchFamily="34" charset="-122"/>
              </a:endParaRPr>
            </a:p>
          </p:txBody>
        </p:sp>
      </p:grpSp>
      <p:grpSp>
        <p:nvGrpSpPr>
          <p:cNvPr id="49" name="组合 48"/>
          <p:cNvGrpSpPr/>
          <p:nvPr/>
        </p:nvGrpSpPr>
        <p:grpSpPr>
          <a:xfrm>
            <a:off x="1246528" y="1392128"/>
            <a:ext cx="1800200" cy="1269861"/>
            <a:chOff x="918912" y="1844824"/>
            <a:chExt cx="1924896" cy="1693146"/>
          </a:xfrm>
        </p:grpSpPr>
        <p:sp>
          <p:nvSpPr>
            <p:cNvPr id="50" name="TextBox 37"/>
            <p:cNvSpPr txBox="1"/>
            <p:nvPr/>
          </p:nvSpPr>
          <p:spPr>
            <a:xfrm>
              <a:off x="1150015" y="1844824"/>
              <a:ext cx="1462691" cy="451405"/>
            </a:xfrm>
            <a:prstGeom prst="rect">
              <a:avLst/>
            </a:prstGeom>
            <a:noFill/>
          </p:spPr>
          <p:txBody>
            <a:bodyPr wrap="square" rtlCol="0">
              <a:spAutoFit/>
            </a:bodyPr>
            <a:lstStyle/>
            <a:p>
              <a:pPr algn="ctr"/>
              <a:r>
                <a:rPr lang="zh-CN" altLang="en-US" sz="1600" b="0" dirty="0">
                  <a:solidFill>
                    <a:schemeClr val="tx1">
                      <a:lumMod val="65000"/>
                      <a:lumOff val="35000"/>
                    </a:schemeClr>
                  </a:solidFill>
                  <a:latin typeface="微软雅黑" pitchFamily="34" charset="-122"/>
                </a:rPr>
                <a:t>添加标题</a:t>
              </a:r>
            </a:p>
          </p:txBody>
        </p:sp>
        <p:sp>
          <p:nvSpPr>
            <p:cNvPr id="51" name="TextBox 38"/>
            <p:cNvSpPr txBox="1"/>
            <p:nvPr/>
          </p:nvSpPr>
          <p:spPr>
            <a:xfrm>
              <a:off x="918912" y="2134510"/>
              <a:ext cx="1924896" cy="1403460"/>
            </a:xfrm>
            <a:prstGeom prst="rect">
              <a:avLst/>
            </a:prstGeom>
            <a:noFill/>
          </p:spPr>
          <p:txBody>
            <a:bodyPr wrap="square" rtlCol="0">
              <a:spAutoFit/>
            </a:bodyPr>
            <a:lstStyle/>
            <a:p>
              <a:pPr algn="ctr">
                <a:lnSpc>
                  <a:spcPct val="130000"/>
                </a:lnSpc>
              </a:pPr>
              <a:r>
                <a:rPr lang="zh-CN" altLang="en-US" sz="1200" b="0" dirty="0">
                  <a:solidFill>
                    <a:schemeClr val="tx1">
                      <a:lumMod val="65000"/>
                      <a:lumOff val="35000"/>
                    </a:schemeClr>
                  </a:solidFill>
                  <a:latin typeface="微软雅黑" pitchFamily="34" charset="-122"/>
                </a:rPr>
                <a:t>单击此处添加文本</a:t>
              </a:r>
              <a:endParaRPr lang="en-US" altLang="zh-CN" sz="1200" b="0" dirty="0">
                <a:solidFill>
                  <a:schemeClr val="tx1">
                    <a:lumMod val="65000"/>
                    <a:lumOff val="35000"/>
                  </a:schemeClr>
                </a:solidFill>
                <a:latin typeface="微软雅黑" pitchFamily="34" charset="-122"/>
              </a:endParaRPr>
            </a:p>
            <a:p>
              <a:pPr algn="ctr">
                <a:lnSpc>
                  <a:spcPct val="130000"/>
                </a:lnSpc>
              </a:pPr>
              <a:r>
                <a:rPr lang="zh-CN" altLang="en-US" sz="1200" b="0" dirty="0">
                  <a:solidFill>
                    <a:schemeClr val="tx1">
                      <a:lumMod val="65000"/>
                      <a:lumOff val="35000"/>
                    </a:schemeClr>
                  </a:solidFill>
                  <a:latin typeface="微软雅黑" pitchFamily="34" charset="-122"/>
                </a:rPr>
                <a:t>单击此处添加文本</a:t>
              </a:r>
              <a:endParaRPr lang="en-US" altLang="zh-CN" sz="1200" b="0" dirty="0">
                <a:solidFill>
                  <a:schemeClr val="tx1">
                    <a:lumMod val="65000"/>
                    <a:lumOff val="35000"/>
                  </a:schemeClr>
                </a:solidFill>
                <a:latin typeface="微软雅黑" pitchFamily="34" charset="-122"/>
              </a:endParaRPr>
            </a:p>
            <a:p>
              <a:pPr algn="ctr">
                <a:lnSpc>
                  <a:spcPct val="130000"/>
                </a:lnSpc>
              </a:pPr>
              <a:r>
                <a:rPr lang="zh-CN" altLang="en-US" sz="1200" b="0" dirty="0">
                  <a:solidFill>
                    <a:schemeClr val="tx1">
                      <a:lumMod val="65000"/>
                      <a:lumOff val="35000"/>
                    </a:schemeClr>
                  </a:solidFill>
                  <a:latin typeface="微软雅黑" pitchFamily="34" charset="-122"/>
                </a:rPr>
                <a:t>单击此处添加文本</a:t>
              </a:r>
              <a:endParaRPr lang="en-US" altLang="zh-CN" sz="1200" b="0" dirty="0">
                <a:solidFill>
                  <a:schemeClr val="tx1">
                    <a:lumMod val="65000"/>
                    <a:lumOff val="35000"/>
                  </a:schemeClr>
                </a:solidFill>
                <a:latin typeface="微软雅黑" pitchFamily="34" charset="-122"/>
              </a:endParaRPr>
            </a:p>
            <a:p>
              <a:pPr algn="ctr">
                <a:lnSpc>
                  <a:spcPct val="130000"/>
                </a:lnSpc>
              </a:pPr>
              <a:r>
                <a:rPr lang="zh-CN" altLang="en-US" sz="1200" b="0" dirty="0">
                  <a:solidFill>
                    <a:schemeClr val="tx1">
                      <a:lumMod val="65000"/>
                      <a:lumOff val="35000"/>
                    </a:schemeClr>
                  </a:solidFill>
                  <a:latin typeface="微软雅黑" pitchFamily="34" charset="-122"/>
                </a:rPr>
                <a:t>单击此处添加文本</a:t>
              </a:r>
              <a:endParaRPr lang="en-US" altLang="zh-CN" sz="1200" b="0" dirty="0">
                <a:solidFill>
                  <a:schemeClr val="tx1">
                    <a:lumMod val="65000"/>
                    <a:lumOff val="35000"/>
                  </a:schemeClr>
                </a:solidFill>
                <a:latin typeface="微软雅黑" pitchFamily="34" charset="-122"/>
              </a:endParaRPr>
            </a:p>
          </p:txBody>
        </p:sp>
      </p:grpSp>
      <p:grpSp>
        <p:nvGrpSpPr>
          <p:cNvPr id="52" name="组合 51"/>
          <p:cNvGrpSpPr/>
          <p:nvPr/>
        </p:nvGrpSpPr>
        <p:grpSpPr>
          <a:xfrm>
            <a:off x="1246528" y="3047032"/>
            <a:ext cx="1800200" cy="1308273"/>
            <a:chOff x="918912" y="3738518"/>
            <a:chExt cx="1924896" cy="1744364"/>
          </a:xfrm>
        </p:grpSpPr>
        <p:sp>
          <p:nvSpPr>
            <p:cNvPr id="53" name="TextBox 40"/>
            <p:cNvSpPr txBox="1"/>
            <p:nvPr/>
          </p:nvSpPr>
          <p:spPr>
            <a:xfrm>
              <a:off x="1150015" y="3738518"/>
              <a:ext cx="1462691" cy="451405"/>
            </a:xfrm>
            <a:prstGeom prst="rect">
              <a:avLst/>
            </a:prstGeom>
            <a:noFill/>
          </p:spPr>
          <p:txBody>
            <a:bodyPr wrap="square" rtlCol="0">
              <a:spAutoFit/>
            </a:bodyPr>
            <a:lstStyle/>
            <a:p>
              <a:pPr algn="ctr"/>
              <a:r>
                <a:rPr lang="zh-CN" altLang="en-US" sz="1600" b="0" dirty="0">
                  <a:solidFill>
                    <a:schemeClr val="tx1">
                      <a:lumMod val="65000"/>
                      <a:lumOff val="35000"/>
                    </a:schemeClr>
                  </a:solidFill>
                  <a:latin typeface="微软雅黑" pitchFamily="34" charset="-122"/>
                </a:rPr>
                <a:t>添加标题</a:t>
              </a:r>
            </a:p>
          </p:txBody>
        </p:sp>
        <p:sp>
          <p:nvSpPr>
            <p:cNvPr id="54" name="TextBox 41"/>
            <p:cNvSpPr txBox="1"/>
            <p:nvPr/>
          </p:nvSpPr>
          <p:spPr>
            <a:xfrm>
              <a:off x="918912" y="4079421"/>
              <a:ext cx="1924896" cy="1403461"/>
            </a:xfrm>
            <a:prstGeom prst="rect">
              <a:avLst/>
            </a:prstGeom>
            <a:noFill/>
          </p:spPr>
          <p:txBody>
            <a:bodyPr wrap="square" rtlCol="0">
              <a:spAutoFit/>
            </a:bodyPr>
            <a:lstStyle/>
            <a:p>
              <a:pPr algn="ctr">
                <a:lnSpc>
                  <a:spcPct val="130000"/>
                </a:lnSpc>
              </a:pPr>
              <a:r>
                <a:rPr lang="zh-CN" altLang="en-US" sz="1200" b="0" dirty="0">
                  <a:solidFill>
                    <a:schemeClr val="tx1">
                      <a:lumMod val="65000"/>
                      <a:lumOff val="35000"/>
                    </a:schemeClr>
                  </a:solidFill>
                  <a:latin typeface="微软雅黑" pitchFamily="34" charset="-122"/>
                </a:rPr>
                <a:t>单击此处添加文本</a:t>
              </a:r>
              <a:endParaRPr lang="en-US" altLang="zh-CN" sz="1200" b="0" dirty="0">
                <a:solidFill>
                  <a:schemeClr val="tx1">
                    <a:lumMod val="65000"/>
                    <a:lumOff val="35000"/>
                  </a:schemeClr>
                </a:solidFill>
                <a:latin typeface="微软雅黑" pitchFamily="34" charset="-122"/>
              </a:endParaRPr>
            </a:p>
            <a:p>
              <a:pPr algn="ctr">
                <a:lnSpc>
                  <a:spcPct val="130000"/>
                </a:lnSpc>
              </a:pPr>
              <a:r>
                <a:rPr lang="zh-CN" altLang="en-US" sz="1200" b="0" dirty="0">
                  <a:solidFill>
                    <a:schemeClr val="tx1">
                      <a:lumMod val="65000"/>
                      <a:lumOff val="35000"/>
                    </a:schemeClr>
                  </a:solidFill>
                  <a:latin typeface="微软雅黑" pitchFamily="34" charset="-122"/>
                </a:rPr>
                <a:t>单击此处添加文本</a:t>
              </a:r>
              <a:endParaRPr lang="en-US" altLang="zh-CN" sz="1200" b="0" dirty="0">
                <a:solidFill>
                  <a:schemeClr val="tx1">
                    <a:lumMod val="65000"/>
                    <a:lumOff val="35000"/>
                  </a:schemeClr>
                </a:solidFill>
                <a:latin typeface="微软雅黑" pitchFamily="34" charset="-122"/>
              </a:endParaRPr>
            </a:p>
            <a:p>
              <a:pPr algn="ctr">
                <a:lnSpc>
                  <a:spcPct val="130000"/>
                </a:lnSpc>
              </a:pPr>
              <a:r>
                <a:rPr lang="zh-CN" altLang="en-US" sz="1200" b="0" dirty="0">
                  <a:solidFill>
                    <a:schemeClr val="tx1">
                      <a:lumMod val="65000"/>
                      <a:lumOff val="35000"/>
                    </a:schemeClr>
                  </a:solidFill>
                  <a:latin typeface="微软雅黑" pitchFamily="34" charset="-122"/>
                </a:rPr>
                <a:t>单击此处添加文本</a:t>
              </a:r>
              <a:endParaRPr lang="en-US" altLang="zh-CN" sz="1200" b="0" dirty="0">
                <a:solidFill>
                  <a:schemeClr val="tx1">
                    <a:lumMod val="65000"/>
                    <a:lumOff val="35000"/>
                  </a:schemeClr>
                </a:solidFill>
                <a:latin typeface="微软雅黑" pitchFamily="34" charset="-122"/>
              </a:endParaRPr>
            </a:p>
            <a:p>
              <a:pPr algn="ctr">
                <a:lnSpc>
                  <a:spcPct val="130000"/>
                </a:lnSpc>
              </a:pPr>
              <a:r>
                <a:rPr lang="zh-CN" altLang="en-US" sz="1200" b="0" dirty="0">
                  <a:solidFill>
                    <a:schemeClr val="tx1">
                      <a:lumMod val="65000"/>
                      <a:lumOff val="35000"/>
                    </a:schemeClr>
                  </a:solidFill>
                  <a:latin typeface="微软雅黑" pitchFamily="34" charset="-122"/>
                </a:rPr>
                <a:t>单击此处添加文本</a:t>
              </a:r>
              <a:endParaRPr lang="en-US" altLang="zh-CN" sz="1200" b="0" dirty="0">
                <a:solidFill>
                  <a:schemeClr val="tx1">
                    <a:lumMod val="65000"/>
                    <a:lumOff val="35000"/>
                  </a:schemeClr>
                </a:solidFill>
                <a:latin typeface="微软雅黑"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ppt_x</p:attrName>
                                        </p:attrNameLst>
                                      </p:cBhvr>
                                      <p:tavLst>
                                        <p:tav tm="0">
                                          <p:val>
                                            <p:strVal val="0-#ppt_w/2"/>
                                          </p:val>
                                        </p:tav>
                                        <p:tav tm="100000">
                                          <p:val>
                                            <p:strVal val="#ppt_x"/>
                                          </p:val>
                                        </p:tav>
                                      </p:tavLst>
                                    </p:anim>
                                    <p:anim calcmode="lin" valueType="num">
                                      <p:cBhvr>
                                        <p:cTn id="8" dur="500" fill="hold"/>
                                        <p:tgtEl>
                                          <p:spTgt spid="3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3"/>
                                        </p:tgtEl>
                                        <p:attrNameLst>
                                          <p:attrName>style.visibility</p:attrName>
                                        </p:attrNameLst>
                                      </p:cBhvr>
                                      <p:to>
                                        <p:strVal val="visible"/>
                                      </p:to>
                                    </p:set>
                                    <p:anim calcmode="lin" valueType="num">
                                      <p:cBhvr>
                                        <p:cTn id="11" dur="500" fill="hold"/>
                                        <p:tgtEl>
                                          <p:spTgt spid="33"/>
                                        </p:tgtEl>
                                        <p:attrNameLst>
                                          <p:attrName>ppt_x</p:attrName>
                                        </p:attrNameLst>
                                      </p:cBhvr>
                                      <p:tavLst>
                                        <p:tav tm="0">
                                          <p:val>
                                            <p:strVal val="0-#ppt_w/2"/>
                                          </p:val>
                                        </p:tav>
                                        <p:tav tm="100000">
                                          <p:val>
                                            <p:strVal val="#ppt_x"/>
                                          </p:val>
                                        </p:tav>
                                      </p:tavLst>
                                    </p:anim>
                                    <p:anim calcmode="lin" valueType="num">
                                      <p:cBhvr>
                                        <p:cTn id="12" dur="500" fill="hold"/>
                                        <p:tgtEl>
                                          <p:spTgt spid="3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4"/>
                                        </p:tgtEl>
                                        <p:attrNameLst>
                                          <p:attrName>style.visibility</p:attrName>
                                        </p:attrNameLst>
                                      </p:cBhvr>
                                      <p:to>
                                        <p:strVal val="visible"/>
                                      </p:to>
                                    </p:set>
                                    <p:anim calcmode="lin" valueType="num">
                                      <p:cBhvr>
                                        <p:cTn id="15" dur="500" fill="hold"/>
                                        <p:tgtEl>
                                          <p:spTgt spid="34"/>
                                        </p:tgtEl>
                                        <p:attrNameLst>
                                          <p:attrName>ppt_x</p:attrName>
                                        </p:attrNameLst>
                                      </p:cBhvr>
                                      <p:tavLst>
                                        <p:tav tm="0">
                                          <p:val>
                                            <p:strVal val="0-#ppt_w/2"/>
                                          </p:val>
                                        </p:tav>
                                        <p:tav tm="100000">
                                          <p:val>
                                            <p:strVal val="#ppt_x"/>
                                          </p:val>
                                        </p:tav>
                                      </p:tavLst>
                                    </p:anim>
                                    <p:anim calcmode="lin" valueType="num">
                                      <p:cBhvr>
                                        <p:cTn id="16" dur="500" fill="hold"/>
                                        <p:tgtEl>
                                          <p:spTgt spid="34"/>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35"/>
                                        </p:tgtEl>
                                        <p:attrNameLst>
                                          <p:attrName>style.visibility</p:attrName>
                                        </p:attrNameLst>
                                      </p:cBhvr>
                                      <p:to>
                                        <p:strVal val="visible"/>
                                      </p:to>
                                    </p:set>
                                    <p:anim calcmode="lin" valueType="num">
                                      <p:cBhvr>
                                        <p:cTn id="19" dur="500" fill="hold"/>
                                        <p:tgtEl>
                                          <p:spTgt spid="35"/>
                                        </p:tgtEl>
                                        <p:attrNameLst>
                                          <p:attrName>ppt_x</p:attrName>
                                        </p:attrNameLst>
                                      </p:cBhvr>
                                      <p:tavLst>
                                        <p:tav tm="0">
                                          <p:val>
                                            <p:strVal val="0-#ppt_w/2"/>
                                          </p:val>
                                        </p:tav>
                                        <p:tav tm="100000">
                                          <p:val>
                                            <p:strVal val="#ppt_x"/>
                                          </p:val>
                                        </p:tav>
                                      </p:tavLst>
                                    </p:anim>
                                    <p:anim calcmode="lin" valueType="num">
                                      <p:cBhvr>
                                        <p:cTn id="20" dur="500" fill="hold"/>
                                        <p:tgtEl>
                                          <p:spTgt spid="35"/>
                                        </p:tgtEl>
                                        <p:attrNameLst>
                                          <p:attrName>ppt_y</p:attrName>
                                        </p:attrNameLst>
                                      </p:cBhvr>
                                      <p:tavLst>
                                        <p:tav tm="0">
                                          <p:val>
                                            <p:strVal val="#ppt_y"/>
                                          </p:val>
                                        </p:tav>
                                        <p:tav tm="100000">
                                          <p:val>
                                            <p:strVal val="#ppt_y"/>
                                          </p:val>
                                        </p:tav>
                                      </p:tavLst>
                                    </p:anim>
                                  </p:childTnLst>
                                </p:cTn>
                              </p:par>
                              <p:par>
                                <p:cTn id="21" presetID="8" presetClass="emph" presetSubtype="0" fill="hold" grpId="1" nodeType="withEffect">
                                  <p:stCondLst>
                                    <p:cond delay="0"/>
                                  </p:stCondLst>
                                  <p:childTnLst>
                                    <p:animRot by="21600000">
                                      <p:cBhvr>
                                        <p:cTn id="22" dur="500" fill="hold"/>
                                        <p:tgtEl>
                                          <p:spTgt spid="32"/>
                                        </p:tgtEl>
                                        <p:attrNameLst>
                                          <p:attrName>r</p:attrName>
                                        </p:attrNameLst>
                                      </p:cBhvr>
                                    </p:animRot>
                                  </p:childTnLst>
                                </p:cTn>
                              </p:par>
                              <p:par>
                                <p:cTn id="23" presetID="8" presetClass="emph" presetSubtype="0" fill="hold" grpId="1" nodeType="withEffect">
                                  <p:stCondLst>
                                    <p:cond delay="0"/>
                                  </p:stCondLst>
                                  <p:childTnLst>
                                    <p:animRot by="21600000">
                                      <p:cBhvr>
                                        <p:cTn id="24" dur="500" fill="hold"/>
                                        <p:tgtEl>
                                          <p:spTgt spid="33"/>
                                        </p:tgtEl>
                                        <p:attrNameLst>
                                          <p:attrName>r</p:attrName>
                                        </p:attrNameLst>
                                      </p:cBhvr>
                                    </p:animRot>
                                  </p:childTnLst>
                                </p:cTn>
                              </p:par>
                              <p:par>
                                <p:cTn id="25" presetID="8" presetClass="emph" presetSubtype="0" fill="hold" grpId="1" nodeType="withEffect">
                                  <p:stCondLst>
                                    <p:cond delay="0"/>
                                  </p:stCondLst>
                                  <p:childTnLst>
                                    <p:animRot by="21600000">
                                      <p:cBhvr>
                                        <p:cTn id="26" dur="500" fill="hold"/>
                                        <p:tgtEl>
                                          <p:spTgt spid="34"/>
                                        </p:tgtEl>
                                        <p:attrNameLst>
                                          <p:attrName>r</p:attrName>
                                        </p:attrNameLst>
                                      </p:cBhvr>
                                    </p:animRot>
                                  </p:childTnLst>
                                </p:cTn>
                              </p:par>
                              <p:par>
                                <p:cTn id="27" presetID="8" presetClass="emph" presetSubtype="0" fill="hold" grpId="1" nodeType="withEffect">
                                  <p:stCondLst>
                                    <p:cond delay="0"/>
                                  </p:stCondLst>
                                  <p:childTnLst>
                                    <p:animRot by="21600000">
                                      <p:cBhvr>
                                        <p:cTn id="28" dur="500" fill="hold"/>
                                        <p:tgtEl>
                                          <p:spTgt spid="35"/>
                                        </p:tgtEl>
                                        <p:attrNameLst>
                                          <p:attrName>r</p:attrName>
                                        </p:attrNameLst>
                                      </p:cBhvr>
                                    </p:animRot>
                                  </p:childTnLst>
                                </p:cTn>
                              </p:par>
                              <p:par>
                                <p:cTn id="29" presetID="10" presetClass="entr" presetSubtype="0" fill="hold" grpId="0" nodeType="withEffect">
                                  <p:stCondLst>
                                    <p:cond delay="300"/>
                                  </p:stCondLst>
                                  <p:childTnLst>
                                    <p:set>
                                      <p:cBhvr>
                                        <p:cTn id="30" dur="1" fill="hold">
                                          <p:stCondLst>
                                            <p:cond delay="0"/>
                                          </p:stCondLst>
                                        </p:cTn>
                                        <p:tgtEl>
                                          <p:spTgt spid="31"/>
                                        </p:tgtEl>
                                        <p:attrNameLst>
                                          <p:attrName>style.visibility</p:attrName>
                                        </p:attrNameLst>
                                      </p:cBhvr>
                                      <p:to>
                                        <p:strVal val="visible"/>
                                      </p:to>
                                    </p:set>
                                    <p:animEffect transition="in" filter="fade">
                                      <p:cBhvr>
                                        <p:cTn id="31" dur="500"/>
                                        <p:tgtEl>
                                          <p:spTgt spid="31"/>
                                        </p:tgtEl>
                                      </p:cBhvr>
                                    </p:animEffect>
                                  </p:childTnLst>
                                </p:cTn>
                              </p:par>
                            </p:childTnLst>
                          </p:cTn>
                        </p:par>
                        <p:par>
                          <p:cTn id="32" fill="hold">
                            <p:stCondLst>
                              <p:cond delay="800"/>
                            </p:stCondLst>
                            <p:childTnLst>
                              <p:par>
                                <p:cTn id="33" presetID="22" presetClass="entr" presetSubtype="4" fill="hold" grpId="0" nodeType="after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wipe(down)">
                                      <p:cBhvr>
                                        <p:cTn id="35" dur="500"/>
                                        <p:tgtEl>
                                          <p:spTgt spid="36"/>
                                        </p:tgtEl>
                                      </p:cBhvr>
                                    </p:animEffect>
                                  </p:childTnLst>
                                </p:cTn>
                              </p:par>
                              <p:par>
                                <p:cTn id="36" presetID="22" presetClass="entr" presetSubtype="1" fill="hold" grpId="0" nodeType="withEffect">
                                  <p:stCondLst>
                                    <p:cond delay="200"/>
                                  </p:stCondLst>
                                  <p:childTnLst>
                                    <p:set>
                                      <p:cBhvr>
                                        <p:cTn id="37" dur="1" fill="hold">
                                          <p:stCondLst>
                                            <p:cond delay="0"/>
                                          </p:stCondLst>
                                        </p:cTn>
                                        <p:tgtEl>
                                          <p:spTgt spid="37"/>
                                        </p:tgtEl>
                                        <p:attrNameLst>
                                          <p:attrName>style.visibility</p:attrName>
                                        </p:attrNameLst>
                                      </p:cBhvr>
                                      <p:to>
                                        <p:strVal val="visible"/>
                                      </p:to>
                                    </p:set>
                                    <p:animEffect transition="in" filter="wipe(up)">
                                      <p:cBhvr>
                                        <p:cTn id="38" dur="500"/>
                                        <p:tgtEl>
                                          <p:spTgt spid="37"/>
                                        </p:tgtEl>
                                      </p:cBhvr>
                                    </p:animEffect>
                                  </p:childTnLst>
                                </p:cTn>
                              </p:par>
                              <p:par>
                                <p:cTn id="39" presetID="22" presetClass="entr" presetSubtype="2" fill="hold" grpId="0" nodeType="withEffect">
                                  <p:stCondLst>
                                    <p:cond delay="500"/>
                                  </p:stCondLst>
                                  <p:childTnLst>
                                    <p:set>
                                      <p:cBhvr>
                                        <p:cTn id="40" dur="1" fill="hold">
                                          <p:stCondLst>
                                            <p:cond delay="0"/>
                                          </p:stCondLst>
                                        </p:cTn>
                                        <p:tgtEl>
                                          <p:spTgt spid="39"/>
                                        </p:tgtEl>
                                        <p:attrNameLst>
                                          <p:attrName>style.visibility</p:attrName>
                                        </p:attrNameLst>
                                      </p:cBhvr>
                                      <p:to>
                                        <p:strVal val="visible"/>
                                      </p:to>
                                    </p:set>
                                    <p:animEffect transition="in" filter="wipe(right)">
                                      <p:cBhvr>
                                        <p:cTn id="41" dur="500"/>
                                        <p:tgtEl>
                                          <p:spTgt spid="39"/>
                                        </p:tgtEl>
                                      </p:cBhvr>
                                    </p:animEffect>
                                  </p:childTnLst>
                                </p:cTn>
                              </p:par>
                              <p:par>
                                <p:cTn id="42" presetID="22" presetClass="entr" presetSubtype="4" fill="hold" grpId="0" nodeType="withEffect">
                                  <p:stCondLst>
                                    <p:cond delay="800"/>
                                  </p:stCondLst>
                                  <p:childTnLst>
                                    <p:set>
                                      <p:cBhvr>
                                        <p:cTn id="43" dur="1" fill="hold">
                                          <p:stCondLst>
                                            <p:cond delay="0"/>
                                          </p:stCondLst>
                                        </p:cTn>
                                        <p:tgtEl>
                                          <p:spTgt spid="38"/>
                                        </p:tgtEl>
                                        <p:attrNameLst>
                                          <p:attrName>style.visibility</p:attrName>
                                        </p:attrNameLst>
                                      </p:cBhvr>
                                      <p:to>
                                        <p:strVal val="visible"/>
                                      </p:to>
                                    </p:set>
                                    <p:animEffect transition="in" filter="wipe(down)">
                                      <p:cBhvr>
                                        <p:cTn id="44" dur="500"/>
                                        <p:tgtEl>
                                          <p:spTgt spid="38"/>
                                        </p:tgtEl>
                                      </p:cBhvr>
                                    </p:animEffect>
                                  </p:childTnLst>
                                </p:cTn>
                              </p:par>
                            </p:childTnLst>
                          </p:cTn>
                        </p:par>
                        <p:par>
                          <p:cTn id="45" fill="hold">
                            <p:stCondLst>
                              <p:cond delay="2100"/>
                            </p:stCondLst>
                            <p:childTnLst>
                              <p:par>
                                <p:cTn id="46" presetID="53" presetClass="entr" presetSubtype="16" fill="hold" nodeType="afterEffect">
                                  <p:stCondLst>
                                    <p:cond delay="0"/>
                                  </p:stCondLst>
                                  <p:childTnLst>
                                    <p:set>
                                      <p:cBhvr>
                                        <p:cTn id="47" dur="1" fill="hold">
                                          <p:stCondLst>
                                            <p:cond delay="0"/>
                                          </p:stCondLst>
                                        </p:cTn>
                                        <p:tgtEl>
                                          <p:spTgt spid="40"/>
                                        </p:tgtEl>
                                        <p:attrNameLst>
                                          <p:attrName>style.visibility</p:attrName>
                                        </p:attrNameLst>
                                      </p:cBhvr>
                                      <p:to>
                                        <p:strVal val="visible"/>
                                      </p:to>
                                    </p:set>
                                    <p:anim calcmode="lin" valueType="num">
                                      <p:cBhvr>
                                        <p:cTn id="48" dur="500" fill="hold"/>
                                        <p:tgtEl>
                                          <p:spTgt spid="40"/>
                                        </p:tgtEl>
                                        <p:attrNameLst>
                                          <p:attrName>ppt_w</p:attrName>
                                        </p:attrNameLst>
                                      </p:cBhvr>
                                      <p:tavLst>
                                        <p:tav tm="0">
                                          <p:val>
                                            <p:fltVal val="0"/>
                                          </p:val>
                                        </p:tav>
                                        <p:tav tm="100000">
                                          <p:val>
                                            <p:strVal val="#ppt_w"/>
                                          </p:val>
                                        </p:tav>
                                      </p:tavLst>
                                    </p:anim>
                                    <p:anim calcmode="lin" valueType="num">
                                      <p:cBhvr>
                                        <p:cTn id="49" dur="500" fill="hold"/>
                                        <p:tgtEl>
                                          <p:spTgt spid="40"/>
                                        </p:tgtEl>
                                        <p:attrNameLst>
                                          <p:attrName>ppt_h</p:attrName>
                                        </p:attrNameLst>
                                      </p:cBhvr>
                                      <p:tavLst>
                                        <p:tav tm="0">
                                          <p:val>
                                            <p:fltVal val="0"/>
                                          </p:val>
                                        </p:tav>
                                        <p:tav tm="100000">
                                          <p:val>
                                            <p:strVal val="#ppt_h"/>
                                          </p:val>
                                        </p:tav>
                                      </p:tavLst>
                                    </p:anim>
                                    <p:animEffect transition="in" filter="fade">
                                      <p:cBhvr>
                                        <p:cTn id="50" dur="500"/>
                                        <p:tgtEl>
                                          <p:spTgt spid="40"/>
                                        </p:tgtEl>
                                      </p:cBhvr>
                                    </p:animEffect>
                                  </p:childTnLst>
                                </p:cTn>
                              </p:par>
                            </p:childTnLst>
                          </p:cTn>
                        </p:par>
                        <p:par>
                          <p:cTn id="51" fill="hold">
                            <p:stCondLst>
                              <p:cond delay="2600"/>
                            </p:stCondLst>
                            <p:childTnLst>
                              <p:par>
                                <p:cTn id="52" presetID="22" presetClass="entr" presetSubtype="8" fill="hold" nodeType="afterEffect">
                                  <p:stCondLst>
                                    <p:cond delay="0"/>
                                  </p:stCondLst>
                                  <p:childTnLst>
                                    <p:set>
                                      <p:cBhvr>
                                        <p:cTn id="53" dur="1" fill="hold">
                                          <p:stCondLst>
                                            <p:cond delay="0"/>
                                          </p:stCondLst>
                                        </p:cTn>
                                        <p:tgtEl>
                                          <p:spTgt spid="43"/>
                                        </p:tgtEl>
                                        <p:attrNameLst>
                                          <p:attrName>style.visibility</p:attrName>
                                        </p:attrNameLst>
                                      </p:cBhvr>
                                      <p:to>
                                        <p:strVal val="visible"/>
                                      </p:to>
                                    </p:set>
                                    <p:animEffect transition="in" filter="wipe(left)">
                                      <p:cBhvr>
                                        <p:cTn id="54" dur="500"/>
                                        <p:tgtEl>
                                          <p:spTgt spid="43"/>
                                        </p:tgtEl>
                                      </p:cBhvr>
                                    </p:animEffect>
                                  </p:childTnLst>
                                </p:cTn>
                              </p:par>
                              <p:par>
                                <p:cTn id="55" presetID="22" presetClass="entr" presetSubtype="8" fill="hold" nodeType="withEffect">
                                  <p:stCondLst>
                                    <p:cond delay="0"/>
                                  </p:stCondLst>
                                  <p:childTnLst>
                                    <p:set>
                                      <p:cBhvr>
                                        <p:cTn id="56" dur="1" fill="hold">
                                          <p:stCondLst>
                                            <p:cond delay="0"/>
                                          </p:stCondLst>
                                        </p:cTn>
                                        <p:tgtEl>
                                          <p:spTgt spid="46"/>
                                        </p:tgtEl>
                                        <p:attrNameLst>
                                          <p:attrName>style.visibility</p:attrName>
                                        </p:attrNameLst>
                                      </p:cBhvr>
                                      <p:to>
                                        <p:strVal val="visible"/>
                                      </p:to>
                                    </p:set>
                                    <p:animEffect transition="in" filter="wipe(left)">
                                      <p:cBhvr>
                                        <p:cTn id="57" dur="500"/>
                                        <p:tgtEl>
                                          <p:spTgt spid="46"/>
                                        </p:tgtEl>
                                      </p:cBhvr>
                                    </p:animEffect>
                                  </p:childTnLst>
                                </p:cTn>
                              </p:par>
                              <p:par>
                                <p:cTn id="58" presetID="22" presetClass="entr" presetSubtype="2" fill="hold" nodeType="withEffect">
                                  <p:stCondLst>
                                    <p:cond delay="0"/>
                                  </p:stCondLst>
                                  <p:childTnLst>
                                    <p:set>
                                      <p:cBhvr>
                                        <p:cTn id="59" dur="1" fill="hold">
                                          <p:stCondLst>
                                            <p:cond delay="0"/>
                                          </p:stCondLst>
                                        </p:cTn>
                                        <p:tgtEl>
                                          <p:spTgt spid="52"/>
                                        </p:tgtEl>
                                        <p:attrNameLst>
                                          <p:attrName>style.visibility</p:attrName>
                                        </p:attrNameLst>
                                      </p:cBhvr>
                                      <p:to>
                                        <p:strVal val="visible"/>
                                      </p:to>
                                    </p:set>
                                    <p:animEffect transition="in" filter="wipe(right)">
                                      <p:cBhvr>
                                        <p:cTn id="60" dur="500"/>
                                        <p:tgtEl>
                                          <p:spTgt spid="52"/>
                                        </p:tgtEl>
                                      </p:cBhvr>
                                    </p:animEffect>
                                  </p:childTnLst>
                                </p:cTn>
                              </p:par>
                              <p:par>
                                <p:cTn id="61" presetID="22" presetClass="entr" presetSubtype="2" fill="hold" nodeType="withEffect">
                                  <p:stCondLst>
                                    <p:cond delay="0"/>
                                  </p:stCondLst>
                                  <p:childTnLst>
                                    <p:set>
                                      <p:cBhvr>
                                        <p:cTn id="62" dur="1" fill="hold">
                                          <p:stCondLst>
                                            <p:cond delay="0"/>
                                          </p:stCondLst>
                                        </p:cTn>
                                        <p:tgtEl>
                                          <p:spTgt spid="49"/>
                                        </p:tgtEl>
                                        <p:attrNameLst>
                                          <p:attrName>style.visibility</p:attrName>
                                        </p:attrNameLst>
                                      </p:cBhvr>
                                      <p:to>
                                        <p:strVal val="visible"/>
                                      </p:to>
                                    </p:set>
                                    <p:animEffect transition="in" filter="wipe(right)">
                                      <p:cBhvr>
                                        <p:cTn id="63"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animBg="1"/>
      <p:bldP spid="32" grpId="1" animBg="1"/>
      <p:bldP spid="33" grpId="0" animBg="1"/>
      <p:bldP spid="33" grpId="1" animBg="1"/>
      <p:bldP spid="34" grpId="0" animBg="1"/>
      <p:bldP spid="34" grpId="1" animBg="1"/>
      <p:bldP spid="35" grpId="0" animBg="1"/>
      <p:bldP spid="35" grpId="1" animBg="1"/>
      <p:bldP spid="36" grpId="0" animBg="1"/>
      <p:bldP spid="37" grpId="0" animBg="1"/>
      <p:bldP spid="38" grpId="0" animBg="1"/>
      <p:bldP spid="3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a:spLocks noChangeArrowheads="1"/>
          </p:cNvSpPr>
          <p:nvPr/>
        </p:nvSpPr>
        <p:spPr bwMode="auto">
          <a:xfrm>
            <a:off x="892041" y="367904"/>
            <a:ext cx="20313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a:solidFill>
                  <a:srgbClr val="197519"/>
                </a:solidFill>
              </a:rPr>
              <a:t>点击此处输入标题</a:t>
            </a:r>
          </a:p>
        </p:txBody>
      </p:sp>
      <p:sp>
        <p:nvSpPr>
          <p:cNvPr id="9" name="等腰三角形 8"/>
          <p:cNvSpPr>
            <a:spLocks noChangeArrowheads="1"/>
          </p:cNvSpPr>
          <p:nvPr/>
        </p:nvSpPr>
        <p:spPr bwMode="auto">
          <a:xfrm>
            <a:off x="147638" y="270273"/>
            <a:ext cx="422672" cy="364331"/>
          </a:xfrm>
          <a:prstGeom prst="triangle">
            <a:avLst>
              <a:gd name="adj" fmla="val 50000"/>
            </a:avLst>
          </a:prstGeom>
          <a:solidFill>
            <a:srgbClr val="19751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0" name="等腰三角形 9"/>
          <p:cNvSpPr>
            <a:spLocks noChangeArrowheads="1"/>
          </p:cNvSpPr>
          <p:nvPr/>
        </p:nvSpPr>
        <p:spPr bwMode="auto">
          <a:xfrm>
            <a:off x="570310" y="522685"/>
            <a:ext cx="198834" cy="171450"/>
          </a:xfrm>
          <a:prstGeom prst="triangle">
            <a:avLst>
              <a:gd name="adj" fmla="val 50000"/>
            </a:avLst>
          </a:prstGeom>
          <a:solidFill>
            <a:srgbClr val="197519">
              <a:alpha val="8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1" name="等腰三角形 10"/>
          <p:cNvSpPr>
            <a:spLocks noChangeArrowheads="1"/>
          </p:cNvSpPr>
          <p:nvPr/>
        </p:nvSpPr>
        <p:spPr bwMode="auto">
          <a:xfrm flipH="1">
            <a:off x="472679" y="352425"/>
            <a:ext cx="64294" cy="55960"/>
          </a:xfrm>
          <a:prstGeom prst="triangle">
            <a:avLst>
              <a:gd name="adj" fmla="val 50000"/>
            </a:avLst>
          </a:prstGeom>
          <a:solidFill>
            <a:srgbClr val="197519">
              <a:alpha val="46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2" name="等腰三角形 11"/>
          <p:cNvSpPr>
            <a:spLocks noChangeArrowheads="1"/>
          </p:cNvSpPr>
          <p:nvPr/>
        </p:nvSpPr>
        <p:spPr bwMode="auto">
          <a:xfrm>
            <a:off x="625079" y="367904"/>
            <a:ext cx="133350" cy="114300"/>
          </a:xfrm>
          <a:prstGeom prst="triangle">
            <a:avLst>
              <a:gd name="adj" fmla="val 50000"/>
            </a:avLst>
          </a:prstGeom>
          <a:solidFill>
            <a:srgbClr val="197519">
              <a:alpha val="71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cxnSp>
        <p:nvCxnSpPr>
          <p:cNvPr id="13" name="直接连接符 12"/>
          <p:cNvCxnSpPr/>
          <p:nvPr/>
        </p:nvCxnSpPr>
        <p:spPr>
          <a:xfrm>
            <a:off x="2699792" y="3003798"/>
            <a:ext cx="0" cy="1296144"/>
          </a:xfrm>
          <a:prstGeom prst="line">
            <a:avLst/>
          </a:prstGeom>
          <a:ln>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4499992" y="3003798"/>
            <a:ext cx="0" cy="1296144"/>
          </a:xfrm>
          <a:prstGeom prst="line">
            <a:avLst/>
          </a:prstGeom>
          <a:ln>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6300192" y="3003798"/>
            <a:ext cx="0" cy="1296144"/>
          </a:xfrm>
          <a:prstGeom prst="line">
            <a:avLst/>
          </a:prstGeom>
          <a:ln>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16" name="组合 15"/>
          <p:cNvGrpSpPr/>
          <p:nvPr/>
        </p:nvGrpSpPr>
        <p:grpSpPr>
          <a:xfrm>
            <a:off x="880128" y="3039802"/>
            <a:ext cx="1819664" cy="1222885"/>
            <a:chOff x="880128" y="3075806"/>
            <a:chExt cx="1819664" cy="1222885"/>
          </a:xfrm>
        </p:grpSpPr>
        <p:sp>
          <p:nvSpPr>
            <p:cNvPr id="17" name="文本框 25"/>
            <p:cNvSpPr txBox="1"/>
            <p:nvPr/>
          </p:nvSpPr>
          <p:spPr>
            <a:xfrm>
              <a:off x="880128" y="3435846"/>
              <a:ext cx="1819664" cy="862845"/>
            </a:xfrm>
            <a:prstGeom prst="rect">
              <a:avLst/>
            </a:prstGeom>
            <a:noFill/>
          </p:spPr>
          <p:txBody>
            <a:bodyPr wrap="square" lIns="86404" tIns="43202" rIns="86404" bIns="43202">
              <a:spAutoFit/>
            </a:bodyPr>
            <a:lstStyle/>
            <a:p>
              <a:pPr algn="ctr">
                <a:lnSpc>
                  <a:spcPct val="120000"/>
                </a:lnSpc>
                <a:defRPr/>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单击此处输入文本</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lnSpc>
                  <a:spcPct val="120000"/>
                </a:lnSpc>
                <a:defRPr/>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单击此处输入文本</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lnSpc>
                  <a:spcPct val="120000"/>
                </a:lnSpc>
                <a:defRPr/>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单击此处输入文本</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8" name="矩形 17"/>
            <p:cNvSpPr/>
            <p:nvPr/>
          </p:nvSpPr>
          <p:spPr>
            <a:xfrm>
              <a:off x="1043602" y="3075806"/>
              <a:ext cx="1492717" cy="338554"/>
            </a:xfrm>
            <a:prstGeom prst="rect">
              <a:avLst/>
            </a:prstGeom>
          </p:spPr>
          <p:txBody>
            <a:bodyPr wrap="none">
              <a:spAutoFit/>
            </a:bodyPr>
            <a:lstStyle/>
            <a:p>
              <a:pPr lvl="0" algn="ctr"/>
              <a:r>
                <a:rPr lang="zh-CN" altLang="en-US" sz="1600" b="1" spc="100" dirty="0">
                  <a:solidFill>
                    <a:schemeClr val="tx1">
                      <a:lumMod val="65000"/>
                      <a:lumOff val="35000"/>
                    </a:schemeClr>
                  </a:solidFill>
                  <a:latin typeface="微软雅黑" panose="020B0503020204020204" pitchFamily="34" charset="-122"/>
                  <a:ea typeface="微软雅黑" panose="020B0503020204020204" pitchFamily="34" charset="-122"/>
                </a:rPr>
                <a:t>单击添加文本</a:t>
              </a:r>
            </a:p>
          </p:txBody>
        </p:sp>
      </p:grpSp>
      <p:grpSp>
        <p:nvGrpSpPr>
          <p:cNvPr id="24" name="组合 23"/>
          <p:cNvGrpSpPr/>
          <p:nvPr/>
        </p:nvGrpSpPr>
        <p:grpSpPr>
          <a:xfrm>
            <a:off x="2699792" y="3039802"/>
            <a:ext cx="1819664" cy="1222885"/>
            <a:chOff x="2699792" y="3075806"/>
            <a:chExt cx="1819664" cy="1222885"/>
          </a:xfrm>
        </p:grpSpPr>
        <p:sp>
          <p:nvSpPr>
            <p:cNvPr id="25" name="文本框 15"/>
            <p:cNvSpPr txBox="1"/>
            <p:nvPr/>
          </p:nvSpPr>
          <p:spPr>
            <a:xfrm>
              <a:off x="2699792" y="3435846"/>
              <a:ext cx="1819664" cy="862845"/>
            </a:xfrm>
            <a:prstGeom prst="rect">
              <a:avLst/>
            </a:prstGeom>
            <a:noFill/>
          </p:spPr>
          <p:txBody>
            <a:bodyPr wrap="square" lIns="86404" tIns="43202" rIns="86404" bIns="43202">
              <a:spAutoFit/>
            </a:bodyPr>
            <a:lstStyle/>
            <a:p>
              <a:pPr algn="ctr">
                <a:lnSpc>
                  <a:spcPct val="120000"/>
                </a:lnSpc>
                <a:defRPr/>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单击此处输入文本</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lnSpc>
                  <a:spcPct val="120000"/>
                </a:lnSpc>
                <a:defRPr/>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单击此处输入文本</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lnSpc>
                  <a:spcPct val="120000"/>
                </a:lnSpc>
                <a:defRPr/>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单击此处输入文本</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7" name="矩形 26"/>
            <p:cNvSpPr/>
            <p:nvPr/>
          </p:nvSpPr>
          <p:spPr>
            <a:xfrm>
              <a:off x="2863266" y="3075806"/>
              <a:ext cx="1492717" cy="338554"/>
            </a:xfrm>
            <a:prstGeom prst="rect">
              <a:avLst/>
            </a:prstGeom>
          </p:spPr>
          <p:txBody>
            <a:bodyPr wrap="none">
              <a:spAutoFit/>
            </a:bodyPr>
            <a:lstStyle/>
            <a:p>
              <a:pPr lvl="0" algn="ctr"/>
              <a:r>
                <a:rPr lang="zh-CN" altLang="en-US" sz="1600" b="1" spc="100" dirty="0">
                  <a:solidFill>
                    <a:schemeClr val="tx1">
                      <a:lumMod val="65000"/>
                      <a:lumOff val="35000"/>
                    </a:schemeClr>
                  </a:solidFill>
                  <a:latin typeface="微软雅黑" panose="020B0503020204020204" pitchFamily="34" charset="-122"/>
                  <a:ea typeface="微软雅黑" panose="020B0503020204020204" pitchFamily="34" charset="-122"/>
                </a:rPr>
                <a:t>单击添加文本</a:t>
              </a:r>
            </a:p>
          </p:txBody>
        </p:sp>
      </p:grpSp>
      <p:grpSp>
        <p:nvGrpSpPr>
          <p:cNvPr id="28" name="组合 27"/>
          <p:cNvGrpSpPr/>
          <p:nvPr/>
        </p:nvGrpSpPr>
        <p:grpSpPr>
          <a:xfrm>
            <a:off x="4499992" y="3039802"/>
            <a:ext cx="1819664" cy="1222885"/>
            <a:chOff x="4499992" y="3075806"/>
            <a:chExt cx="1819664" cy="1222885"/>
          </a:xfrm>
        </p:grpSpPr>
        <p:sp>
          <p:nvSpPr>
            <p:cNvPr id="29" name="文本框 25"/>
            <p:cNvSpPr txBox="1"/>
            <p:nvPr/>
          </p:nvSpPr>
          <p:spPr>
            <a:xfrm>
              <a:off x="4499992" y="3435846"/>
              <a:ext cx="1819664" cy="862845"/>
            </a:xfrm>
            <a:prstGeom prst="rect">
              <a:avLst/>
            </a:prstGeom>
            <a:noFill/>
          </p:spPr>
          <p:txBody>
            <a:bodyPr wrap="square" lIns="86404" tIns="43202" rIns="86404" bIns="43202">
              <a:spAutoFit/>
            </a:bodyPr>
            <a:lstStyle/>
            <a:p>
              <a:pPr algn="ctr">
                <a:lnSpc>
                  <a:spcPct val="120000"/>
                </a:lnSpc>
                <a:defRPr/>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单击此处输入文本</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lnSpc>
                  <a:spcPct val="120000"/>
                </a:lnSpc>
                <a:defRPr/>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单击此处输入文本</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lnSpc>
                  <a:spcPct val="120000"/>
                </a:lnSpc>
                <a:defRPr/>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单击此处输入文本</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0" name="矩形 29"/>
            <p:cNvSpPr/>
            <p:nvPr/>
          </p:nvSpPr>
          <p:spPr>
            <a:xfrm>
              <a:off x="4663466" y="3075806"/>
              <a:ext cx="1492717" cy="338554"/>
            </a:xfrm>
            <a:prstGeom prst="rect">
              <a:avLst/>
            </a:prstGeom>
          </p:spPr>
          <p:txBody>
            <a:bodyPr wrap="none">
              <a:spAutoFit/>
            </a:bodyPr>
            <a:lstStyle/>
            <a:p>
              <a:pPr lvl="0" algn="ctr"/>
              <a:r>
                <a:rPr lang="zh-CN" altLang="en-US" sz="1600" b="1" spc="100" dirty="0">
                  <a:solidFill>
                    <a:schemeClr val="tx1">
                      <a:lumMod val="65000"/>
                      <a:lumOff val="35000"/>
                    </a:schemeClr>
                  </a:solidFill>
                  <a:latin typeface="微软雅黑" panose="020B0503020204020204" pitchFamily="34" charset="-122"/>
                  <a:ea typeface="微软雅黑" panose="020B0503020204020204" pitchFamily="34" charset="-122"/>
                </a:rPr>
                <a:t>单击添加文本</a:t>
              </a:r>
            </a:p>
          </p:txBody>
        </p:sp>
      </p:grpSp>
      <p:grpSp>
        <p:nvGrpSpPr>
          <p:cNvPr id="31" name="组合 30"/>
          <p:cNvGrpSpPr/>
          <p:nvPr/>
        </p:nvGrpSpPr>
        <p:grpSpPr>
          <a:xfrm>
            <a:off x="6372200" y="3039802"/>
            <a:ext cx="1819664" cy="1222885"/>
            <a:chOff x="6372200" y="3075806"/>
            <a:chExt cx="1819664" cy="1222885"/>
          </a:xfrm>
        </p:grpSpPr>
        <p:sp>
          <p:nvSpPr>
            <p:cNvPr id="32" name="文本框 25"/>
            <p:cNvSpPr txBox="1"/>
            <p:nvPr/>
          </p:nvSpPr>
          <p:spPr>
            <a:xfrm>
              <a:off x="6372200" y="3435846"/>
              <a:ext cx="1819664" cy="862845"/>
            </a:xfrm>
            <a:prstGeom prst="rect">
              <a:avLst/>
            </a:prstGeom>
            <a:noFill/>
          </p:spPr>
          <p:txBody>
            <a:bodyPr wrap="square" lIns="86404" tIns="43202" rIns="86404" bIns="43202">
              <a:spAutoFit/>
            </a:bodyPr>
            <a:lstStyle/>
            <a:p>
              <a:pPr algn="ctr">
                <a:lnSpc>
                  <a:spcPct val="120000"/>
                </a:lnSpc>
                <a:defRPr/>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单击此处输入文本</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lnSpc>
                  <a:spcPct val="120000"/>
                </a:lnSpc>
                <a:defRPr/>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单击此处输入文本</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lnSpc>
                  <a:spcPct val="120000"/>
                </a:lnSpc>
                <a:defRPr/>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单击此处输入文本</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3" name="矩形 32"/>
            <p:cNvSpPr/>
            <p:nvPr/>
          </p:nvSpPr>
          <p:spPr>
            <a:xfrm>
              <a:off x="6535674" y="3075806"/>
              <a:ext cx="1492717" cy="338554"/>
            </a:xfrm>
            <a:prstGeom prst="rect">
              <a:avLst/>
            </a:prstGeom>
          </p:spPr>
          <p:txBody>
            <a:bodyPr wrap="none">
              <a:spAutoFit/>
            </a:bodyPr>
            <a:lstStyle/>
            <a:p>
              <a:pPr lvl="0" algn="ctr"/>
              <a:r>
                <a:rPr lang="zh-CN" altLang="en-US" sz="1600" b="1" spc="100" dirty="0">
                  <a:solidFill>
                    <a:schemeClr val="tx1">
                      <a:lumMod val="65000"/>
                      <a:lumOff val="35000"/>
                    </a:schemeClr>
                  </a:solidFill>
                  <a:latin typeface="微软雅黑" panose="020B0503020204020204" pitchFamily="34" charset="-122"/>
                  <a:ea typeface="微软雅黑" panose="020B0503020204020204" pitchFamily="34" charset="-122"/>
                </a:rPr>
                <a:t>单击添加文本</a:t>
              </a:r>
            </a:p>
          </p:txBody>
        </p:sp>
      </p:grpSp>
      <p:grpSp>
        <p:nvGrpSpPr>
          <p:cNvPr id="34" name="组合 33"/>
          <p:cNvGrpSpPr/>
          <p:nvPr/>
        </p:nvGrpSpPr>
        <p:grpSpPr>
          <a:xfrm>
            <a:off x="4572000" y="1347615"/>
            <a:ext cx="1584176" cy="1440160"/>
            <a:chOff x="4572000" y="1347615"/>
            <a:chExt cx="1584176" cy="1440160"/>
          </a:xfrm>
        </p:grpSpPr>
        <p:sp>
          <p:nvSpPr>
            <p:cNvPr id="35" name="流程图: 手动操作 34"/>
            <p:cNvSpPr/>
            <p:nvPr/>
          </p:nvSpPr>
          <p:spPr>
            <a:xfrm rot="16200000">
              <a:off x="4644008" y="1275607"/>
              <a:ext cx="1440160" cy="1584176"/>
            </a:xfrm>
            <a:prstGeom prst="flowChartManualOperation">
              <a:avLst/>
            </a:prstGeom>
            <a:solidFill>
              <a:srgbClr val="1975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6" name="KSO_Shape"/>
            <p:cNvSpPr>
              <a:spLocks/>
            </p:cNvSpPr>
            <p:nvPr/>
          </p:nvSpPr>
          <p:spPr bwMode="auto">
            <a:xfrm>
              <a:off x="5124222" y="1864334"/>
              <a:ext cx="479731" cy="471736"/>
            </a:xfrm>
            <a:custGeom>
              <a:avLst/>
              <a:gdLst>
                <a:gd name="T0" fmla="*/ 1840657 w 4293"/>
                <a:gd name="T1" fmla="*/ 1035711 h 4218"/>
                <a:gd name="T2" fmla="*/ 1891688 w 4293"/>
                <a:gd name="T3" fmla="*/ 969592 h 4218"/>
                <a:gd name="T4" fmla="*/ 1900119 w 4293"/>
                <a:gd name="T5" fmla="*/ 893267 h 4218"/>
                <a:gd name="T6" fmla="*/ 1886363 w 4293"/>
                <a:gd name="T7" fmla="*/ 838242 h 4218"/>
                <a:gd name="T8" fmla="*/ 1857075 w 4293"/>
                <a:gd name="T9" fmla="*/ 794311 h 4218"/>
                <a:gd name="T10" fmla="*/ 1814032 w 4293"/>
                <a:gd name="T11" fmla="*/ 763249 h 4218"/>
                <a:gd name="T12" fmla="*/ 1759895 w 4293"/>
                <a:gd name="T13" fmla="*/ 746386 h 4218"/>
                <a:gd name="T14" fmla="*/ 1644965 w 4293"/>
                <a:gd name="T15" fmla="*/ 734849 h 4218"/>
                <a:gd name="T16" fmla="*/ 1326356 w 4293"/>
                <a:gd name="T17" fmla="*/ 703342 h 4218"/>
                <a:gd name="T18" fmla="*/ 1318368 w 4293"/>
                <a:gd name="T19" fmla="*/ 626574 h 4218"/>
                <a:gd name="T20" fmla="*/ 1345881 w 4293"/>
                <a:gd name="T21" fmla="*/ 542261 h 4218"/>
                <a:gd name="T22" fmla="*/ 1429305 w 4293"/>
                <a:gd name="T23" fmla="*/ 433987 h 4218"/>
                <a:gd name="T24" fmla="*/ 1468354 w 4293"/>
                <a:gd name="T25" fmla="*/ 354112 h 4218"/>
                <a:gd name="T26" fmla="*/ 1489654 w 4293"/>
                <a:gd name="T27" fmla="*/ 267581 h 4218"/>
                <a:gd name="T28" fmla="*/ 1491429 w 4293"/>
                <a:gd name="T29" fmla="*/ 171287 h 4218"/>
                <a:gd name="T30" fmla="*/ 1472348 w 4293"/>
                <a:gd name="T31" fmla="*/ 96294 h 4218"/>
                <a:gd name="T32" fmla="*/ 1422648 w 4293"/>
                <a:gd name="T33" fmla="*/ 19969 h 4218"/>
                <a:gd name="T34" fmla="*/ 1390255 w 4293"/>
                <a:gd name="T35" fmla="*/ 887 h 4218"/>
                <a:gd name="T36" fmla="*/ 1350318 w 4293"/>
                <a:gd name="T37" fmla="*/ 3106 h 4218"/>
                <a:gd name="T38" fmla="*/ 1312600 w 4293"/>
                <a:gd name="T39" fmla="*/ 30175 h 4218"/>
                <a:gd name="T40" fmla="*/ 1249588 w 4293"/>
                <a:gd name="T41" fmla="*/ 130019 h 4218"/>
                <a:gd name="T42" fmla="*/ 1131551 w 4293"/>
                <a:gd name="T43" fmla="*/ 309293 h 4218"/>
                <a:gd name="T44" fmla="*/ 1049902 w 4293"/>
                <a:gd name="T45" fmla="*/ 440643 h 4218"/>
                <a:gd name="T46" fmla="*/ 922991 w 4293"/>
                <a:gd name="T47" fmla="*/ 556018 h 4218"/>
                <a:gd name="T48" fmla="*/ 753036 w 4293"/>
                <a:gd name="T49" fmla="*/ 679824 h 4218"/>
                <a:gd name="T50" fmla="*/ 608375 w 4293"/>
                <a:gd name="T51" fmla="*/ 799192 h 4218"/>
                <a:gd name="T52" fmla="*/ 531607 w 4293"/>
                <a:gd name="T53" fmla="*/ 838242 h 4218"/>
                <a:gd name="T54" fmla="*/ 410908 w 4293"/>
                <a:gd name="T55" fmla="*/ 868861 h 4218"/>
                <a:gd name="T56" fmla="*/ 219654 w 4293"/>
                <a:gd name="T57" fmla="*/ 893267 h 4218"/>
                <a:gd name="T58" fmla="*/ 71443 w 4293"/>
                <a:gd name="T59" fmla="*/ 898592 h 4218"/>
                <a:gd name="T60" fmla="*/ 46150 w 4293"/>
                <a:gd name="T61" fmla="*/ 917230 h 4218"/>
                <a:gd name="T62" fmla="*/ 24850 w 4293"/>
                <a:gd name="T63" fmla="*/ 970479 h 4218"/>
                <a:gd name="T64" fmla="*/ 1775 w 4293"/>
                <a:gd name="T65" fmla="*/ 1184367 h 4218"/>
                <a:gd name="T66" fmla="*/ 6212 w 4293"/>
                <a:gd name="T67" fmla="*/ 1471916 h 4218"/>
                <a:gd name="T68" fmla="*/ 30618 w 4293"/>
                <a:gd name="T69" fmla="*/ 1621016 h 4218"/>
                <a:gd name="T70" fmla="*/ 53249 w 4293"/>
                <a:gd name="T71" fmla="*/ 1663616 h 4218"/>
                <a:gd name="T72" fmla="*/ 75881 w 4293"/>
                <a:gd name="T73" fmla="*/ 1673378 h 4218"/>
                <a:gd name="T74" fmla="*/ 354109 w 4293"/>
                <a:gd name="T75" fmla="*/ 1683584 h 4218"/>
                <a:gd name="T76" fmla="*/ 513857 w 4293"/>
                <a:gd name="T77" fmla="*/ 1709766 h 4218"/>
                <a:gd name="T78" fmla="*/ 715318 w 4293"/>
                <a:gd name="T79" fmla="*/ 1778547 h 4218"/>
                <a:gd name="T80" fmla="*/ 956272 w 4293"/>
                <a:gd name="T81" fmla="*/ 1831353 h 4218"/>
                <a:gd name="T82" fmla="*/ 1241157 w 4293"/>
                <a:gd name="T83" fmla="*/ 1866853 h 4218"/>
                <a:gd name="T84" fmla="*/ 1461254 w 4293"/>
                <a:gd name="T85" fmla="*/ 1866409 h 4218"/>
                <a:gd name="T86" fmla="*/ 1561985 w 4293"/>
                <a:gd name="T87" fmla="*/ 1845997 h 4218"/>
                <a:gd name="T88" fmla="*/ 1617453 w 4293"/>
                <a:gd name="T89" fmla="*/ 1815378 h 4218"/>
                <a:gd name="T90" fmla="*/ 1654727 w 4293"/>
                <a:gd name="T91" fmla="*/ 1759909 h 4218"/>
                <a:gd name="T92" fmla="*/ 1668927 w 4293"/>
                <a:gd name="T93" fmla="*/ 1700891 h 4218"/>
                <a:gd name="T94" fmla="*/ 1660052 w 4293"/>
                <a:gd name="T95" fmla="*/ 1650747 h 4218"/>
                <a:gd name="T96" fmla="*/ 1664046 w 4293"/>
                <a:gd name="T97" fmla="*/ 1623234 h 4218"/>
                <a:gd name="T98" fmla="*/ 1754126 w 4293"/>
                <a:gd name="T99" fmla="*/ 1587291 h 4218"/>
                <a:gd name="T100" fmla="*/ 1788295 w 4293"/>
                <a:gd name="T101" fmla="*/ 1548241 h 4218"/>
                <a:gd name="T102" fmla="*/ 1806488 w 4293"/>
                <a:gd name="T103" fmla="*/ 1500760 h 4218"/>
                <a:gd name="T104" fmla="*/ 1810926 w 4293"/>
                <a:gd name="T105" fmla="*/ 1440854 h 4218"/>
                <a:gd name="T106" fmla="*/ 1791401 w 4293"/>
                <a:gd name="T107" fmla="*/ 1379172 h 4218"/>
                <a:gd name="T108" fmla="*/ 1753239 w 4293"/>
                <a:gd name="T109" fmla="*/ 1348997 h 4218"/>
                <a:gd name="T110" fmla="*/ 1836663 w 4293"/>
                <a:gd name="T111" fmla="*/ 1327698 h 4218"/>
                <a:gd name="T112" fmla="*/ 1870832 w 4293"/>
                <a:gd name="T113" fmla="*/ 1297966 h 4218"/>
                <a:gd name="T114" fmla="*/ 1894350 w 4293"/>
                <a:gd name="T115" fmla="*/ 1253148 h 4218"/>
                <a:gd name="T116" fmla="*/ 1904556 w 4293"/>
                <a:gd name="T117" fmla="*/ 1202117 h 4218"/>
                <a:gd name="T118" fmla="*/ 1900119 w 4293"/>
                <a:gd name="T119" fmla="*/ 1147979 h 4218"/>
                <a:gd name="T120" fmla="*/ 1880150 w 4293"/>
                <a:gd name="T121" fmla="*/ 1104935 h 4218"/>
                <a:gd name="T122" fmla="*/ 1847313 w 4293"/>
                <a:gd name="T123" fmla="*/ 1074317 h 4218"/>
                <a:gd name="T124" fmla="*/ 1803826 w 4293"/>
                <a:gd name="T125" fmla="*/ 1058342 h 421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293" h="4218">
                  <a:moveTo>
                    <a:pt x="4018" y="2379"/>
                  </a:moveTo>
                  <a:lnTo>
                    <a:pt x="4018" y="2379"/>
                  </a:lnTo>
                  <a:lnTo>
                    <a:pt x="4047" y="2374"/>
                  </a:lnTo>
                  <a:lnTo>
                    <a:pt x="4074" y="2367"/>
                  </a:lnTo>
                  <a:lnTo>
                    <a:pt x="4100" y="2359"/>
                  </a:lnTo>
                  <a:lnTo>
                    <a:pt x="4125" y="2347"/>
                  </a:lnTo>
                  <a:lnTo>
                    <a:pt x="4148" y="2334"/>
                  </a:lnTo>
                  <a:lnTo>
                    <a:pt x="4171" y="2320"/>
                  </a:lnTo>
                  <a:lnTo>
                    <a:pt x="4191" y="2302"/>
                  </a:lnTo>
                  <a:lnTo>
                    <a:pt x="4209" y="2283"/>
                  </a:lnTo>
                  <a:lnTo>
                    <a:pt x="4225" y="2262"/>
                  </a:lnTo>
                  <a:lnTo>
                    <a:pt x="4241" y="2238"/>
                  </a:lnTo>
                  <a:lnTo>
                    <a:pt x="4253" y="2213"/>
                  </a:lnTo>
                  <a:lnTo>
                    <a:pt x="4263" y="2185"/>
                  </a:lnTo>
                  <a:lnTo>
                    <a:pt x="4273" y="2155"/>
                  </a:lnTo>
                  <a:lnTo>
                    <a:pt x="4279" y="2123"/>
                  </a:lnTo>
                  <a:lnTo>
                    <a:pt x="4282" y="2089"/>
                  </a:lnTo>
                  <a:lnTo>
                    <a:pt x="4283" y="2053"/>
                  </a:lnTo>
                  <a:lnTo>
                    <a:pt x="4283" y="2033"/>
                  </a:lnTo>
                  <a:lnTo>
                    <a:pt x="4282" y="2013"/>
                  </a:lnTo>
                  <a:lnTo>
                    <a:pt x="4280" y="1993"/>
                  </a:lnTo>
                  <a:lnTo>
                    <a:pt x="4276" y="1975"/>
                  </a:lnTo>
                  <a:lnTo>
                    <a:pt x="4273" y="1956"/>
                  </a:lnTo>
                  <a:lnTo>
                    <a:pt x="4269" y="1938"/>
                  </a:lnTo>
                  <a:lnTo>
                    <a:pt x="4263" y="1920"/>
                  </a:lnTo>
                  <a:lnTo>
                    <a:pt x="4257" y="1904"/>
                  </a:lnTo>
                  <a:lnTo>
                    <a:pt x="4251" y="1889"/>
                  </a:lnTo>
                  <a:lnTo>
                    <a:pt x="4243" y="1872"/>
                  </a:lnTo>
                  <a:lnTo>
                    <a:pt x="4236" y="1858"/>
                  </a:lnTo>
                  <a:lnTo>
                    <a:pt x="4227" y="1842"/>
                  </a:lnTo>
                  <a:lnTo>
                    <a:pt x="4217" y="1828"/>
                  </a:lnTo>
                  <a:lnTo>
                    <a:pt x="4208" y="1815"/>
                  </a:lnTo>
                  <a:lnTo>
                    <a:pt x="4197" y="1802"/>
                  </a:lnTo>
                  <a:lnTo>
                    <a:pt x="4185" y="1790"/>
                  </a:lnTo>
                  <a:lnTo>
                    <a:pt x="4173" y="1778"/>
                  </a:lnTo>
                  <a:lnTo>
                    <a:pt x="4160" y="1768"/>
                  </a:lnTo>
                  <a:lnTo>
                    <a:pt x="4147" y="1757"/>
                  </a:lnTo>
                  <a:lnTo>
                    <a:pt x="4133" y="1746"/>
                  </a:lnTo>
                  <a:lnTo>
                    <a:pt x="4119" y="1737"/>
                  </a:lnTo>
                  <a:lnTo>
                    <a:pt x="4105" y="1729"/>
                  </a:lnTo>
                  <a:lnTo>
                    <a:pt x="4088" y="1720"/>
                  </a:lnTo>
                  <a:lnTo>
                    <a:pt x="4073" y="1713"/>
                  </a:lnTo>
                  <a:lnTo>
                    <a:pt x="4056" y="1706"/>
                  </a:lnTo>
                  <a:lnTo>
                    <a:pt x="4039" y="1700"/>
                  </a:lnTo>
                  <a:lnTo>
                    <a:pt x="4022" y="1695"/>
                  </a:lnTo>
                  <a:lnTo>
                    <a:pt x="4004" y="1690"/>
                  </a:lnTo>
                  <a:lnTo>
                    <a:pt x="3985" y="1686"/>
                  </a:lnTo>
                  <a:lnTo>
                    <a:pt x="3966" y="1682"/>
                  </a:lnTo>
                  <a:lnTo>
                    <a:pt x="3947" y="1680"/>
                  </a:lnTo>
                  <a:lnTo>
                    <a:pt x="3927" y="1678"/>
                  </a:lnTo>
                  <a:lnTo>
                    <a:pt x="3923" y="1678"/>
                  </a:lnTo>
                  <a:lnTo>
                    <a:pt x="3874" y="1672"/>
                  </a:lnTo>
                  <a:lnTo>
                    <a:pt x="3820" y="1666"/>
                  </a:lnTo>
                  <a:lnTo>
                    <a:pt x="3707" y="1656"/>
                  </a:lnTo>
                  <a:lnTo>
                    <a:pt x="3583" y="1647"/>
                  </a:lnTo>
                  <a:lnTo>
                    <a:pt x="3458" y="1640"/>
                  </a:lnTo>
                  <a:lnTo>
                    <a:pt x="3212" y="1628"/>
                  </a:lnTo>
                  <a:lnTo>
                    <a:pt x="3098" y="1622"/>
                  </a:lnTo>
                  <a:lnTo>
                    <a:pt x="2997" y="1617"/>
                  </a:lnTo>
                  <a:lnTo>
                    <a:pt x="2989" y="1585"/>
                  </a:lnTo>
                  <a:lnTo>
                    <a:pt x="2982" y="1556"/>
                  </a:lnTo>
                  <a:lnTo>
                    <a:pt x="2976" y="1529"/>
                  </a:lnTo>
                  <a:lnTo>
                    <a:pt x="2972" y="1504"/>
                  </a:lnTo>
                  <a:lnTo>
                    <a:pt x="2970" y="1479"/>
                  </a:lnTo>
                  <a:lnTo>
                    <a:pt x="2969" y="1456"/>
                  </a:lnTo>
                  <a:lnTo>
                    <a:pt x="2969" y="1434"/>
                  </a:lnTo>
                  <a:lnTo>
                    <a:pt x="2971" y="1412"/>
                  </a:lnTo>
                  <a:lnTo>
                    <a:pt x="2974" y="1391"/>
                  </a:lnTo>
                  <a:lnTo>
                    <a:pt x="2978" y="1369"/>
                  </a:lnTo>
                  <a:lnTo>
                    <a:pt x="2984" y="1347"/>
                  </a:lnTo>
                  <a:lnTo>
                    <a:pt x="2991" y="1325"/>
                  </a:lnTo>
                  <a:lnTo>
                    <a:pt x="3000" y="1301"/>
                  </a:lnTo>
                  <a:lnTo>
                    <a:pt x="3010" y="1276"/>
                  </a:lnTo>
                  <a:lnTo>
                    <a:pt x="3033" y="1222"/>
                  </a:lnTo>
                  <a:lnTo>
                    <a:pt x="3077" y="1173"/>
                  </a:lnTo>
                  <a:lnTo>
                    <a:pt x="3117" y="1125"/>
                  </a:lnTo>
                  <a:lnTo>
                    <a:pt x="3155" y="1077"/>
                  </a:lnTo>
                  <a:lnTo>
                    <a:pt x="3189" y="1028"/>
                  </a:lnTo>
                  <a:lnTo>
                    <a:pt x="3206" y="1003"/>
                  </a:lnTo>
                  <a:lnTo>
                    <a:pt x="3221" y="978"/>
                  </a:lnTo>
                  <a:lnTo>
                    <a:pt x="3237" y="953"/>
                  </a:lnTo>
                  <a:lnTo>
                    <a:pt x="3251" y="928"/>
                  </a:lnTo>
                  <a:lnTo>
                    <a:pt x="3264" y="902"/>
                  </a:lnTo>
                  <a:lnTo>
                    <a:pt x="3277" y="877"/>
                  </a:lnTo>
                  <a:lnTo>
                    <a:pt x="3287" y="851"/>
                  </a:lnTo>
                  <a:lnTo>
                    <a:pt x="3299" y="825"/>
                  </a:lnTo>
                  <a:lnTo>
                    <a:pt x="3309" y="798"/>
                  </a:lnTo>
                  <a:lnTo>
                    <a:pt x="3318" y="772"/>
                  </a:lnTo>
                  <a:lnTo>
                    <a:pt x="3327" y="745"/>
                  </a:lnTo>
                  <a:lnTo>
                    <a:pt x="3335" y="716"/>
                  </a:lnTo>
                  <a:lnTo>
                    <a:pt x="3342" y="689"/>
                  </a:lnTo>
                  <a:lnTo>
                    <a:pt x="3348" y="661"/>
                  </a:lnTo>
                  <a:lnTo>
                    <a:pt x="3353" y="632"/>
                  </a:lnTo>
                  <a:lnTo>
                    <a:pt x="3357" y="603"/>
                  </a:lnTo>
                  <a:lnTo>
                    <a:pt x="3360" y="573"/>
                  </a:lnTo>
                  <a:lnTo>
                    <a:pt x="3363" y="543"/>
                  </a:lnTo>
                  <a:lnTo>
                    <a:pt x="3364" y="513"/>
                  </a:lnTo>
                  <a:lnTo>
                    <a:pt x="3364" y="482"/>
                  </a:lnTo>
                  <a:lnTo>
                    <a:pt x="3364" y="450"/>
                  </a:lnTo>
                  <a:lnTo>
                    <a:pt x="3363" y="418"/>
                  </a:lnTo>
                  <a:lnTo>
                    <a:pt x="3361" y="386"/>
                  </a:lnTo>
                  <a:lnTo>
                    <a:pt x="3358" y="353"/>
                  </a:lnTo>
                  <a:lnTo>
                    <a:pt x="3355" y="328"/>
                  </a:lnTo>
                  <a:lnTo>
                    <a:pt x="3349" y="301"/>
                  </a:lnTo>
                  <a:lnTo>
                    <a:pt x="3341" y="273"/>
                  </a:lnTo>
                  <a:lnTo>
                    <a:pt x="3330" y="245"/>
                  </a:lnTo>
                  <a:lnTo>
                    <a:pt x="3318" y="217"/>
                  </a:lnTo>
                  <a:lnTo>
                    <a:pt x="3305" y="188"/>
                  </a:lnTo>
                  <a:lnTo>
                    <a:pt x="3291" y="161"/>
                  </a:lnTo>
                  <a:lnTo>
                    <a:pt x="3276" y="134"/>
                  </a:lnTo>
                  <a:lnTo>
                    <a:pt x="3258" y="109"/>
                  </a:lnTo>
                  <a:lnTo>
                    <a:pt x="3241" y="85"/>
                  </a:lnTo>
                  <a:lnTo>
                    <a:pt x="3223" y="64"/>
                  </a:lnTo>
                  <a:lnTo>
                    <a:pt x="3206" y="45"/>
                  </a:lnTo>
                  <a:lnTo>
                    <a:pt x="3187" y="29"/>
                  </a:lnTo>
                  <a:lnTo>
                    <a:pt x="3169" y="16"/>
                  </a:lnTo>
                  <a:lnTo>
                    <a:pt x="3160" y="12"/>
                  </a:lnTo>
                  <a:lnTo>
                    <a:pt x="3151" y="7"/>
                  </a:lnTo>
                  <a:lnTo>
                    <a:pt x="3142" y="5"/>
                  </a:lnTo>
                  <a:lnTo>
                    <a:pt x="3133" y="2"/>
                  </a:lnTo>
                  <a:lnTo>
                    <a:pt x="3119" y="1"/>
                  </a:lnTo>
                  <a:lnTo>
                    <a:pt x="3105" y="0"/>
                  </a:lnTo>
                  <a:lnTo>
                    <a:pt x="3092" y="0"/>
                  </a:lnTo>
                  <a:lnTo>
                    <a:pt x="3079" y="1"/>
                  </a:lnTo>
                  <a:lnTo>
                    <a:pt x="3067" y="2"/>
                  </a:lnTo>
                  <a:lnTo>
                    <a:pt x="3055" y="5"/>
                  </a:lnTo>
                  <a:lnTo>
                    <a:pt x="3043" y="7"/>
                  </a:lnTo>
                  <a:lnTo>
                    <a:pt x="3033" y="12"/>
                  </a:lnTo>
                  <a:lnTo>
                    <a:pt x="3022" y="16"/>
                  </a:lnTo>
                  <a:lnTo>
                    <a:pt x="3013" y="21"/>
                  </a:lnTo>
                  <a:lnTo>
                    <a:pt x="3003" y="27"/>
                  </a:lnTo>
                  <a:lnTo>
                    <a:pt x="2994" y="34"/>
                  </a:lnTo>
                  <a:lnTo>
                    <a:pt x="2975" y="50"/>
                  </a:lnTo>
                  <a:lnTo>
                    <a:pt x="2958" y="68"/>
                  </a:lnTo>
                  <a:lnTo>
                    <a:pt x="2940" y="89"/>
                  </a:lnTo>
                  <a:lnTo>
                    <a:pt x="2924" y="112"/>
                  </a:lnTo>
                  <a:lnTo>
                    <a:pt x="2907" y="137"/>
                  </a:lnTo>
                  <a:lnTo>
                    <a:pt x="2891" y="166"/>
                  </a:lnTo>
                  <a:lnTo>
                    <a:pt x="2855" y="226"/>
                  </a:lnTo>
                  <a:lnTo>
                    <a:pt x="2816" y="293"/>
                  </a:lnTo>
                  <a:lnTo>
                    <a:pt x="2775" y="361"/>
                  </a:lnTo>
                  <a:lnTo>
                    <a:pt x="2737" y="419"/>
                  </a:lnTo>
                  <a:lnTo>
                    <a:pt x="2701" y="471"/>
                  </a:lnTo>
                  <a:lnTo>
                    <a:pt x="2666" y="521"/>
                  </a:lnTo>
                  <a:lnTo>
                    <a:pt x="2630" y="572"/>
                  </a:lnTo>
                  <a:lnTo>
                    <a:pt x="2592" y="630"/>
                  </a:lnTo>
                  <a:lnTo>
                    <a:pt x="2550" y="697"/>
                  </a:lnTo>
                  <a:lnTo>
                    <a:pt x="2502" y="778"/>
                  </a:lnTo>
                  <a:lnTo>
                    <a:pt x="2455" y="859"/>
                  </a:lnTo>
                  <a:lnTo>
                    <a:pt x="2434" y="895"/>
                  </a:lnTo>
                  <a:lnTo>
                    <a:pt x="2412" y="929"/>
                  </a:lnTo>
                  <a:lnTo>
                    <a:pt x="2390" y="961"/>
                  </a:lnTo>
                  <a:lnTo>
                    <a:pt x="2366" y="993"/>
                  </a:lnTo>
                  <a:lnTo>
                    <a:pt x="2340" y="1025"/>
                  </a:lnTo>
                  <a:lnTo>
                    <a:pt x="2309" y="1057"/>
                  </a:lnTo>
                  <a:lnTo>
                    <a:pt x="2276" y="1090"/>
                  </a:lnTo>
                  <a:lnTo>
                    <a:pt x="2237" y="1127"/>
                  </a:lnTo>
                  <a:lnTo>
                    <a:pt x="2192" y="1165"/>
                  </a:lnTo>
                  <a:lnTo>
                    <a:pt x="2140" y="1206"/>
                  </a:lnTo>
                  <a:lnTo>
                    <a:pt x="2080" y="1253"/>
                  </a:lnTo>
                  <a:lnTo>
                    <a:pt x="2012" y="1304"/>
                  </a:lnTo>
                  <a:lnTo>
                    <a:pt x="1934" y="1359"/>
                  </a:lnTo>
                  <a:lnTo>
                    <a:pt x="1845" y="1422"/>
                  </a:lnTo>
                  <a:lnTo>
                    <a:pt x="1805" y="1450"/>
                  </a:lnTo>
                  <a:lnTo>
                    <a:pt x="1766" y="1479"/>
                  </a:lnTo>
                  <a:lnTo>
                    <a:pt x="1697" y="1532"/>
                  </a:lnTo>
                  <a:lnTo>
                    <a:pt x="1637" y="1581"/>
                  </a:lnTo>
                  <a:lnTo>
                    <a:pt x="1583" y="1626"/>
                  </a:lnTo>
                  <a:lnTo>
                    <a:pt x="1493" y="1705"/>
                  </a:lnTo>
                  <a:lnTo>
                    <a:pt x="1452" y="1739"/>
                  </a:lnTo>
                  <a:lnTo>
                    <a:pt x="1413" y="1772"/>
                  </a:lnTo>
                  <a:lnTo>
                    <a:pt x="1393" y="1787"/>
                  </a:lnTo>
                  <a:lnTo>
                    <a:pt x="1371" y="1801"/>
                  </a:lnTo>
                  <a:lnTo>
                    <a:pt x="1350" y="1815"/>
                  </a:lnTo>
                  <a:lnTo>
                    <a:pt x="1328" y="1828"/>
                  </a:lnTo>
                  <a:lnTo>
                    <a:pt x="1305" y="1841"/>
                  </a:lnTo>
                  <a:lnTo>
                    <a:pt x="1280" y="1854"/>
                  </a:lnTo>
                  <a:lnTo>
                    <a:pt x="1255" y="1866"/>
                  </a:lnTo>
                  <a:lnTo>
                    <a:pt x="1228" y="1878"/>
                  </a:lnTo>
                  <a:lnTo>
                    <a:pt x="1198" y="1889"/>
                  </a:lnTo>
                  <a:lnTo>
                    <a:pt x="1168" y="1899"/>
                  </a:lnTo>
                  <a:lnTo>
                    <a:pt x="1133" y="1910"/>
                  </a:lnTo>
                  <a:lnTo>
                    <a:pt x="1098" y="1920"/>
                  </a:lnTo>
                  <a:lnTo>
                    <a:pt x="1060" y="1930"/>
                  </a:lnTo>
                  <a:lnTo>
                    <a:pt x="1018" y="1939"/>
                  </a:lnTo>
                  <a:lnTo>
                    <a:pt x="973" y="1949"/>
                  </a:lnTo>
                  <a:lnTo>
                    <a:pt x="926" y="1958"/>
                  </a:lnTo>
                  <a:lnTo>
                    <a:pt x="882" y="1967"/>
                  </a:lnTo>
                  <a:lnTo>
                    <a:pt x="822" y="1976"/>
                  </a:lnTo>
                  <a:lnTo>
                    <a:pt x="746" y="1988"/>
                  </a:lnTo>
                  <a:lnTo>
                    <a:pt x="656" y="1999"/>
                  </a:lnTo>
                  <a:lnTo>
                    <a:pt x="552" y="2008"/>
                  </a:lnTo>
                  <a:lnTo>
                    <a:pt x="495" y="2013"/>
                  </a:lnTo>
                  <a:lnTo>
                    <a:pt x="436" y="2016"/>
                  </a:lnTo>
                  <a:lnTo>
                    <a:pt x="373" y="2020"/>
                  </a:lnTo>
                  <a:lnTo>
                    <a:pt x="308" y="2022"/>
                  </a:lnTo>
                  <a:lnTo>
                    <a:pt x="240" y="2024"/>
                  </a:lnTo>
                  <a:lnTo>
                    <a:pt x="171" y="2025"/>
                  </a:lnTo>
                  <a:lnTo>
                    <a:pt x="161" y="2025"/>
                  </a:lnTo>
                  <a:lnTo>
                    <a:pt x="153" y="2027"/>
                  </a:lnTo>
                  <a:lnTo>
                    <a:pt x="144" y="2031"/>
                  </a:lnTo>
                  <a:lnTo>
                    <a:pt x="136" y="2034"/>
                  </a:lnTo>
                  <a:lnTo>
                    <a:pt x="128" y="2040"/>
                  </a:lnTo>
                  <a:lnTo>
                    <a:pt x="120" y="2048"/>
                  </a:lnTo>
                  <a:lnTo>
                    <a:pt x="111" y="2057"/>
                  </a:lnTo>
                  <a:lnTo>
                    <a:pt x="104" y="2067"/>
                  </a:lnTo>
                  <a:lnTo>
                    <a:pt x="96" y="2079"/>
                  </a:lnTo>
                  <a:lnTo>
                    <a:pt x="89" y="2092"/>
                  </a:lnTo>
                  <a:lnTo>
                    <a:pt x="82" y="2108"/>
                  </a:lnTo>
                  <a:lnTo>
                    <a:pt x="75" y="2125"/>
                  </a:lnTo>
                  <a:lnTo>
                    <a:pt x="69" y="2144"/>
                  </a:lnTo>
                  <a:lnTo>
                    <a:pt x="62" y="2164"/>
                  </a:lnTo>
                  <a:lnTo>
                    <a:pt x="56" y="2187"/>
                  </a:lnTo>
                  <a:lnTo>
                    <a:pt x="50" y="2211"/>
                  </a:lnTo>
                  <a:lnTo>
                    <a:pt x="39" y="2266"/>
                  </a:lnTo>
                  <a:lnTo>
                    <a:pt x="30" y="2329"/>
                  </a:lnTo>
                  <a:lnTo>
                    <a:pt x="21" y="2400"/>
                  </a:lnTo>
                  <a:lnTo>
                    <a:pt x="14" y="2481"/>
                  </a:lnTo>
                  <a:lnTo>
                    <a:pt x="8" y="2569"/>
                  </a:lnTo>
                  <a:lnTo>
                    <a:pt x="4" y="2669"/>
                  </a:lnTo>
                  <a:lnTo>
                    <a:pt x="1" y="2779"/>
                  </a:lnTo>
                  <a:lnTo>
                    <a:pt x="0" y="2899"/>
                  </a:lnTo>
                  <a:lnTo>
                    <a:pt x="1" y="3018"/>
                  </a:lnTo>
                  <a:lnTo>
                    <a:pt x="4" y="3127"/>
                  </a:lnTo>
                  <a:lnTo>
                    <a:pt x="8" y="3227"/>
                  </a:lnTo>
                  <a:lnTo>
                    <a:pt x="14" y="3317"/>
                  </a:lnTo>
                  <a:lnTo>
                    <a:pt x="21" y="3397"/>
                  </a:lnTo>
                  <a:lnTo>
                    <a:pt x="30" y="3468"/>
                  </a:lnTo>
                  <a:lnTo>
                    <a:pt x="39" y="3531"/>
                  </a:lnTo>
                  <a:lnTo>
                    <a:pt x="50" y="3585"/>
                  </a:lnTo>
                  <a:lnTo>
                    <a:pt x="56" y="3609"/>
                  </a:lnTo>
                  <a:lnTo>
                    <a:pt x="62" y="3632"/>
                  </a:lnTo>
                  <a:lnTo>
                    <a:pt x="69" y="3653"/>
                  </a:lnTo>
                  <a:lnTo>
                    <a:pt x="75" y="3672"/>
                  </a:lnTo>
                  <a:lnTo>
                    <a:pt x="82" y="3688"/>
                  </a:lnTo>
                  <a:lnTo>
                    <a:pt x="89" y="3704"/>
                  </a:lnTo>
                  <a:lnTo>
                    <a:pt x="96" y="3717"/>
                  </a:lnTo>
                  <a:lnTo>
                    <a:pt x="104" y="3729"/>
                  </a:lnTo>
                  <a:lnTo>
                    <a:pt x="111" y="3739"/>
                  </a:lnTo>
                  <a:lnTo>
                    <a:pt x="120" y="3749"/>
                  </a:lnTo>
                  <a:lnTo>
                    <a:pt x="128" y="3756"/>
                  </a:lnTo>
                  <a:lnTo>
                    <a:pt x="136" y="3762"/>
                  </a:lnTo>
                  <a:lnTo>
                    <a:pt x="144" y="3767"/>
                  </a:lnTo>
                  <a:lnTo>
                    <a:pt x="153" y="3769"/>
                  </a:lnTo>
                  <a:lnTo>
                    <a:pt x="161" y="3771"/>
                  </a:lnTo>
                  <a:lnTo>
                    <a:pt x="171" y="3771"/>
                  </a:lnTo>
                  <a:lnTo>
                    <a:pt x="323" y="3772"/>
                  </a:lnTo>
                  <a:lnTo>
                    <a:pt x="470" y="3776"/>
                  </a:lnTo>
                  <a:lnTo>
                    <a:pt x="540" y="3778"/>
                  </a:lnTo>
                  <a:lnTo>
                    <a:pt x="608" y="3781"/>
                  </a:lnTo>
                  <a:lnTo>
                    <a:pt x="673" y="3784"/>
                  </a:lnTo>
                  <a:lnTo>
                    <a:pt x="737" y="3789"/>
                  </a:lnTo>
                  <a:lnTo>
                    <a:pt x="798" y="3794"/>
                  </a:lnTo>
                  <a:lnTo>
                    <a:pt x="857" y="3800"/>
                  </a:lnTo>
                  <a:lnTo>
                    <a:pt x="913" y="3807"/>
                  </a:lnTo>
                  <a:lnTo>
                    <a:pt x="968" y="3814"/>
                  </a:lnTo>
                  <a:lnTo>
                    <a:pt x="1020" y="3822"/>
                  </a:lnTo>
                  <a:lnTo>
                    <a:pt x="1068" y="3832"/>
                  </a:lnTo>
                  <a:lnTo>
                    <a:pt x="1114" y="3841"/>
                  </a:lnTo>
                  <a:lnTo>
                    <a:pt x="1158" y="3853"/>
                  </a:lnTo>
                  <a:lnTo>
                    <a:pt x="1229" y="3883"/>
                  </a:lnTo>
                  <a:lnTo>
                    <a:pt x="1303" y="3911"/>
                  </a:lnTo>
                  <a:lnTo>
                    <a:pt x="1378" y="3937"/>
                  </a:lnTo>
                  <a:lnTo>
                    <a:pt x="1455" y="3962"/>
                  </a:lnTo>
                  <a:lnTo>
                    <a:pt x="1534" y="3986"/>
                  </a:lnTo>
                  <a:lnTo>
                    <a:pt x="1612" y="4008"/>
                  </a:lnTo>
                  <a:lnTo>
                    <a:pt x="1691" y="4028"/>
                  </a:lnTo>
                  <a:lnTo>
                    <a:pt x="1770" y="4048"/>
                  </a:lnTo>
                  <a:lnTo>
                    <a:pt x="1850" y="4066"/>
                  </a:lnTo>
                  <a:lnTo>
                    <a:pt x="1928" y="4083"/>
                  </a:lnTo>
                  <a:lnTo>
                    <a:pt x="2005" y="4098"/>
                  </a:lnTo>
                  <a:lnTo>
                    <a:pt x="2081" y="4112"/>
                  </a:lnTo>
                  <a:lnTo>
                    <a:pt x="2155" y="4127"/>
                  </a:lnTo>
                  <a:lnTo>
                    <a:pt x="2228" y="4138"/>
                  </a:lnTo>
                  <a:lnTo>
                    <a:pt x="2365" y="4160"/>
                  </a:lnTo>
                  <a:lnTo>
                    <a:pt x="2485" y="4175"/>
                  </a:lnTo>
                  <a:lnTo>
                    <a:pt x="2597" y="4189"/>
                  </a:lnTo>
                  <a:lnTo>
                    <a:pt x="2700" y="4200"/>
                  </a:lnTo>
                  <a:lnTo>
                    <a:pt x="2797" y="4207"/>
                  </a:lnTo>
                  <a:lnTo>
                    <a:pt x="2886" y="4213"/>
                  </a:lnTo>
                  <a:lnTo>
                    <a:pt x="2968" y="4217"/>
                  </a:lnTo>
                  <a:lnTo>
                    <a:pt x="3043" y="4218"/>
                  </a:lnTo>
                  <a:lnTo>
                    <a:pt x="3113" y="4218"/>
                  </a:lnTo>
                  <a:lnTo>
                    <a:pt x="3178" y="4215"/>
                  </a:lnTo>
                  <a:lnTo>
                    <a:pt x="3238" y="4211"/>
                  </a:lnTo>
                  <a:lnTo>
                    <a:pt x="3293" y="4206"/>
                  </a:lnTo>
                  <a:lnTo>
                    <a:pt x="3345" y="4199"/>
                  </a:lnTo>
                  <a:lnTo>
                    <a:pt x="3393" y="4192"/>
                  </a:lnTo>
                  <a:lnTo>
                    <a:pt x="3438" y="4182"/>
                  </a:lnTo>
                  <a:lnTo>
                    <a:pt x="3479" y="4173"/>
                  </a:lnTo>
                  <a:lnTo>
                    <a:pt x="3520" y="4163"/>
                  </a:lnTo>
                  <a:lnTo>
                    <a:pt x="3520" y="4160"/>
                  </a:lnTo>
                  <a:lnTo>
                    <a:pt x="3540" y="4153"/>
                  </a:lnTo>
                  <a:lnTo>
                    <a:pt x="3560" y="4145"/>
                  </a:lnTo>
                  <a:lnTo>
                    <a:pt x="3578" y="4137"/>
                  </a:lnTo>
                  <a:lnTo>
                    <a:pt x="3595" y="4127"/>
                  </a:lnTo>
                  <a:lnTo>
                    <a:pt x="3613" y="4116"/>
                  </a:lnTo>
                  <a:lnTo>
                    <a:pt x="3630" y="4104"/>
                  </a:lnTo>
                  <a:lnTo>
                    <a:pt x="3645" y="4091"/>
                  </a:lnTo>
                  <a:lnTo>
                    <a:pt x="3659" y="4077"/>
                  </a:lnTo>
                  <a:lnTo>
                    <a:pt x="3673" y="4061"/>
                  </a:lnTo>
                  <a:lnTo>
                    <a:pt x="3687" y="4045"/>
                  </a:lnTo>
                  <a:lnTo>
                    <a:pt x="3698" y="4026"/>
                  </a:lnTo>
                  <a:lnTo>
                    <a:pt x="3710" y="4007"/>
                  </a:lnTo>
                  <a:lnTo>
                    <a:pt x="3720" y="3987"/>
                  </a:lnTo>
                  <a:lnTo>
                    <a:pt x="3729" y="3966"/>
                  </a:lnTo>
                  <a:lnTo>
                    <a:pt x="3737" y="3942"/>
                  </a:lnTo>
                  <a:lnTo>
                    <a:pt x="3746" y="3918"/>
                  </a:lnTo>
                  <a:lnTo>
                    <a:pt x="3752" y="3894"/>
                  </a:lnTo>
                  <a:lnTo>
                    <a:pt x="3756" y="3873"/>
                  </a:lnTo>
                  <a:lnTo>
                    <a:pt x="3760" y="3852"/>
                  </a:lnTo>
                  <a:lnTo>
                    <a:pt x="3761" y="3833"/>
                  </a:lnTo>
                  <a:lnTo>
                    <a:pt x="3762" y="3814"/>
                  </a:lnTo>
                  <a:lnTo>
                    <a:pt x="3762" y="3795"/>
                  </a:lnTo>
                  <a:lnTo>
                    <a:pt x="3760" y="3778"/>
                  </a:lnTo>
                  <a:lnTo>
                    <a:pt x="3758" y="3763"/>
                  </a:lnTo>
                  <a:lnTo>
                    <a:pt x="3753" y="3748"/>
                  </a:lnTo>
                  <a:lnTo>
                    <a:pt x="3747" y="3733"/>
                  </a:lnTo>
                  <a:lnTo>
                    <a:pt x="3741" y="3720"/>
                  </a:lnTo>
                  <a:lnTo>
                    <a:pt x="3733" y="3707"/>
                  </a:lnTo>
                  <a:lnTo>
                    <a:pt x="3724" y="3696"/>
                  </a:lnTo>
                  <a:lnTo>
                    <a:pt x="3714" y="3685"/>
                  </a:lnTo>
                  <a:lnTo>
                    <a:pt x="3702" y="3675"/>
                  </a:lnTo>
                  <a:lnTo>
                    <a:pt x="3689" y="3666"/>
                  </a:lnTo>
                  <a:lnTo>
                    <a:pt x="3750" y="3658"/>
                  </a:lnTo>
                  <a:lnTo>
                    <a:pt x="3784" y="3652"/>
                  </a:lnTo>
                  <a:lnTo>
                    <a:pt x="3816" y="3643"/>
                  </a:lnTo>
                  <a:lnTo>
                    <a:pt x="3846" y="3633"/>
                  </a:lnTo>
                  <a:lnTo>
                    <a:pt x="3875" y="3622"/>
                  </a:lnTo>
                  <a:lnTo>
                    <a:pt x="3902" y="3609"/>
                  </a:lnTo>
                  <a:lnTo>
                    <a:pt x="3928" y="3594"/>
                  </a:lnTo>
                  <a:lnTo>
                    <a:pt x="3953" y="3577"/>
                  </a:lnTo>
                  <a:lnTo>
                    <a:pt x="3974" y="3558"/>
                  </a:lnTo>
                  <a:lnTo>
                    <a:pt x="3985" y="3549"/>
                  </a:lnTo>
                  <a:lnTo>
                    <a:pt x="3996" y="3538"/>
                  </a:lnTo>
                  <a:lnTo>
                    <a:pt x="4005" y="3526"/>
                  </a:lnTo>
                  <a:lnTo>
                    <a:pt x="4013" y="3514"/>
                  </a:lnTo>
                  <a:lnTo>
                    <a:pt x="4023" y="3503"/>
                  </a:lnTo>
                  <a:lnTo>
                    <a:pt x="4030" y="3489"/>
                  </a:lnTo>
                  <a:lnTo>
                    <a:pt x="4038" y="3475"/>
                  </a:lnTo>
                  <a:lnTo>
                    <a:pt x="4045" y="3462"/>
                  </a:lnTo>
                  <a:lnTo>
                    <a:pt x="4051" y="3447"/>
                  </a:lnTo>
                  <a:lnTo>
                    <a:pt x="4057" y="3431"/>
                  </a:lnTo>
                  <a:lnTo>
                    <a:pt x="4062" y="3416"/>
                  </a:lnTo>
                  <a:lnTo>
                    <a:pt x="4067" y="3399"/>
                  </a:lnTo>
                  <a:lnTo>
                    <a:pt x="4071" y="3382"/>
                  </a:lnTo>
                  <a:lnTo>
                    <a:pt x="4074" y="3364"/>
                  </a:lnTo>
                  <a:lnTo>
                    <a:pt x="4077" y="3345"/>
                  </a:lnTo>
                  <a:lnTo>
                    <a:pt x="4080" y="3326"/>
                  </a:lnTo>
                  <a:lnTo>
                    <a:pt x="4081" y="3299"/>
                  </a:lnTo>
                  <a:lnTo>
                    <a:pt x="4082" y="3272"/>
                  </a:lnTo>
                  <a:lnTo>
                    <a:pt x="4081" y="3247"/>
                  </a:lnTo>
                  <a:lnTo>
                    <a:pt x="4078" y="3223"/>
                  </a:lnTo>
                  <a:lnTo>
                    <a:pt x="4075" y="3201"/>
                  </a:lnTo>
                  <a:lnTo>
                    <a:pt x="4070" y="3180"/>
                  </a:lnTo>
                  <a:lnTo>
                    <a:pt x="4064" y="3160"/>
                  </a:lnTo>
                  <a:lnTo>
                    <a:pt x="4056" y="3141"/>
                  </a:lnTo>
                  <a:lnTo>
                    <a:pt x="4048" y="3125"/>
                  </a:lnTo>
                  <a:lnTo>
                    <a:pt x="4037" y="3108"/>
                  </a:lnTo>
                  <a:lnTo>
                    <a:pt x="4025" y="3094"/>
                  </a:lnTo>
                  <a:lnTo>
                    <a:pt x="4013" y="3080"/>
                  </a:lnTo>
                  <a:lnTo>
                    <a:pt x="3999" y="3068"/>
                  </a:lnTo>
                  <a:lnTo>
                    <a:pt x="3984" y="3057"/>
                  </a:lnTo>
                  <a:lnTo>
                    <a:pt x="3967" y="3048"/>
                  </a:lnTo>
                  <a:lnTo>
                    <a:pt x="3951" y="3040"/>
                  </a:lnTo>
                  <a:lnTo>
                    <a:pt x="3983" y="3038"/>
                  </a:lnTo>
                  <a:lnTo>
                    <a:pt x="4013" y="3035"/>
                  </a:lnTo>
                  <a:lnTo>
                    <a:pt x="4044" y="3029"/>
                  </a:lnTo>
                  <a:lnTo>
                    <a:pt x="4073" y="3022"/>
                  </a:lnTo>
                  <a:lnTo>
                    <a:pt x="4100" y="3011"/>
                  </a:lnTo>
                  <a:lnTo>
                    <a:pt x="4127" y="2999"/>
                  </a:lnTo>
                  <a:lnTo>
                    <a:pt x="4139" y="2992"/>
                  </a:lnTo>
                  <a:lnTo>
                    <a:pt x="4152" y="2985"/>
                  </a:lnTo>
                  <a:lnTo>
                    <a:pt x="4164" y="2977"/>
                  </a:lnTo>
                  <a:lnTo>
                    <a:pt x="4174" y="2967"/>
                  </a:lnTo>
                  <a:lnTo>
                    <a:pt x="4185" y="2958"/>
                  </a:lnTo>
                  <a:lnTo>
                    <a:pt x="4196" y="2947"/>
                  </a:lnTo>
                  <a:lnTo>
                    <a:pt x="4206" y="2936"/>
                  </a:lnTo>
                  <a:lnTo>
                    <a:pt x="4216" y="2925"/>
                  </a:lnTo>
                  <a:lnTo>
                    <a:pt x="4225" y="2913"/>
                  </a:lnTo>
                  <a:lnTo>
                    <a:pt x="4234" y="2900"/>
                  </a:lnTo>
                  <a:lnTo>
                    <a:pt x="4242" y="2886"/>
                  </a:lnTo>
                  <a:lnTo>
                    <a:pt x="4249" y="2871"/>
                  </a:lnTo>
                  <a:lnTo>
                    <a:pt x="4256" y="2856"/>
                  </a:lnTo>
                  <a:lnTo>
                    <a:pt x="4263" y="2841"/>
                  </a:lnTo>
                  <a:lnTo>
                    <a:pt x="4269" y="2824"/>
                  </a:lnTo>
                  <a:lnTo>
                    <a:pt x="4274" y="2806"/>
                  </a:lnTo>
                  <a:lnTo>
                    <a:pt x="4279" y="2787"/>
                  </a:lnTo>
                  <a:lnTo>
                    <a:pt x="4283" y="2768"/>
                  </a:lnTo>
                  <a:lnTo>
                    <a:pt x="4287" y="2748"/>
                  </a:lnTo>
                  <a:lnTo>
                    <a:pt x="4289" y="2728"/>
                  </a:lnTo>
                  <a:lnTo>
                    <a:pt x="4292" y="2709"/>
                  </a:lnTo>
                  <a:lnTo>
                    <a:pt x="4293" y="2690"/>
                  </a:lnTo>
                  <a:lnTo>
                    <a:pt x="4293" y="2671"/>
                  </a:lnTo>
                  <a:lnTo>
                    <a:pt x="4293" y="2653"/>
                  </a:lnTo>
                  <a:lnTo>
                    <a:pt x="4292" y="2637"/>
                  </a:lnTo>
                  <a:lnTo>
                    <a:pt x="4289" y="2619"/>
                  </a:lnTo>
                  <a:lnTo>
                    <a:pt x="4286" y="2603"/>
                  </a:lnTo>
                  <a:lnTo>
                    <a:pt x="4282" y="2587"/>
                  </a:lnTo>
                  <a:lnTo>
                    <a:pt x="4277" y="2572"/>
                  </a:lnTo>
                  <a:lnTo>
                    <a:pt x="4273" y="2556"/>
                  </a:lnTo>
                  <a:lnTo>
                    <a:pt x="4267" y="2542"/>
                  </a:lnTo>
                  <a:lnTo>
                    <a:pt x="4261" y="2528"/>
                  </a:lnTo>
                  <a:lnTo>
                    <a:pt x="4254" y="2515"/>
                  </a:lnTo>
                  <a:lnTo>
                    <a:pt x="4245" y="2502"/>
                  </a:lnTo>
                  <a:lnTo>
                    <a:pt x="4237" y="2490"/>
                  </a:lnTo>
                  <a:lnTo>
                    <a:pt x="4228" y="2478"/>
                  </a:lnTo>
                  <a:lnTo>
                    <a:pt x="4218" y="2468"/>
                  </a:lnTo>
                  <a:lnTo>
                    <a:pt x="4209" y="2457"/>
                  </a:lnTo>
                  <a:lnTo>
                    <a:pt x="4197" y="2447"/>
                  </a:lnTo>
                  <a:lnTo>
                    <a:pt x="4186" y="2438"/>
                  </a:lnTo>
                  <a:lnTo>
                    <a:pt x="4174" y="2430"/>
                  </a:lnTo>
                  <a:lnTo>
                    <a:pt x="4163" y="2421"/>
                  </a:lnTo>
                  <a:lnTo>
                    <a:pt x="4150" y="2414"/>
                  </a:lnTo>
                  <a:lnTo>
                    <a:pt x="4137" y="2407"/>
                  </a:lnTo>
                  <a:lnTo>
                    <a:pt x="4123" y="2401"/>
                  </a:lnTo>
                  <a:lnTo>
                    <a:pt x="4109" y="2397"/>
                  </a:lnTo>
                  <a:lnTo>
                    <a:pt x="4095" y="2392"/>
                  </a:lnTo>
                  <a:lnTo>
                    <a:pt x="4080" y="2388"/>
                  </a:lnTo>
                  <a:lnTo>
                    <a:pt x="4065" y="2385"/>
                  </a:lnTo>
                  <a:lnTo>
                    <a:pt x="4050" y="2382"/>
                  </a:lnTo>
                  <a:lnTo>
                    <a:pt x="4033" y="2380"/>
                  </a:lnTo>
                  <a:lnTo>
                    <a:pt x="4018" y="2379"/>
                  </a:lnTo>
                  <a:close/>
                </a:path>
              </a:pathLst>
            </a:custGeom>
            <a:solidFill>
              <a:schemeClr val="bg1"/>
            </a:solidFill>
            <a:ln>
              <a:noFill/>
            </a:ln>
          </p:spPr>
          <p:txBody>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37" name="组合 36"/>
          <p:cNvGrpSpPr/>
          <p:nvPr/>
        </p:nvGrpSpPr>
        <p:grpSpPr>
          <a:xfrm>
            <a:off x="6300192" y="1347615"/>
            <a:ext cx="1584176" cy="1440160"/>
            <a:chOff x="6300192" y="1347615"/>
            <a:chExt cx="1584176" cy="1440160"/>
          </a:xfrm>
        </p:grpSpPr>
        <p:sp>
          <p:nvSpPr>
            <p:cNvPr id="38" name="流程图: 手动操作 37"/>
            <p:cNvSpPr/>
            <p:nvPr/>
          </p:nvSpPr>
          <p:spPr>
            <a:xfrm rot="16200000">
              <a:off x="6372200" y="1275607"/>
              <a:ext cx="1440160" cy="1584176"/>
            </a:xfrm>
            <a:prstGeom prst="flowChartManualOperation">
              <a:avLst/>
            </a:prstGeom>
            <a:solidFill>
              <a:srgbClr val="1975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9" name="KSO_Shape"/>
            <p:cNvSpPr>
              <a:spLocks/>
            </p:cNvSpPr>
            <p:nvPr/>
          </p:nvSpPr>
          <p:spPr bwMode="auto">
            <a:xfrm>
              <a:off x="6781990" y="1826331"/>
              <a:ext cx="546830" cy="547743"/>
            </a:xfrm>
            <a:custGeom>
              <a:avLst/>
              <a:gdLst/>
              <a:ahLst/>
              <a:cxnLst/>
              <a:rect l="0" t="0" r="r" b="b"/>
              <a:pathLst>
                <a:path w="1909763" h="1912938">
                  <a:moveTo>
                    <a:pt x="275590" y="1223963"/>
                  </a:moveTo>
                  <a:lnTo>
                    <a:pt x="276860" y="1225231"/>
                  </a:lnTo>
                  <a:lnTo>
                    <a:pt x="281623" y="1228085"/>
                  </a:lnTo>
                  <a:lnTo>
                    <a:pt x="285433" y="1229987"/>
                  </a:lnTo>
                  <a:lnTo>
                    <a:pt x="290513" y="1232207"/>
                  </a:lnTo>
                  <a:lnTo>
                    <a:pt x="296545" y="1235060"/>
                  </a:lnTo>
                  <a:lnTo>
                    <a:pt x="304165" y="1237280"/>
                  </a:lnTo>
                  <a:lnTo>
                    <a:pt x="312738" y="1239816"/>
                  </a:lnTo>
                  <a:lnTo>
                    <a:pt x="323215" y="1242036"/>
                  </a:lnTo>
                  <a:lnTo>
                    <a:pt x="335280" y="1244255"/>
                  </a:lnTo>
                  <a:lnTo>
                    <a:pt x="348933" y="1246157"/>
                  </a:lnTo>
                  <a:lnTo>
                    <a:pt x="364173" y="1248060"/>
                  </a:lnTo>
                  <a:lnTo>
                    <a:pt x="381318" y="1249328"/>
                  </a:lnTo>
                  <a:lnTo>
                    <a:pt x="400368" y="1249962"/>
                  </a:lnTo>
                  <a:lnTo>
                    <a:pt x="421958" y="1250279"/>
                  </a:lnTo>
                  <a:lnTo>
                    <a:pt x="425768" y="1261376"/>
                  </a:lnTo>
                  <a:lnTo>
                    <a:pt x="430213" y="1272474"/>
                  </a:lnTo>
                  <a:lnTo>
                    <a:pt x="434658" y="1282937"/>
                  </a:lnTo>
                  <a:lnTo>
                    <a:pt x="440055" y="1293083"/>
                  </a:lnTo>
                  <a:lnTo>
                    <a:pt x="445453" y="1303229"/>
                  </a:lnTo>
                  <a:lnTo>
                    <a:pt x="451485" y="1313375"/>
                  </a:lnTo>
                  <a:lnTo>
                    <a:pt x="457835" y="1322886"/>
                  </a:lnTo>
                  <a:lnTo>
                    <a:pt x="464185" y="1332081"/>
                  </a:lnTo>
                  <a:lnTo>
                    <a:pt x="471488" y="1341276"/>
                  </a:lnTo>
                  <a:lnTo>
                    <a:pt x="478473" y="1349837"/>
                  </a:lnTo>
                  <a:lnTo>
                    <a:pt x="485775" y="1358080"/>
                  </a:lnTo>
                  <a:lnTo>
                    <a:pt x="493395" y="1366324"/>
                  </a:lnTo>
                  <a:lnTo>
                    <a:pt x="500698" y="1374250"/>
                  </a:lnTo>
                  <a:lnTo>
                    <a:pt x="508635" y="1381860"/>
                  </a:lnTo>
                  <a:lnTo>
                    <a:pt x="516573" y="1388835"/>
                  </a:lnTo>
                  <a:lnTo>
                    <a:pt x="524510" y="1395493"/>
                  </a:lnTo>
                  <a:lnTo>
                    <a:pt x="532448" y="1402469"/>
                  </a:lnTo>
                  <a:lnTo>
                    <a:pt x="540385" y="1408810"/>
                  </a:lnTo>
                  <a:lnTo>
                    <a:pt x="555943" y="1420541"/>
                  </a:lnTo>
                  <a:lnTo>
                    <a:pt x="571500" y="1430687"/>
                  </a:lnTo>
                  <a:lnTo>
                    <a:pt x="586105" y="1439565"/>
                  </a:lnTo>
                  <a:lnTo>
                    <a:pt x="600075" y="1447492"/>
                  </a:lnTo>
                  <a:lnTo>
                    <a:pt x="612775" y="1453833"/>
                  </a:lnTo>
                  <a:lnTo>
                    <a:pt x="624523" y="1458589"/>
                  </a:lnTo>
                  <a:lnTo>
                    <a:pt x="634365" y="1462394"/>
                  </a:lnTo>
                  <a:lnTo>
                    <a:pt x="634365" y="1467784"/>
                  </a:lnTo>
                  <a:lnTo>
                    <a:pt x="634683" y="1473808"/>
                  </a:lnTo>
                  <a:lnTo>
                    <a:pt x="635318" y="1479832"/>
                  </a:lnTo>
                  <a:lnTo>
                    <a:pt x="636270" y="1486173"/>
                  </a:lnTo>
                  <a:lnTo>
                    <a:pt x="638810" y="1499173"/>
                  </a:lnTo>
                  <a:lnTo>
                    <a:pt x="641668" y="1512489"/>
                  </a:lnTo>
                  <a:lnTo>
                    <a:pt x="645795" y="1526440"/>
                  </a:lnTo>
                  <a:lnTo>
                    <a:pt x="650558" y="1540074"/>
                  </a:lnTo>
                  <a:lnTo>
                    <a:pt x="655321" y="1553707"/>
                  </a:lnTo>
                  <a:lnTo>
                    <a:pt x="660083" y="1566707"/>
                  </a:lnTo>
                  <a:lnTo>
                    <a:pt x="665481" y="1579389"/>
                  </a:lnTo>
                  <a:lnTo>
                    <a:pt x="670243" y="1590803"/>
                  </a:lnTo>
                  <a:lnTo>
                    <a:pt x="679133" y="1610144"/>
                  </a:lnTo>
                  <a:lnTo>
                    <a:pt x="685165" y="1623144"/>
                  </a:lnTo>
                  <a:lnTo>
                    <a:pt x="687388" y="1627900"/>
                  </a:lnTo>
                  <a:lnTo>
                    <a:pt x="0" y="1912938"/>
                  </a:lnTo>
                  <a:lnTo>
                    <a:pt x="275590" y="1223963"/>
                  </a:lnTo>
                  <a:close/>
                  <a:moveTo>
                    <a:pt x="923427" y="530225"/>
                  </a:moveTo>
                  <a:lnTo>
                    <a:pt x="931362" y="531813"/>
                  </a:lnTo>
                  <a:lnTo>
                    <a:pt x="941201" y="533401"/>
                  </a:lnTo>
                  <a:lnTo>
                    <a:pt x="951993" y="536259"/>
                  </a:lnTo>
                  <a:lnTo>
                    <a:pt x="965007" y="539435"/>
                  </a:lnTo>
                  <a:lnTo>
                    <a:pt x="978972" y="544199"/>
                  </a:lnTo>
                  <a:lnTo>
                    <a:pt x="994208" y="549281"/>
                  </a:lnTo>
                  <a:lnTo>
                    <a:pt x="1010713" y="555950"/>
                  </a:lnTo>
                  <a:lnTo>
                    <a:pt x="1028805" y="564526"/>
                  </a:lnTo>
                  <a:lnTo>
                    <a:pt x="1038327" y="568972"/>
                  </a:lnTo>
                  <a:lnTo>
                    <a:pt x="1047849" y="574053"/>
                  </a:lnTo>
                  <a:lnTo>
                    <a:pt x="1057689" y="579453"/>
                  </a:lnTo>
                  <a:lnTo>
                    <a:pt x="1067845" y="585487"/>
                  </a:lnTo>
                  <a:lnTo>
                    <a:pt x="1078320" y="591521"/>
                  </a:lnTo>
                  <a:lnTo>
                    <a:pt x="1088794" y="598191"/>
                  </a:lnTo>
                  <a:lnTo>
                    <a:pt x="1099903" y="605495"/>
                  </a:lnTo>
                  <a:lnTo>
                    <a:pt x="1111012" y="613118"/>
                  </a:lnTo>
                  <a:lnTo>
                    <a:pt x="1122439" y="621058"/>
                  </a:lnTo>
                  <a:lnTo>
                    <a:pt x="1133548" y="630268"/>
                  </a:lnTo>
                  <a:lnTo>
                    <a:pt x="1145609" y="639161"/>
                  </a:lnTo>
                  <a:lnTo>
                    <a:pt x="1157353" y="649006"/>
                  </a:lnTo>
                  <a:lnTo>
                    <a:pt x="1169415" y="659487"/>
                  </a:lnTo>
                  <a:lnTo>
                    <a:pt x="1181476" y="670285"/>
                  </a:lnTo>
                  <a:lnTo>
                    <a:pt x="1193855" y="681719"/>
                  </a:lnTo>
                  <a:lnTo>
                    <a:pt x="1206234" y="693787"/>
                  </a:lnTo>
                  <a:lnTo>
                    <a:pt x="1224326" y="712208"/>
                  </a:lnTo>
                  <a:lnTo>
                    <a:pt x="1241148" y="730311"/>
                  </a:lnTo>
                  <a:lnTo>
                    <a:pt x="1257336" y="748731"/>
                  </a:lnTo>
                  <a:lnTo>
                    <a:pt x="1272888" y="767152"/>
                  </a:lnTo>
                  <a:lnTo>
                    <a:pt x="1287172" y="785573"/>
                  </a:lnTo>
                  <a:lnTo>
                    <a:pt x="1300185" y="803993"/>
                  </a:lnTo>
                  <a:lnTo>
                    <a:pt x="1312246" y="822096"/>
                  </a:lnTo>
                  <a:lnTo>
                    <a:pt x="1323356" y="840199"/>
                  </a:lnTo>
                  <a:lnTo>
                    <a:pt x="1333513" y="857984"/>
                  </a:lnTo>
                  <a:lnTo>
                    <a:pt x="1343035" y="875770"/>
                  </a:lnTo>
                  <a:lnTo>
                    <a:pt x="1346843" y="884345"/>
                  </a:lnTo>
                  <a:lnTo>
                    <a:pt x="1350970" y="892920"/>
                  </a:lnTo>
                  <a:lnTo>
                    <a:pt x="1354461" y="901813"/>
                  </a:lnTo>
                  <a:lnTo>
                    <a:pt x="1357635" y="910388"/>
                  </a:lnTo>
                  <a:lnTo>
                    <a:pt x="1360809" y="918963"/>
                  </a:lnTo>
                  <a:lnTo>
                    <a:pt x="1363349" y="927220"/>
                  </a:lnTo>
                  <a:lnTo>
                    <a:pt x="1365570" y="935478"/>
                  </a:lnTo>
                  <a:lnTo>
                    <a:pt x="1367792" y="943735"/>
                  </a:lnTo>
                  <a:lnTo>
                    <a:pt x="1369697" y="951675"/>
                  </a:lnTo>
                  <a:lnTo>
                    <a:pt x="1370966" y="959933"/>
                  </a:lnTo>
                  <a:lnTo>
                    <a:pt x="1372236" y="967873"/>
                  </a:lnTo>
                  <a:lnTo>
                    <a:pt x="1373188" y="975495"/>
                  </a:lnTo>
                  <a:lnTo>
                    <a:pt x="774247" y="1579563"/>
                  </a:lnTo>
                  <a:lnTo>
                    <a:pt x="771708" y="1576387"/>
                  </a:lnTo>
                  <a:lnTo>
                    <a:pt x="768851" y="1572258"/>
                  </a:lnTo>
                  <a:lnTo>
                    <a:pt x="765042" y="1566542"/>
                  </a:lnTo>
                  <a:lnTo>
                    <a:pt x="760281" y="1559237"/>
                  </a:lnTo>
                  <a:lnTo>
                    <a:pt x="755520" y="1550344"/>
                  </a:lnTo>
                  <a:lnTo>
                    <a:pt x="749807" y="1540181"/>
                  </a:lnTo>
                  <a:lnTo>
                    <a:pt x="744728" y="1528113"/>
                  </a:lnTo>
                  <a:lnTo>
                    <a:pt x="739333" y="1515091"/>
                  </a:lnTo>
                  <a:lnTo>
                    <a:pt x="734254" y="1500164"/>
                  </a:lnTo>
                  <a:lnTo>
                    <a:pt x="731715" y="1492224"/>
                  </a:lnTo>
                  <a:lnTo>
                    <a:pt x="729493" y="1483967"/>
                  </a:lnTo>
                  <a:lnTo>
                    <a:pt x="727271" y="1475392"/>
                  </a:lnTo>
                  <a:lnTo>
                    <a:pt x="725367" y="1466181"/>
                  </a:lnTo>
                  <a:lnTo>
                    <a:pt x="724097" y="1457289"/>
                  </a:lnTo>
                  <a:lnTo>
                    <a:pt x="722510" y="1447443"/>
                  </a:lnTo>
                  <a:lnTo>
                    <a:pt x="721241" y="1437280"/>
                  </a:lnTo>
                  <a:lnTo>
                    <a:pt x="720288" y="1427117"/>
                  </a:lnTo>
                  <a:lnTo>
                    <a:pt x="719336" y="1416319"/>
                  </a:lnTo>
                  <a:lnTo>
                    <a:pt x="719336" y="1405203"/>
                  </a:lnTo>
                  <a:lnTo>
                    <a:pt x="719336" y="1394087"/>
                  </a:lnTo>
                  <a:lnTo>
                    <a:pt x="719971" y="1382018"/>
                  </a:lnTo>
                  <a:lnTo>
                    <a:pt x="705688" y="1375349"/>
                  </a:lnTo>
                  <a:lnTo>
                    <a:pt x="692039" y="1368362"/>
                  </a:lnTo>
                  <a:lnTo>
                    <a:pt x="679343" y="1361692"/>
                  </a:lnTo>
                  <a:lnTo>
                    <a:pt x="667282" y="1355023"/>
                  </a:lnTo>
                  <a:lnTo>
                    <a:pt x="655855" y="1348035"/>
                  </a:lnTo>
                  <a:lnTo>
                    <a:pt x="645381" y="1341366"/>
                  </a:lnTo>
                  <a:lnTo>
                    <a:pt x="635224" y="1334696"/>
                  </a:lnTo>
                  <a:lnTo>
                    <a:pt x="625385" y="1327709"/>
                  </a:lnTo>
                  <a:lnTo>
                    <a:pt x="616497" y="1321357"/>
                  </a:lnTo>
                  <a:lnTo>
                    <a:pt x="608245" y="1314688"/>
                  </a:lnTo>
                  <a:lnTo>
                    <a:pt x="599992" y="1308018"/>
                  </a:lnTo>
                  <a:lnTo>
                    <a:pt x="592692" y="1301349"/>
                  </a:lnTo>
                  <a:lnTo>
                    <a:pt x="585709" y="1294679"/>
                  </a:lnTo>
                  <a:lnTo>
                    <a:pt x="579361" y="1288327"/>
                  </a:lnTo>
                  <a:lnTo>
                    <a:pt x="573013" y="1281975"/>
                  </a:lnTo>
                  <a:lnTo>
                    <a:pt x="567300" y="1275306"/>
                  </a:lnTo>
                  <a:lnTo>
                    <a:pt x="561904" y="1268636"/>
                  </a:lnTo>
                  <a:lnTo>
                    <a:pt x="556825" y="1262285"/>
                  </a:lnTo>
                  <a:lnTo>
                    <a:pt x="552064" y="1255933"/>
                  </a:lnTo>
                  <a:lnTo>
                    <a:pt x="547621" y="1249898"/>
                  </a:lnTo>
                  <a:lnTo>
                    <a:pt x="539686" y="1237194"/>
                  </a:lnTo>
                  <a:lnTo>
                    <a:pt x="532703" y="1224808"/>
                  </a:lnTo>
                  <a:lnTo>
                    <a:pt x="526355" y="1212739"/>
                  </a:lnTo>
                  <a:lnTo>
                    <a:pt x="520641" y="1200988"/>
                  </a:lnTo>
                  <a:lnTo>
                    <a:pt x="509850" y="1177804"/>
                  </a:lnTo>
                  <a:lnTo>
                    <a:pt x="497471" y="1178122"/>
                  </a:lnTo>
                  <a:lnTo>
                    <a:pt x="485727" y="1178122"/>
                  </a:lnTo>
                  <a:lnTo>
                    <a:pt x="474300" y="1178122"/>
                  </a:lnTo>
                  <a:lnTo>
                    <a:pt x="463509" y="1177804"/>
                  </a:lnTo>
                  <a:lnTo>
                    <a:pt x="453352" y="1177169"/>
                  </a:lnTo>
                  <a:lnTo>
                    <a:pt x="443512" y="1175898"/>
                  </a:lnTo>
                  <a:lnTo>
                    <a:pt x="433673" y="1174628"/>
                  </a:lnTo>
                  <a:lnTo>
                    <a:pt x="424785" y="1173675"/>
                  </a:lnTo>
                  <a:lnTo>
                    <a:pt x="416215" y="1172087"/>
                  </a:lnTo>
                  <a:lnTo>
                    <a:pt x="408280" y="1170182"/>
                  </a:lnTo>
                  <a:lnTo>
                    <a:pt x="393045" y="1167006"/>
                  </a:lnTo>
                  <a:lnTo>
                    <a:pt x="379714" y="1162877"/>
                  </a:lnTo>
                  <a:lnTo>
                    <a:pt x="367653" y="1158431"/>
                  </a:lnTo>
                  <a:lnTo>
                    <a:pt x="357496" y="1153984"/>
                  </a:lnTo>
                  <a:lnTo>
                    <a:pt x="348926" y="1149855"/>
                  </a:lnTo>
                  <a:lnTo>
                    <a:pt x="341308" y="1146044"/>
                  </a:lnTo>
                  <a:lnTo>
                    <a:pt x="335595" y="1142551"/>
                  </a:lnTo>
                  <a:lnTo>
                    <a:pt x="331151" y="1139375"/>
                  </a:lnTo>
                  <a:lnTo>
                    <a:pt x="327660" y="1137152"/>
                  </a:lnTo>
                  <a:lnTo>
                    <a:pt x="325438" y="1134928"/>
                  </a:lnTo>
                  <a:lnTo>
                    <a:pt x="923427" y="530225"/>
                  </a:lnTo>
                  <a:close/>
                  <a:moveTo>
                    <a:pt x="1084432" y="388938"/>
                  </a:moveTo>
                  <a:lnTo>
                    <a:pt x="1089844" y="389573"/>
                  </a:lnTo>
                  <a:lnTo>
                    <a:pt x="1097165" y="389891"/>
                  </a:lnTo>
                  <a:lnTo>
                    <a:pt x="1106715" y="390843"/>
                  </a:lnTo>
                  <a:lnTo>
                    <a:pt x="1118175" y="392748"/>
                  </a:lnTo>
                  <a:lnTo>
                    <a:pt x="1132499" y="396241"/>
                  </a:lnTo>
                  <a:lnTo>
                    <a:pt x="1140458" y="398146"/>
                  </a:lnTo>
                  <a:lnTo>
                    <a:pt x="1148734" y="400686"/>
                  </a:lnTo>
                  <a:lnTo>
                    <a:pt x="1157329" y="403226"/>
                  </a:lnTo>
                  <a:lnTo>
                    <a:pt x="1166879" y="406718"/>
                  </a:lnTo>
                  <a:lnTo>
                    <a:pt x="1176747" y="410528"/>
                  </a:lnTo>
                  <a:lnTo>
                    <a:pt x="1187252" y="414656"/>
                  </a:lnTo>
                  <a:lnTo>
                    <a:pt x="1197756" y="419418"/>
                  </a:lnTo>
                  <a:lnTo>
                    <a:pt x="1208579" y="424816"/>
                  </a:lnTo>
                  <a:lnTo>
                    <a:pt x="1220358" y="430848"/>
                  </a:lnTo>
                  <a:lnTo>
                    <a:pt x="1232136" y="437198"/>
                  </a:lnTo>
                  <a:lnTo>
                    <a:pt x="1244550" y="444183"/>
                  </a:lnTo>
                  <a:lnTo>
                    <a:pt x="1256965" y="452121"/>
                  </a:lnTo>
                  <a:lnTo>
                    <a:pt x="1270017" y="460376"/>
                  </a:lnTo>
                  <a:lnTo>
                    <a:pt x="1283386" y="469901"/>
                  </a:lnTo>
                  <a:lnTo>
                    <a:pt x="1296438" y="480061"/>
                  </a:lnTo>
                  <a:lnTo>
                    <a:pt x="1310444" y="490856"/>
                  </a:lnTo>
                  <a:lnTo>
                    <a:pt x="1324450" y="502286"/>
                  </a:lnTo>
                  <a:lnTo>
                    <a:pt x="1338775" y="514986"/>
                  </a:lnTo>
                  <a:lnTo>
                    <a:pt x="1353100" y="528003"/>
                  </a:lnTo>
                  <a:lnTo>
                    <a:pt x="1367743" y="542291"/>
                  </a:lnTo>
                  <a:lnTo>
                    <a:pt x="1382386" y="557531"/>
                  </a:lnTo>
                  <a:lnTo>
                    <a:pt x="1396074" y="572136"/>
                  </a:lnTo>
                  <a:lnTo>
                    <a:pt x="1408489" y="586423"/>
                  </a:lnTo>
                  <a:lnTo>
                    <a:pt x="1420267" y="600393"/>
                  </a:lnTo>
                  <a:lnTo>
                    <a:pt x="1430772" y="613728"/>
                  </a:lnTo>
                  <a:lnTo>
                    <a:pt x="1440640" y="627381"/>
                  </a:lnTo>
                  <a:lnTo>
                    <a:pt x="1449235" y="640081"/>
                  </a:lnTo>
                  <a:lnTo>
                    <a:pt x="1457511" y="653098"/>
                  </a:lnTo>
                  <a:lnTo>
                    <a:pt x="1464833" y="665163"/>
                  </a:lnTo>
                  <a:lnTo>
                    <a:pt x="1471517" y="676911"/>
                  </a:lnTo>
                  <a:lnTo>
                    <a:pt x="1477566" y="688341"/>
                  </a:lnTo>
                  <a:lnTo>
                    <a:pt x="1482341" y="699136"/>
                  </a:lnTo>
                  <a:lnTo>
                    <a:pt x="1487434" y="709613"/>
                  </a:lnTo>
                  <a:lnTo>
                    <a:pt x="1490935" y="720408"/>
                  </a:lnTo>
                  <a:lnTo>
                    <a:pt x="1494755" y="729616"/>
                  </a:lnTo>
                  <a:lnTo>
                    <a:pt x="1497939" y="739141"/>
                  </a:lnTo>
                  <a:lnTo>
                    <a:pt x="1500167" y="747713"/>
                  </a:lnTo>
                  <a:lnTo>
                    <a:pt x="1502395" y="756286"/>
                  </a:lnTo>
                  <a:lnTo>
                    <a:pt x="1503987" y="763906"/>
                  </a:lnTo>
                  <a:lnTo>
                    <a:pt x="1505260" y="771526"/>
                  </a:lnTo>
                  <a:lnTo>
                    <a:pt x="1507170" y="784543"/>
                  </a:lnTo>
                  <a:lnTo>
                    <a:pt x="1508125" y="795338"/>
                  </a:lnTo>
                  <a:lnTo>
                    <a:pt x="1508125" y="804228"/>
                  </a:lnTo>
                  <a:lnTo>
                    <a:pt x="1507807" y="810261"/>
                  </a:lnTo>
                  <a:lnTo>
                    <a:pt x="1506852" y="815341"/>
                  </a:lnTo>
                  <a:lnTo>
                    <a:pt x="1444778" y="877888"/>
                  </a:lnTo>
                  <a:lnTo>
                    <a:pt x="1442550" y="864553"/>
                  </a:lnTo>
                  <a:lnTo>
                    <a:pt x="1439048" y="851218"/>
                  </a:lnTo>
                  <a:lnTo>
                    <a:pt x="1435228" y="836296"/>
                  </a:lnTo>
                  <a:lnTo>
                    <a:pt x="1430135" y="821691"/>
                  </a:lnTo>
                  <a:lnTo>
                    <a:pt x="1424087" y="806451"/>
                  </a:lnTo>
                  <a:lnTo>
                    <a:pt x="1416765" y="790576"/>
                  </a:lnTo>
                  <a:lnTo>
                    <a:pt x="1408807" y="774383"/>
                  </a:lnTo>
                  <a:lnTo>
                    <a:pt x="1399894" y="757873"/>
                  </a:lnTo>
                  <a:lnTo>
                    <a:pt x="1390026" y="741363"/>
                  </a:lnTo>
                  <a:lnTo>
                    <a:pt x="1378884" y="724536"/>
                  </a:lnTo>
                  <a:lnTo>
                    <a:pt x="1367106" y="707073"/>
                  </a:lnTo>
                  <a:lnTo>
                    <a:pt x="1353737" y="689928"/>
                  </a:lnTo>
                  <a:lnTo>
                    <a:pt x="1340048" y="672466"/>
                  </a:lnTo>
                  <a:lnTo>
                    <a:pt x="1325087" y="655003"/>
                  </a:lnTo>
                  <a:lnTo>
                    <a:pt x="1308852" y="637541"/>
                  </a:lnTo>
                  <a:lnTo>
                    <a:pt x="1291981" y="620396"/>
                  </a:lnTo>
                  <a:lnTo>
                    <a:pt x="1278611" y="607061"/>
                  </a:lnTo>
                  <a:lnTo>
                    <a:pt x="1264923" y="594361"/>
                  </a:lnTo>
                  <a:lnTo>
                    <a:pt x="1251235" y="582296"/>
                  </a:lnTo>
                  <a:lnTo>
                    <a:pt x="1238184" y="570866"/>
                  </a:lnTo>
                  <a:lnTo>
                    <a:pt x="1224814" y="560388"/>
                  </a:lnTo>
                  <a:lnTo>
                    <a:pt x="1212081" y="550228"/>
                  </a:lnTo>
                  <a:lnTo>
                    <a:pt x="1199348" y="541021"/>
                  </a:lnTo>
                  <a:lnTo>
                    <a:pt x="1187252" y="532448"/>
                  </a:lnTo>
                  <a:lnTo>
                    <a:pt x="1175155" y="524511"/>
                  </a:lnTo>
                  <a:lnTo>
                    <a:pt x="1163059" y="516573"/>
                  </a:lnTo>
                  <a:lnTo>
                    <a:pt x="1151917" y="509588"/>
                  </a:lnTo>
                  <a:lnTo>
                    <a:pt x="1140776" y="502921"/>
                  </a:lnTo>
                  <a:lnTo>
                    <a:pt x="1129953" y="496888"/>
                  </a:lnTo>
                  <a:lnTo>
                    <a:pt x="1119766" y="491808"/>
                  </a:lnTo>
                  <a:lnTo>
                    <a:pt x="1109580" y="486411"/>
                  </a:lnTo>
                  <a:lnTo>
                    <a:pt x="1100030" y="481966"/>
                  </a:lnTo>
                  <a:lnTo>
                    <a:pt x="1082522" y="474028"/>
                  </a:lnTo>
                  <a:lnTo>
                    <a:pt x="1066287" y="467678"/>
                  </a:lnTo>
                  <a:lnTo>
                    <a:pt x="1052599" y="462598"/>
                  </a:lnTo>
                  <a:lnTo>
                    <a:pt x="1040821" y="459106"/>
                  </a:lnTo>
                  <a:lnTo>
                    <a:pt x="1031590" y="456248"/>
                  </a:lnTo>
                  <a:lnTo>
                    <a:pt x="1024905" y="454343"/>
                  </a:lnTo>
                  <a:lnTo>
                    <a:pt x="1019175" y="453391"/>
                  </a:lnTo>
                  <a:lnTo>
                    <a:pt x="1084432" y="388938"/>
                  </a:lnTo>
                  <a:close/>
                  <a:moveTo>
                    <a:pt x="1213168" y="238125"/>
                  </a:moveTo>
                  <a:lnTo>
                    <a:pt x="1218883" y="238125"/>
                  </a:lnTo>
                  <a:lnTo>
                    <a:pt x="1226186" y="238759"/>
                  </a:lnTo>
                  <a:lnTo>
                    <a:pt x="1236028" y="239709"/>
                  </a:lnTo>
                  <a:lnTo>
                    <a:pt x="1248411" y="242245"/>
                  </a:lnTo>
                  <a:lnTo>
                    <a:pt x="1263016" y="245414"/>
                  </a:lnTo>
                  <a:lnTo>
                    <a:pt x="1270953" y="247315"/>
                  </a:lnTo>
                  <a:lnTo>
                    <a:pt x="1280161" y="249850"/>
                  </a:lnTo>
                  <a:lnTo>
                    <a:pt x="1289051" y="253020"/>
                  </a:lnTo>
                  <a:lnTo>
                    <a:pt x="1298893" y="256506"/>
                  </a:lnTo>
                  <a:lnTo>
                    <a:pt x="1309053" y="260625"/>
                  </a:lnTo>
                  <a:lnTo>
                    <a:pt x="1319848" y="264745"/>
                  </a:lnTo>
                  <a:lnTo>
                    <a:pt x="1330961" y="269816"/>
                  </a:lnTo>
                  <a:lnTo>
                    <a:pt x="1342391" y="275203"/>
                  </a:lnTo>
                  <a:lnTo>
                    <a:pt x="1354456" y="281541"/>
                  </a:lnTo>
                  <a:lnTo>
                    <a:pt x="1366838" y="288196"/>
                  </a:lnTo>
                  <a:lnTo>
                    <a:pt x="1379538" y="295802"/>
                  </a:lnTo>
                  <a:lnTo>
                    <a:pt x="1392873" y="303725"/>
                  </a:lnTo>
                  <a:lnTo>
                    <a:pt x="1405891" y="312598"/>
                  </a:lnTo>
                  <a:lnTo>
                    <a:pt x="1419861" y="322422"/>
                  </a:lnTo>
                  <a:lnTo>
                    <a:pt x="1433831" y="332880"/>
                  </a:lnTo>
                  <a:lnTo>
                    <a:pt x="1448436" y="344289"/>
                  </a:lnTo>
                  <a:lnTo>
                    <a:pt x="1463041" y="356332"/>
                  </a:lnTo>
                  <a:lnTo>
                    <a:pt x="1477963" y="369325"/>
                  </a:lnTo>
                  <a:lnTo>
                    <a:pt x="1492886" y="383269"/>
                  </a:lnTo>
                  <a:lnTo>
                    <a:pt x="1508126" y="398164"/>
                  </a:lnTo>
                  <a:lnTo>
                    <a:pt x="1523366" y="413692"/>
                  </a:lnTo>
                  <a:lnTo>
                    <a:pt x="1537653" y="428587"/>
                  </a:lnTo>
                  <a:lnTo>
                    <a:pt x="1550353" y="443481"/>
                  </a:lnTo>
                  <a:lnTo>
                    <a:pt x="1562418" y="458376"/>
                  </a:lnTo>
                  <a:lnTo>
                    <a:pt x="1573848" y="472637"/>
                  </a:lnTo>
                  <a:lnTo>
                    <a:pt x="1583691" y="486264"/>
                  </a:lnTo>
                  <a:lnTo>
                    <a:pt x="1593216" y="499891"/>
                  </a:lnTo>
                  <a:lnTo>
                    <a:pt x="1601471" y="512884"/>
                  </a:lnTo>
                  <a:lnTo>
                    <a:pt x="1609091" y="525878"/>
                  </a:lnTo>
                  <a:lnTo>
                    <a:pt x="1616076" y="538237"/>
                  </a:lnTo>
                  <a:lnTo>
                    <a:pt x="1622108" y="549963"/>
                  </a:lnTo>
                  <a:lnTo>
                    <a:pt x="1627823" y="561371"/>
                  </a:lnTo>
                  <a:lnTo>
                    <a:pt x="1632268" y="572780"/>
                  </a:lnTo>
                  <a:lnTo>
                    <a:pt x="1636713" y="583238"/>
                  </a:lnTo>
                  <a:lnTo>
                    <a:pt x="1640206" y="593379"/>
                  </a:lnTo>
                  <a:lnTo>
                    <a:pt x="1643699" y="603203"/>
                  </a:lnTo>
                  <a:lnTo>
                    <a:pt x="1646239" y="612077"/>
                  </a:lnTo>
                  <a:lnTo>
                    <a:pt x="1648143" y="620633"/>
                  </a:lnTo>
                  <a:lnTo>
                    <a:pt x="1650049" y="628873"/>
                  </a:lnTo>
                  <a:lnTo>
                    <a:pt x="1651636" y="636478"/>
                  </a:lnTo>
                  <a:lnTo>
                    <a:pt x="1652589" y="643767"/>
                  </a:lnTo>
                  <a:lnTo>
                    <a:pt x="1653541" y="650422"/>
                  </a:lnTo>
                  <a:lnTo>
                    <a:pt x="1654176" y="661514"/>
                  </a:lnTo>
                  <a:lnTo>
                    <a:pt x="1654176" y="670705"/>
                  </a:lnTo>
                  <a:lnTo>
                    <a:pt x="1653859" y="677043"/>
                  </a:lnTo>
                  <a:lnTo>
                    <a:pt x="1652906" y="682747"/>
                  </a:lnTo>
                  <a:lnTo>
                    <a:pt x="1588136" y="747713"/>
                  </a:lnTo>
                  <a:lnTo>
                    <a:pt x="1585596" y="733769"/>
                  </a:lnTo>
                  <a:lnTo>
                    <a:pt x="1582421" y="719508"/>
                  </a:lnTo>
                  <a:lnTo>
                    <a:pt x="1578293" y="704297"/>
                  </a:lnTo>
                  <a:lnTo>
                    <a:pt x="1572896" y="689085"/>
                  </a:lnTo>
                  <a:lnTo>
                    <a:pt x="1566546" y="672923"/>
                  </a:lnTo>
                  <a:lnTo>
                    <a:pt x="1559561" y="656761"/>
                  </a:lnTo>
                  <a:lnTo>
                    <a:pt x="1550671" y="639964"/>
                  </a:lnTo>
                  <a:lnTo>
                    <a:pt x="1541463" y="622534"/>
                  </a:lnTo>
                  <a:lnTo>
                    <a:pt x="1531303" y="605105"/>
                  </a:lnTo>
                  <a:lnTo>
                    <a:pt x="1519556" y="587358"/>
                  </a:lnTo>
                  <a:lnTo>
                    <a:pt x="1507173" y="569294"/>
                  </a:lnTo>
                  <a:lnTo>
                    <a:pt x="1493521" y="551230"/>
                  </a:lnTo>
                  <a:lnTo>
                    <a:pt x="1479233" y="533166"/>
                  </a:lnTo>
                  <a:lnTo>
                    <a:pt x="1463676" y="514786"/>
                  </a:lnTo>
                  <a:lnTo>
                    <a:pt x="1446848" y="497039"/>
                  </a:lnTo>
                  <a:lnTo>
                    <a:pt x="1429386" y="478975"/>
                  </a:lnTo>
                  <a:lnTo>
                    <a:pt x="1415098" y="465031"/>
                  </a:lnTo>
                  <a:lnTo>
                    <a:pt x="1400811" y="451721"/>
                  </a:lnTo>
                  <a:lnTo>
                    <a:pt x="1386841" y="439362"/>
                  </a:lnTo>
                  <a:lnTo>
                    <a:pt x="1372871" y="427636"/>
                  </a:lnTo>
                  <a:lnTo>
                    <a:pt x="1359536" y="416544"/>
                  </a:lnTo>
                  <a:lnTo>
                    <a:pt x="1345883" y="406086"/>
                  </a:lnTo>
                  <a:lnTo>
                    <a:pt x="1332548" y="396262"/>
                  </a:lnTo>
                  <a:lnTo>
                    <a:pt x="1319848" y="387389"/>
                  </a:lnTo>
                  <a:lnTo>
                    <a:pt x="1307148" y="378832"/>
                  </a:lnTo>
                  <a:lnTo>
                    <a:pt x="1295083" y="370909"/>
                  </a:lnTo>
                  <a:lnTo>
                    <a:pt x="1283018" y="363620"/>
                  </a:lnTo>
                  <a:lnTo>
                    <a:pt x="1271271" y="356648"/>
                  </a:lnTo>
                  <a:lnTo>
                    <a:pt x="1260158" y="350627"/>
                  </a:lnTo>
                  <a:lnTo>
                    <a:pt x="1249681" y="344606"/>
                  </a:lnTo>
                  <a:lnTo>
                    <a:pt x="1239203" y="339219"/>
                  </a:lnTo>
                  <a:lnTo>
                    <a:pt x="1229361" y="334782"/>
                  </a:lnTo>
                  <a:lnTo>
                    <a:pt x="1210628" y="326542"/>
                  </a:lnTo>
                  <a:lnTo>
                    <a:pt x="1193801" y="319887"/>
                  </a:lnTo>
                  <a:lnTo>
                    <a:pt x="1179513" y="314500"/>
                  </a:lnTo>
                  <a:lnTo>
                    <a:pt x="1167766" y="310697"/>
                  </a:lnTo>
                  <a:lnTo>
                    <a:pt x="1157923" y="307845"/>
                  </a:lnTo>
                  <a:lnTo>
                    <a:pt x="1150621" y="306260"/>
                  </a:lnTo>
                  <a:lnTo>
                    <a:pt x="1144588" y="304992"/>
                  </a:lnTo>
                  <a:lnTo>
                    <a:pt x="1213168" y="238125"/>
                  </a:lnTo>
                  <a:close/>
                  <a:moveTo>
                    <a:pt x="1555569" y="0"/>
                  </a:moveTo>
                  <a:lnTo>
                    <a:pt x="1566687" y="0"/>
                  </a:lnTo>
                  <a:lnTo>
                    <a:pt x="1578441" y="0"/>
                  </a:lnTo>
                  <a:lnTo>
                    <a:pt x="1589876" y="1272"/>
                  </a:lnTo>
                  <a:lnTo>
                    <a:pt x="1601948" y="2862"/>
                  </a:lnTo>
                  <a:lnTo>
                    <a:pt x="1614337" y="5088"/>
                  </a:lnTo>
                  <a:lnTo>
                    <a:pt x="1627043" y="7950"/>
                  </a:lnTo>
                  <a:lnTo>
                    <a:pt x="1640385" y="11766"/>
                  </a:lnTo>
                  <a:lnTo>
                    <a:pt x="1653409" y="16218"/>
                  </a:lnTo>
                  <a:lnTo>
                    <a:pt x="1667386" y="21624"/>
                  </a:lnTo>
                  <a:lnTo>
                    <a:pt x="1681363" y="27984"/>
                  </a:lnTo>
                  <a:lnTo>
                    <a:pt x="1695976" y="35298"/>
                  </a:lnTo>
                  <a:lnTo>
                    <a:pt x="1710588" y="42930"/>
                  </a:lnTo>
                  <a:lnTo>
                    <a:pt x="1725836" y="52152"/>
                  </a:lnTo>
                  <a:lnTo>
                    <a:pt x="1741084" y="62010"/>
                  </a:lnTo>
                  <a:lnTo>
                    <a:pt x="1756649" y="72822"/>
                  </a:lnTo>
                  <a:lnTo>
                    <a:pt x="1772850" y="84588"/>
                  </a:lnTo>
                  <a:lnTo>
                    <a:pt x="1789051" y="97626"/>
                  </a:lnTo>
                  <a:lnTo>
                    <a:pt x="1804617" y="111300"/>
                  </a:lnTo>
                  <a:lnTo>
                    <a:pt x="1819547" y="124656"/>
                  </a:lnTo>
                  <a:lnTo>
                    <a:pt x="1832571" y="138330"/>
                  </a:lnTo>
                  <a:lnTo>
                    <a:pt x="1844642" y="151686"/>
                  </a:lnTo>
                  <a:lnTo>
                    <a:pt x="1856078" y="165042"/>
                  </a:lnTo>
                  <a:lnTo>
                    <a:pt x="1865608" y="178398"/>
                  </a:lnTo>
                  <a:lnTo>
                    <a:pt x="1874502" y="191755"/>
                  </a:lnTo>
                  <a:lnTo>
                    <a:pt x="1881809" y="204475"/>
                  </a:lnTo>
                  <a:lnTo>
                    <a:pt x="1888797" y="217831"/>
                  </a:lnTo>
                  <a:lnTo>
                    <a:pt x="1894197" y="230869"/>
                  </a:lnTo>
                  <a:lnTo>
                    <a:pt x="1898962" y="243907"/>
                  </a:lnTo>
                  <a:lnTo>
                    <a:pt x="1902457" y="256309"/>
                  </a:lnTo>
                  <a:lnTo>
                    <a:pt x="1905633" y="268711"/>
                  </a:lnTo>
                  <a:lnTo>
                    <a:pt x="1907857" y="281113"/>
                  </a:lnTo>
                  <a:lnTo>
                    <a:pt x="1908810" y="293197"/>
                  </a:lnTo>
                  <a:lnTo>
                    <a:pt x="1909763" y="305281"/>
                  </a:lnTo>
                  <a:lnTo>
                    <a:pt x="1909763" y="316729"/>
                  </a:lnTo>
                  <a:lnTo>
                    <a:pt x="1908492" y="328177"/>
                  </a:lnTo>
                  <a:lnTo>
                    <a:pt x="1907539" y="339307"/>
                  </a:lnTo>
                  <a:lnTo>
                    <a:pt x="1905316" y="350437"/>
                  </a:lnTo>
                  <a:lnTo>
                    <a:pt x="1902457" y="360931"/>
                  </a:lnTo>
                  <a:lnTo>
                    <a:pt x="1899598" y="371425"/>
                  </a:lnTo>
                  <a:lnTo>
                    <a:pt x="1895786" y="381601"/>
                  </a:lnTo>
                  <a:lnTo>
                    <a:pt x="1891656" y="391459"/>
                  </a:lnTo>
                  <a:lnTo>
                    <a:pt x="1887527" y="400681"/>
                  </a:lnTo>
                  <a:lnTo>
                    <a:pt x="1882762" y="409903"/>
                  </a:lnTo>
                  <a:lnTo>
                    <a:pt x="1877361" y="418490"/>
                  </a:lnTo>
                  <a:lnTo>
                    <a:pt x="1871643" y="426758"/>
                  </a:lnTo>
                  <a:lnTo>
                    <a:pt x="1865925" y="434708"/>
                  </a:lnTo>
                  <a:lnTo>
                    <a:pt x="1860208" y="442340"/>
                  </a:lnTo>
                  <a:lnTo>
                    <a:pt x="1854172" y="449336"/>
                  </a:lnTo>
                  <a:lnTo>
                    <a:pt x="1847501" y="456014"/>
                  </a:lnTo>
                  <a:lnTo>
                    <a:pt x="1841783" y="463328"/>
                  </a:lnTo>
                  <a:lnTo>
                    <a:pt x="1830983" y="476048"/>
                  </a:lnTo>
                  <a:lnTo>
                    <a:pt x="1801122" y="514208"/>
                  </a:lnTo>
                  <a:lnTo>
                    <a:pt x="1764909" y="560636"/>
                  </a:lnTo>
                  <a:lnTo>
                    <a:pt x="1730283" y="604838"/>
                  </a:lnTo>
                  <a:lnTo>
                    <a:pt x="1729648" y="593708"/>
                  </a:lnTo>
                  <a:lnTo>
                    <a:pt x="1728377" y="581306"/>
                  </a:lnTo>
                  <a:lnTo>
                    <a:pt x="1726471" y="567632"/>
                  </a:lnTo>
                  <a:lnTo>
                    <a:pt x="1723930" y="553322"/>
                  </a:lnTo>
                  <a:lnTo>
                    <a:pt x="1720118" y="537740"/>
                  </a:lnTo>
                  <a:lnTo>
                    <a:pt x="1715353" y="521840"/>
                  </a:lnTo>
                  <a:lnTo>
                    <a:pt x="1712494" y="513254"/>
                  </a:lnTo>
                  <a:lnTo>
                    <a:pt x="1709318" y="504668"/>
                  </a:lnTo>
                  <a:lnTo>
                    <a:pt x="1705823" y="496082"/>
                  </a:lnTo>
                  <a:lnTo>
                    <a:pt x="1702011" y="487178"/>
                  </a:lnTo>
                  <a:lnTo>
                    <a:pt x="1697882" y="477638"/>
                  </a:lnTo>
                  <a:lnTo>
                    <a:pt x="1693117" y="468098"/>
                  </a:lnTo>
                  <a:lnTo>
                    <a:pt x="1688034" y="458876"/>
                  </a:lnTo>
                  <a:lnTo>
                    <a:pt x="1682952" y="449018"/>
                  </a:lnTo>
                  <a:lnTo>
                    <a:pt x="1677234" y="439160"/>
                  </a:lnTo>
                  <a:lnTo>
                    <a:pt x="1670881" y="428984"/>
                  </a:lnTo>
                  <a:lnTo>
                    <a:pt x="1664527" y="418808"/>
                  </a:lnTo>
                  <a:lnTo>
                    <a:pt x="1657221" y="408631"/>
                  </a:lnTo>
                  <a:lnTo>
                    <a:pt x="1649915" y="398137"/>
                  </a:lnTo>
                  <a:lnTo>
                    <a:pt x="1641973" y="387643"/>
                  </a:lnTo>
                  <a:lnTo>
                    <a:pt x="1633079" y="376831"/>
                  </a:lnTo>
                  <a:lnTo>
                    <a:pt x="1624184" y="365701"/>
                  </a:lnTo>
                  <a:lnTo>
                    <a:pt x="1614337" y="354889"/>
                  </a:lnTo>
                  <a:lnTo>
                    <a:pt x="1604489" y="343441"/>
                  </a:lnTo>
                  <a:lnTo>
                    <a:pt x="1593688" y="332311"/>
                  </a:lnTo>
                  <a:lnTo>
                    <a:pt x="1582570" y="320863"/>
                  </a:lnTo>
                  <a:lnTo>
                    <a:pt x="1571134" y="310051"/>
                  </a:lnTo>
                  <a:lnTo>
                    <a:pt x="1559381" y="299239"/>
                  </a:lnTo>
                  <a:lnTo>
                    <a:pt x="1548263" y="289381"/>
                  </a:lnTo>
                  <a:lnTo>
                    <a:pt x="1536827" y="279523"/>
                  </a:lnTo>
                  <a:lnTo>
                    <a:pt x="1525709" y="270619"/>
                  </a:lnTo>
                  <a:lnTo>
                    <a:pt x="1514590" y="262351"/>
                  </a:lnTo>
                  <a:lnTo>
                    <a:pt x="1503472" y="254083"/>
                  </a:lnTo>
                  <a:lnTo>
                    <a:pt x="1492672" y="246451"/>
                  </a:lnTo>
                  <a:lnTo>
                    <a:pt x="1481871" y="239137"/>
                  </a:lnTo>
                  <a:lnTo>
                    <a:pt x="1471388" y="232777"/>
                  </a:lnTo>
                  <a:lnTo>
                    <a:pt x="1460905" y="226417"/>
                  </a:lnTo>
                  <a:lnTo>
                    <a:pt x="1450740" y="220693"/>
                  </a:lnTo>
                  <a:lnTo>
                    <a:pt x="1440575" y="215287"/>
                  </a:lnTo>
                  <a:lnTo>
                    <a:pt x="1430410" y="210199"/>
                  </a:lnTo>
                  <a:lnTo>
                    <a:pt x="1420562" y="205747"/>
                  </a:lnTo>
                  <a:lnTo>
                    <a:pt x="1411350" y="201613"/>
                  </a:lnTo>
                  <a:lnTo>
                    <a:pt x="1401820" y="197479"/>
                  </a:lnTo>
                  <a:lnTo>
                    <a:pt x="1392925" y="193981"/>
                  </a:lnTo>
                  <a:lnTo>
                    <a:pt x="1375136" y="187620"/>
                  </a:lnTo>
                  <a:lnTo>
                    <a:pt x="1358300" y="182850"/>
                  </a:lnTo>
                  <a:lnTo>
                    <a:pt x="1342417" y="178716"/>
                  </a:lnTo>
                  <a:lnTo>
                    <a:pt x="1327805" y="175536"/>
                  </a:lnTo>
                  <a:lnTo>
                    <a:pt x="1314145" y="173310"/>
                  </a:lnTo>
                  <a:lnTo>
                    <a:pt x="1301756" y="171720"/>
                  </a:lnTo>
                  <a:lnTo>
                    <a:pt x="1290638" y="171084"/>
                  </a:lnTo>
                  <a:lnTo>
                    <a:pt x="1330346" y="138966"/>
                  </a:lnTo>
                  <a:lnTo>
                    <a:pt x="1370689" y="105894"/>
                  </a:lnTo>
                  <a:lnTo>
                    <a:pt x="1405950" y="76638"/>
                  </a:lnTo>
                  <a:lnTo>
                    <a:pt x="1419609" y="64554"/>
                  </a:lnTo>
                  <a:lnTo>
                    <a:pt x="1429774" y="55650"/>
                  </a:lnTo>
                  <a:lnTo>
                    <a:pt x="1435810" y="49926"/>
                  </a:lnTo>
                  <a:lnTo>
                    <a:pt x="1442163" y="44520"/>
                  </a:lnTo>
                  <a:lnTo>
                    <a:pt x="1448834" y="39432"/>
                  </a:lnTo>
                  <a:lnTo>
                    <a:pt x="1455505" y="34026"/>
                  </a:lnTo>
                  <a:lnTo>
                    <a:pt x="1463129" y="29256"/>
                  </a:lnTo>
                  <a:lnTo>
                    <a:pt x="1470753" y="24486"/>
                  </a:lnTo>
                  <a:lnTo>
                    <a:pt x="1479012" y="20352"/>
                  </a:lnTo>
                  <a:lnTo>
                    <a:pt x="1487271" y="16218"/>
                  </a:lnTo>
                  <a:lnTo>
                    <a:pt x="1495848" y="13038"/>
                  </a:lnTo>
                  <a:lnTo>
                    <a:pt x="1505378" y="9540"/>
                  </a:lnTo>
                  <a:lnTo>
                    <a:pt x="1514590" y="6996"/>
                  </a:lnTo>
                  <a:lnTo>
                    <a:pt x="1524438" y="4770"/>
                  </a:lnTo>
                  <a:lnTo>
                    <a:pt x="1534285" y="2544"/>
                  </a:lnTo>
                  <a:lnTo>
                    <a:pt x="1544768" y="1272"/>
                  </a:lnTo>
                  <a:lnTo>
                    <a:pt x="1555569" y="0"/>
                  </a:lnTo>
                  <a:close/>
                </a:path>
              </a:pathLst>
            </a:custGeom>
            <a:solidFill>
              <a:schemeClr val="bg1"/>
            </a:solidFill>
            <a:ln>
              <a:noFill/>
            </a:ln>
          </p:spPr>
          <p:txBody>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2843808" y="1347615"/>
            <a:ext cx="1584176" cy="1440160"/>
            <a:chOff x="2843808" y="1347615"/>
            <a:chExt cx="1584176" cy="1440160"/>
          </a:xfrm>
        </p:grpSpPr>
        <p:sp>
          <p:nvSpPr>
            <p:cNvPr id="41" name="流程图: 手动操作 40"/>
            <p:cNvSpPr/>
            <p:nvPr/>
          </p:nvSpPr>
          <p:spPr>
            <a:xfrm rot="16200000">
              <a:off x="2915816" y="1275607"/>
              <a:ext cx="1440160" cy="1584176"/>
            </a:xfrm>
            <a:prstGeom prst="flowChartManualOperation">
              <a:avLst/>
            </a:prstGeom>
            <a:solidFill>
              <a:srgbClr val="1975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2" name="KSO_Shape"/>
            <p:cNvSpPr>
              <a:spLocks/>
            </p:cNvSpPr>
            <p:nvPr/>
          </p:nvSpPr>
          <p:spPr bwMode="auto">
            <a:xfrm>
              <a:off x="3368163" y="1827365"/>
              <a:ext cx="482922" cy="545675"/>
            </a:xfrm>
            <a:custGeom>
              <a:avLst/>
              <a:gdLst>
                <a:gd name="T0" fmla="*/ 842889 w 4313"/>
                <a:gd name="T1" fmla="*/ 0 h 4874"/>
                <a:gd name="T2" fmla="*/ 74281 w 4313"/>
                <a:gd name="T3" fmla="*/ 443614 h 4874"/>
                <a:gd name="T4" fmla="*/ 848362 w 4313"/>
                <a:gd name="T5" fmla="*/ 890355 h 4874"/>
                <a:gd name="T6" fmla="*/ 1616971 w 4313"/>
                <a:gd name="T7" fmla="*/ 446741 h 4874"/>
                <a:gd name="T8" fmla="*/ 842889 w 4313"/>
                <a:gd name="T9" fmla="*/ 0 h 4874"/>
                <a:gd name="T10" fmla="*/ 0 w 4313"/>
                <a:gd name="T11" fmla="*/ 1459823 h 4874"/>
                <a:gd name="T12" fmla="*/ 771345 w 4313"/>
                <a:gd name="T13" fmla="*/ 1905000 h 4874"/>
                <a:gd name="T14" fmla="*/ 771345 w 4313"/>
                <a:gd name="T15" fmla="*/ 1011909 h 4874"/>
                <a:gd name="T16" fmla="*/ 0 w 4313"/>
                <a:gd name="T17" fmla="*/ 566732 h 4874"/>
                <a:gd name="T18" fmla="*/ 0 w 4313"/>
                <a:gd name="T19" fmla="*/ 1459823 h 4874"/>
                <a:gd name="T20" fmla="*/ 915215 w 4313"/>
                <a:gd name="T21" fmla="*/ 1017772 h 4874"/>
                <a:gd name="T22" fmla="*/ 915215 w 4313"/>
                <a:gd name="T23" fmla="*/ 1905000 h 4874"/>
                <a:gd name="T24" fmla="*/ 1686169 w 4313"/>
                <a:gd name="T25" fmla="*/ 1459823 h 4874"/>
                <a:gd name="T26" fmla="*/ 1686169 w 4313"/>
                <a:gd name="T27" fmla="*/ 572594 h 4874"/>
                <a:gd name="T28" fmla="*/ 915215 w 4313"/>
                <a:gd name="T29" fmla="*/ 1017772 h 487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313" h="4874">
                  <a:moveTo>
                    <a:pt x="2156" y="0"/>
                  </a:moveTo>
                  <a:lnTo>
                    <a:pt x="190" y="1135"/>
                  </a:lnTo>
                  <a:lnTo>
                    <a:pt x="2170" y="2278"/>
                  </a:lnTo>
                  <a:lnTo>
                    <a:pt x="4136" y="1143"/>
                  </a:lnTo>
                  <a:lnTo>
                    <a:pt x="2156" y="0"/>
                  </a:lnTo>
                  <a:close/>
                  <a:moveTo>
                    <a:pt x="0" y="3735"/>
                  </a:moveTo>
                  <a:lnTo>
                    <a:pt x="1973" y="4874"/>
                  </a:lnTo>
                  <a:lnTo>
                    <a:pt x="1973" y="2589"/>
                  </a:lnTo>
                  <a:lnTo>
                    <a:pt x="0" y="1450"/>
                  </a:lnTo>
                  <a:lnTo>
                    <a:pt x="0" y="3735"/>
                  </a:lnTo>
                  <a:close/>
                  <a:moveTo>
                    <a:pt x="2341" y="2604"/>
                  </a:moveTo>
                  <a:lnTo>
                    <a:pt x="2341" y="4874"/>
                  </a:lnTo>
                  <a:lnTo>
                    <a:pt x="4313" y="3735"/>
                  </a:lnTo>
                  <a:lnTo>
                    <a:pt x="4313" y="1465"/>
                  </a:lnTo>
                  <a:lnTo>
                    <a:pt x="2341" y="2604"/>
                  </a:lnTo>
                  <a:close/>
                </a:path>
              </a:pathLst>
            </a:custGeom>
            <a:solidFill>
              <a:schemeClr val="bg1"/>
            </a:solidFill>
            <a:ln>
              <a:noFill/>
            </a:ln>
          </p:spPr>
          <p:txBody>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43" name="组合 42"/>
          <p:cNvGrpSpPr/>
          <p:nvPr/>
        </p:nvGrpSpPr>
        <p:grpSpPr>
          <a:xfrm>
            <a:off x="1115616" y="1347614"/>
            <a:ext cx="1584176" cy="1440160"/>
            <a:chOff x="1115616" y="1347614"/>
            <a:chExt cx="1584176" cy="1440160"/>
          </a:xfrm>
        </p:grpSpPr>
        <p:sp>
          <p:nvSpPr>
            <p:cNvPr id="44" name="流程图: 手动操作 43"/>
            <p:cNvSpPr/>
            <p:nvPr/>
          </p:nvSpPr>
          <p:spPr>
            <a:xfrm rot="16200000">
              <a:off x="1187624" y="1275606"/>
              <a:ext cx="1440160" cy="1584176"/>
            </a:xfrm>
            <a:prstGeom prst="flowChartManualOperation">
              <a:avLst/>
            </a:prstGeom>
            <a:solidFill>
              <a:srgbClr val="1975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5" name="KSO_Shape"/>
            <p:cNvSpPr>
              <a:spLocks/>
            </p:cNvSpPr>
            <p:nvPr/>
          </p:nvSpPr>
          <p:spPr bwMode="auto">
            <a:xfrm>
              <a:off x="1683482" y="1890181"/>
              <a:ext cx="448444" cy="420043"/>
            </a:xfrm>
            <a:custGeom>
              <a:avLst/>
              <a:gdLst/>
              <a:ahLst/>
              <a:cxnLst/>
              <a:rect l="0" t="0" r="r" b="b"/>
              <a:pathLst>
                <a:path w="1298575" h="1216025">
                  <a:moveTo>
                    <a:pt x="836160" y="826558"/>
                  </a:moveTo>
                  <a:lnTo>
                    <a:pt x="1038913" y="1088496"/>
                  </a:lnTo>
                  <a:lnTo>
                    <a:pt x="1028590" y="1095640"/>
                  </a:lnTo>
                  <a:lnTo>
                    <a:pt x="1018002" y="1103313"/>
                  </a:lnTo>
                  <a:lnTo>
                    <a:pt x="1007415" y="1109927"/>
                  </a:lnTo>
                  <a:lnTo>
                    <a:pt x="996827" y="1116806"/>
                  </a:lnTo>
                  <a:lnTo>
                    <a:pt x="985975" y="1123421"/>
                  </a:lnTo>
                  <a:lnTo>
                    <a:pt x="974858" y="1129771"/>
                  </a:lnTo>
                  <a:lnTo>
                    <a:pt x="963741" y="1136121"/>
                  </a:lnTo>
                  <a:lnTo>
                    <a:pt x="952624" y="1141942"/>
                  </a:lnTo>
                  <a:lnTo>
                    <a:pt x="941507" y="1147763"/>
                  </a:lnTo>
                  <a:lnTo>
                    <a:pt x="929596" y="1153319"/>
                  </a:lnTo>
                  <a:lnTo>
                    <a:pt x="918214" y="1158611"/>
                  </a:lnTo>
                  <a:lnTo>
                    <a:pt x="906303" y="1163902"/>
                  </a:lnTo>
                  <a:lnTo>
                    <a:pt x="894656" y="1168665"/>
                  </a:lnTo>
                  <a:lnTo>
                    <a:pt x="882480" y="1173692"/>
                  </a:lnTo>
                  <a:lnTo>
                    <a:pt x="870305" y="1177925"/>
                  </a:lnTo>
                  <a:lnTo>
                    <a:pt x="858129" y="1182159"/>
                  </a:lnTo>
                  <a:lnTo>
                    <a:pt x="845953" y="1186127"/>
                  </a:lnTo>
                  <a:lnTo>
                    <a:pt x="833513" y="1190096"/>
                  </a:lnTo>
                  <a:lnTo>
                    <a:pt x="820807" y="1193536"/>
                  </a:lnTo>
                  <a:lnTo>
                    <a:pt x="808367" y="1196446"/>
                  </a:lnTo>
                  <a:lnTo>
                    <a:pt x="795662" y="1199621"/>
                  </a:lnTo>
                  <a:lnTo>
                    <a:pt x="782427" y="1202531"/>
                  </a:lnTo>
                  <a:lnTo>
                    <a:pt x="769722" y="1204913"/>
                  </a:lnTo>
                  <a:lnTo>
                    <a:pt x="756487" y="1207294"/>
                  </a:lnTo>
                  <a:lnTo>
                    <a:pt x="743518" y="1209146"/>
                  </a:lnTo>
                  <a:lnTo>
                    <a:pt x="730548" y="1211263"/>
                  </a:lnTo>
                  <a:lnTo>
                    <a:pt x="717048" y="1212586"/>
                  </a:lnTo>
                  <a:lnTo>
                    <a:pt x="703814" y="1213909"/>
                  </a:lnTo>
                  <a:lnTo>
                    <a:pt x="690050" y="1214967"/>
                  </a:lnTo>
                  <a:lnTo>
                    <a:pt x="676815" y="1215496"/>
                  </a:lnTo>
                  <a:lnTo>
                    <a:pt x="663051" y="1215761"/>
                  </a:lnTo>
                  <a:lnTo>
                    <a:pt x="649552" y="1216025"/>
                  </a:lnTo>
                  <a:lnTo>
                    <a:pt x="636053" y="1215761"/>
                  </a:lnTo>
                  <a:lnTo>
                    <a:pt x="622818" y="1215496"/>
                  </a:lnTo>
                  <a:lnTo>
                    <a:pt x="609848" y="1214967"/>
                  </a:lnTo>
                  <a:lnTo>
                    <a:pt x="596349" y="1213909"/>
                  </a:lnTo>
                  <a:lnTo>
                    <a:pt x="583379" y="1212586"/>
                  </a:lnTo>
                  <a:lnTo>
                    <a:pt x="570674" y="1211527"/>
                  </a:lnTo>
                  <a:lnTo>
                    <a:pt x="557704" y="1209675"/>
                  </a:lnTo>
                  <a:lnTo>
                    <a:pt x="544999" y="1207823"/>
                  </a:lnTo>
                  <a:lnTo>
                    <a:pt x="532029" y="1205442"/>
                  </a:lnTo>
                  <a:lnTo>
                    <a:pt x="519324" y="1203061"/>
                  </a:lnTo>
                  <a:lnTo>
                    <a:pt x="507148" y="1200679"/>
                  </a:lnTo>
                  <a:lnTo>
                    <a:pt x="494708" y="1197769"/>
                  </a:lnTo>
                  <a:lnTo>
                    <a:pt x="482267" y="1194594"/>
                  </a:lnTo>
                  <a:lnTo>
                    <a:pt x="469827" y="1191154"/>
                  </a:lnTo>
                  <a:lnTo>
                    <a:pt x="457651" y="1187450"/>
                  </a:lnTo>
                  <a:lnTo>
                    <a:pt x="445475" y="1183746"/>
                  </a:lnTo>
                  <a:lnTo>
                    <a:pt x="433829" y="1179777"/>
                  </a:lnTo>
                  <a:lnTo>
                    <a:pt x="421918" y="1175809"/>
                  </a:lnTo>
                  <a:lnTo>
                    <a:pt x="410272" y="1171046"/>
                  </a:lnTo>
                  <a:lnTo>
                    <a:pt x="398625" y="1166548"/>
                  </a:lnTo>
                  <a:lnTo>
                    <a:pt x="386979" y="1161786"/>
                  </a:lnTo>
                  <a:lnTo>
                    <a:pt x="375862" y="1156494"/>
                  </a:lnTo>
                  <a:lnTo>
                    <a:pt x="364215" y="1151202"/>
                  </a:lnTo>
                  <a:lnTo>
                    <a:pt x="353098" y="1145646"/>
                  </a:lnTo>
                  <a:lnTo>
                    <a:pt x="342246" y="1140090"/>
                  </a:lnTo>
                  <a:lnTo>
                    <a:pt x="331394" y="1134269"/>
                  </a:lnTo>
                  <a:lnTo>
                    <a:pt x="320541" y="1127919"/>
                  </a:lnTo>
                  <a:lnTo>
                    <a:pt x="309954" y="1121834"/>
                  </a:lnTo>
                  <a:lnTo>
                    <a:pt x="299366" y="1115219"/>
                  </a:lnTo>
                  <a:lnTo>
                    <a:pt x="288778" y="1108869"/>
                  </a:lnTo>
                  <a:lnTo>
                    <a:pt x="278720" y="1101990"/>
                  </a:lnTo>
                  <a:lnTo>
                    <a:pt x="268662" y="1094846"/>
                  </a:lnTo>
                  <a:lnTo>
                    <a:pt x="468239" y="830527"/>
                  </a:lnTo>
                  <a:lnTo>
                    <a:pt x="478032" y="837142"/>
                  </a:lnTo>
                  <a:lnTo>
                    <a:pt x="488091" y="843227"/>
                  </a:lnTo>
                  <a:lnTo>
                    <a:pt x="498414" y="849313"/>
                  </a:lnTo>
                  <a:lnTo>
                    <a:pt x="508472" y="854340"/>
                  </a:lnTo>
                  <a:lnTo>
                    <a:pt x="519324" y="859367"/>
                  </a:lnTo>
                  <a:lnTo>
                    <a:pt x="530176" y="864129"/>
                  </a:lnTo>
                  <a:lnTo>
                    <a:pt x="541558" y="868363"/>
                  </a:lnTo>
                  <a:lnTo>
                    <a:pt x="552675" y="872331"/>
                  </a:lnTo>
                  <a:lnTo>
                    <a:pt x="564057" y="875771"/>
                  </a:lnTo>
                  <a:lnTo>
                    <a:pt x="575968" y="878681"/>
                  </a:lnTo>
                  <a:lnTo>
                    <a:pt x="587614" y="881327"/>
                  </a:lnTo>
                  <a:lnTo>
                    <a:pt x="599790" y="883709"/>
                  </a:lnTo>
                  <a:lnTo>
                    <a:pt x="611966" y="885296"/>
                  </a:lnTo>
                  <a:lnTo>
                    <a:pt x="624406" y="886354"/>
                  </a:lnTo>
                  <a:lnTo>
                    <a:pt x="636847" y="887148"/>
                  </a:lnTo>
                  <a:lnTo>
                    <a:pt x="649552" y="887413"/>
                  </a:lnTo>
                  <a:lnTo>
                    <a:pt x="662522" y="887148"/>
                  </a:lnTo>
                  <a:lnTo>
                    <a:pt x="675492" y="886354"/>
                  </a:lnTo>
                  <a:lnTo>
                    <a:pt x="688197" y="884767"/>
                  </a:lnTo>
                  <a:lnTo>
                    <a:pt x="700902" y="883179"/>
                  </a:lnTo>
                  <a:lnTo>
                    <a:pt x="713343" y="880798"/>
                  </a:lnTo>
                  <a:lnTo>
                    <a:pt x="725519" y="878152"/>
                  </a:lnTo>
                  <a:lnTo>
                    <a:pt x="737430" y="874977"/>
                  </a:lnTo>
                  <a:lnTo>
                    <a:pt x="749605" y="871273"/>
                  </a:lnTo>
                  <a:lnTo>
                    <a:pt x="761252" y="866775"/>
                  </a:lnTo>
                  <a:lnTo>
                    <a:pt x="772634" y="862542"/>
                  </a:lnTo>
                  <a:lnTo>
                    <a:pt x="783751" y="857515"/>
                  </a:lnTo>
                  <a:lnTo>
                    <a:pt x="794868" y="851959"/>
                  </a:lnTo>
                  <a:lnTo>
                    <a:pt x="805455" y="846138"/>
                  </a:lnTo>
                  <a:lnTo>
                    <a:pt x="816043" y="839788"/>
                  </a:lnTo>
                  <a:lnTo>
                    <a:pt x="826366" y="833438"/>
                  </a:lnTo>
                  <a:lnTo>
                    <a:pt x="836160" y="826558"/>
                  </a:lnTo>
                  <a:close/>
                  <a:moveTo>
                    <a:pt x="649552" y="454025"/>
                  </a:moveTo>
                  <a:lnTo>
                    <a:pt x="656167" y="454290"/>
                  </a:lnTo>
                  <a:lnTo>
                    <a:pt x="662781" y="454555"/>
                  </a:lnTo>
                  <a:lnTo>
                    <a:pt x="669396" y="455349"/>
                  </a:lnTo>
                  <a:lnTo>
                    <a:pt x="675746" y="456674"/>
                  </a:lnTo>
                  <a:lnTo>
                    <a:pt x="682360" y="457998"/>
                  </a:lnTo>
                  <a:lnTo>
                    <a:pt x="688446" y="459852"/>
                  </a:lnTo>
                  <a:lnTo>
                    <a:pt x="694796" y="461706"/>
                  </a:lnTo>
                  <a:lnTo>
                    <a:pt x="700617" y="464090"/>
                  </a:lnTo>
                  <a:lnTo>
                    <a:pt x="706438" y="466738"/>
                  </a:lnTo>
                  <a:lnTo>
                    <a:pt x="711994" y="469387"/>
                  </a:lnTo>
                  <a:lnTo>
                    <a:pt x="717550" y="472565"/>
                  </a:lnTo>
                  <a:lnTo>
                    <a:pt x="722842" y="476008"/>
                  </a:lnTo>
                  <a:lnTo>
                    <a:pt x="728133" y="479716"/>
                  </a:lnTo>
                  <a:lnTo>
                    <a:pt x="733160" y="483424"/>
                  </a:lnTo>
                  <a:lnTo>
                    <a:pt x="737923" y="487397"/>
                  </a:lnTo>
                  <a:lnTo>
                    <a:pt x="742421" y="491900"/>
                  </a:lnTo>
                  <a:lnTo>
                    <a:pt x="746919" y="496137"/>
                  </a:lnTo>
                  <a:lnTo>
                    <a:pt x="750888" y="500905"/>
                  </a:lnTo>
                  <a:lnTo>
                    <a:pt x="754856" y="505672"/>
                  </a:lnTo>
                  <a:lnTo>
                    <a:pt x="758296" y="510704"/>
                  </a:lnTo>
                  <a:lnTo>
                    <a:pt x="761735" y="516001"/>
                  </a:lnTo>
                  <a:lnTo>
                    <a:pt x="765175" y="521299"/>
                  </a:lnTo>
                  <a:lnTo>
                    <a:pt x="767821" y="526860"/>
                  </a:lnTo>
                  <a:lnTo>
                    <a:pt x="770731" y="532687"/>
                  </a:lnTo>
                  <a:lnTo>
                    <a:pt x="772848" y="538249"/>
                  </a:lnTo>
                  <a:lnTo>
                    <a:pt x="774965" y="544606"/>
                  </a:lnTo>
                  <a:lnTo>
                    <a:pt x="776817" y="550433"/>
                  </a:lnTo>
                  <a:lnTo>
                    <a:pt x="778140" y="556789"/>
                  </a:lnTo>
                  <a:lnTo>
                    <a:pt x="779462" y="563146"/>
                  </a:lnTo>
                  <a:lnTo>
                    <a:pt x="780256" y="569767"/>
                  </a:lnTo>
                  <a:lnTo>
                    <a:pt x="780521" y="576124"/>
                  </a:lnTo>
                  <a:lnTo>
                    <a:pt x="781050" y="582745"/>
                  </a:lnTo>
                  <a:lnTo>
                    <a:pt x="780521" y="589366"/>
                  </a:lnTo>
                  <a:lnTo>
                    <a:pt x="780256" y="595723"/>
                  </a:lnTo>
                  <a:lnTo>
                    <a:pt x="779462" y="602344"/>
                  </a:lnTo>
                  <a:lnTo>
                    <a:pt x="778140" y="608436"/>
                  </a:lnTo>
                  <a:lnTo>
                    <a:pt x="776817" y="614793"/>
                  </a:lnTo>
                  <a:lnTo>
                    <a:pt x="774965" y="620884"/>
                  </a:lnTo>
                  <a:lnTo>
                    <a:pt x="772848" y="626976"/>
                  </a:lnTo>
                  <a:lnTo>
                    <a:pt x="770731" y="632803"/>
                  </a:lnTo>
                  <a:lnTo>
                    <a:pt x="767821" y="638630"/>
                  </a:lnTo>
                  <a:lnTo>
                    <a:pt x="765175" y="643927"/>
                  </a:lnTo>
                  <a:lnTo>
                    <a:pt x="761735" y="649489"/>
                  </a:lnTo>
                  <a:lnTo>
                    <a:pt x="758296" y="654786"/>
                  </a:lnTo>
                  <a:lnTo>
                    <a:pt x="754856" y="659818"/>
                  </a:lnTo>
                  <a:lnTo>
                    <a:pt x="750888" y="664850"/>
                  </a:lnTo>
                  <a:lnTo>
                    <a:pt x="746919" y="669353"/>
                  </a:lnTo>
                  <a:lnTo>
                    <a:pt x="742421" y="673855"/>
                  </a:lnTo>
                  <a:lnTo>
                    <a:pt x="737923" y="678093"/>
                  </a:lnTo>
                  <a:lnTo>
                    <a:pt x="733160" y="682066"/>
                  </a:lnTo>
                  <a:lnTo>
                    <a:pt x="728133" y="685774"/>
                  </a:lnTo>
                  <a:lnTo>
                    <a:pt x="722842" y="689482"/>
                  </a:lnTo>
                  <a:lnTo>
                    <a:pt x="717550" y="692660"/>
                  </a:lnTo>
                  <a:lnTo>
                    <a:pt x="711994" y="695838"/>
                  </a:lnTo>
                  <a:lnTo>
                    <a:pt x="706438" y="698487"/>
                  </a:lnTo>
                  <a:lnTo>
                    <a:pt x="700617" y="701400"/>
                  </a:lnTo>
                  <a:lnTo>
                    <a:pt x="694796" y="703519"/>
                  </a:lnTo>
                  <a:lnTo>
                    <a:pt x="688446" y="705638"/>
                  </a:lnTo>
                  <a:lnTo>
                    <a:pt x="682360" y="707227"/>
                  </a:lnTo>
                  <a:lnTo>
                    <a:pt x="675746" y="708816"/>
                  </a:lnTo>
                  <a:lnTo>
                    <a:pt x="669396" y="710141"/>
                  </a:lnTo>
                  <a:lnTo>
                    <a:pt x="662781" y="710670"/>
                  </a:lnTo>
                  <a:lnTo>
                    <a:pt x="656167" y="711200"/>
                  </a:lnTo>
                  <a:lnTo>
                    <a:pt x="649552" y="711200"/>
                  </a:lnTo>
                  <a:lnTo>
                    <a:pt x="642673" y="711200"/>
                  </a:lnTo>
                  <a:lnTo>
                    <a:pt x="635794" y="710670"/>
                  </a:lnTo>
                  <a:lnTo>
                    <a:pt x="629179" y="710141"/>
                  </a:lnTo>
                  <a:lnTo>
                    <a:pt x="622829" y="708816"/>
                  </a:lnTo>
                  <a:lnTo>
                    <a:pt x="616479" y="707227"/>
                  </a:lnTo>
                  <a:lnTo>
                    <a:pt x="610394" y="705638"/>
                  </a:lnTo>
                  <a:lnTo>
                    <a:pt x="604044" y="703519"/>
                  </a:lnTo>
                  <a:lnTo>
                    <a:pt x="598223" y="701400"/>
                  </a:lnTo>
                  <a:lnTo>
                    <a:pt x="592402" y="698487"/>
                  </a:lnTo>
                  <a:lnTo>
                    <a:pt x="586581" y="695838"/>
                  </a:lnTo>
                  <a:lnTo>
                    <a:pt x="581290" y="692660"/>
                  </a:lnTo>
                  <a:lnTo>
                    <a:pt x="575733" y="689482"/>
                  </a:lnTo>
                  <a:lnTo>
                    <a:pt x="570706" y="685774"/>
                  </a:lnTo>
                  <a:lnTo>
                    <a:pt x="565679" y="682066"/>
                  </a:lnTo>
                  <a:lnTo>
                    <a:pt x="560652" y="678093"/>
                  </a:lnTo>
                  <a:lnTo>
                    <a:pt x="556419" y="673855"/>
                  </a:lnTo>
                  <a:lnTo>
                    <a:pt x="551921" y="669353"/>
                  </a:lnTo>
                  <a:lnTo>
                    <a:pt x="547688" y="664850"/>
                  </a:lnTo>
                  <a:lnTo>
                    <a:pt x="543983" y="659818"/>
                  </a:lnTo>
                  <a:lnTo>
                    <a:pt x="540279" y="654786"/>
                  </a:lnTo>
                  <a:lnTo>
                    <a:pt x="536840" y="649489"/>
                  </a:lnTo>
                  <a:lnTo>
                    <a:pt x="533665" y="643927"/>
                  </a:lnTo>
                  <a:lnTo>
                    <a:pt x="530754" y="638630"/>
                  </a:lnTo>
                  <a:lnTo>
                    <a:pt x="528108" y="632803"/>
                  </a:lnTo>
                  <a:lnTo>
                    <a:pt x="525727" y="626976"/>
                  </a:lnTo>
                  <a:lnTo>
                    <a:pt x="523875" y="620884"/>
                  </a:lnTo>
                  <a:lnTo>
                    <a:pt x="522023" y="614793"/>
                  </a:lnTo>
                  <a:lnTo>
                    <a:pt x="520435" y="608436"/>
                  </a:lnTo>
                  <a:lnTo>
                    <a:pt x="519112" y="602344"/>
                  </a:lnTo>
                  <a:lnTo>
                    <a:pt x="518583" y="595723"/>
                  </a:lnTo>
                  <a:lnTo>
                    <a:pt x="518054" y="589366"/>
                  </a:lnTo>
                  <a:lnTo>
                    <a:pt x="517525" y="582745"/>
                  </a:lnTo>
                  <a:lnTo>
                    <a:pt x="518054" y="576124"/>
                  </a:lnTo>
                  <a:lnTo>
                    <a:pt x="518583" y="569767"/>
                  </a:lnTo>
                  <a:lnTo>
                    <a:pt x="519112" y="563146"/>
                  </a:lnTo>
                  <a:lnTo>
                    <a:pt x="520435" y="556789"/>
                  </a:lnTo>
                  <a:lnTo>
                    <a:pt x="522023" y="550433"/>
                  </a:lnTo>
                  <a:lnTo>
                    <a:pt x="523875" y="544606"/>
                  </a:lnTo>
                  <a:lnTo>
                    <a:pt x="525727" y="538249"/>
                  </a:lnTo>
                  <a:lnTo>
                    <a:pt x="528108" y="532687"/>
                  </a:lnTo>
                  <a:lnTo>
                    <a:pt x="530754" y="526860"/>
                  </a:lnTo>
                  <a:lnTo>
                    <a:pt x="533665" y="521299"/>
                  </a:lnTo>
                  <a:lnTo>
                    <a:pt x="536840" y="516001"/>
                  </a:lnTo>
                  <a:lnTo>
                    <a:pt x="540279" y="510704"/>
                  </a:lnTo>
                  <a:lnTo>
                    <a:pt x="543983" y="505672"/>
                  </a:lnTo>
                  <a:lnTo>
                    <a:pt x="547688" y="500905"/>
                  </a:lnTo>
                  <a:lnTo>
                    <a:pt x="551921" y="496137"/>
                  </a:lnTo>
                  <a:lnTo>
                    <a:pt x="556419" y="491900"/>
                  </a:lnTo>
                  <a:lnTo>
                    <a:pt x="560652" y="487397"/>
                  </a:lnTo>
                  <a:lnTo>
                    <a:pt x="565679" y="483424"/>
                  </a:lnTo>
                  <a:lnTo>
                    <a:pt x="570706" y="479716"/>
                  </a:lnTo>
                  <a:lnTo>
                    <a:pt x="575733" y="476008"/>
                  </a:lnTo>
                  <a:lnTo>
                    <a:pt x="581290" y="472565"/>
                  </a:lnTo>
                  <a:lnTo>
                    <a:pt x="586581" y="469387"/>
                  </a:lnTo>
                  <a:lnTo>
                    <a:pt x="592402" y="466738"/>
                  </a:lnTo>
                  <a:lnTo>
                    <a:pt x="598223" y="464090"/>
                  </a:lnTo>
                  <a:lnTo>
                    <a:pt x="604044" y="461706"/>
                  </a:lnTo>
                  <a:lnTo>
                    <a:pt x="610394" y="459852"/>
                  </a:lnTo>
                  <a:lnTo>
                    <a:pt x="616479" y="457998"/>
                  </a:lnTo>
                  <a:lnTo>
                    <a:pt x="622829" y="456674"/>
                  </a:lnTo>
                  <a:lnTo>
                    <a:pt x="629179" y="455349"/>
                  </a:lnTo>
                  <a:lnTo>
                    <a:pt x="635794" y="454555"/>
                  </a:lnTo>
                  <a:lnTo>
                    <a:pt x="642673" y="454290"/>
                  </a:lnTo>
                  <a:lnTo>
                    <a:pt x="649552" y="454025"/>
                  </a:lnTo>
                  <a:close/>
                  <a:moveTo>
                    <a:pt x="390155" y="529"/>
                  </a:moveTo>
                  <a:lnTo>
                    <a:pt x="524353" y="301890"/>
                  </a:lnTo>
                  <a:lnTo>
                    <a:pt x="514030" y="306388"/>
                  </a:lnTo>
                  <a:lnTo>
                    <a:pt x="503972" y="311415"/>
                  </a:lnTo>
                  <a:lnTo>
                    <a:pt x="494178" y="316706"/>
                  </a:lnTo>
                  <a:lnTo>
                    <a:pt x="484650" y="322263"/>
                  </a:lnTo>
                  <a:lnTo>
                    <a:pt x="475121" y="328083"/>
                  </a:lnTo>
                  <a:lnTo>
                    <a:pt x="466121" y="334698"/>
                  </a:lnTo>
                  <a:lnTo>
                    <a:pt x="457122" y="341048"/>
                  </a:lnTo>
                  <a:lnTo>
                    <a:pt x="448387" y="347927"/>
                  </a:lnTo>
                  <a:lnTo>
                    <a:pt x="439917" y="355071"/>
                  </a:lnTo>
                  <a:lnTo>
                    <a:pt x="431976" y="362479"/>
                  </a:lnTo>
                  <a:lnTo>
                    <a:pt x="423771" y="370417"/>
                  </a:lnTo>
                  <a:lnTo>
                    <a:pt x="416359" y="378090"/>
                  </a:lnTo>
                  <a:lnTo>
                    <a:pt x="408948" y="386556"/>
                  </a:lnTo>
                  <a:lnTo>
                    <a:pt x="402066" y="394758"/>
                  </a:lnTo>
                  <a:lnTo>
                    <a:pt x="395449" y="403490"/>
                  </a:lnTo>
                  <a:lnTo>
                    <a:pt x="389096" y="412486"/>
                  </a:lnTo>
                  <a:lnTo>
                    <a:pt x="383008" y="421746"/>
                  </a:lnTo>
                  <a:lnTo>
                    <a:pt x="377450" y="431006"/>
                  </a:lnTo>
                  <a:lnTo>
                    <a:pt x="372156" y="440796"/>
                  </a:lnTo>
                  <a:lnTo>
                    <a:pt x="366862" y="450586"/>
                  </a:lnTo>
                  <a:lnTo>
                    <a:pt x="362098" y="460640"/>
                  </a:lnTo>
                  <a:lnTo>
                    <a:pt x="357863" y="470694"/>
                  </a:lnTo>
                  <a:lnTo>
                    <a:pt x="354157" y="481277"/>
                  </a:lnTo>
                  <a:lnTo>
                    <a:pt x="350451" y="491861"/>
                  </a:lnTo>
                  <a:lnTo>
                    <a:pt x="347275" y="502708"/>
                  </a:lnTo>
                  <a:lnTo>
                    <a:pt x="344363" y="513556"/>
                  </a:lnTo>
                  <a:lnTo>
                    <a:pt x="341981" y="524404"/>
                  </a:lnTo>
                  <a:lnTo>
                    <a:pt x="340128" y="535517"/>
                  </a:lnTo>
                  <a:lnTo>
                    <a:pt x="338540" y="547158"/>
                  </a:lnTo>
                  <a:lnTo>
                    <a:pt x="337482" y="558536"/>
                  </a:lnTo>
                  <a:lnTo>
                    <a:pt x="336687" y="570177"/>
                  </a:lnTo>
                  <a:lnTo>
                    <a:pt x="336687" y="581819"/>
                  </a:lnTo>
                  <a:lnTo>
                    <a:pt x="336952" y="592931"/>
                  </a:lnTo>
                  <a:lnTo>
                    <a:pt x="337482" y="603779"/>
                  </a:lnTo>
                  <a:lnTo>
                    <a:pt x="338805" y="614627"/>
                  </a:lnTo>
                  <a:lnTo>
                    <a:pt x="340128" y="625211"/>
                  </a:lnTo>
                  <a:lnTo>
                    <a:pt x="6353" y="665692"/>
                  </a:lnTo>
                  <a:lnTo>
                    <a:pt x="3706" y="644790"/>
                  </a:lnTo>
                  <a:lnTo>
                    <a:pt x="1853" y="624152"/>
                  </a:lnTo>
                  <a:lnTo>
                    <a:pt x="1059" y="613569"/>
                  </a:lnTo>
                  <a:lnTo>
                    <a:pt x="530" y="602986"/>
                  </a:lnTo>
                  <a:lnTo>
                    <a:pt x="265" y="592402"/>
                  </a:lnTo>
                  <a:lnTo>
                    <a:pt x="0" y="581819"/>
                  </a:lnTo>
                  <a:lnTo>
                    <a:pt x="265" y="569648"/>
                  </a:lnTo>
                  <a:lnTo>
                    <a:pt x="530" y="557742"/>
                  </a:lnTo>
                  <a:lnTo>
                    <a:pt x="1324" y="545571"/>
                  </a:lnTo>
                  <a:lnTo>
                    <a:pt x="1853" y="533400"/>
                  </a:lnTo>
                  <a:lnTo>
                    <a:pt x="2912" y="521758"/>
                  </a:lnTo>
                  <a:lnTo>
                    <a:pt x="4235" y="509588"/>
                  </a:lnTo>
                  <a:lnTo>
                    <a:pt x="5559" y="497681"/>
                  </a:lnTo>
                  <a:lnTo>
                    <a:pt x="7412" y="486304"/>
                  </a:lnTo>
                  <a:lnTo>
                    <a:pt x="9264" y="474398"/>
                  </a:lnTo>
                  <a:lnTo>
                    <a:pt x="11382" y="463021"/>
                  </a:lnTo>
                  <a:lnTo>
                    <a:pt x="13764" y="451379"/>
                  </a:lnTo>
                  <a:lnTo>
                    <a:pt x="16411" y="440002"/>
                  </a:lnTo>
                  <a:lnTo>
                    <a:pt x="19323" y="428625"/>
                  </a:lnTo>
                  <a:lnTo>
                    <a:pt x="21970" y="417513"/>
                  </a:lnTo>
                  <a:lnTo>
                    <a:pt x="25411" y="405871"/>
                  </a:lnTo>
                  <a:lnTo>
                    <a:pt x="28587" y="395023"/>
                  </a:lnTo>
                  <a:lnTo>
                    <a:pt x="32293" y="383911"/>
                  </a:lnTo>
                  <a:lnTo>
                    <a:pt x="35998" y="373063"/>
                  </a:lnTo>
                  <a:lnTo>
                    <a:pt x="39969" y="362215"/>
                  </a:lnTo>
                  <a:lnTo>
                    <a:pt x="44468" y="351367"/>
                  </a:lnTo>
                  <a:lnTo>
                    <a:pt x="48703" y="340783"/>
                  </a:lnTo>
                  <a:lnTo>
                    <a:pt x="53203" y="330200"/>
                  </a:lnTo>
                  <a:lnTo>
                    <a:pt x="57968" y="319881"/>
                  </a:lnTo>
                  <a:lnTo>
                    <a:pt x="62997" y="309563"/>
                  </a:lnTo>
                  <a:lnTo>
                    <a:pt x="68026" y="298979"/>
                  </a:lnTo>
                  <a:lnTo>
                    <a:pt x="73320" y="289190"/>
                  </a:lnTo>
                  <a:lnTo>
                    <a:pt x="78878" y="278871"/>
                  </a:lnTo>
                  <a:lnTo>
                    <a:pt x="84437" y="268817"/>
                  </a:lnTo>
                  <a:lnTo>
                    <a:pt x="90260" y="259292"/>
                  </a:lnTo>
                  <a:lnTo>
                    <a:pt x="96613" y="249238"/>
                  </a:lnTo>
                  <a:lnTo>
                    <a:pt x="102700" y="239713"/>
                  </a:lnTo>
                  <a:lnTo>
                    <a:pt x="109053" y="230452"/>
                  </a:lnTo>
                  <a:lnTo>
                    <a:pt x="115406" y="220927"/>
                  </a:lnTo>
                  <a:lnTo>
                    <a:pt x="122288" y="211931"/>
                  </a:lnTo>
                  <a:lnTo>
                    <a:pt x="129170" y="202406"/>
                  </a:lnTo>
                  <a:lnTo>
                    <a:pt x="136316" y="193411"/>
                  </a:lnTo>
                  <a:lnTo>
                    <a:pt x="143463" y="184944"/>
                  </a:lnTo>
                  <a:lnTo>
                    <a:pt x="150610" y="175948"/>
                  </a:lnTo>
                  <a:lnTo>
                    <a:pt x="158021" y="167481"/>
                  </a:lnTo>
                  <a:lnTo>
                    <a:pt x="165697" y="158750"/>
                  </a:lnTo>
                  <a:lnTo>
                    <a:pt x="173373" y="150548"/>
                  </a:lnTo>
                  <a:lnTo>
                    <a:pt x="181578" y="142346"/>
                  </a:lnTo>
                  <a:lnTo>
                    <a:pt x="189519" y="134408"/>
                  </a:lnTo>
                  <a:lnTo>
                    <a:pt x="197989" y="126206"/>
                  </a:lnTo>
                  <a:lnTo>
                    <a:pt x="206459" y="118533"/>
                  </a:lnTo>
                  <a:lnTo>
                    <a:pt x="214665" y="111125"/>
                  </a:lnTo>
                  <a:lnTo>
                    <a:pt x="223400" y="103717"/>
                  </a:lnTo>
                  <a:lnTo>
                    <a:pt x="232134" y="96044"/>
                  </a:lnTo>
                  <a:lnTo>
                    <a:pt x="241134" y="88900"/>
                  </a:lnTo>
                  <a:lnTo>
                    <a:pt x="250133" y="81756"/>
                  </a:lnTo>
                  <a:lnTo>
                    <a:pt x="259398" y="75142"/>
                  </a:lnTo>
                  <a:lnTo>
                    <a:pt x="268662" y="68263"/>
                  </a:lnTo>
                  <a:lnTo>
                    <a:pt x="278455" y="61648"/>
                  </a:lnTo>
                  <a:lnTo>
                    <a:pt x="287720" y="55298"/>
                  </a:lnTo>
                  <a:lnTo>
                    <a:pt x="297513" y="48948"/>
                  </a:lnTo>
                  <a:lnTo>
                    <a:pt x="307307" y="43127"/>
                  </a:lnTo>
                  <a:lnTo>
                    <a:pt x="317100" y="37306"/>
                  </a:lnTo>
                  <a:lnTo>
                    <a:pt x="327423" y="31221"/>
                  </a:lnTo>
                  <a:lnTo>
                    <a:pt x="337217" y="25665"/>
                  </a:lnTo>
                  <a:lnTo>
                    <a:pt x="347804" y="20373"/>
                  </a:lnTo>
                  <a:lnTo>
                    <a:pt x="358127" y="15081"/>
                  </a:lnTo>
                  <a:lnTo>
                    <a:pt x="368715" y="10319"/>
                  </a:lnTo>
                  <a:lnTo>
                    <a:pt x="379303" y="5292"/>
                  </a:lnTo>
                  <a:lnTo>
                    <a:pt x="390155" y="529"/>
                  </a:lnTo>
                  <a:close/>
                  <a:moveTo>
                    <a:pt x="907361" y="0"/>
                  </a:moveTo>
                  <a:lnTo>
                    <a:pt x="917949" y="4763"/>
                  </a:lnTo>
                  <a:lnTo>
                    <a:pt x="928801" y="9261"/>
                  </a:lnTo>
                  <a:lnTo>
                    <a:pt x="939124" y="14288"/>
                  </a:lnTo>
                  <a:lnTo>
                    <a:pt x="949447" y="19579"/>
                  </a:lnTo>
                  <a:lnTo>
                    <a:pt x="959770" y="25136"/>
                  </a:lnTo>
                  <a:lnTo>
                    <a:pt x="969829" y="30427"/>
                  </a:lnTo>
                  <a:lnTo>
                    <a:pt x="980152" y="36248"/>
                  </a:lnTo>
                  <a:lnTo>
                    <a:pt x="990210" y="42069"/>
                  </a:lnTo>
                  <a:lnTo>
                    <a:pt x="1000003" y="48154"/>
                  </a:lnTo>
                  <a:lnTo>
                    <a:pt x="1009797" y="54504"/>
                  </a:lnTo>
                  <a:lnTo>
                    <a:pt x="1019326" y="60854"/>
                  </a:lnTo>
                  <a:lnTo>
                    <a:pt x="1028855" y="67204"/>
                  </a:lnTo>
                  <a:lnTo>
                    <a:pt x="1038119" y="74083"/>
                  </a:lnTo>
                  <a:lnTo>
                    <a:pt x="1047648" y="80963"/>
                  </a:lnTo>
                  <a:lnTo>
                    <a:pt x="1056647" y="88106"/>
                  </a:lnTo>
                  <a:lnTo>
                    <a:pt x="1065647" y="95250"/>
                  </a:lnTo>
                  <a:lnTo>
                    <a:pt x="1074117" y="102658"/>
                  </a:lnTo>
                  <a:lnTo>
                    <a:pt x="1082852" y="110067"/>
                  </a:lnTo>
                  <a:lnTo>
                    <a:pt x="1091586" y="117740"/>
                  </a:lnTo>
                  <a:lnTo>
                    <a:pt x="1100057" y="125677"/>
                  </a:lnTo>
                  <a:lnTo>
                    <a:pt x="1108262" y="133350"/>
                  </a:lnTo>
                  <a:lnTo>
                    <a:pt x="1116468" y="141552"/>
                  </a:lnTo>
                  <a:lnTo>
                    <a:pt x="1124408" y="149754"/>
                  </a:lnTo>
                  <a:lnTo>
                    <a:pt x="1132349" y="158221"/>
                  </a:lnTo>
                  <a:lnTo>
                    <a:pt x="1140025" y="166423"/>
                  </a:lnTo>
                  <a:lnTo>
                    <a:pt x="1147436" y="175154"/>
                  </a:lnTo>
                  <a:lnTo>
                    <a:pt x="1154848" y="183886"/>
                  </a:lnTo>
                  <a:lnTo>
                    <a:pt x="1161994" y="192881"/>
                  </a:lnTo>
                  <a:lnTo>
                    <a:pt x="1169141" y="201877"/>
                  </a:lnTo>
                  <a:lnTo>
                    <a:pt x="1176023" y="210873"/>
                  </a:lnTo>
                  <a:lnTo>
                    <a:pt x="1182905" y="220133"/>
                  </a:lnTo>
                  <a:lnTo>
                    <a:pt x="1189258" y="229394"/>
                  </a:lnTo>
                  <a:lnTo>
                    <a:pt x="1195610" y="239183"/>
                  </a:lnTo>
                  <a:lnTo>
                    <a:pt x="1201963" y="248708"/>
                  </a:lnTo>
                  <a:lnTo>
                    <a:pt x="1208051" y="258233"/>
                  </a:lnTo>
                  <a:lnTo>
                    <a:pt x="1213874" y="268288"/>
                  </a:lnTo>
                  <a:lnTo>
                    <a:pt x="1219432" y="278077"/>
                  </a:lnTo>
                  <a:lnTo>
                    <a:pt x="1224991" y="288396"/>
                  </a:lnTo>
                  <a:lnTo>
                    <a:pt x="1230285" y="298450"/>
                  </a:lnTo>
                  <a:lnTo>
                    <a:pt x="1235578" y="309033"/>
                  </a:lnTo>
                  <a:lnTo>
                    <a:pt x="1240608" y="319088"/>
                  </a:lnTo>
                  <a:lnTo>
                    <a:pt x="1245107" y="329671"/>
                  </a:lnTo>
                  <a:lnTo>
                    <a:pt x="1249872" y="340254"/>
                  </a:lnTo>
                  <a:lnTo>
                    <a:pt x="1254107" y="350838"/>
                  </a:lnTo>
                  <a:lnTo>
                    <a:pt x="1258607" y="361686"/>
                  </a:lnTo>
                  <a:lnTo>
                    <a:pt x="1262577" y="372533"/>
                  </a:lnTo>
                  <a:lnTo>
                    <a:pt x="1266283" y="383646"/>
                  </a:lnTo>
                  <a:lnTo>
                    <a:pt x="1269988" y="394494"/>
                  </a:lnTo>
                  <a:lnTo>
                    <a:pt x="1273429" y="405606"/>
                  </a:lnTo>
                  <a:lnTo>
                    <a:pt x="1276606" y="416719"/>
                  </a:lnTo>
                  <a:lnTo>
                    <a:pt x="1279517" y="428361"/>
                  </a:lnTo>
                  <a:lnTo>
                    <a:pt x="1282429" y="439473"/>
                  </a:lnTo>
                  <a:lnTo>
                    <a:pt x="1284811" y="450850"/>
                  </a:lnTo>
                  <a:lnTo>
                    <a:pt x="1287193" y="462756"/>
                  </a:lnTo>
                  <a:lnTo>
                    <a:pt x="1289311" y="474133"/>
                  </a:lnTo>
                  <a:lnTo>
                    <a:pt x="1291428" y="486040"/>
                  </a:lnTo>
                  <a:lnTo>
                    <a:pt x="1293016" y="497681"/>
                  </a:lnTo>
                  <a:lnTo>
                    <a:pt x="1294605" y="509588"/>
                  </a:lnTo>
                  <a:lnTo>
                    <a:pt x="1295663" y="521229"/>
                  </a:lnTo>
                  <a:lnTo>
                    <a:pt x="1296722" y="533400"/>
                  </a:lnTo>
                  <a:lnTo>
                    <a:pt x="1297516" y="545306"/>
                  </a:lnTo>
                  <a:lnTo>
                    <a:pt x="1298310" y="557213"/>
                  </a:lnTo>
                  <a:lnTo>
                    <a:pt x="1298575" y="569648"/>
                  </a:lnTo>
                  <a:lnTo>
                    <a:pt x="1298575" y="581819"/>
                  </a:lnTo>
                  <a:lnTo>
                    <a:pt x="1298310" y="601398"/>
                  </a:lnTo>
                  <a:lnTo>
                    <a:pt x="1297252" y="620713"/>
                  </a:lnTo>
                  <a:lnTo>
                    <a:pt x="1295399" y="639498"/>
                  </a:lnTo>
                  <a:lnTo>
                    <a:pt x="1293281" y="658548"/>
                  </a:lnTo>
                  <a:lnTo>
                    <a:pt x="958976" y="621506"/>
                  </a:lnTo>
                  <a:lnTo>
                    <a:pt x="960300" y="611981"/>
                  </a:lnTo>
                  <a:lnTo>
                    <a:pt x="961358" y="601927"/>
                  </a:lnTo>
                  <a:lnTo>
                    <a:pt x="961888" y="592138"/>
                  </a:lnTo>
                  <a:lnTo>
                    <a:pt x="962152" y="581819"/>
                  </a:lnTo>
                  <a:lnTo>
                    <a:pt x="961888" y="570177"/>
                  </a:lnTo>
                  <a:lnTo>
                    <a:pt x="961358" y="558536"/>
                  </a:lnTo>
                  <a:lnTo>
                    <a:pt x="960035" y="547158"/>
                  </a:lnTo>
                  <a:lnTo>
                    <a:pt x="958712" y="536046"/>
                  </a:lnTo>
                  <a:lnTo>
                    <a:pt x="956594" y="524669"/>
                  </a:lnTo>
                  <a:lnTo>
                    <a:pt x="954476" y="513821"/>
                  </a:lnTo>
                  <a:lnTo>
                    <a:pt x="951565" y="502973"/>
                  </a:lnTo>
                  <a:lnTo>
                    <a:pt x="948653" y="492125"/>
                  </a:lnTo>
                  <a:lnTo>
                    <a:pt x="944948" y="481542"/>
                  </a:lnTo>
                  <a:lnTo>
                    <a:pt x="940977" y="471488"/>
                  </a:lnTo>
                  <a:lnTo>
                    <a:pt x="936742" y="461169"/>
                  </a:lnTo>
                  <a:lnTo>
                    <a:pt x="931978" y="451379"/>
                  </a:lnTo>
                  <a:lnTo>
                    <a:pt x="927213" y="441325"/>
                  </a:lnTo>
                  <a:lnTo>
                    <a:pt x="921919" y="431800"/>
                  </a:lnTo>
                  <a:lnTo>
                    <a:pt x="916361" y="422540"/>
                  </a:lnTo>
                  <a:lnTo>
                    <a:pt x="910008" y="413015"/>
                  </a:lnTo>
                  <a:lnTo>
                    <a:pt x="903920" y="404019"/>
                  </a:lnTo>
                  <a:lnTo>
                    <a:pt x="897038" y="395552"/>
                  </a:lnTo>
                  <a:lnTo>
                    <a:pt x="890156" y="387086"/>
                  </a:lnTo>
                  <a:lnTo>
                    <a:pt x="883010" y="378883"/>
                  </a:lnTo>
                  <a:lnTo>
                    <a:pt x="875334" y="370946"/>
                  </a:lnTo>
                  <a:lnTo>
                    <a:pt x="867658" y="363273"/>
                  </a:lnTo>
                  <a:lnTo>
                    <a:pt x="859452" y="355865"/>
                  </a:lnTo>
                  <a:lnTo>
                    <a:pt x="851247" y="348721"/>
                  </a:lnTo>
                  <a:lnTo>
                    <a:pt x="842512" y="341842"/>
                  </a:lnTo>
                  <a:lnTo>
                    <a:pt x="833777" y="335227"/>
                  </a:lnTo>
                  <a:lnTo>
                    <a:pt x="824778" y="329142"/>
                  </a:lnTo>
                  <a:lnTo>
                    <a:pt x="815249" y="323056"/>
                  </a:lnTo>
                  <a:lnTo>
                    <a:pt x="805720" y="317500"/>
                  </a:lnTo>
                  <a:lnTo>
                    <a:pt x="795926" y="312208"/>
                  </a:lnTo>
                  <a:lnTo>
                    <a:pt x="785868" y="307446"/>
                  </a:lnTo>
                  <a:lnTo>
                    <a:pt x="775810" y="302683"/>
                  </a:lnTo>
                  <a:lnTo>
                    <a:pt x="907361" y="0"/>
                  </a:lnTo>
                  <a:close/>
                </a:path>
              </a:pathLst>
            </a:custGeom>
            <a:solidFill>
              <a:schemeClr val="bg1"/>
            </a:solidFill>
            <a:ln>
              <a:noFill/>
            </a:ln>
          </p:spPr>
          <p:txBody>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ppt_x</p:attrName>
                                        </p:attrNameLst>
                                      </p:cBhvr>
                                      <p:tavLst>
                                        <p:tav tm="0">
                                          <p:val>
                                            <p:strVal val="0-#ppt_w/2"/>
                                          </p:val>
                                        </p:tav>
                                        <p:tav tm="100000">
                                          <p:val>
                                            <p:strVal val="#ppt_x"/>
                                          </p:val>
                                        </p:tav>
                                      </p:tavLst>
                                    </p:anim>
                                    <p:anim calcmode="lin" valueType="num">
                                      <p:cBhvr>
                                        <p:cTn id="8" dur="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ppt_x</p:attrName>
                                        </p:attrNameLst>
                                      </p:cBhvr>
                                      <p:tavLst>
                                        <p:tav tm="0">
                                          <p:val>
                                            <p:strVal val="0-#ppt_w/2"/>
                                          </p:val>
                                        </p:tav>
                                        <p:tav tm="100000">
                                          <p:val>
                                            <p:strVal val="#ppt_x"/>
                                          </p:val>
                                        </p:tav>
                                      </p:tavLst>
                                    </p:anim>
                                    <p:anim calcmode="lin" valueType="num">
                                      <p:cBhvr>
                                        <p:cTn id="12" dur="500" fill="hold"/>
                                        <p:tgtEl>
                                          <p:spTgt spid="10"/>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p:cTn id="15" dur="500" fill="hold"/>
                                        <p:tgtEl>
                                          <p:spTgt spid="11"/>
                                        </p:tgtEl>
                                        <p:attrNameLst>
                                          <p:attrName>ppt_x</p:attrName>
                                        </p:attrNameLst>
                                      </p:cBhvr>
                                      <p:tavLst>
                                        <p:tav tm="0">
                                          <p:val>
                                            <p:strVal val="0-#ppt_w/2"/>
                                          </p:val>
                                        </p:tav>
                                        <p:tav tm="100000">
                                          <p:val>
                                            <p:strVal val="#ppt_x"/>
                                          </p:val>
                                        </p:tav>
                                      </p:tavLst>
                                    </p:anim>
                                    <p:anim calcmode="lin" valueType="num">
                                      <p:cBhvr>
                                        <p:cTn id="16" dur="500" fill="hold"/>
                                        <p:tgtEl>
                                          <p:spTgt spid="11"/>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ppt_x</p:attrName>
                                        </p:attrNameLst>
                                      </p:cBhvr>
                                      <p:tavLst>
                                        <p:tav tm="0">
                                          <p:val>
                                            <p:strVal val="0-#ppt_w/2"/>
                                          </p:val>
                                        </p:tav>
                                        <p:tav tm="100000">
                                          <p:val>
                                            <p:strVal val="#ppt_x"/>
                                          </p:val>
                                        </p:tav>
                                      </p:tavLst>
                                    </p:anim>
                                    <p:anim calcmode="lin" valueType="num">
                                      <p:cBhvr>
                                        <p:cTn id="20" dur="500" fill="hold"/>
                                        <p:tgtEl>
                                          <p:spTgt spid="12"/>
                                        </p:tgtEl>
                                        <p:attrNameLst>
                                          <p:attrName>ppt_y</p:attrName>
                                        </p:attrNameLst>
                                      </p:cBhvr>
                                      <p:tavLst>
                                        <p:tav tm="0">
                                          <p:val>
                                            <p:strVal val="#ppt_y"/>
                                          </p:val>
                                        </p:tav>
                                        <p:tav tm="100000">
                                          <p:val>
                                            <p:strVal val="#ppt_y"/>
                                          </p:val>
                                        </p:tav>
                                      </p:tavLst>
                                    </p:anim>
                                  </p:childTnLst>
                                </p:cTn>
                              </p:par>
                              <p:par>
                                <p:cTn id="21" presetID="8" presetClass="emph" presetSubtype="0" fill="hold" grpId="1" nodeType="withEffect">
                                  <p:stCondLst>
                                    <p:cond delay="0"/>
                                  </p:stCondLst>
                                  <p:childTnLst>
                                    <p:animRot by="21600000">
                                      <p:cBhvr>
                                        <p:cTn id="22" dur="500" fill="hold"/>
                                        <p:tgtEl>
                                          <p:spTgt spid="9"/>
                                        </p:tgtEl>
                                        <p:attrNameLst>
                                          <p:attrName>r</p:attrName>
                                        </p:attrNameLst>
                                      </p:cBhvr>
                                    </p:animRot>
                                  </p:childTnLst>
                                </p:cTn>
                              </p:par>
                              <p:par>
                                <p:cTn id="23" presetID="8" presetClass="emph" presetSubtype="0" fill="hold" grpId="1" nodeType="withEffect">
                                  <p:stCondLst>
                                    <p:cond delay="0"/>
                                  </p:stCondLst>
                                  <p:childTnLst>
                                    <p:animRot by="21600000">
                                      <p:cBhvr>
                                        <p:cTn id="24" dur="500" fill="hold"/>
                                        <p:tgtEl>
                                          <p:spTgt spid="10"/>
                                        </p:tgtEl>
                                        <p:attrNameLst>
                                          <p:attrName>r</p:attrName>
                                        </p:attrNameLst>
                                      </p:cBhvr>
                                    </p:animRot>
                                  </p:childTnLst>
                                </p:cTn>
                              </p:par>
                              <p:par>
                                <p:cTn id="25" presetID="8" presetClass="emph" presetSubtype="0" fill="hold" grpId="1" nodeType="withEffect">
                                  <p:stCondLst>
                                    <p:cond delay="0"/>
                                  </p:stCondLst>
                                  <p:childTnLst>
                                    <p:animRot by="21600000">
                                      <p:cBhvr>
                                        <p:cTn id="26" dur="500" fill="hold"/>
                                        <p:tgtEl>
                                          <p:spTgt spid="11"/>
                                        </p:tgtEl>
                                        <p:attrNameLst>
                                          <p:attrName>r</p:attrName>
                                        </p:attrNameLst>
                                      </p:cBhvr>
                                    </p:animRot>
                                  </p:childTnLst>
                                </p:cTn>
                              </p:par>
                              <p:par>
                                <p:cTn id="27" presetID="8" presetClass="emph" presetSubtype="0" fill="hold" grpId="1" nodeType="withEffect">
                                  <p:stCondLst>
                                    <p:cond delay="0"/>
                                  </p:stCondLst>
                                  <p:childTnLst>
                                    <p:animRot by="21600000">
                                      <p:cBhvr>
                                        <p:cTn id="28" dur="500" fill="hold"/>
                                        <p:tgtEl>
                                          <p:spTgt spid="12"/>
                                        </p:tgtEl>
                                        <p:attrNameLst>
                                          <p:attrName>r</p:attrName>
                                        </p:attrNameLst>
                                      </p:cBhvr>
                                    </p:animRot>
                                  </p:childTnLst>
                                </p:cTn>
                              </p:par>
                              <p:par>
                                <p:cTn id="29" presetID="10" presetClass="entr" presetSubtype="0" fill="hold" grpId="0" nodeType="withEffect">
                                  <p:stCondLst>
                                    <p:cond delay="30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childTnLst>
                          </p:cTn>
                        </p:par>
                        <p:par>
                          <p:cTn id="32" fill="hold">
                            <p:stCondLst>
                              <p:cond delay="800"/>
                            </p:stCondLst>
                            <p:childTnLst>
                              <p:par>
                                <p:cTn id="33" presetID="2" presetClass="entr" presetSubtype="2" fill="hold" nodeType="afterEffect">
                                  <p:stCondLst>
                                    <p:cond delay="0"/>
                                  </p:stCondLst>
                                  <p:childTnLst>
                                    <p:set>
                                      <p:cBhvr>
                                        <p:cTn id="34" dur="1" fill="hold">
                                          <p:stCondLst>
                                            <p:cond delay="0"/>
                                          </p:stCondLst>
                                        </p:cTn>
                                        <p:tgtEl>
                                          <p:spTgt spid="43"/>
                                        </p:tgtEl>
                                        <p:attrNameLst>
                                          <p:attrName>style.visibility</p:attrName>
                                        </p:attrNameLst>
                                      </p:cBhvr>
                                      <p:to>
                                        <p:strVal val="visible"/>
                                      </p:to>
                                    </p:set>
                                    <p:anim calcmode="lin" valueType="num">
                                      <p:cBhvr additive="base">
                                        <p:cTn id="35" dur="500" fill="hold"/>
                                        <p:tgtEl>
                                          <p:spTgt spid="43"/>
                                        </p:tgtEl>
                                        <p:attrNameLst>
                                          <p:attrName>ppt_x</p:attrName>
                                        </p:attrNameLst>
                                      </p:cBhvr>
                                      <p:tavLst>
                                        <p:tav tm="0">
                                          <p:val>
                                            <p:strVal val="1+#ppt_w/2"/>
                                          </p:val>
                                        </p:tav>
                                        <p:tav tm="100000">
                                          <p:val>
                                            <p:strVal val="#ppt_x"/>
                                          </p:val>
                                        </p:tav>
                                      </p:tavLst>
                                    </p:anim>
                                    <p:anim calcmode="lin" valueType="num">
                                      <p:cBhvr additive="base">
                                        <p:cTn id="36" dur="500" fill="hold"/>
                                        <p:tgtEl>
                                          <p:spTgt spid="43"/>
                                        </p:tgtEl>
                                        <p:attrNameLst>
                                          <p:attrName>ppt_y</p:attrName>
                                        </p:attrNameLst>
                                      </p:cBhvr>
                                      <p:tavLst>
                                        <p:tav tm="0">
                                          <p:val>
                                            <p:strVal val="#ppt_y"/>
                                          </p:val>
                                        </p:tav>
                                        <p:tav tm="100000">
                                          <p:val>
                                            <p:strVal val="#ppt_y"/>
                                          </p:val>
                                        </p:tav>
                                      </p:tavLst>
                                    </p:anim>
                                  </p:childTnLst>
                                </p:cTn>
                              </p:par>
                            </p:childTnLst>
                          </p:cTn>
                        </p:par>
                        <p:par>
                          <p:cTn id="37" fill="hold">
                            <p:stCondLst>
                              <p:cond delay="1300"/>
                            </p:stCondLst>
                            <p:childTnLst>
                              <p:par>
                                <p:cTn id="38" presetID="2" presetClass="entr" presetSubtype="2" fill="hold" nodeType="afterEffect">
                                  <p:stCondLst>
                                    <p:cond delay="0"/>
                                  </p:stCondLst>
                                  <p:childTnLst>
                                    <p:set>
                                      <p:cBhvr>
                                        <p:cTn id="39" dur="1" fill="hold">
                                          <p:stCondLst>
                                            <p:cond delay="0"/>
                                          </p:stCondLst>
                                        </p:cTn>
                                        <p:tgtEl>
                                          <p:spTgt spid="40"/>
                                        </p:tgtEl>
                                        <p:attrNameLst>
                                          <p:attrName>style.visibility</p:attrName>
                                        </p:attrNameLst>
                                      </p:cBhvr>
                                      <p:to>
                                        <p:strVal val="visible"/>
                                      </p:to>
                                    </p:set>
                                    <p:anim calcmode="lin" valueType="num">
                                      <p:cBhvr additive="base">
                                        <p:cTn id="40" dur="500" fill="hold"/>
                                        <p:tgtEl>
                                          <p:spTgt spid="40"/>
                                        </p:tgtEl>
                                        <p:attrNameLst>
                                          <p:attrName>ppt_x</p:attrName>
                                        </p:attrNameLst>
                                      </p:cBhvr>
                                      <p:tavLst>
                                        <p:tav tm="0">
                                          <p:val>
                                            <p:strVal val="1+#ppt_w/2"/>
                                          </p:val>
                                        </p:tav>
                                        <p:tav tm="100000">
                                          <p:val>
                                            <p:strVal val="#ppt_x"/>
                                          </p:val>
                                        </p:tav>
                                      </p:tavLst>
                                    </p:anim>
                                    <p:anim calcmode="lin" valueType="num">
                                      <p:cBhvr additive="base">
                                        <p:cTn id="41" dur="500" fill="hold"/>
                                        <p:tgtEl>
                                          <p:spTgt spid="40"/>
                                        </p:tgtEl>
                                        <p:attrNameLst>
                                          <p:attrName>ppt_y</p:attrName>
                                        </p:attrNameLst>
                                      </p:cBhvr>
                                      <p:tavLst>
                                        <p:tav tm="0">
                                          <p:val>
                                            <p:strVal val="#ppt_y"/>
                                          </p:val>
                                        </p:tav>
                                        <p:tav tm="100000">
                                          <p:val>
                                            <p:strVal val="#ppt_y"/>
                                          </p:val>
                                        </p:tav>
                                      </p:tavLst>
                                    </p:anim>
                                  </p:childTnLst>
                                </p:cTn>
                              </p:par>
                            </p:childTnLst>
                          </p:cTn>
                        </p:par>
                        <p:par>
                          <p:cTn id="42" fill="hold">
                            <p:stCondLst>
                              <p:cond delay="1800"/>
                            </p:stCondLst>
                            <p:childTnLst>
                              <p:par>
                                <p:cTn id="43" presetID="2" presetClass="entr" presetSubtype="2" fill="hold" nodeType="afterEffect">
                                  <p:stCondLst>
                                    <p:cond delay="0"/>
                                  </p:stCondLst>
                                  <p:childTnLst>
                                    <p:set>
                                      <p:cBhvr>
                                        <p:cTn id="44" dur="1" fill="hold">
                                          <p:stCondLst>
                                            <p:cond delay="0"/>
                                          </p:stCondLst>
                                        </p:cTn>
                                        <p:tgtEl>
                                          <p:spTgt spid="34"/>
                                        </p:tgtEl>
                                        <p:attrNameLst>
                                          <p:attrName>style.visibility</p:attrName>
                                        </p:attrNameLst>
                                      </p:cBhvr>
                                      <p:to>
                                        <p:strVal val="visible"/>
                                      </p:to>
                                    </p:set>
                                    <p:anim calcmode="lin" valueType="num">
                                      <p:cBhvr additive="base">
                                        <p:cTn id="45" dur="500" fill="hold"/>
                                        <p:tgtEl>
                                          <p:spTgt spid="34"/>
                                        </p:tgtEl>
                                        <p:attrNameLst>
                                          <p:attrName>ppt_x</p:attrName>
                                        </p:attrNameLst>
                                      </p:cBhvr>
                                      <p:tavLst>
                                        <p:tav tm="0">
                                          <p:val>
                                            <p:strVal val="1+#ppt_w/2"/>
                                          </p:val>
                                        </p:tav>
                                        <p:tav tm="100000">
                                          <p:val>
                                            <p:strVal val="#ppt_x"/>
                                          </p:val>
                                        </p:tav>
                                      </p:tavLst>
                                    </p:anim>
                                    <p:anim calcmode="lin" valueType="num">
                                      <p:cBhvr additive="base">
                                        <p:cTn id="46" dur="500" fill="hold"/>
                                        <p:tgtEl>
                                          <p:spTgt spid="34"/>
                                        </p:tgtEl>
                                        <p:attrNameLst>
                                          <p:attrName>ppt_y</p:attrName>
                                        </p:attrNameLst>
                                      </p:cBhvr>
                                      <p:tavLst>
                                        <p:tav tm="0">
                                          <p:val>
                                            <p:strVal val="#ppt_y"/>
                                          </p:val>
                                        </p:tav>
                                        <p:tav tm="100000">
                                          <p:val>
                                            <p:strVal val="#ppt_y"/>
                                          </p:val>
                                        </p:tav>
                                      </p:tavLst>
                                    </p:anim>
                                  </p:childTnLst>
                                </p:cTn>
                              </p:par>
                            </p:childTnLst>
                          </p:cTn>
                        </p:par>
                        <p:par>
                          <p:cTn id="47" fill="hold">
                            <p:stCondLst>
                              <p:cond delay="2300"/>
                            </p:stCondLst>
                            <p:childTnLst>
                              <p:par>
                                <p:cTn id="48" presetID="2" presetClass="entr" presetSubtype="2" fill="hold" nodeType="afterEffect">
                                  <p:stCondLst>
                                    <p:cond delay="0"/>
                                  </p:stCondLst>
                                  <p:childTnLst>
                                    <p:set>
                                      <p:cBhvr>
                                        <p:cTn id="49" dur="1" fill="hold">
                                          <p:stCondLst>
                                            <p:cond delay="0"/>
                                          </p:stCondLst>
                                        </p:cTn>
                                        <p:tgtEl>
                                          <p:spTgt spid="37"/>
                                        </p:tgtEl>
                                        <p:attrNameLst>
                                          <p:attrName>style.visibility</p:attrName>
                                        </p:attrNameLst>
                                      </p:cBhvr>
                                      <p:to>
                                        <p:strVal val="visible"/>
                                      </p:to>
                                    </p:set>
                                    <p:anim calcmode="lin" valueType="num">
                                      <p:cBhvr additive="base">
                                        <p:cTn id="50" dur="500" fill="hold"/>
                                        <p:tgtEl>
                                          <p:spTgt spid="37"/>
                                        </p:tgtEl>
                                        <p:attrNameLst>
                                          <p:attrName>ppt_x</p:attrName>
                                        </p:attrNameLst>
                                      </p:cBhvr>
                                      <p:tavLst>
                                        <p:tav tm="0">
                                          <p:val>
                                            <p:strVal val="1+#ppt_w/2"/>
                                          </p:val>
                                        </p:tav>
                                        <p:tav tm="100000">
                                          <p:val>
                                            <p:strVal val="#ppt_x"/>
                                          </p:val>
                                        </p:tav>
                                      </p:tavLst>
                                    </p:anim>
                                    <p:anim calcmode="lin" valueType="num">
                                      <p:cBhvr additive="base">
                                        <p:cTn id="51" dur="500" fill="hold"/>
                                        <p:tgtEl>
                                          <p:spTgt spid="37"/>
                                        </p:tgtEl>
                                        <p:attrNameLst>
                                          <p:attrName>ppt_y</p:attrName>
                                        </p:attrNameLst>
                                      </p:cBhvr>
                                      <p:tavLst>
                                        <p:tav tm="0">
                                          <p:val>
                                            <p:strVal val="#ppt_y"/>
                                          </p:val>
                                        </p:tav>
                                        <p:tav tm="100000">
                                          <p:val>
                                            <p:strVal val="#ppt_y"/>
                                          </p:val>
                                        </p:tav>
                                      </p:tavLst>
                                    </p:anim>
                                  </p:childTnLst>
                                </p:cTn>
                              </p:par>
                            </p:childTnLst>
                          </p:cTn>
                        </p:par>
                        <p:par>
                          <p:cTn id="52" fill="hold">
                            <p:stCondLst>
                              <p:cond delay="2800"/>
                            </p:stCondLst>
                            <p:childTnLst>
                              <p:par>
                                <p:cTn id="53" presetID="22" presetClass="entr" presetSubtype="1" fill="hold" nodeType="after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wipe(up)">
                                      <p:cBhvr>
                                        <p:cTn id="55" dur="500"/>
                                        <p:tgtEl>
                                          <p:spTgt spid="16"/>
                                        </p:tgtEl>
                                      </p:cBhvr>
                                    </p:animEffect>
                                  </p:childTnLst>
                                </p:cTn>
                              </p:par>
                            </p:childTnLst>
                          </p:cTn>
                        </p:par>
                        <p:par>
                          <p:cTn id="56" fill="hold">
                            <p:stCondLst>
                              <p:cond delay="3300"/>
                            </p:stCondLst>
                            <p:childTnLst>
                              <p:par>
                                <p:cTn id="57" presetID="22" presetClass="entr" presetSubtype="1" fill="hold" nodeType="afterEffect">
                                  <p:stCondLst>
                                    <p:cond delay="0"/>
                                  </p:stCondLst>
                                  <p:childTnLst>
                                    <p:set>
                                      <p:cBhvr>
                                        <p:cTn id="58" dur="1" fill="hold">
                                          <p:stCondLst>
                                            <p:cond delay="0"/>
                                          </p:stCondLst>
                                        </p:cTn>
                                        <p:tgtEl>
                                          <p:spTgt spid="13"/>
                                        </p:tgtEl>
                                        <p:attrNameLst>
                                          <p:attrName>style.visibility</p:attrName>
                                        </p:attrNameLst>
                                      </p:cBhvr>
                                      <p:to>
                                        <p:strVal val="visible"/>
                                      </p:to>
                                    </p:set>
                                    <p:animEffect transition="in" filter="wipe(up)">
                                      <p:cBhvr>
                                        <p:cTn id="59" dur="500"/>
                                        <p:tgtEl>
                                          <p:spTgt spid="13"/>
                                        </p:tgtEl>
                                      </p:cBhvr>
                                    </p:animEffect>
                                  </p:childTnLst>
                                </p:cTn>
                              </p:par>
                            </p:childTnLst>
                          </p:cTn>
                        </p:par>
                        <p:par>
                          <p:cTn id="60" fill="hold">
                            <p:stCondLst>
                              <p:cond delay="3800"/>
                            </p:stCondLst>
                            <p:childTnLst>
                              <p:par>
                                <p:cTn id="61" presetID="22" presetClass="entr" presetSubtype="1" fill="hold" nodeType="after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wipe(up)">
                                      <p:cBhvr>
                                        <p:cTn id="63" dur="500"/>
                                        <p:tgtEl>
                                          <p:spTgt spid="24"/>
                                        </p:tgtEl>
                                      </p:cBhvr>
                                    </p:animEffect>
                                  </p:childTnLst>
                                </p:cTn>
                              </p:par>
                            </p:childTnLst>
                          </p:cTn>
                        </p:par>
                        <p:par>
                          <p:cTn id="64" fill="hold">
                            <p:stCondLst>
                              <p:cond delay="4300"/>
                            </p:stCondLst>
                            <p:childTnLst>
                              <p:par>
                                <p:cTn id="65" presetID="22" presetClass="entr" presetSubtype="1" fill="hold" nodeType="afterEffect">
                                  <p:stCondLst>
                                    <p:cond delay="0"/>
                                  </p:stCondLst>
                                  <p:childTnLst>
                                    <p:set>
                                      <p:cBhvr>
                                        <p:cTn id="66" dur="1" fill="hold">
                                          <p:stCondLst>
                                            <p:cond delay="0"/>
                                          </p:stCondLst>
                                        </p:cTn>
                                        <p:tgtEl>
                                          <p:spTgt spid="14"/>
                                        </p:tgtEl>
                                        <p:attrNameLst>
                                          <p:attrName>style.visibility</p:attrName>
                                        </p:attrNameLst>
                                      </p:cBhvr>
                                      <p:to>
                                        <p:strVal val="visible"/>
                                      </p:to>
                                    </p:set>
                                    <p:animEffect transition="in" filter="wipe(up)">
                                      <p:cBhvr>
                                        <p:cTn id="67" dur="500"/>
                                        <p:tgtEl>
                                          <p:spTgt spid="14"/>
                                        </p:tgtEl>
                                      </p:cBhvr>
                                    </p:animEffect>
                                  </p:childTnLst>
                                </p:cTn>
                              </p:par>
                            </p:childTnLst>
                          </p:cTn>
                        </p:par>
                        <p:par>
                          <p:cTn id="68" fill="hold">
                            <p:stCondLst>
                              <p:cond delay="4800"/>
                            </p:stCondLst>
                            <p:childTnLst>
                              <p:par>
                                <p:cTn id="69" presetID="22" presetClass="entr" presetSubtype="1" fill="hold" nodeType="afterEffect">
                                  <p:stCondLst>
                                    <p:cond delay="0"/>
                                  </p:stCondLst>
                                  <p:childTnLst>
                                    <p:set>
                                      <p:cBhvr>
                                        <p:cTn id="70" dur="1" fill="hold">
                                          <p:stCondLst>
                                            <p:cond delay="0"/>
                                          </p:stCondLst>
                                        </p:cTn>
                                        <p:tgtEl>
                                          <p:spTgt spid="28"/>
                                        </p:tgtEl>
                                        <p:attrNameLst>
                                          <p:attrName>style.visibility</p:attrName>
                                        </p:attrNameLst>
                                      </p:cBhvr>
                                      <p:to>
                                        <p:strVal val="visible"/>
                                      </p:to>
                                    </p:set>
                                    <p:animEffect transition="in" filter="wipe(up)">
                                      <p:cBhvr>
                                        <p:cTn id="71" dur="500"/>
                                        <p:tgtEl>
                                          <p:spTgt spid="28"/>
                                        </p:tgtEl>
                                      </p:cBhvr>
                                    </p:animEffect>
                                  </p:childTnLst>
                                </p:cTn>
                              </p:par>
                            </p:childTnLst>
                          </p:cTn>
                        </p:par>
                        <p:par>
                          <p:cTn id="72" fill="hold">
                            <p:stCondLst>
                              <p:cond delay="5300"/>
                            </p:stCondLst>
                            <p:childTnLst>
                              <p:par>
                                <p:cTn id="73" presetID="22" presetClass="entr" presetSubtype="1" fill="hold" nodeType="afterEffect">
                                  <p:stCondLst>
                                    <p:cond delay="0"/>
                                  </p:stCondLst>
                                  <p:childTnLst>
                                    <p:set>
                                      <p:cBhvr>
                                        <p:cTn id="74" dur="1" fill="hold">
                                          <p:stCondLst>
                                            <p:cond delay="0"/>
                                          </p:stCondLst>
                                        </p:cTn>
                                        <p:tgtEl>
                                          <p:spTgt spid="15"/>
                                        </p:tgtEl>
                                        <p:attrNameLst>
                                          <p:attrName>style.visibility</p:attrName>
                                        </p:attrNameLst>
                                      </p:cBhvr>
                                      <p:to>
                                        <p:strVal val="visible"/>
                                      </p:to>
                                    </p:set>
                                    <p:animEffect transition="in" filter="wipe(up)">
                                      <p:cBhvr>
                                        <p:cTn id="75" dur="500"/>
                                        <p:tgtEl>
                                          <p:spTgt spid="15"/>
                                        </p:tgtEl>
                                      </p:cBhvr>
                                    </p:animEffect>
                                  </p:childTnLst>
                                </p:cTn>
                              </p:par>
                            </p:childTnLst>
                          </p:cTn>
                        </p:par>
                        <p:par>
                          <p:cTn id="76" fill="hold">
                            <p:stCondLst>
                              <p:cond delay="5800"/>
                            </p:stCondLst>
                            <p:childTnLst>
                              <p:par>
                                <p:cTn id="77" presetID="22" presetClass="entr" presetSubtype="1" fill="hold" nodeType="afterEffect">
                                  <p:stCondLst>
                                    <p:cond delay="0"/>
                                  </p:stCondLst>
                                  <p:childTnLst>
                                    <p:set>
                                      <p:cBhvr>
                                        <p:cTn id="78" dur="1" fill="hold">
                                          <p:stCondLst>
                                            <p:cond delay="0"/>
                                          </p:stCondLst>
                                        </p:cTn>
                                        <p:tgtEl>
                                          <p:spTgt spid="31"/>
                                        </p:tgtEl>
                                        <p:attrNameLst>
                                          <p:attrName>style.visibility</p:attrName>
                                        </p:attrNameLst>
                                      </p:cBhvr>
                                      <p:to>
                                        <p:strVal val="visible"/>
                                      </p:to>
                                    </p:set>
                                    <p:animEffect transition="in" filter="wipe(up)">
                                      <p:cBhvr>
                                        <p:cTn id="7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9" grpId="1" animBg="1"/>
      <p:bldP spid="10" grpId="0" animBg="1"/>
      <p:bldP spid="10" grpId="1" animBg="1"/>
      <p:bldP spid="11" grpId="0" animBg="1"/>
      <p:bldP spid="11" grpId="1" animBg="1"/>
      <p:bldP spid="12" grpId="0" animBg="1"/>
      <p:bldP spid="12" grpId="1"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ext Placeholder 3"/>
          <p:cNvSpPr txBox="1">
            <a:spLocks noChangeArrowheads="1"/>
          </p:cNvSpPr>
          <p:nvPr/>
        </p:nvSpPr>
        <p:spPr bwMode="auto">
          <a:xfrm>
            <a:off x="1120379" y="1383658"/>
            <a:ext cx="1231106" cy="1177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a:defRPr>
                <a:solidFill>
                  <a:schemeClr val="tx1"/>
                </a:solidFill>
                <a:latin typeface="微软雅黑" pitchFamily="34" charset="-122"/>
                <a:ea typeface="微软雅黑" pitchFamily="34" charset="-122"/>
              </a:defRPr>
            </a:lvl1pPr>
            <a:lvl2pPr>
              <a:defRPr>
                <a:solidFill>
                  <a:schemeClr val="tx1"/>
                </a:solidFill>
                <a:latin typeface="微软雅黑" pitchFamily="34" charset="-122"/>
                <a:ea typeface="微软雅黑" pitchFamily="34" charset="-122"/>
              </a:defRPr>
            </a:lvl2pPr>
            <a:lvl3pPr>
              <a:defRPr>
                <a:solidFill>
                  <a:schemeClr val="tx1"/>
                </a:solidFill>
                <a:latin typeface="微软雅黑" pitchFamily="34" charset="-122"/>
                <a:ea typeface="微软雅黑" pitchFamily="34" charset="-122"/>
              </a:defRPr>
            </a:lvl3pPr>
            <a:lvl4pPr>
              <a:defRPr>
                <a:solidFill>
                  <a:schemeClr val="tx1"/>
                </a:solidFill>
                <a:latin typeface="微软雅黑" pitchFamily="34" charset="-122"/>
                <a:ea typeface="微软雅黑" pitchFamily="34" charset="-122"/>
              </a:defRPr>
            </a:lvl4pPr>
            <a:lvl5pPr>
              <a:defRPr>
                <a:solidFill>
                  <a:schemeClr val="tx1"/>
                </a:solidFill>
                <a:latin typeface="微软雅黑" pitchFamily="34" charset="-122"/>
                <a:ea typeface="微软雅黑" pitchFamily="34" charset="-122"/>
              </a:defRPr>
            </a:lvl5pPr>
            <a:lvl6pPr fontAlgn="base">
              <a:spcBef>
                <a:spcPct val="0"/>
              </a:spcBef>
              <a:spcAft>
                <a:spcPct val="0"/>
              </a:spcAft>
              <a:defRPr>
                <a:solidFill>
                  <a:schemeClr val="tx1"/>
                </a:solidFill>
                <a:latin typeface="微软雅黑" pitchFamily="34" charset="-122"/>
                <a:ea typeface="微软雅黑" pitchFamily="34" charset="-122"/>
              </a:defRPr>
            </a:lvl6pPr>
            <a:lvl7pPr fontAlgn="base">
              <a:spcBef>
                <a:spcPct val="0"/>
              </a:spcBef>
              <a:spcAft>
                <a:spcPct val="0"/>
              </a:spcAft>
              <a:defRPr>
                <a:solidFill>
                  <a:schemeClr val="tx1"/>
                </a:solidFill>
                <a:latin typeface="微软雅黑" pitchFamily="34" charset="-122"/>
                <a:ea typeface="微软雅黑" pitchFamily="34" charset="-122"/>
              </a:defRPr>
            </a:lvl7pPr>
            <a:lvl8pPr fontAlgn="base">
              <a:spcBef>
                <a:spcPct val="0"/>
              </a:spcBef>
              <a:spcAft>
                <a:spcPct val="0"/>
              </a:spcAft>
              <a:defRPr>
                <a:solidFill>
                  <a:schemeClr val="tx1"/>
                </a:solidFill>
                <a:latin typeface="微软雅黑" pitchFamily="34" charset="-122"/>
                <a:ea typeface="微软雅黑" pitchFamily="34" charset="-122"/>
              </a:defRPr>
            </a:lvl8pPr>
            <a:lvl9pPr fontAlgn="base">
              <a:spcBef>
                <a:spcPct val="0"/>
              </a:spcBef>
              <a:spcAft>
                <a:spcPct val="0"/>
              </a:spcAft>
              <a:defRPr>
                <a:solidFill>
                  <a:schemeClr val="tx1"/>
                </a:solidFill>
                <a:latin typeface="微软雅黑" pitchFamily="34" charset="-122"/>
                <a:ea typeface="微软雅黑" pitchFamily="34" charset="-122"/>
              </a:defRPr>
            </a:lvl9pPr>
          </a:lstStyle>
          <a:p>
            <a:pPr algn="ctr">
              <a:spcBef>
                <a:spcPct val="20000"/>
              </a:spcBef>
            </a:pPr>
            <a:r>
              <a:rPr lang="en-US" altLang="en-US" sz="8625" b="1" i="1" dirty="0">
                <a:solidFill>
                  <a:srgbClr val="197519"/>
                </a:solidFill>
              </a:rPr>
              <a:t>04</a:t>
            </a:r>
          </a:p>
        </p:txBody>
      </p:sp>
      <p:sp>
        <p:nvSpPr>
          <p:cNvPr id="3" name="文本框 4"/>
          <p:cNvSpPr txBox="1">
            <a:spLocks noChangeArrowheads="1"/>
          </p:cNvSpPr>
          <p:nvPr/>
        </p:nvSpPr>
        <p:spPr bwMode="auto">
          <a:xfrm>
            <a:off x="2749154" y="1982542"/>
            <a:ext cx="398025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400" b="1" dirty="0">
                <a:solidFill>
                  <a:srgbClr val="197519"/>
                </a:solidFill>
              </a:rPr>
              <a:t>请添加相关文字标题</a:t>
            </a:r>
          </a:p>
        </p:txBody>
      </p:sp>
      <p:sp>
        <p:nvSpPr>
          <p:cNvPr id="4" name="文本框 5"/>
          <p:cNvSpPr txBox="1">
            <a:spLocks noChangeArrowheads="1"/>
          </p:cNvSpPr>
          <p:nvPr/>
        </p:nvSpPr>
        <p:spPr bwMode="auto">
          <a:xfrm>
            <a:off x="2737247" y="1552727"/>
            <a:ext cx="136056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b="1" i="1" dirty="0">
                <a:solidFill>
                  <a:srgbClr val="197519"/>
                </a:solidFill>
              </a:rPr>
              <a:t>Part Four</a:t>
            </a:r>
            <a:endParaRPr lang="zh-CN" altLang="en-US" sz="2400" b="1" i="1" dirty="0">
              <a:solidFill>
                <a:srgbClr val="197519"/>
              </a:solidFill>
              <a:ea typeface="Meiryo UI" pitchFamily="34" charset="-128"/>
              <a:cs typeface="Meiryo UI" pitchFamily="34" charset="-128"/>
            </a:endParaRPr>
          </a:p>
        </p:txBody>
      </p:sp>
      <p:sp>
        <p:nvSpPr>
          <p:cNvPr id="5" name="等腰三角形 4"/>
          <p:cNvSpPr>
            <a:spLocks noChangeArrowheads="1"/>
          </p:cNvSpPr>
          <p:nvPr/>
        </p:nvSpPr>
        <p:spPr bwMode="auto">
          <a:xfrm rot="9233090">
            <a:off x="7131844" y="1313410"/>
            <a:ext cx="200025" cy="172641"/>
          </a:xfrm>
          <a:prstGeom prst="triangle">
            <a:avLst>
              <a:gd name="adj" fmla="val 50000"/>
            </a:avLst>
          </a:prstGeom>
          <a:solidFill>
            <a:srgbClr val="5EA45A"/>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C20F"/>
              </a:solidFill>
              <a:latin typeface="Calibri" pitchFamily="34" charset="0"/>
              <a:ea typeface="幼圆" pitchFamily="49" charset="-122"/>
            </a:endParaRPr>
          </a:p>
        </p:txBody>
      </p:sp>
      <p:sp>
        <p:nvSpPr>
          <p:cNvPr id="6" name="等腰三角形 5"/>
          <p:cNvSpPr>
            <a:spLocks noChangeArrowheads="1"/>
          </p:cNvSpPr>
          <p:nvPr/>
        </p:nvSpPr>
        <p:spPr bwMode="auto">
          <a:xfrm rot="-6030424">
            <a:off x="6867526" y="1819426"/>
            <a:ext cx="297656" cy="257175"/>
          </a:xfrm>
          <a:prstGeom prst="triangle">
            <a:avLst>
              <a:gd name="adj" fmla="val 50000"/>
            </a:avLst>
          </a:prstGeom>
          <a:solidFill>
            <a:srgbClr val="309030"/>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C20F"/>
              </a:solidFill>
              <a:latin typeface="Calibri" pitchFamily="34" charset="0"/>
              <a:ea typeface="幼圆" pitchFamily="49" charset="-122"/>
            </a:endParaRPr>
          </a:p>
        </p:txBody>
      </p:sp>
      <p:sp>
        <p:nvSpPr>
          <p:cNvPr id="7" name="等腰三角形 6"/>
          <p:cNvSpPr>
            <a:spLocks noChangeArrowheads="1"/>
          </p:cNvSpPr>
          <p:nvPr/>
        </p:nvSpPr>
        <p:spPr bwMode="auto">
          <a:xfrm rot="-228606">
            <a:off x="6768704" y="826446"/>
            <a:ext cx="200025" cy="172640"/>
          </a:xfrm>
          <a:prstGeom prst="triangle">
            <a:avLst>
              <a:gd name="adj" fmla="val 50000"/>
            </a:avLst>
          </a:prstGeom>
          <a:solidFill>
            <a:srgbClr val="2B7E2A"/>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C20F"/>
              </a:solidFill>
              <a:latin typeface="Calibri" pitchFamily="34" charset="0"/>
              <a:ea typeface="幼圆" pitchFamily="49" charset="-122"/>
            </a:endParaRPr>
          </a:p>
        </p:txBody>
      </p:sp>
      <p:grpSp>
        <p:nvGrpSpPr>
          <p:cNvPr id="8" name="组合 7"/>
          <p:cNvGrpSpPr>
            <a:grpSpLocks/>
          </p:cNvGrpSpPr>
          <p:nvPr/>
        </p:nvGrpSpPr>
        <p:grpSpPr bwMode="auto">
          <a:xfrm>
            <a:off x="7450931" y="1821808"/>
            <a:ext cx="1076325" cy="982265"/>
            <a:chOff x="9933940" y="3132138"/>
            <a:chExt cx="1435100" cy="1309686"/>
          </a:xfrm>
        </p:grpSpPr>
        <p:sp>
          <p:nvSpPr>
            <p:cNvPr id="9" name="等腰三角形 22"/>
            <p:cNvSpPr>
              <a:spLocks noChangeArrowheads="1"/>
            </p:cNvSpPr>
            <p:nvPr/>
          </p:nvSpPr>
          <p:spPr bwMode="auto">
            <a:xfrm rot="-8687839">
              <a:off x="9933940" y="3427412"/>
              <a:ext cx="1176338" cy="1014412"/>
            </a:xfrm>
            <a:prstGeom prst="triangle">
              <a:avLst>
                <a:gd name="adj" fmla="val 50000"/>
              </a:avLst>
            </a:prstGeom>
            <a:noFill/>
            <a:ln w="12700">
              <a:solidFill>
                <a:srgbClr val="197519"/>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lang="zh-CN" altLang="en-US">
                <a:solidFill>
                  <a:srgbClr val="FFC20F"/>
                </a:solidFill>
                <a:latin typeface="Calibri" pitchFamily="34" charset="0"/>
                <a:ea typeface="幼圆" pitchFamily="49" charset="-122"/>
              </a:endParaRPr>
            </a:p>
          </p:txBody>
        </p:sp>
        <p:grpSp>
          <p:nvGrpSpPr>
            <p:cNvPr id="10" name="组合 2"/>
            <p:cNvGrpSpPr>
              <a:grpSpLocks/>
            </p:cNvGrpSpPr>
            <p:nvPr/>
          </p:nvGrpSpPr>
          <p:grpSpPr bwMode="auto">
            <a:xfrm>
              <a:off x="10065703" y="3132138"/>
              <a:ext cx="1303337" cy="1279524"/>
              <a:chOff x="10065703" y="3132138"/>
              <a:chExt cx="1303337" cy="1279524"/>
            </a:xfrm>
          </p:grpSpPr>
          <p:sp>
            <p:nvSpPr>
              <p:cNvPr id="11" name="等腰三角形 21"/>
              <p:cNvSpPr>
                <a:spLocks noChangeArrowheads="1"/>
              </p:cNvSpPr>
              <p:nvPr/>
            </p:nvSpPr>
            <p:spPr bwMode="auto">
              <a:xfrm rot="-8687839">
                <a:off x="10065703" y="3487738"/>
                <a:ext cx="944562" cy="815975"/>
              </a:xfrm>
              <a:prstGeom prst="triangle">
                <a:avLst>
                  <a:gd name="adj" fmla="val 50000"/>
                </a:avLst>
              </a:prstGeom>
              <a:solidFill>
                <a:srgbClr val="197519"/>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C20F"/>
                  </a:solidFill>
                  <a:latin typeface="Calibri" pitchFamily="34" charset="0"/>
                  <a:ea typeface="幼圆" pitchFamily="49" charset="-122"/>
                </a:endParaRPr>
              </a:p>
            </p:txBody>
          </p:sp>
          <p:grpSp>
            <p:nvGrpSpPr>
              <p:cNvPr id="12" name="组合 1"/>
              <p:cNvGrpSpPr>
                <a:grpSpLocks/>
              </p:cNvGrpSpPr>
              <p:nvPr/>
            </p:nvGrpSpPr>
            <p:grpSpPr bwMode="auto">
              <a:xfrm>
                <a:off x="10165715" y="3132138"/>
                <a:ext cx="1203325" cy="1279524"/>
                <a:chOff x="10165715" y="3132138"/>
                <a:chExt cx="1203325" cy="1279524"/>
              </a:xfrm>
            </p:grpSpPr>
            <p:sp>
              <p:nvSpPr>
                <p:cNvPr id="13" name="椭圆 23"/>
                <p:cNvSpPr>
                  <a:spLocks noChangeArrowheads="1"/>
                </p:cNvSpPr>
                <p:nvPr/>
              </p:nvSpPr>
              <p:spPr bwMode="auto">
                <a:xfrm rot="9110320">
                  <a:off x="11254740" y="3792538"/>
                  <a:ext cx="114300" cy="115887"/>
                </a:xfrm>
                <a:prstGeom prst="ellipse">
                  <a:avLst/>
                </a:prstGeom>
                <a:solidFill>
                  <a:srgbClr val="197519"/>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FFFF"/>
                    </a:solidFill>
                    <a:latin typeface="Calibri" pitchFamily="34" charset="0"/>
                    <a:ea typeface="幼圆" pitchFamily="49" charset="-122"/>
                  </a:endParaRPr>
                </a:p>
              </p:txBody>
            </p:sp>
            <p:sp>
              <p:nvSpPr>
                <p:cNvPr id="14" name="椭圆 24"/>
                <p:cNvSpPr>
                  <a:spLocks noChangeArrowheads="1"/>
                </p:cNvSpPr>
                <p:nvPr/>
              </p:nvSpPr>
              <p:spPr bwMode="auto">
                <a:xfrm rot="9110320">
                  <a:off x="10165715" y="4295774"/>
                  <a:ext cx="115888" cy="115888"/>
                </a:xfrm>
                <a:prstGeom prst="ellipse">
                  <a:avLst/>
                </a:prstGeom>
                <a:solidFill>
                  <a:srgbClr val="197519"/>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FFFF"/>
                    </a:solidFill>
                    <a:latin typeface="Calibri" pitchFamily="34" charset="0"/>
                    <a:ea typeface="幼圆" pitchFamily="49" charset="-122"/>
                  </a:endParaRPr>
                </a:p>
              </p:txBody>
            </p:sp>
            <p:sp>
              <p:nvSpPr>
                <p:cNvPr id="15" name="椭圆 25"/>
                <p:cNvSpPr>
                  <a:spLocks noChangeArrowheads="1"/>
                </p:cNvSpPr>
                <p:nvPr/>
              </p:nvSpPr>
              <p:spPr bwMode="auto">
                <a:xfrm rot="9110320">
                  <a:off x="10283190" y="3132138"/>
                  <a:ext cx="114300" cy="115887"/>
                </a:xfrm>
                <a:prstGeom prst="ellipse">
                  <a:avLst/>
                </a:prstGeom>
                <a:solidFill>
                  <a:srgbClr val="197519"/>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FFFF"/>
                    </a:solidFill>
                    <a:latin typeface="Calibri" pitchFamily="34" charset="0"/>
                    <a:ea typeface="幼圆" pitchFamily="49" charset="-122"/>
                  </a:endParaRPr>
                </a:p>
              </p:txBody>
            </p:sp>
          </p:grpSp>
        </p:grpSp>
      </p:grpSp>
      <p:sp>
        <p:nvSpPr>
          <p:cNvPr id="16" name="等腰三角形 15"/>
          <p:cNvSpPr>
            <a:spLocks noChangeArrowheads="1"/>
          </p:cNvSpPr>
          <p:nvPr/>
        </p:nvSpPr>
        <p:spPr bwMode="auto">
          <a:xfrm rot="-3389783">
            <a:off x="6462118" y="1094931"/>
            <a:ext cx="95250" cy="82153"/>
          </a:xfrm>
          <a:prstGeom prst="triangle">
            <a:avLst>
              <a:gd name="adj" fmla="val 50000"/>
            </a:avLst>
          </a:prstGeom>
          <a:solidFill>
            <a:srgbClr val="5EA45A"/>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C20F"/>
              </a:solidFill>
              <a:latin typeface="Calibri" pitchFamily="34" charset="0"/>
              <a:ea typeface="幼圆" pitchFamily="49" charset="-122"/>
            </a:endParaRPr>
          </a:p>
        </p:txBody>
      </p:sp>
      <p:sp>
        <p:nvSpPr>
          <p:cNvPr id="17" name="等腰三角形 16"/>
          <p:cNvSpPr>
            <a:spLocks noChangeArrowheads="1"/>
          </p:cNvSpPr>
          <p:nvPr/>
        </p:nvSpPr>
        <p:spPr bwMode="auto">
          <a:xfrm rot="8748521">
            <a:off x="6730604" y="1208635"/>
            <a:ext cx="96440" cy="82154"/>
          </a:xfrm>
          <a:prstGeom prst="triangle">
            <a:avLst>
              <a:gd name="adj" fmla="val 50000"/>
            </a:avLst>
          </a:prstGeom>
          <a:solidFill>
            <a:srgbClr val="559551"/>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a:endParaRPr lang="zh-CN" altLang="en-US">
              <a:solidFill>
                <a:srgbClr val="FFC20F"/>
              </a:solidFill>
              <a:latin typeface="Calibri" pitchFamily="34" charset="0"/>
              <a:ea typeface="幼圆" pitchFamily="49" charset="-122"/>
            </a:endParaRPr>
          </a:p>
        </p:txBody>
      </p:sp>
      <p:cxnSp>
        <p:nvCxnSpPr>
          <p:cNvPr id="18" name="Straight Connector 13"/>
          <p:cNvCxnSpPr>
            <a:cxnSpLocks noChangeShapeType="1"/>
          </p:cNvCxnSpPr>
          <p:nvPr/>
        </p:nvCxnSpPr>
        <p:spPr bwMode="auto">
          <a:xfrm flipH="1">
            <a:off x="1063229" y="2555233"/>
            <a:ext cx="5406628" cy="0"/>
          </a:xfrm>
          <a:prstGeom prst="line">
            <a:avLst/>
          </a:prstGeom>
          <a:noFill/>
          <a:ln w="19050" cap="sq">
            <a:solidFill>
              <a:srgbClr val="197519"/>
            </a:solidFill>
            <a:miter lim="800000"/>
            <a:headEnd type="oval" w="med" len="me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748825215"/>
      </p:ext>
    </p:extLst>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1"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1"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grpId="1"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8" presetClass="emph" presetSubtype="0" fill="hold" grpId="0" nodeType="withEffect">
                                  <p:stCondLst>
                                    <p:cond delay="0"/>
                                  </p:stCondLst>
                                  <p:childTnLst>
                                    <p:animRot by="21600000">
                                      <p:cBhvr>
                                        <p:cTn id="18" dur="1000" fill="hold"/>
                                        <p:tgtEl>
                                          <p:spTgt spid="5"/>
                                        </p:tgtEl>
                                        <p:attrNameLst>
                                          <p:attrName>r</p:attrName>
                                        </p:attrNameLst>
                                      </p:cBhvr>
                                    </p:animRot>
                                  </p:childTnLst>
                                </p:cTn>
                              </p:par>
                              <p:par>
                                <p:cTn id="19" presetID="8" presetClass="emph" presetSubtype="0" fill="hold" grpId="0" nodeType="withEffect">
                                  <p:stCondLst>
                                    <p:cond delay="0"/>
                                  </p:stCondLst>
                                  <p:childTnLst>
                                    <p:animRot by="21600000">
                                      <p:cBhvr>
                                        <p:cTn id="20" dur="1000" fill="hold"/>
                                        <p:tgtEl>
                                          <p:spTgt spid="6"/>
                                        </p:tgtEl>
                                        <p:attrNameLst>
                                          <p:attrName>r</p:attrName>
                                        </p:attrNameLst>
                                      </p:cBhvr>
                                    </p:animRot>
                                  </p:childTnLst>
                                </p:cTn>
                              </p:par>
                              <p:par>
                                <p:cTn id="21" presetID="8" presetClass="emph" presetSubtype="0" fill="hold" grpId="0" nodeType="withEffect">
                                  <p:stCondLst>
                                    <p:cond delay="0"/>
                                  </p:stCondLst>
                                  <p:childTnLst>
                                    <p:animRot by="21600000">
                                      <p:cBhvr>
                                        <p:cTn id="22" dur="1000" fill="hold"/>
                                        <p:tgtEl>
                                          <p:spTgt spid="7"/>
                                        </p:tgtEl>
                                        <p:attrNameLst>
                                          <p:attrName>r</p:attrName>
                                        </p:attrNameLst>
                                      </p:cBhvr>
                                    </p:animRot>
                                  </p:childTnLst>
                                </p:cTn>
                              </p:par>
                              <p:par>
                                <p:cTn id="23" presetID="8" presetClass="emph" presetSubtype="0" fill="hold" grpId="0" nodeType="withEffect">
                                  <p:stCondLst>
                                    <p:cond delay="0"/>
                                  </p:stCondLst>
                                  <p:childTnLst>
                                    <p:animRot by="21600000">
                                      <p:cBhvr>
                                        <p:cTn id="24" dur="1000" fill="hold"/>
                                        <p:tgtEl>
                                          <p:spTgt spid="16"/>
                                        </p:tgtEl>
                                        <p:attrNameLst>
                                          <p:attrName>r</p:attrName>
                                        </p:attrNameLst>
                                      </p:cBhvr>
                                    </p:animRot>
                                  </p:childTnLst>
                                </p:cTn>
                              </p:par>
                              <p:par>
                                <p:cTn id="25" presetID="8" presetClass="emph" presetSubtype="0" fill="hold" grpId="0" nodeType="withEffect">
                                  <p:stCondLst>
                                    <p:cond delay="0"/>
                                  </p:stCondLst>
                                  <p:childTnLst>
                                    <p:animRot by="21600000">
                                      <p:cBhvr>
                                        <p:cTn id="26" dur="1000" fill="hold"/>
                                        <p:tgtEl>
                                          <p:spTgt spid="17"/>
                                        </p:tgtEl>
                                        <p:attrNameLst>
                                          <p:attrName>r</p:attrName>
                                        </p:attrNameLst>
                                      </p:cBhvr>
                                    </p:animRot>
                                  </p:childTnLst>
                                </p:cTn>
                              </p:par>
                              <p:par>
                                <p:cTn id="27" presetID="8" presetClass="emph" presetSubtype="0" fill="hold" nodeType="withEffect">
                                  <p:stCondLst>
                                    <p:cond delay="0"/>
                                  </p:stCondLst>
                                  <p:childTnLst>
                                    <p:animRot by="21600000">
                                      <p:cBhvr>
                                        <p:cTn id="28" dur="1000" fill="hold"/>
                                        <p:tgtEl>
                                          <p:spTgt spid="8"/>
                                        </p:tgtEl>
                                        <p:attrNameLst>
                                          <p:attrName>r</p:attrName>
                                        </p:attrNameLst>
                                      </p:cBhvr>
                                    </p:animRot>
                                  </p:childTnLst>
                                </p:cTn>
                              </p:par>
                              <p:par>
                                <p:cTn id="29" presetID="53" presetClass="entr" presetSubtype="16" fill="hold" grpId="0" nodeType="with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p:cTn id="31" dur="500" fill="hold"/>
                                        <p:tgtEl>
                                          <p:spTgt spid="2"/>
                                        </p:tgtEl>
                                        <p:attrNameLst>
                                          <p:attrName>ppt_w</p:attrName>
                                        </p:attrNameLst>
                                      </p:cBhvr>
                                      <p:tavLst>
                                        <p:tav tm="0">
                                          <p:val>
                                            <p:fltVal val="0"/>
                                          </p:val>
                                        </p:tav>
                                        <p:tav tm="100000">
                                          <p:val>
                                            <p:strVal val="#ppt_w"/>
                                          </p:val>
                                        </p:tav>
                                      </p:tavLst>
                                    </p:anim>
                                    <p:anim calcmode="lin" valueType="num">
                                      <p:cBhvr>
                                        <p:cTn id="32" dur="500" fill="hold"/>
                                        <p:tgtEl>
                                          <p:spTgt spid="2"/>
                                        </p:tgtEl>
                                        <p:attrNameLst>
                                          <p:attrName>ppt_h</p:attrName>
                                        </p:attrNameLst>
                                      </p:cBhvr>
                                      <p:tavLst>
                                        <p:tav tm="0">
                                          <p:val>
                                            <p:fltVal val="0"/>
                                          </p:val>
                                        </p:tav>
                                        <p:tav tm="100000">
                                          <p:val>
                                            <p:strVal val="#ppt_h"/>
                                          </p:val>
                                        </p:tav>
                                      </p:tavLst>
                                    </p:anim>
                                    <p:animEffect transition="in" filter="fade">
                                      <p:cBhvr>
                                        <p:cTn id="33" dur="500"/>
                                        <p:tgtEl>
                                          <p:spTgt spid="2"/>
                                        </p:tgtEl>
                                      </p:cBhvr>
                                    </p:animEffect>
                                  </p:childTnLst>
                                </p:cTn>
                              </p:par>
                              <p:par>
                                <p:cTn id="34" presetID="41" presetClass="entr" presetSubtype="0" fill="hold" grpId="0" nodeType="withEffect">
                                  <p:stCondLst>
                                    <p:cond delay="200"/>
                                  </p:stCondLst>
                                  <p:iterate type="lt">
                                    <p:tmPct val="10000"/>
                                  </p:iterate>
                                  <p:childTnLst>
                                    <p:set>
                                      <p:cBhvr>
                                        <p:cTn id="35" dur="1" fill="hold">
                                          <p:stCondLst>
                                            <p:cond delay="0"/>
                                          </p:stCondLst>
                                        </p:cTn>
                                        <p:tgtEl>
                                          <p:spTgt spid="4"/>
                                        </p:tgtEl>
                                        <p:attrNameLst>
                                          <p:attrName>style.visibility</p:attrName>
                                        </p:attrNameLst>
                                      </p:cBhvr>
                                      <p:to>
                                        <p:strVal val="visible"/>
                                      </p:to>
                                    </p:set>
                                    <p:anim calcmode="lin" valueType="num">
                                      <p:cBhvr>
                                        <p:cTn id="3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4"/>
                                        </p:tgtEl>
                                        <p:attrNameLst>
                                          <p:attrName>ppt_y</p:attrName>
                                        </p:attrNameLst>
                                      </p:cBhvr>
                                      <p:tavLst>
                                        <p:tav tm="0">
                                          <p:val>
                                            <p:strVal val="#ppt_y"/>
                                          </p:val>
                                        </p:tav>
                                        <p:tav tm="100000">
                                          <p:val>
                                            <p:strVal val="#ppt_y"/>
                                          </p:val>
                                        </p:tav>
                                      </p:tavLst>
                                    </p:anim>
                                    <p:anim calcmode="lin" valueType="num">
                                      <p:cBhvr>
                                        <p:cTn id="3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40" dur="500" tmFilter="0,0; .5, 1; 1, 1"/>
                                        <p:tgtEl>
                                          <p:spTgt spid="4"/>
                                        </p:tgtEl>
                                      </p:cBhvr>
                                    </p:animEffect>
                                  </p:childTnLst>
                                </p:cTn>
                              </p:par>
                              <p:par>
                                <p:cTn id="41" presetID="22" presetClass="entr" presetSubtype="8" fill="hold" grpId="0" nodeType="withEffect">
                                  <p:stCondLst>
                                    <p:cond delay="400"/>
                                  </p:stCondLst>
                                  <p:childTnLst>
                                    <p:set>
                                      <p:cBhvr>
                                        <p:cTn id="42" dur="1" fill="hold">
                                          <p:stCondLst>
                                            <p:cond delay="0"/>
                                          </p:stCondLst>
                                        </p:cTn>
                                        <p:tgtEl>
                                          <p:spTgt spid="3"/>
                                        </p:tgtEl>
                                        <p:attrNameLst>
                                          <p:attrName>style.visibility</p:attrName>
                                        </p:attrNameLst>
                                      </p:cBhvr>
                                      <p:to>
                                        <p:strVal val="visible"/>
                                      </p:to>
                                    </p:set>
                                    <p:animEffect transition="in" filter="wipe(left)">
                                      <p:cBhvr>
                                        <p:cTn id="43" dur="500"/>
                                        <p:tgtEl>
                                          <p:spTgt spid="3"/>
                                        </p:tgtEl>
                                      </p:cBhvr>
                                    </p:animEffect>
                                  </p:childTnLst>
                                </p:cTn>
                              </p:par>
                              <p:par>
                                <p:cTn id="44" presetID="22" presetClass="entr" presetSubtype="8" fill="hold" nodeType="withEffect">
                                  <p:stCondLst>
                                    <p:cond delay="300"/>
                                  </p:stCondLst>
                                  <p:childTnLst>
                                    <p:set>
                                      <p:cBhvr>
                                        <p:cTn id="45" dur="1" fill="hold">
                                          <p:stCondLst>
                                            <p:cond delay="0"/>
                                          </p:stCondLst>
                                        </p:cTn>
                                        <p:tgtEl>
                                          <p:spTgt spid="18"/>
                                        </p:tgtEl>
                                        <p:attrNameLst>
                                          <p:attrName>style.visibility</p:attrName>
                                        </p:attrNameLst>
                                      </p:cBhvr>
                                      <p:to>
                                        <p:strVal val="visible"/>
                                      </p:to>
                                    </p:set>
                                    <p:animEffect transition="in" filter="wipe(left)">
                                      <p:cBhvr>
                                        <p:cTn id="4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animBg="1"/>
      <p:bldP spid="5" grpId="1" animBg="1"/>
      <p:bldP spid="6" grpId="0" animBg="1"/>
      <p:bldP spid="6" grpId="1" animBg="1"/>
      <p:bldP spid="7" grpId="0" animBg="1"/>
      <p:bldP spid="7" grpId="1" animBg="1"/>
      <p:bldP spid="16" grpId="0" animBg="1"/>
      <p:bldP spid="16" grpId="1" animBg="1"/>
      <p:bldP spid="17" grpId="0" animBg="1"/>
      <p:bldP spid="17" grpId="1"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矩形 29"/>
          <p:cNvSpPr>
            <a:spLocks noChangeArrowheads="1"/>
          </p:cNvSpPr>
          <p:nvPr/>
        </p:nvSpPr>
        <p:spPr bwMode="auto">
          <a:xfrm>
            <a:off x="831905" y="400081"/>
            <a:ext cx="20313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dirty="0">
                <a:solidFill>
                  <a:srgbClr val="197519"/>
                </a:solidFill>
              </a:rPr>
              <a:t>点击此处输入标题</a:t>
            </a:r>
          </a:p>
        </p:txBody>
      </p:sp>
      <p:sp>
        <p:nvSpPr>
          <p:cNvPr id="31" name="等腰三角形 30"/>
          <p:cNvSpPr>
            <a:spLocks noChangeArrowheads="1"/>
          </p:cNvSpPr>
          <p:nvPr/>
        </p:nvSpPr>
        <p:spPr bwMode="auto">
          <a:xfrm>
            <a:off x="147638" y="270273"/>
            <a:ext cx="422672" cy="364331"/>
          </a:xfrm>
          <a:prstGeom prst="triangle">
            <a:avLst>
              <a:gd name="adj" fmla="val 50000"/>
            </a:avLst>
          </a:prstGeom>
          <a:solidFill>
            <a:srgbClr val="19751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2" name="等腰三角形 31"/>
          <p:cNvSpPr>
            <a:spLocks noChangeArrowheads="1"/>
          </p:cNvSpPr>
          <p:nvPr/>
        </p:nvSpPr>
        <p:spPr bwMode="auto">
          <a:xfrm>
            <a:off x="570310" y="522685"/>
            <a:ext cx="198834" cy="171450"/>
          </a:xfrm>
          <a:prstGeom prst="triangle">
            <a:avLst>
              <a:gd name="adj" fmla="val 50000"/>
            </a:avLst>
          </a:prstGeom>
          <a:solidFill>
            <a:srgbClr val="197519">
              <a:alpha val="8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3" name="等腰三角形 32"/>
          <p:cNvSpPr>
            <a:spLocks noChangeArrowheads="1"/>
          </p:cNvSpPr>
          <p:nvPr/>
        </p:nvSpPr>
        <p:spPr bwMode="auto">
          <a:xfrm flipH="1">
            <a:off x="472679" y="352425"/>
            <a:ext cx="64294" cy="55960"/>
          </a:xfrm>
          <a:prstGeom prst="triangle">
            <a:avLst>
              <a:gd name="adj" fmla="val 50000"/>
            </a:avLst>
          </a:prstGeom>
          <a:solidFill>
            <a:srgbClr val="197519">
              <a:alpha val="46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4" name="等腰三角形 33"/>
          <p:cNvSpPr>
            <a:spLocks noChangeArrowheads="1"/>
          </p:cNvSpPr>
          <p:nvPr/>
        </p:nvSpPr>
        <p:spPr bwMode="auto">
          <a:xfrm>
            <a:off x="625079" y="367904"/>
            <a:ext cx="133350" cy="114300"/>
          </a:xfrm>
          <a:prstGeom prst="triangle">
            <a:avLst>
              <a:gd name="adj" fmla="val 50000"/>
            </a:avLst>
          </a:prstGeom>
          <a:solidFill>
            <a:srgbClr val="197519">
              <a:alpha val="71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5" name="任意多边形 4"/>
          <p:cNvSpPr>
            <a:spLocks/>
          </p:cNvSpPr>
          <p:nvPr/>
        </p:nvSpPr>
        <p:spPr bwMode="auto">
          <a:xfrm>
            <a:off x="831905" y="2324734"/>
            <a:ext cx="6861570" cy="1190"/>
          </a:xfrm>
          <a:custGeom>
            <a:avLst/>
            <a:gdLst>
              <a:gd name="T0" fmla="*/ 0 w 8374743"/>
              <a:gd name="T1" fmla="*/ 0 h 1349828"/>
              <a:gd name="T2" fmla="*/ 0 w 8374743"/>
              <a:gd name="T3" fmla="*/ 2 h 1349828"/>
              <a:gd name="T4" fmla="*/ 10004727 w 8374743"/>
              <a:gd name="T5" fmla="*/ 2 h 1349828"/>
              <a:gd name="T6" fmla="*/ 0 60000 65536"/>
              <a:gd name="T7" fmla="*/ 0 60000 65536"/>
              <a:gd name="T8" fmla="*/ 0 60000 65536"/>
              <a:gd name="T9" fmla="*/ 0 w 8374743"/>
              <a:gd name="T10" fmla="*/ 0 h 1349828"/>
              <a:gd name="T11" fmla="*/ 8374743 w 8374743"/>
              <a:gd name="T12" fmla="*/ 1349828 h 1349828"/>
            </a:gdLst>
            <a:ahLst/>
            <a:cxnLst>
              <a:cxn ang="T6">
                <a:pos x="T0" y="T1"/>
              </a:cxn>
              <a:cxn ang="T7">
                <a:pos x="T2" y="T3"/>
              </a:cxn>
              <a:cxn ang="T8">
                <a:pos x="T4" y="T5"/>
              </a:cxn>
            </a:cxnLst>
            <a:rect l="T9" t="T10" r="T11" b="T12"/>
            <a:pathLst>
              <a:path w="8374743" h="1349828">
                <a:moveTo>
                  <a:pt x="0" y="0"/>
                </a:moveTo>
                <a:lnTo>
                  <a:pt x="0" y="1349828"/>
                </a:lnTo>
                <a:lnTo>
                  <a:pt x="8374743" y="1349828"/>
                </a:lnTo>
              </a:path>
            </a:pathLst>
          </a:custGeom>
          <a:solidFill>
            <a:srgbClr val="197519"/>
          </a:solidFill>
          <a:ln w="25400" cap="flat" cmpd="sng">
            <a:solidFill>
              <a:srgbClr val="197519"/>
            </a:solidFill>
            <a:bevel/>
            <a:headEnd type="oval" w="med" len="med"/>
            <a:tailEnd type="oval" w="med" len="med"/>
          </a:ln>
        </p:spPr>
        <p:txBody>
          <a:bodyPr anchor="ctr"/>
          <a:lstStyle/>
          <a:p>
            <a:endParaRPr lang="zh-CN" altLang="en-US" sz="1180"/>
          </a:p>
        </p:txBody>
      </p:sp>
      <p:grpSp>
        <p:nvGrpSpPr>
          <p:cNvPr id="36" name="组合 5"/>
          <p:cNvGrpSpPr>
            <a:grpSpLocks/>
          </p:cNvGrpSpPr>
          <p:nvPr/>
        </p:nvGrpSpPr>
        <p:grpSpPr bwMode="auto">
          <a:xfrm>
            <a:off x="1246026" y="1690460"/>
            <a:ext cx="1330426" cy="2814363"/>
            <a:chOff x="0" y="0"/>
            <a:chExt cx="1774825" cy="3754438"/>
          </a:xfrm>
          <a:solidFill>
            <a:srgbClr val="197519"/>
          </a:solidFill>
        </p:grpSpPr>
        <p:sp>
          <p:nvSpPr>
            <p:cNvPr id="37" name="椭圆 6"/>
            <p:cNvSpPr>
              <a:spLocks noChangeArrowheads="1"/>
            </p:cNvSpPr>
            <p:nvPr/>
          </p:nvSpPr>
          <p:spPr bwMode="auto">
            <a:xfrm>
              <a:off x="1055687" y="750888"/>
              <a:ext cx="179388" cy="177800"/>
            </a:xfrm>
            <a:prstGeom prst="ellipse">
              <a:avLst/>
            </a:prstGeom>
            <a:grpFill/>
            <a:ln w="25400">
              <a:solidFill>
                <a:srgbClr val="FFFFFF"/>
              </a:solidFill>
              <a:bevel/>
              <a:headEnd/>
              <a:tailEnd/>
            </a:ln>
          </p:spPr>
          <p:txBody>
            <a:bodyPr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974">
                <a:solidFill>
                  <a:srgbClr val="FFFFFF"/>
                </a:solidFill>
                <a:latin typeface="Calibri" panose="020F0502020204030204" pitchFamily="34" charset="0"/>
                <a:sym typeface="Calibri" panose="020F0502020204030204" pitchFamily="34" charset="0"/>
              </a:endParaRPr>
            </a:p>
          </p:txBody>
        </p:sp>
        <p:sp>
          <p:nvSpPr>
            <p:cNvPr id="38" name="椭圆形标注 7"/>
            <p:cNvSpPr>
              <a:spLocks noChangeArrowheads="1"/>
            </p:cNvSpPr>
            <p:nvPr/>
          </p:nvSpPr>
          <p:spPr bwMode="auto">
            <a:xfrm flipH="1">
              <a:off x="527050" y="0"/>
              <a:ext cx="720725" cy="493713"/>
            </a:xfrm>
            <a:prstGeom prst="wedgeEllipseCallout">
              <a:avLst>
                <a:gd name="adj1" fmla="val -27065"/>
                <a:gd name="adj2" fmla="val 71625"/>
              </a:avLst>
            </a:prstGeom>
            <a:grpFill/>
            <a:ln>
              <a:noFill/>
            </a:ln>
            <a:extLst>
              <a:ext uri="{91240B29-F687-4F45-9708-019B960494DF}">
                <a14:hiddenLine xmlns:a14="http://schemas.microsoft.com/office/drawing/2010/main" w="25400">
                  <a:solidFill>
                    <a:srgbClr val="000000"/>
                  </a:solidFill>
                  <a:bevel/>
                  <a:headEnd/>
                  <a:tailEnd/>
                </a14:hiddenLine>
              </a:ext>
            </a:extLst>
          </p:spPr>
          <p:txBody>
            <a:bodyPr lIns="0" tIns="0" rIns="0" bIns="0"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799" b="1">
                  <a:solidFill>
                    <a:srgbClr val="FFFFFF"/>
                  </a:solidFill>
                  <a:latin typeface="Agency FB" panose="020B0503020202020204" pitchFamily="34" charset="0"/>
                  <a:ea typeface="微软雅黑" panose="020B0503020204020204" pitchFamily="34" charset="-122"/>
                  <a:sym typeface="Times New Roman" panose="02020603050405020304" pitchFamily="18" charset="0"/>
                </a:rPr>
                <a:t>01</a:t>
              </a:r>
              <a:endParaRPr lang="zh-CN" altLang="en-US" sz="1574"/>
            </a:p>
          </p:txBody>
        </p:sp>
        <p:sp>
          <p:nvSpPr>
            <p:cNvPr id="39" name="任意多边形 8"/>
            <p:cNvSpPr>
              <a:spLocks noChangeArrowheads="1"/>
            </p:cNvSpPr>
            <p:nvPr/>
          </p:nvSpPr>
          <p:spPr bwMode="auto">
            <a:xfrm>
              <a:off x="0" y="1006475"/>
              <a:ext cx="1774825" cy="2747963"/>
            </a:xfrm>
            <a:custGeom>
              <a:avLst/>
              <a:gdLst>
                <a:gd name="T0" fmla="*/ 1570696 w 1293018"/>
                <a:gd name="T1" fmla="*/ 0 h 2000700"/>
                <a:gd name="T2" fmla="*/ 1714058 w 1293018"/>
                <a:gd name="T3" fmla="*/ 247494 h 2000700"/>
                <a:gd name="T4" fmla="*/ 2189331 w 1293018"/>
                <a:gd name="T5" fmla="*/ 247494 h 2000700"/>
                <a:gd name="T6" fmla="*/ 2436164 w 1293018"/>
                <a:gd name="T7" fmla="*/ 494643 h 2000700"/>
                <a:gd name="T8" fmla="*/ 2436164 w 1293018"/>
                <a:gd name="T9" fmla="*/ 3527180 h 2000700"/>
                <a:gd name="T10" fmla="*/ 2189331 w 1293018"/>
                <a:gd name="T11" fmla="*/ 3774329 h 2000700"/>
                <a:gd name="T12" fmla="*/ 246833 w 1293018"/>
                <a:gd name="T13" fmla="*/ 3774329 h 2000700"/>
                <a:gd name="T14" fmla="*/ 0 w 1293018"/>
                <a:gd name="T15" fmla="*/ 3527180 h 2000700"/>
                <a:gd name="T16" fmla="*/ 0 w 1293018"/>
                <a:gd name="T17" fmla="*/ 494643 h 2000700"/>
                <a:gd name="T18" fmla="*/ 246833 w 1293018"/>
                <a:gd name="T19" fmla="*/ 247494 h 2000700"/>
                <a:gd name="T20" fmla="*/ 1427331 w 1293018"/>
                <a:gd name="T21" fmla="*/ 247494 h 20007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93018"/>
                <a:gd name="T34" fmla="*/ 0 h 2000700"/>
                <a:gd name="T35" fmla="*/ 1293018 w 1293018"/>
                <a:gd name="T36" fmla="*/ 2000700 h 20007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93018" h="2000700">
                  <a:moveTo>
                    <a:pt x="833662" y="0"/>
                  </a:moveTo>
                  <a:lnTo>
                    <a:pt x="909753" y="131192"/>
                  </a:lnTo>
                  <a:lnTo>
                    <a:pt x="1162009" y="131192"/>
                  </a:lnTo>
                  <a:cubicBezTo>
                    <a:pt x="1234363" y="131192"/>
                    <a:pt x="1293018" y="189847"/>
                    <a:pt x="1293018" y="262201"/>
                  </a:cubicBezTo>
                  <a:lnTo>
                    <a:pt x="1293018" y="1869691"/>
                  </a:lnTo>
                  <a:cubicBezTo>
                    <a:pt x="1293018" y="1942045"/>
                    <a:pt x="1234363" y="2000700"/>
                    <a:pt x="1162009" y="2000700"/>
                  </a:cubicBezTo>
                  <a:lnTo>
                    <a:pt x="131009" y="2000700"/>
                  </a:lnTo>
                  <a:cubicBezTo>
                    <a:pt x="58655" y="2000700"/>
                    <a:pt x="0" y="1942045"/>
                    <a:pt x="0" y="1869691"/>
                  </a:cubicBezTo>
                  <a:lnTo>
                    <a:pt x="0" y="262201"/>
                  </a:lnTo>
                  <a:cubicBezTo>
                    <a:pt x="0" y="189847"/>
                    <a:pt x="58655" y="131192"/>
                    <a:pt x="131009" y="131192"/>
                  </a:cubicBezTo>
                  <a:lnTo>
                    <a:pt x="757570" y="131192"/>
                  </a:lnTo>
                  <a:lnTo>
                    <a:pt x="833662" y="0"/>
                  </a:lnTo>
                  <a:close/>
                </a:path>
              </a:pathLst>
            </a:custGeom>
            <a:grpFill/>
            <a:ln w="3175">
              <a:solidFill>
                <a:schemeClr val="bg1"/>
              </a:solidFill>
              <a:bevel/>
              <a:headEnd/>
              <a:tailEnd/>
            </a:ln>
          </p:spPr>
          <p:txBody>
            <a:bodyPr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zh-CN" altLang="en-US" sz="1199"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此处输入文本</a:t>
              </a:r>
            </a:p>
            <a:p>
              <a:pPr algn="ctr" eaLnBrk="1" hangingPunct="1">
                <a:lnSpc>
                  <a:spcPct val="150000"/>
                </a:lnSpc>
              </a:pPr>
              <a:r>
                <a:rPr lang="zh-CN" altLang="en-US" sz="1199"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此处输入文本</a:t>
              </a:r>
            </a:p>
            <a:p>
              <a:pPr algn="ctr" eaLnBrk="1" hangingPunct="1">
                <a:lnSpc>
                  <a:spcPct val="150000"/>
                </a:lnSpc>
              </a:pPr>
              <a:r>
                <a:rPr lang="zh-CN" altLang="en-US" sz="1199"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此处输入文本</a:t>
              </a:r>
              <a:endParaRPr lang="zh-CN" altLang="en-US" sz="1574" dirty="0"/>
            </a:p>
          </p:txBody>
        </p:sp>
      </p:grpSp>
      <p:grpSp>
        <p:nvGrpSpPr>
          <p:cNvPr id="40" name="组合 9"/>
          <p:cNvGrpSpPr>
            <a:grpSpLocks/>
          </p:cNvGrpSpPr>
          <p:nvPr/>
        </p:nvGrpSpPr>
        <p:grpSpPr bwMode="auto">
          <a:xfrm>
            <a:off x="2858483" y="1690460"/>
            <a:ext cx="1330426" cy="2814363"/>
            <a:chOff x="0" y="0"/>
            <a:chExt cx="1774825" cy="3754438"/>
          </a:xfrm>
          <a:solidFill>
            <a:srgbClr val="197519"/>
          </a:solidFill>
        </p:grpSpPr>
        <p:sp>
          <p:nvSpPr>
            <p:cNvPr id="41" name="椭圆 10"/>
            <p:cNvSpPr>
              <a:spLocks noChangeArrowheads="1"/>
            </p:cNvSpPr>
            <p:nvPr/>
          </p:nvSpPr>
          <p:spPr bwMode="auto">
            <a:xfrm>
              <a:off x="1011238" y="750888"/>
              <a:ext cx="179387" cy="177800"/>
            </a:xfrm>
            <a:prstGeom prst="ellipse">
              <a:avLst/>
            </a:prstGeom>
            <a:grpFill/>
            <a:ln w="25400">
              <a:solidFill>
                <a:srgbClr val="FFFFFF"/>
              </a:solidFill>
              <a:bevel/>
              <a:headEnd/>
              <a:tailEnd/>
            </a:ln>
          </p:spPr>
          <p:txBody>
            <a:bodyPr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974">
                <a:solidFill>
                  <a:srgbClr val="FFFFFF"/>
                </a:solidFill>
                <a:latin typeface="Calibri" panose="020F0502020204030204" pitchFamily="34" charset="0"/>
                <a:sym typeface="Calibri" panose="020F0502020204030204" pitchFamily="34" charset="0"/>
              </a:endParaRPr>
            </a:p>
          </p:txBody>
        </p:sp>
        <p:sp>
          <p:nvSpPr>
            <p:cNvPr id="42" name="椭圆形标注 11"/>
            <p:cNvSpPr>
              <a:spLocks noChangeArrowheads="1"/>
            </p:cNvSpPr>
            <p:nvPr/>
          </p:nvSpPr>
          <p:spPr bwMode="auto">
            <a:xfrm flipH="1">
              <a:off x="527050" y="0"/>
              <a:ext cx="720725" cy="493713"/>
            </a:xfrm>
            <a:prstGeom prst="wedgeEllipseCallout">
              <a:avLst>
                <a:gd name="adj1" fmla="val -27065"/>
                <a:gd name="adj2" fmla="val 71625"/>
              </a:avLst>
            </a:prstGeom>
            <a:grpFill/>
            <a:ln>
              <a:noFill/>
            </a:ln>
            <a:extLst>
              <a:ext uri="{91240B29-F687-4F45-9708-019B960494DF}">
                <a14:hiddenLine xmlns:a14="http://schemas.microsoft.com/office/drawing/2010/main" w="25400">
                  <a:solidFill>
                    <a:srgbClr val="000000"/>
                  </a:solidFill>
                  <a:bevel/>
                  <a:headEnd/>
                  <a:tailEnd/>
                </a14:hiddenLine>
              </a:ext>
            </a:extLst>
          </p:spPr>
          <p:txBody>
            <a:bodyPr lIns="0" tIns="0" rIns="0" bIns="0"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799" b="1">
                  <a:solidFill>
                    <a:srgbClr val="FFFFFF"/>
                  </a:solidFill>
                  <a:latin typeface="Agency FB" panose="020B0503020202020204" pitchFamily="34" charset="0"/>
                  <a:ea typeface="微软雅黑" panose="020B0503020204020204" pitchFamily="34" charset="-122"/>
                  <a:sym typeface="Times New Roman" panose="02020603050405020304" pitchFamily="18" charset="0"/>
                </a:rPr>
                <a:t>02</a:t>
              </a:r>
              <a:endParaRPr lang="zh-CN" altLang="en-US" sz="1574"/>
            </a:p>
          </p:txBody>
        </p:sp>
        <p:sp>
          <p:nvSpPr>
            <p:cNvPr id="43" name="任意多边形 12"/>
            <p:cNvSpPr>
              <a:spLocks noChangeArrowheads="1"/>
            </p:cNvSpPr>
            <p:nvPr/>
          </p:nvSpPr>
          <p:spPr bwMode="auto">
            <a:xfrm>
              <a:off x="0" y="1006475"/>
              <a:ext cx="1774825" cy="2747963"/>
            </a:xfrm>
            <a:custGeom>
              <a:avLst/>
              <a:gdLst>
                <a:gd name="T0" fmla="*/ 1570696 w 1293018"/>
                <a:gd name="T1" fmla="*/ 0 h 2000700"/>
                <a:gd name="T2" fmla="*/ 1714058 w 1293018"/>
                <a:gd name="T3" fmla="*/ 247494 h 2000700"/>
                <a:gd name="T4" fmla="*/ 2189331 w 1293018"/>
                <a:gd name="T5" fmla="*/ 247494 h 2000700"/>
                <a:gd name="T6" fmla="*/ 2436164 w 1293018"/>
                <a:gd name="T7" fmla="*/ 494643 h 2000700"/>
                <a:gd name="T8" fmla="*/ 2436164 w 1293018"/>
                <a:gd name="T9" fmla="*/ 3527180 h 2000700"/>
                <a:gd name="T10" fmla="*/ 2189331 w 1293018"/>
                <a:gd name="T11" fmla="*/ 3774329 h 2000700"/>
                <a:gd name="T12" fmla="*/ 246833 w 1293018"/>
                <a:gd name="T13" fmla="*/ 3774329 h 2000700"/>
                <a:gd name="T14" fmla="*/ 0 w 1293018"/>
                <a:gd name="T15" fmla="*/ 3527180 h 2000700"/>
                <a:gd name="T16" fmla="*/ 0 w 1293018"/>
                <a:gd name="T17" fmla="*/ 494643 h 2000700"/>
                <a:gd name="T18" fmla="*/ 246833 w 1293018"/>
                <a:gd name="T19" fmla="*/ 247494 h 2000700"/>
                <a:gd name="T20" fmla="*/ 1427331 w 1293018"/>
                <a:gd name="T21" fmla="*/ 247494 h 20007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93018"/>
                <a:gd name="T34" fmla="*/ 0 h 2000700"/>
                <a:gd name="T35" fmla="*/ 1293018 w 1293018"/>
                <a:gd name="T36" fmla="*/ 2000700 h 20007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93018" h="2000700">
                  <a:moveTo>
                    <a:pt x="833662" y="0"/>
                  </a:moveTo>
                  <a:lnTo>
                    <a:pt x="909753" y="131192"/>
                  </a:lnTo>
                  <a:lnTo>
                    <a:pt x="1162009" y="131192"/>
                  </a:lnTo>
                  <a:cubicBezTo>
                    <a:pt x="1234363" y="131192"/>
                    <a:pt x="1293018" y="189847"/>
                    <a:pt x="1293018" y="262201"/>
                  </a:cubicBezTo>
                  <a:lnTo>
                    <a:pt x="1293018" y="1869691"/>
                  </a:lnTo>
                  <a:cubicBezTo>
                    <a:pt x="1293018" y="1942045"/>
                    <a:pt x="1234363" y="2000700"/>
                    <a:pt x="1162009" y="2000700"/>
                  </a:cubicBezTo>
                  <a:lnTo>
                    <a:pt x="131009" y="2000700"/>
                  </a:lnTo>
                  <a:cubicBezTo>
                    <a:pt x="58655" y="2000700"/>
                    <a:pt x="0" y="1942045"/>
                    <a:pt x="0" y="1869691"/>
                  </a:cubicBezTo>
                  <a:lnTo>
                    <a:pt x="0" y="262201"/>
                  </a:lnTo>
                  <a:cubicBezTo>
                    <a:pt x="0" y="189847"/>
                    <a:pt x="58655" y="131192"/>
                    <a:pt x="131009" y="131192"/>
                  </a:cubicBezTo>
                  <a:lnTo>
                    <a:pt x="757570" y="131192"/>
                  </a:lnTo>
                  <a:lnTo>
                    <a:pt x="833662" y="0"/>
                  </a:lnTo>
                  <a:close/>
                </a:path>
              </a:pathLst>
            </a:custGeom>
            <a:grpFill/>
            <a:ln w="3175">
              <a:solidFill>
                <a:schemeClr val="bg1"/>
              </a:solidFill>
              <a:bevel/>
              <a:headEnd/>
              <a:tailEnd/>
            </a:ln>
          </p:spPr>
          <p:txBody>
            <a:bodyPr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zh-CN" altLang="en-US" sz="1199"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此处输入文本</a:t>
              </a:r>
            </a:p>
            <a:p>
              <a:pPr algn="ctr" eaLnBrk="1" hangingPunct="1">
                <a:lnSpc>
                  <a:spcPct val="150000"/>
                </a:lnSpc>
              </a:pPr>
              <a:r>
                <a:rPr lang="zh-CN" altLang="en-US" sz="1199"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此处输入文本</a:t>
              </a:r>
            </a:p>
            <a:p>
              <a:pPr algn="ctr" eaLnBrk="1" hangingPunct="1">
                <a:lnSpc>
                  <a:spcPct val="150000"/>
                </a:lnSpc>
              </a:pPr>
              <a:r>
                <a:rPr lang="zh-CN" altLang="en-US" sz="1199"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此处输入文本</a:t>
              </a:r>
              <a:endParaRPr lang="zh-CN" altLang="en-US" sz="1574" dirty="0"/>
            </a:p>
          </p:txBody>
        </p:sp>
      </p:grpSp>
      <p:grpSp>
        <p:nvGrpSpPr>
          <p:cNvPr id="44" name="组合 13"/>
          <p:cNvGrpSpPr>
            <a:grpSpLocks/>
          </p:cNvGrpSpPr>
          <p:nvPr/>
        </p:nvGrpSpPr>
        <p:grpSpPr bwMode="auto">
          <a:xfrm>
            <a:off x="4455470" y="1690460"/>
            <a:ext cx="1331616" cy="2814363"/>
            <a:chOff x="0" y="0"/>
            <a:chExt cx="1776413" cy="3754438"/>
          </a:xfrm>
          <a:solidFill>
            <a:srgbClr val="197519"/>
          </a:solidFill>
        </p:grpSpPr>
        <p:sp>
          <p:nvSpPr>
            <p:cNvPr id="45" name="椭圆 14"/>
            <p:cNvSpPr>
              <a:spLocks noChangeArrowheads="1"/>
            </p:cNvSpPr>
            <p:nvPr/>
          </p:nvSpPr>
          <p:spPr bwMode="auto">
            <a:xfrm>
              <a:off x="1008063" y="750888"/>
              <a:ext cx="179387" cy="177800"/>
            </a:xfrm>
            <a:prstGeom prst="ellipse">
              <a:avLst/>
            </a:prstGeom>
            <a:grpFill/>
            <a:ln w="25400">
              <a:solidFill>
                <a:srgbClr val="FFFFFF"/>
              </a:solidFill>
              <a:bevel/>
              <a:headEnd/>
              <a:tailEnd/>
            </a:ln>
          </p:spPr>
          <p:txBody>
            <a:bodyPr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974">
                <a:solidFill>
                  <a:srgbClr val="FFFFFF"/>
                </a:solidFill>
                <a:latin typeface="Calibri" panose="020F0502020204030204" pitchFamily="34" charset="0"/>
                <a:sym typeface="Calibri" panose="020F0502020204030204" pitchFamily="34" charset="0"/>
              </a:endParaRPr>
            </a:p>
          </p:txBody>
        </p:sp>
        <p:sp>
          <p:nvSpPr>
            <p:cNvPr id="46" name="椭圆形标注 15"/>
            <p:cNvSpPr>
              <a:spLocks noChangeArrowheads="1"/>
            </p:cNvSpPr>
            <p:nvPr/>
          </p:nvSpPr>
          <p:spPr bwMode="auto">
            <a:xfrm flipH="1">
              <a:off x="528638" y="0"/>
              <a:ext cx="719137" cy="493713"/>
            </a:xfrm>
            <a:prstGeom prst="wedgeEllipseCallout">
              <a:avLst>
                <a:gd name="adj1" fmla="val -27065"/>
                <a:gd name="adj2" fmla="val 71625"/>
              </a:avLst>
            </a:prstGeom>
            <a:grpFill/>
            <a:ln>
              <a:noFill/>
            </a:ln>
            <a:extLst>
              <a:ext uri="{91240B29-F687-4F45-9708-019B960494DF}">
                <a14:hiddenLine xmlns:a14="http://schemas.microsoft.com/office/drawing/2010/main" w="25400">
                  <a:solidFill>
                    <a:srgbClr val="000000"/>
                  </a:solidFill>
                  <a:bevel/>
                  <a:headEnd/>
                  <a:tailEnd/>
                </a14:hiddenLine>
              </a:ext>
            </a:extLst>
          </p:spPr>
          <p:txBody>
            <a:bodyPr lIns="0" tIns="0" rIns="0" bIns="0"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799" b="1">
                  <a:solidFill>
                    <a:srgbClr val="FFFFFF"/>
                  </a:solidFill>
                  <a:latin typeface="Agency FB" panose="020B0503020202020204" pitchFamily="34" charset="0"/>
                  <a:ea typeface="微软雅黑" panose="020B0503020204020204" pitchFamily="34" charset="-122"/>
                  <a:sym typeface="Times New Roman" panose="02020603050405020304" pitchFamily="18" charset="0"/>
                </a:rPr>
                <a:t>03</a:t>
              </a:r>
              <a:endParaRPr lang="zh-CN" altLang="en-US" sz="1574"/>
            </a:p>
          </p:txBody>
        </p:sp>
        <p:sp>
          <p:nvSpPr>
            <p:cNvPr id="47" name="任意多边形 16"/>
            <p:cNvSpPr>
              <a:spLocks noChangeArrowheads="1"/>
            </p:cNvSpPr>
            <p:nvPr/>
          </p:nvSpPr>
          <p:spPr bwMode="auto">
            <a:xfrm>
              <a:off x="0" y="1006475"/>
              <a:ext cx="1776413" cy="2747963"/>
            </a:xfrm>
            <a:custGeom>
              <a:avLst/>
              <a:gdLst>
                <a:gd name="T0" fmla="*/ 1573508 w 1293018"/>
                <a:gd name="T1" fmla="*/ 0 h 2000700"/>
                <a:gd name="T2" fmla="*/ 1717126 w 1293018"/>
                <a:gd name="T3" fmla="*/ 247494 h 2000700"/>
                <a:gd name="T4" fmla="*/ 2193250 w 1293018"/>
                <a:gd name="T5" fmla="*/ 247494 h 2000700"/>
                <a:gd name="T6" fmla="*/ 2440525 w 1293018"/>
                <a:gd name="T7" fmla="*/ 494643 h 2000700"/>
                <a:gd name="T8" fmla="*/ 2440525 w 1293018"/>
                <a:gd name="T9" fmla="*/ 3527180 h 2000700"/>
                <a:gd name="T10" fmla="*/ 2193250 w 1293018"/>
                <a:gd name="T11" fmla="*/ 3774329 h 2000700"/>
                <a:gd name="T12" fmla="*/ 247275 w 1293018"/>
                <a:gd name="T13" fmla="*/ 3774329 h 2000700"/>
                <a:gd name="T14" fmla="*/ 0 w 1293018"/>
                <a:gd name="T15" fmla="*/ 3527180 h 2000700"/>
                <a:gd name="T16" fmla="*/ 0 w 1293018"/>
                <a:gd name="T17" fmla="*/ 494643 h 2000700"/>
                <a:gd name="T18" fmla="*/ 247275 w 1293018"/>
                <a:gd name="T19" fmla="*/ 247494 h 2000700"/>
                <a:gd name="T20" fmla="*/ 1429887 w 1293018"/>
                <a:gd name="T21" fmla="*/ 247494 h 20007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93018"/>
                <a:gd name="T34" fmla="*/ 0 h 2000700"/>
                <a:gd name="T35" fmla="*/ 1293018 w 1293018"/>
                <a:gd name="T36" fmla="*/ 2000700 h 20007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93018" h="2000700">
                  <a:moveTo>
                    <a:pt x="833662" y="0"/>
                  </a:moveTo>
                  <a:lnTo>
                    <a:pt x="909753" y="131192"/>
                  </a:lnTo>
                  <a:lnTo>
                    <a:pt x="1162009" y="131192"/>
                  </a:lnTo>
                  <a:cubicBezTo>
                    <a:pt x="1234363" y="131192"/>
                    <a:pt x="1293018" y="189847"/>
                    <a:pt x="1293018" y="262201"/>
                  </a:cubicBezTo>
                  <a:lnTo>
                    <a:pt x="1293018" y="1869691"/>
                  </a:lnTo>
                  <a:cubicBezTo>
                    <a:pt x="1293018" y="1942045"/>
                    <a:pt x="1234363" y="2000700"/>
                    <a:pt x="1162009" y="2000700"/>
                  </a:cubicBezTo>
                  <a:lnTo>
                    <a:pt x="131009" y="2000700"/>
                  </a:lnTo>
                  <a:cubicBezTo>
                    <a:pt x="58655" y="2000700"/>
                    <a:pt x="0" y="1942045"/>
                    <a:pt x="0" y="1869691"/>
                  </a:cubicBezTo>
                  <a:lnTo>
                    <a:pt x="0" y="262201"/>
                  </a:lnTo>
                  <a:cubicBezTo>
                    <a:pt x="0" y="189847"/>
                    <a:pt x="58655" y="131192"/>
                    <a:pt x="131009" y="131192"/>
                  </a:cubicBezTo>
                  <a:lnTo>
                    <a:pt x="757570" y="131192"/>
                  </a:lnTo>
                  <a:lnTo>
                    <a:pt x="833662" y="0"/>
                  </a:lnTo>
                  <a:close/>
                </a:path>
              </a:pathLst>
            </a:custGeom>
            <a:grpFill/>
            <a:ln w="3175">
              <a:solidFill>
                <a:schemeClr val="bg1"/>
              </a:solidFill>
              <a:bevel/>
              <a:headEnd/>
              <a:tailEnd/>
            </a:ln>
          </p:spPr>
          <p:txBody>
            <a:bodyPr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zh-CN" altLang="en-US" sz="1199">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此处输入文本</a:t>
              </a:r>
            </a:p>
            <a:p>
              <a:pPr algn="ctr" eaLnBrk="1" hangingPunct="1">
                <a:lnSpc>
                  <a:spcPct val="150000"/>
                </a:lnSpc>
              </a:pPr>
              <a:r>
                <a:rPr lang="zh-CN" altLang="en-US" sz="1199">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此处输入文本</a:t>
              </a:r>
            </a:p>
            <a:p>
              <a:pPr algn="ctr" eaLnBrk="1" hangingPunct="1">
                <a:lnSpc>
                  <a:spcPct val="150000"/>
                </a:lnSpc>
              </a:pPr>
              <a:r>
                <a:rPr lang="zh-CN" altLang="en-US" sz="1199">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此处输入文本</a:t>
              </a:r>
              <a:endParaRPr lang="zh-CN" altLang="en-US" sz="1574"/>
            </a:p>
          </p:txBody>
        </p:sp>
      </p:grpSp>
      <p:grpSp>
        <p:nvGrpSpPr>
          <p:cNvPr id="48" name="组合 17"/>
          <p:cNvGrpSpPr>
            <a:grpSpLocks/>
          </p:cNvGrpSpPr>
          <p:nvPr/>
        </p:nvGrpSpPr>
        <p:grpSpPr bwMode="auto">
          <a:xfrm>
            <a:off x="6053647" y="1690460"/>
            <a:ext cx="1330426" cy="2814363"/>
            <a:chOff x="0" y="0"/>
            <a:chExt cx="1774825" cy="3754438"/>
          </a:xfrm>
          <a:solidFill>
            <a:srgbClr val="197519"/>
          </a:solidFill>
        </p:grpSpPr>
        <p:sp>
          <p:nvSpPr>
            <p:cNvPr id="49" name="椭圆 18"/>
            <p:cNvSpPr>
              <a:spLocks noChangeArrowheads="1"/>
            </p:cNvSpPr>
            <p:nvPr/>
          </p:nvSpPr>
          <p:spPr bwMode="auto">
            <a:xfrm>
              <a:off x="1006475" y="750888"/>
              <a:ext cx="179387" cy="177800"/>
            </a:xfrm>
            <a:prstGeom prst="ellipse">
              <a:avLst/>
            </a:prstGeom>
            <a:grpFill/>
            <a:ln w="25400">
              <a:solidFill>
                <a:srgbClr val="FFFFFF"/>
              </a:solidFill>
              <a:bevel/>
              <a:headEnd/>
              <a:tailEnd/>
            </a:ln>
          </p:spPr>
          <p:txBody>
            <a:bodyPr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974">
                <a:solidFill>
                  <a:srgbClr val="FFFFFF"/>
                </a:solidFill>
                <a:latin typeface="Calibri" panose="020F0502020204030204" pitchFamily="34" charset="0"/>
                <a:sym typeface="Calibri" panose="020F0502020204030204" pitchFamily="34" charset="0"/>
              </a:endParaRPr>
            </a:p>
          </p:txBody>
        </p:sp>
        <p:sp>
          <p:nvSpPr>
            <p:cNvPr id="50" name="椭圆形标注 19"/>
            <p:cNvSpPr>
              <a:spLocks noChangeArrowheads="1"/>
            </p:cNvSpPr>
            <p:nvPr/>
          </p:nvSpPr>
          <p:spPr bwMode="auto">
            <a:xfrm flipH="1">
              <a:off x="533400" y="0"/>
              <a:ext cx="720725" cy="493713"/>
            </a:xfrm>
            <a:prstGeom prst="wedgeEllipseCallout">
              <a:avLst>
                <a:gd name="adj1" fmla="val -27065"/>
                <a:gd name="adj2" fmla="val 71625"/>
              </a:avLst>
            </a:prstGeom>
            <a:grpFill/>
            <a:ln>
              <a:noFill/>
            </a:ln>
            <a:extLst>
              <a:ext uri="{91240B29-F687-4F45-9708-019B960494DF}">
                <a14:hiddenLine xmlns:a14="http://schemas.microsoft.com/office/drawing/2010/main" w="25400">
                  <a:solidFill>
                    <a:srgbClr val="000000"/>
                  </a:solidFill>
                  <a:bevel/>
                  <a:headEnd/>
                  <a:tailEnd/>
                </a14:hiddenLine>
              </a:ext>
            </a:extLst>
          </p:spPr>
          <p:txBody>
            <a:bodyPr lIns="0" tIns="0" rIns="0" bIns="0"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799" b="1">
                  <a:solidFill>
                    <a:srgbClr val="FFFFFF"/>
                  </a:solidFill>
                  <a:latin typeface="Agency FB" panose="020B0503020202020204" pitchFamily="34" charset="0"/>
                  <a:ea typeface="微软雅黑" panose="020B0503020204020204" pitchFamily="34" charset="-122"/>
                  <a:sym typeface="Times New Roman" panose="02020603050405020304" pitchFamily="18" charset="0"/>
                </a:rPr>
                <a:t>04</a:t>
              </a:r>
              <a:endParaRPr lang="zh-CN" altLang="en-US" sz="1574"/>
            </a:p>
          </p:txBody>
        </p:sp>
        <p:sp>
          <p:nvSpPr>
            <p:cNvPr id="51" name="任意多边形 20"/>
            <p:cNvSpPr>
              <a:spLocks noChangeArrowheads="1"/>
            </p:cNvSpPr>
            <p:nvPr/>
          </p:nvSpPr>
          <p:spPr bwMode="auto">
            <a:xfrm>
              <a:off x="0" y="1006475"/>
              <a:ext cx="1774825" cy="2747963"/>
            </a:xfrm>
            <a:custGeom>
              <a:avLst/>
              <a:gdLst>
                <a:gd name="T0" fmla="*/ 1570696 w 1293018"/>
                <a:gd name="T1" fmla="*/ 0 h 2000700"/>
                <a:gd name="T2" fmla="*/ 1714058 w 1293018"/>
                <a:gd name="T3" fmla="*/ 247494 h 2000700"/>
                <a:gd name="T4" fmla="*/ 2189331 w 1293018"/>
                <a:gd name="T5" fmla="*/ 247494 h 2000700"/>
                <a:gd name="T6" fmla="*/ 2436164 w 1293018"/>
                <a:gd name="T7" fmla="*/ 494643 h 2000700"/>
                <a:gd name="T8" fmla="*/ 2436164 w 1293018"/>
                <a:gd name="T9" fmla="*/ 3527180 h 2000700"/>
                <a:gd name="T10" fmla="*/ 2189331 w 1293018"/>
                <a:gd name="T11" fmla="*/ 3774329 h 2000700"/>
                <a:gd name="T12" fmla="*/ 246833 w 1293018"/>
                <a:gd name="T13" fmla="*/ 3774329 h 2000700"/>
                <a:gd name="T14" fmla="*/ 0 w 1293018"/>
                <a:gd name="T15" fmla="*/ 3527180 h 2000700"/>
                <a:gd name="T16" fmla="*/ 0 w 1293018"/>
                <a:gd name="T17" fmla="*/ 494643 h 2000700"/>
                <a:gd name="T18" fmla="*/ 246833 w 1293018"/>
                <a:gd name="T19" fmla="*/ 247494 h 2000700"/>
                <a:gd name="T20" fmla="*/ 1427331 w 1293018"/>
                <a:gd name="T21" fmla="*/ 247494 h 20007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93018"/>
                <a:gd name="T34" fmla="*/ 0 h 2000700"/>
                <a:gd name="T35" fmla="*/ 1293018 w 1293018"/>
                <a:gd name="T36" fmla="*/ 2000700 h 20007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93018" h="2000700">
                  <a:moveTo>
                    <a:pt x="833662" y="0"/>
                  </a:moveTo>
                  <a:lnTo>
                    <a:pt x="909753" y="131192"/>
                  </a:lnTo>
                  <a:lnTo>
                    <a:pt x="1162009" y="131192"/>
                  </a:lnTo>
                  <a:cubicBezTo>
                    <a:pt x="1234363" y="131192"/>
                    <a:pt x="1293018" y="189847"/>
                    <a:pt x="1293018" y="262201"/>
                  </a:cubicBezTo>
                  <a:lnTo>
                    <a:pt x="1293018" y="1869691"/>
                  </a:lnTo>
                  <a:cubicBezTo>
                    <a:pt x="1293018" y="1942045"/>
                    <a:pt x="1234363" y="2000700"/>
                    <a:pt x="1162009" y="2000700"/>
                  </a:cubicBezTo>
                  <a:lnTo>
                    <a:pt x="131009" y="2000700"/>
                  </a:lnTo>
                  <a:cubicBezTo>
                    <a:pt x="58655" y="2000700"/>
                    <a:pt x="0" y="1942045"/>
                    <a:pt x="0" y="1869691"/>
                  </a:cubicBezTo>
                  <a:lnTo>
                    <a:pt x="0" y="262201"/>
                  </a:lnTo>
                  <a:cubicBezTo>
                    <a:pt x="0" y="189847"/>
                    <a:pt x="58655" y="131192"/>
                    <a:pt x="131009" y="131192"/>
                  </a:cubicBezTo>
                  <a:lnTo>
                    <a:pt x="757570" y="131192"/>
                  </a:lnTo>
                  <a:lnTo>
                    <a:pt x="833662" y="0"/>
                  </a:lnTo>
                  <a:close/>
                </a:path>
              </a:pathLst>
            </a:custGeom>
            <a:grpFill/>
            <a:ln w="3175">
              <a:solidFill>
                <a:schemeClr val="bg1"/>
              </a:solidFill>
              <a:bevel/>
              <a:headEnd/>
              <a:tailEnd/>
            </a:ln>
          </p:spPr>
          <p:txBody>
            <a:bodyPr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zh-CN" altLang="en-US" sz="1199">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此处输入文本</a:t>
              </a:r>
            </a:p>
            <a:p>
              <a:pPr algn="ctr" eaLnBrk="1" hangingPunct="1">
                <a:lnSpc>
                  <a:spcPct val="150000"/>
                </a:lnSpc>
              </a:pPr>
              <a:r>
                <a:rPr lang="zh-CN" altLang="en-US" sz="1199">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此处输入文本</a:t>
              </a:r>
            </a:p>
            <a:p>
              <a:pPr algn="ctr" eaLnBrk="1" hangingPunct="1">
                <a:lnSpc>
                  <a:spcPct val="150000"/>
                </a:lnSpc>
              </a:pPr>
              <a:r>
                <a:rPr lang="zh-CN" altLang="en-US" sz="1199">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此处输入文本</a:t>
              </a:r>
              <a:endParaRPr lang="zh-CN" altLang="en-US" sz="1574"/>
            </a:p>
          </p:txBody>
        </p:sp>
      </p:grpSp>
    </p:spTree>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500" fill="hold"/>
                                        <p:tgtEl>
                                          <p:spTgt spid="31"/>
                                        </p:tgtEl>
                                        <p:attrNameLst>
                                          <p:attrName>ppt_x</p:attrName>
                                        </p:attrNameLst>
                                      </p:cBhvr>
                                      <p:tavLst>
                                        <p:tav tm="0">
                                          <p:val>
                                            <p:strVal val="0-#ppt_w/2"/>
                                          </p:val>
                                        </p:tav>
                                        <p:tav tm="100000">
                                          <p:val>
                                            <p:strVal val="#ppt_x"/>
                                          </p:val>
                                        </p:tav>
                                      </p:tavLst>
                                    </p:anim>
                                    <p:anim calcmode="lin" valueType="num">
                                      <p:cBhvr>
                                        <p:cTn id="8" dur="500" fill="hold"/>
                                        <p:tgtEl>
                                          <p:spTgt spid="3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p:cTn id="11" dur="500" fill="hold"/>
                                        <p:tgtEl>
                                          <p:spTgt spid="32"/>
                                        </p:tgtEl>
                                        <p:attrNameLst>
                                          <p:attrName>ppt_x</p:attrName>
                                        </p:attrNameLst>
                                      </p:cBhvr>
                                      <p:tavLst>
                                        <p:tav tm="0">
                                          <p:val>
                                            <p:strVal val="0-#ppt_w/2"/>
                                          </p:val>
                                        </p:tav>
                                        <p:tav tm="100000">
                                          <p:val>
                                            <p:strVal val="#ppt_x"/>
                                          </p:val>
                                        </p:tav>
                                      </p:tavLst>
                                    </p:anim>
                                    <p:anim calcmode="lin" valueType="num">
                                      <p:cBhvr>
                                        <p:cTn id="12" dur="500" fill="hold"/>
                                        <p:tgtEl>
                                          <p:spTgt spid="3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p:cTn id="15" dur="500" fill="hold"/>
                                        <p:tgtEl>
                                          <p:spTgt spid="33"/>
                                        </p:tgtEl>
                                        <p:attrNameLst>
                                          <p:attrName>ppt_x</p:attrName>
                                        </p:attrNameLst>
                                      </p:cBhvr>
                                      <p:tavLst>
                                        <p:tav tm="0">
                                          <p:val>
                                            <p:strVal val="0-#ppt_w/2"/>
                                          </p:val>
                                        </p:tav>
                                        <p:tav tm="100000">
                                          <p:val>
                                            <p:strVal val="#ppt_x"/>
                                          </p:val>
                                        </p:tav>
                                      </p:tavLst>
                                    </p:anim>
                                    <p:anim calcmode="lin" valueType="num">
                                      <p:cBhvr>
                                        <p:cTn id="16" dur="500" fill="hold"/>
                                        <p:tgtEl>
                                          <p:spTgt spid="33"/>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34"/>
                                        </p:tgtEl>
                                        <p:attrNameLst>
                                          <p:attrName>style.visibility</p:attrName>
                                        </p:attrNameLst>
                                      </p:cBhvr>
                                      <p:to>
                                        <p:strVal val="visible"/>
                                      </p:to>
                                    </p:set>
                                    <p:anim calcmode="lin" valueType="num">
                                      <p:cBhvr>
                                        <p:cTn id="19" dur="500" fill="hold"/>
                                        <p:tgtEl>
                                          <p:spTgt spid="34"/>
                                        </p:tgtEl>
                                        <p:attrNameLst>
                                          <p:attrName>ppt_x</p:attrName>
                                        </p:attrNameLst>
                                      </p:cBhvr>
                                      <p:tavLst>
                                        <p:tav tm="0">
                                          <p:val>
                                            <p:strVal val="0-#ppt_w/2"/>
                                          </p:val>
                                        </p:tav>
                                        <p:tav tm="100000">
                                          <p:val>
                                            <p:strVal val="#ppt_x"/>
                                          </p:val>
                                        </p:tav>
                                      </p:tavLst>
                                    </p:anim>
                                    <p:anim calcmode="lin" valueType="num">
                                      <p:cBhvr>
                                        <p:cTn id="20" dur="500" fill="hold"/>
                                        <p:tgtEl>
                                          <p:spTgt spid="34"/>
                                        </p:tgtEl>
                                        <p:attrNameLst>
                                          <p:attrName>ppt_y</p:attrName>
                                        </p:attrNameLst>
                                      </p:cBhvr>
                                      <p:tavLst>
                                        <p:tav tm="0">
                                          <p:val>
                                            <p:strVal val="#ppt_y"/>
                                          </p:val>
                                        </p:tav>
                                        <p:tav tm="100000">
                                          <p:val>
                                            <p:strVal val="#ppt_y"/>
                                          </p:val>
                                        </p:tav>
                                      </p:tavLst>
                                    </p:anim>
                                  </p:childTnLst>
                                </p:cTn>
                              </p:par>
                              <p:par>
                                <p:cTn id="21" presetID="8" presetClass="emph" presetSubtype="0" fill="hold" grpId="1" nodeType="withEffect">
                                  <p:stCondLst>
                                    <p:cond delay="0"/>
                                  </p:stCondLst>
                                  <p:childTnLst>
                                    <p:animRot by="21600000">
                                      <p:cBhvr>
                                        <p:cTn id="22" dur="500" fill="hold"/>
                                        <p:tgtEl>
                                          <p:spTgt spid="31"/>
                                        </p:tgtEl>
                                        <p:attrNameLst>
                                          <p:attrName>r</p:attrName>
                                        </p:attrNameLst>
                                      </p:cBhvr>
                                    </p:animRot>
                                  </p:childTnLst>
                                </p:cTn>
                              </p:par>
                              <p:par>
                                <p:cTn id="23" presetID="8" presetClass="emph" presetSubtype="0" fill="hold" grpId="1" nodeType="withEffect">
                                  <p:stCondLst>
                                    <p:cond delay="0"/>
                                  </p:stCondLst>
                                  <p:childTnLst>
                                    <p:animRot by="21600000">
                                      <p:cBhvr>
                                        <p:cTn id="24" dur="500" fill="hold"/>
                                        <p:tgtEl>
                                          <p:spTgt spid="32"/>
                                        </p:tgtEl>
                                        <p:attrNameLst>
                                          <p:attrName>r</p:attrName>
                                        </p:attrNameLst>
                                      </p:cBhvr>
                                    </p:animRot>
                                  </p:childTnLst>
                                </p:cTn>
                              </p:par>
                              <p:par>
                                <p:cTn id="25" presetID="8" presetClass="emph" presetSubtype="0" fill="hold" grpId="1" nodeType="withEffect">
                                  <p:stCondLst>
                                    <p:cond delay="0"/>
                                  </p:stCondLst>
                                  <p:childTnLst>
                                    <p:animRot by="21600000">
                                      <p:cBhvr>
                                        <p:cTn id="26" dur="500" fill="hold"/>
                                        <p:tgtEl>
                                          <p:spTgt spid="33"/>
                                        </p:tgtEl>
                                        <p:attrNameLst>
                                          <p:attrName>r</p:attrName>
                                        </p:attrNameLst>
                                      </p:cBhvr>
                                    </p:animRot>
                                  </p:childTnLst>
                                </p:cTn>
                              </p:par>
                              <p:par>
                                <p:cTn id="27" presetID="8" presetClass="emph" presetSubtype="0" fill="hold" grpId="1" nodeType="withEffect">
                                  <p:stCondLst>
                                    <p:cond delay="0"/>
                                  </p:stCondLst>
                                  <p:childTnLst>
                                    <p:animRot by="21600000">
                                      <p:cBhvr>
                                        <p:cTn id="28" dur="500" fill="hold"/>
                                        <p:tgtEl>
                                          <p:spTgt spid="34"/>
                                        </p:tgtEl>
                                        <p:attrNameLst>
                                          <p:attrName>r</p:attrName>
                                        </p:attrNameLst>
                                      </p:cBhvr>
                                    </p:animRot>
                                  </p:childTnLst>
                                </p:cTn>
                              </p:par>
                              <p:par>
                                <p:cTn id="29" presetID="10" presetClass="entr" presetSubtype="0" fill="hold" grpId="0" nodeType="withEffect">
                                  <p:stCondLst>
                                    <p:cond delay="300"/>
                                  </p:stCondLst>
                                  <p:childTnLst>
                                    <p:set>
                                      <p:cBhvr>
                                        <p:cTn id="30" dur="1" fill="hold">
                                          <p:stCondLst>
                                            <p:cond delay="0"/>
                                          </p:stCondLst>
                                        </p:cTn>
                                        <p:tgtEl>
                                          <p:spTgt spid="30"/>
                                        </p:tgtEl>
                                        <p:attrNameLst>
                                          <p:attrName>style.visibility</p:attrName>
                                        </p:attrNameLst>
                                      </p:cBhvr>
                                      <p:to>
                                        <p:strVal val="visible"/>
                                      </p:to>
                                    </p:set>
                                    <p:animEffect transition="in" filter="fade">
                                      <p:cBhvr>
                                        <p:cTn id="31" dur="500"/>
                                        <p:tgtEl>
                                          <p:spTgt spid="30"/>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grpId="0" nodeType="clickEffect">
                                  <p:stCondLst>
                                    <p:cond delay="0"/>
                                  </p:stCondLst>
                                  <p:childTnLst>
                                    <p:set>
                                      <p:cBhvr>
                                        <p:cTn id="35" dur="1" fill="hold">
                                          <p:stCondLst>
                                            <p:cond delay="0"/>
                                          </p:stCondLst>
                                        </p:cTn>
                                        <p:tgtEl>
                                          <p:spTgt spid="35"/>
                                        </p:tgtEl>
                                        <p:attrNameLst>
                                          <p:attrName>style.visibility</p:attrName>
                                        </p:attrNameLst>
                                      </p:cBhvr>
                                      <p:to>
                                        <p:strVal val="visible"/>
                                      </p:to>
                                    </p:set>
                                    <p:anim calcmode="lin" valueType="num">
                                      <p:cBhvr>
                                        <p:cTn id="36" dur="500" fill="hold"/>
                                        <p:tgtEl>
                                          <p:spTgt spid="35"/>
                                        </p:tgtEl>
                                        <p:attrNameLst>
                                          <p:attrName>ppt_x</p:attrName>
                                        </p:attrNameLst>
                                      </p:cBhvr>
                                      <p:tavLst>
                                        <p:tav tm="0">
                                          <p:val>
                                            <p:strVal val="0-#ppt_w/2"/>
                                          </p:val>
                                        </p:tav>
                                        <p:tav tm="100000">
                                          <p:val>
                                            <p:strVal val="#ppt_x"/>
                                          </p:val>
                                        </p:tav>
                                      </p:tavLst>
                                    </p:anim>
                                    <p:anim calcmode="lin" valueType="num">
                                      <p:cBhvr>
                                        <p:cTn id="37" dur="500" fill="hold"/>
                                        <p:tgtEl>
                                          <p:spTgt spid="35"/>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8" fill="hold" nodeType="clickEffect">
                                  <p:stCondLst>
                                    <p:cond delay="0"/>
                                  </p:stCondLst>
                                  <p:childTnLst>
                                    <p:set>
                                      <p:cBhvr>
                                        <p:cTn id="41" dur="1" fill="hold">
                                          <p:stCondLst>
                                            <p:cond delay="0"/>
                                          </p:stCondLst>
                                        </p:cTn>
                                        <p:tgtEl>
                                          <p:spTgt spid="36"/>
                                        </p:tgtEl>
                                        <p:attrNameLst>
                                          <p:attrName>style.visibility</p:attrName>
                                        </p:attrNameLst>
                                      </p:cBhvr>
                                      <p:to>
                                        <p:strVal val="visible"/>
                                      </p:to>
                                    </p:set>
                                    <p:anim calcmode="lin" valueType="num">
                                      <p:cBhvr>
                                        <p:cTn id="42" dur="1000" fill="hold"/>
                                        <p:tgtEl>
                                          <p:spTgt spid="36"/>
                                        </p:tgtEl>
                                        <p:attrNameLst>
                                          <p:attrName>ppt_x</p:attrName>
                                        </p:attrNameLst>
                                      </p:cBhvr>
                                      <p:tavLst>
                                        <p:tav tm="0">
                                          <p:val>
                                            <p:strVal val="0-#ppt_w/2"/>
                                          </p:val>
                                        </p:tav>
                                        <p:tav tm="100000">
                                          <p:val>
                                            <p:strVal val="#ppt_x"/>
                                          </p:val>
                                        </p:tav>
                                      </p:tavLst>
                                    </p:anim>
                                    <p:anim calcmode="lin" valueType="num">
                                      <p:cBhvr>
                                        <p:cTn id="43" dur="1000" fill="hold"/>
                                        <p:tgtEl>
                                          <p:spTgt spid="36"/>
                                        </p:tgtEl>
                                        <p:attrNameLst>
                                          <p:attrName>ppt_y</p:attrName>
                                        </p:attrNameLst>
                                      </p:cBhvr>
                                      <p:tavLst>
                                        <p:tav tm="0">
                                          <p:val>
                                            <p:strVal val="#ppt_y"/>
                                          </p:val>
                                        </p:tav>
                                        <p:tav tm="100000">
                                          <p:val>
                                            <p:strVal val="#ppt_y"/>
                                          </p:val>
                                        </p:tav>
                                      </p:tavLst>
                                    </p:anim>
                                  </p:childTnLst>
                                </p:cTn>
                              </p:par>
                            </p:childTnLst>
                          </p:cTn>
                        </p:par>
                        <p:par>
                          <p:cTn id="44" fill="hold">
                            <p:stCondLst>
                              <p:cond delay="1000"/>
                            </p:stCondLst>
                            <p:childTnLst>
                              <p:par>
                                <p:cTn id="45" presetID="2" presetClass="entr" presetSubtype="8" fill="hold" nodeType="afterEffect">
                                  <p:stCondLst>
                                    <p:cond delay="0"/>
                                  </p:stCondLst>
                                  <p:childTnLst>
                                    <p:set>
                                      <p:cBhvr>
                                        <p:cTn id="46" dur="1" fill="hold">
                                          <p:stCondLst>
                                            <p:cond delay="0"/>
                                          </p:stCondLst>
                                        </p:cTn>
                                        <p:tgtEl>
                                          <p:spTgt spid="40"/>
                                        </p:tgtEl>
                                        <p:attrNameLst>
                                          <p:attrName>style.visibility</p:attrName>
                                        </p:attrNameLst>
                                      </p:cBhvr>
                                      <p:to>
                                        <p:strVal val="visible"/>
                                      </p:to>
                                    </p:set>
                                    <p:anim calcmode="lin" valueType="num">
                                      <p:cBhvr>
                                        <p:cTn id="47" dur="1000" fill="hold"/>
                                        <p:tgtEl>
                                          <p:spTgt spid="40"/>
                                        </p:tgtEl>
                                        <p:attrNameLst>
                                          <p:attrName>ppt_x</p:attrName>
                                        </p:attrNameLst>
                                      </p:cBhvr>
                                      <p:tavLst>
                                        <p:tav tm="0">
                                          <p:val>
                                            <p:strVal val="0-#ppt_w/2"/>
                                          </p:val>
                                        </p:tav>
                                        <p:tav tm="100000">
                                          <p:val>
                                            <p:strVal val="#ppt_x"/>
                                          </p:val>
                                        </p:tav>
                                      </p:tavLst>
                                    </p:anim>
                                    <p:anim calcmode="lin" valueType="num">
                                      <p:cBhvr>
                                        <p:cTn id="48" dur="1000" fill="hold"/>
                                        <p:tgtEl>
                                          <p:spTgt spid="40"/>
                                        </p:tgtEl>
                                        <p:attrNameLst>
                                          <p:attrName>ppt_y</p:attrName>
                                        </p:attrNameLst>
                                      </p:cBhvr>
                                      <p:tavLst>
                                        <p:tav tm="0">
                                          <p:val>
                                            <p:strVal val="#ppt_y"/>
                                          </p:val>
                                        </p:tav>
                                        <p:tav tm="100000">
                                          <p:val>
                                            <p:strVal val="#ppt_y"/>
                                          </p:val>
                                        </p:tav>
                                      </p:tavLst>
                                    </p:anim>
                                  </p:childTnLst>
                                </p:cTn>
                              </p:par>
                            </p:childTnLst>
                          </p:cTn>
                        </p:par>
                        <p:par>
                          <p:cTn id="49" fill="hold">
                            <p:stCondLst>
                              <p:cond delay="2000"/>
                            </p:stCondLst>
                            <p:childTnLst>
                              <p:par>
                                <p:cTn id="50" presetID="2" presetClass="entr" presetSubtype="8" fill="hold" nodeType="afterEffect">
                                  <p:stCondLst>
                                    <p:cond delay="0"/>
                                  </p:stCondLst>
                                  <p:childTnLst>
                                    <p:set>
                                      <p:cBhvr>
                                        <p:cTn id="51" dur="1" fill="hold">
                                          <p:stCondLst>
                                            <p:cond delay="0"/>
                                          </p:stCondLst>
                                        </p:cTn>
                                        <p:tgtEl>
                                          <p:spTgt spid="44"/>
                                        </p:tgtEl>
                                        <p:attrNameLst>
                                          <p:attrName>style.visibility</p:attrName>
                                        </p:attrNameLst>
                                      </p:cBhvr>
                                      <p:to>
                                        <p:strVal val="visible"/>
                                      </p:to>
                                    </p:set>
                                    <p:anim calcmode="lin" valueType="num">
                                      <p:cBhvr>
                                        <p:cTn id="52" dur="1000" fill="hold"/>
                                        <p:tgtEl>
                                          <p:spTgt spid="44"/>
                                        </p:tgtEl>
                                        <p:attrNameLst>
                                          <p:attrName>ppt_x</p:attrName>
                                        </p:attrNameLst>
                                      </p:cBhvr>
                                      <p:tavLst>
                                        <p:tav tm="0">
                                          <p:val>
                                            <p:strVal val="0-#ppt_w/2"/>
                                          </p:val>
                                        </p:tav>
                                        <p:tav tm="100000">
                                          <p:val>
                                            <p:strVal val="#ppt_x"/>
                                          </p:val>
                                        </p:tav>
                                      </p:tavLst>
                                    </p:anim>
                                    <p:anim calcmode="lin" valueType="num">
                                      <p:cBhvr>
                                        <p:cTn id="53" dur="1000" fill="hold"/>
                                        <p:tgtEl>
                                          <p:spTgt spid="44"/>
                                        </p:tgtEl>
                                        <p:attrNameLst>
                                          <p:attrName>ppt_y</p:attrName>
                                        </p:attrNameLst>
                                      </p:cBhvr>
                                      <p:tavLst>
                                        <p:tav tm="0">
                                          <p:val>
                                            <p:strVal val="#ppt_y"/>
                                          </p:val>
                                        </p:tav>
                                        <p:tav tm="100000">
                                          <p:val>
                                            <p:strVal val="#ppt_y"/>
                                          </p:val>
                                        </p:tav>
                                      </p:tavLst>
                                    </p:anim>
                                  </p:childTnLst>
                                </p:cTn>
                              </p:par>
                            </p:childTnLst>
                          </p:cTn>
                        </p:par>
                        <p:par>
                          <p:cTn id="54" fill="hold">
                            <p:stCondLst>
                              <p:cond delay="3000"/>
                            </p:stCondLst>
                            <p:childTnLst>
                              <p:par>
                                <p:cTn id="55" presetID="2" presetClass="entr" presetSubtype="8" fill="hold" nodeType="afterEffect">
                                  <p:stCondLst>
                                    <p:cond delay="0"/>
                                  </p:stCondLst>
                                  <p:childTnLst>
                                    <p:set>
                                      <p:cBhvr>
                                        <p:cTn id="56" dur="1" fill="hold">
                                          <p:stCondLst>
                                            <p:cond delay="0"/>
                                          </p:stCondLst>
                                        </p:cTn>
                                        <p:tgtEl>
                                          <p:spTgt spid="48"/>
                                        </p:tgtEl>
                                        <p:attrNameLst>
                                          <p:attrName>style.visibility</p:attrName>
                                        </p:attrNameLst>
                                      </p:cBhvr>
                                      <p:to>
                                        <p:strVal val="visible"/>
                                      </p:to>
                                    </p:set>
                                    <p:anim calcmode="lin" valueType="num">
                                      <p:cBhvr>
                                        <p:cTn id="57" dur="1000" fill="hold"/>
                                        <p:tgtEl>
                                          <p:spTgt spid="48"/>
                                        </p:tgtEl>
                                        <p:attrNameLst>
                                          <p:attrName>ppt_x</p:attrName>
                                        </p:attrNameLst>
                                      </p:cBhvr>
                                      <p:tavLst>
                                        <p:tav tm="0">
                                          <p:val>
                                            <p:strVal val="0-#ppt_w/2"/>
                                          </p:val>
                                        </p:tav>
                                        <p:tav tm="100000">
                                          <p:val>
                                            <p:strVal val="#ppt_x"/>
                                          </p:val>
                                        </p:tav>
                                      </p:tavLst>
                                    </p:anim>
                                    <p:anim calcmode="lin" valueType="num">
                                      <p:cBhvr>
                                        <p:cTn id="58" dur="1000" fill="hold"/>
                                        <p:tgtEl>
                                          <p:spTgt spid="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animBg="1"/>
      <p:bldP spid="31" grpId="1" animBg="1"/>
      <p:bldP spid="32" grpId="0" animBg="1"/>
      <p:bldP spid="32" grpId="1" animBg="1"/>
      <p:bldP spid="33" grpId="0" animBg="1"/>
      <p:bldP spid="33" grpId="1" animBg="1"/>
      <p:bldP spid="34" grpId="0" animBg="1"/>
      <p:bldP spid="34" grpId="1" animBg="1"/>
      <p:bldP spid="3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a:spLocks noChangeArrowheads="1"/>
          </p:cNvSpPr>
          <p:nvPr/>
        </p:nvSpPr>
        <p:spPr bwMode="auto">
          <a:xfrm>
            <a:off x="899592" y="381430"/>
            <a:ext cx="20313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dirty="0">
                <a:solidFill>
                  <a:srgbClr val="197519"/>
                </a:solidFill>
              </a:rPr>
              <a:t>点击此处输入标题</a:t>
            </a:r>
          </a:p>
        </p:txBody>
      </p:sp>
      <p:sp>
        <p:nvSpPr>
          <p:cNvPr id="20" name="等腰三角形 19"/>
          <p:cNvSpPr>
            <a:spLocks noChangeArrowheads="1"/>
          </p:cNvSpPr>
          <p:nvPr/>
        </p:nvSpPr>
        <p:spPr bwMode="auto">
          <a:xfrm>
            <a:off x="147638" y="270273"/>
            <a:ext cx="422672" cy="364331"/>
          </a:xfrm>
          <a:prstGeom prst="triangle">
            <a:avLst>
              <a:gd name="adj" fmla="val 50000"/>
            </a:avLst>
          </a:prstGeom>
          <a:solidFill>
            <a:srgbClr val="19751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1" name="等腰三角形 20"/>
          <p:cNvSpPr>
            <a:spLocks noChangeArrowheads="1"/>
          </p:cNvSpPr>
          <p:nvPr/>
        </p:nvSpPr>
        <p:spPr bwMode="auto">
          <a:xfrm>
            <a:off x="570310" y="522685"/>
            <a:ext cx="198834" cy="171450"/>
          </a:xfrm>
          <a:prstGeom prst="triangle">
            <a:avLst>
              <a:gd name="adj" fmla="val 50000"/>
            </a:avLst>
          </a:prstGeom>
          <a:solidFill>
            <a:srgbClr val="197519">
              <a:alpha val="8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2" name="等腰三角形 21"/>
          <p:cNvSpPr>
            <a:spLocks noChangeArrowheads="1"/>
          </p:cNvSpPr>
          <p:nvPr/>
        </p:nvSpPr>
        <p:spPr bwMode="auto">
          <a:xfrm flipH="1">
            <a:off x="472679" y="352425"/>
            <a:ext cx="64294" cy="55960"/>
          </a:xfrm>
          <a:prstGeom prst="triangle">
            <a:avLst>
              <a:gd name="adj" fmla="val 50000"/>
            </a:avLst>
          </a:prstGeom>
          <a:solidFill>
            <a:srgbClr val="197519">
              <a:alpha val="46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3" name="等腰三角形 22"/>
          <p:cNvSpPr>
            <a:spLocks noChangeArrowheads="1"/>
          </p:cNvSpPr>
          <p:nvPr/>
        </p:nvSpPr>
        <p:spPr bwMode="auto">
          <a:xfrm>
            <a:off x="625079" y="367904"/>
            <a:ext cx="133350" cy="114300"/>
          </a:xfrm>
          <a:prstGeom prst="triangle">
            <a:avLst>
              <a:gd name="adj" fmla="val 50000"/>
            </a:avLst>
          </a:prstGeom>
          <a:solidFill>
            <a:srgbClr val="197519">
              <a:alpha val="71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nvGrpSpPr>
          <p:cNvPr id="24" name="组合 23"/>
          <p:cNvGrpSpPr/>
          <p:nvPr/>
        </p:nvGrpSpPr>
        <p:grpSpPr>
          <a:xfrm flipV="1">
            <a:off x="2943557" y="1312665"/>
            <a:ext cx="3256886" cy="2762240"/>
            <a:chOff x="2501702" y="1313926"/>
            <a:chExt cx="3727202" cy="3161127"/>
          </a:xfrm>
          <a:solidFill>
            <a:srgbClr val="197519"/>
          </a:solidFill>
        </p:grpSpPr>
        <p:sp>
          <p:nvSpPr>
            <p:cNvPr id="25" name="等腰三角形 6"/>
            <p:cNvSpPr/>
            <p:nvPr/>
          </p:nvSpPr>
          <p:spPr>
            <a:xfrm>
              <a:off x="3470077" y="1313926"/>
              <a:ext cx="1796802" cy="1469072"/>
            </a:xfrm>
            <a:custGeom>
              <a:avLst/>
              <a:gdLst/>
              <a:ahLst/>
              <a:cxnLst/>
              <a:rect l="l" t="t" r="r" b="b"/>
              <a:pathLst>
                <a:path w="1796802" h="1469072">
                  <a:moveTo>
                    <a:pt x="898401" y="0"/>
                  </a:moveTo>
                  <a:lnTo>
                    <a:pt x="1796802" y="1469072"/>
                  </a:lnTo>
                  <a:lnTo>
                    <a:pt x="1015417" y="1469072"/>
                  </a:lnTo>
                  <a:lnTo>
                    <a:pt x="1015417" y="1372637"/>
                  </a:lnTo>
                  <a:lnTo>
                    <a:pt x="1154781" y="1372637"/>
                  </a:lnTo>
                  <a:lnTo>
                    <a:pt x="876052" y="1125318"/>
                  </a:lnTo>
                  <a:lnTo>
                    <a:pt x="597323" y="1372637"/>
                  </a:lnTo>
                  <a:lnTo>
                    <a:pt x="736688" y="1372637"/>
                  </a:lnTo>
                  <a:lnTo>
                    <a:pt x="736688" y="1469072"/>
                  </a:lnTo>
                  <a:lnTo>
                    <a:pt x="0" y="146907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7" name="等腰三角形 7"/>
            <p:cNvSpPr/>
            <p:nvPr/>
          </p:nvSpPr>
          <p:spPr>
            <a:xfrm>
              <a:off x="4463852" y="2974450"/>
              <a:ext cx="1765052" cy="1500603"/>
            </a:xfrm>
            <a:custGeom>
              <a:avLst/>
              <a:gdLst/>
              <a:ahLst/>
              <a:cxnLst/>
              <a:rect l="l" t="t" r="r" b="b"/>
              <a:pathLst>
                <a:path w="1765052" h="1500603">
                  <a:moveTo>
                    <a:pt x="882526" y="0"/>
                  </a:moveTo>
                  <a:lnTo>
                    <a:pt x="1765052" y="1500603"/>
                  </a:lnTo>
                  <a:lnTo>
                    <a:pt x="0" y="1500603"/>
                  </a:lnTo>
                  <a:lnTo>
                    <a:pt x="375894" y="861452"/>
                  </a:lnTo>
                  <a:lnTo>
                    <a:pt x="464514" y="915388"/>
                  </a:lnTo>
                  <a:lnTo>
                    <a:pt x="392059" y="1034436"/>
                  </a:lnTo>
                  <a:lnTo>
                    <a:pt x="748236" y="924919"/>
                  </a:lnTo>
                  <a:lnTo>
                    <a:pt x="681880" y="558240"/>
                  </a:lnTo>
                  <a:lnTo>
                    <a:pt x="609424" y="677289"/>
                  </a:lnTo>
                  <a:lnTo>
                    <a:pt x="517210" y="62116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8" name="等腰三角形 27"/>
            <p:cNvSpPr/>
            <p:nvPr/>
          </p:nvSpPr>
          <p:spPr>
            <a:xfrm rot="10800000">
              <a:off x="3458832" y="2871676"/>
              <a:ext cx="1822450" cy="1551623"/>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9" name="等腰三角形 11"/>
            <p:cNvSpPr/>
            <p:nvPr/>
          </p:nvSpPr>
          <p:spPr>
            <a:xfrm>
              <a:off x="2501702" y="2974450"/>
              <a:ext cx="1765052" cy="1500603"/>
            </a:xfrm>
            <a:custGeom>
              <a:avLst/>
              <a:gdLst/>
              <a:ahLst/>
              <a:cxnLst/>
              <a:rect l="l" t="t" r="r" b="b"/>
              <a:pathLst>
                <a:path w="1765052" h="1500603">
                  <a:moveTo>
                    <a:pt x="882526" y="0"/>
                  </a:moveTo>
                  <a:lnTo>
                    <a:pt x="1236032" y="601083"/>
                  </a:lnTo>
                  <a:lnTo>
                    <a:pt x="1121186" y="667974"/>
                  </a:lnTo>
                  <a:lnTo>
                    <a:pt x="1051045" y="547547"/>
                  </a:lnTo>
                  <a:lnTo>
                    <a:pt x="977616" y="912876"/>
                  </a:lnTo>
                  <a:lnTo>
                    <a:pt x="1331611" y="1029255"/>
                  </a:lnTo>
                  <a:lnTo>
                    <a:pt x="1261469" y="908828"/>
                  </a:lnTo>
                  <a:lnTo>
                    <a:pt x="1377332" y="841344"/>
                  </a:lnTo>
                  <a:lnTo>
                    <a:pt x="1765052" y="1500603"/>
                  </a:lnTo>
                  <a:lnTo>
                    <a:pt x="0" y="1500603"/>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30" name="TextBox 14"/>
          <p:cNvSpPr txBox="1"/>
          <p:nvPr/>
        </p:nvSpPr>
        <p:spPr>
          <a:xfrm>
            <a:off x="899592" y="2034486"/>
            <a:ext cx="2304256" cy="646331"/>
          </a:xfrm>
          <a:prstGeom prst="rect">
            <a:avLst/>
          </a:prstGeom>
          <a:noFill/>
          <a:ln>
            <a:noFill/>
            <a:prstDash val="sysDash"/>
          </a:ln>
        </p:spPr>
        <p:txBody>
          <a:bodyPr wrap="square" rtlCol="0">
            <a:spAutoFit/>
          </a:bodyPr>
          <a:lstStyle/>
          <a:p>
            <a:pPr algn="just"/>
            <a:r>
              <a:rPr lang="zh-CN" altLang="en-US" sz="1200" dirty="0">
                <a:solidFill>
                  <a:schemeClr val="tx1">
                    <a:lumMod val="65000"/>
                    <a:lumOff val="35000"/>
                  </a:schemeClr>
                </a:solidFill>
                <a:latin typeface="微软雅黑" pitchFamily="34" charset="-122"/>
                <a:ea typeface="微软雅黑" pitchFamily="34" charset="-122"/>
              </a:rPr>
              <a:t>输入你的文字输入你的文字 输入你的文字 输入你的文字 输入你的文字 </a:t>
            </a:r>
          </a:p>
        </p:txBody>
      </p:sp>
      <p:sp>
        <p:nvSpPr>
          <p:cNvPr id="31" name="矩形 30"/>
          <p:cNvSpPr/>
          <p:nvPr/>
        </p:nvSpPr>
        <p:spPr>
          <a:xfrm>
            <a:off x="1331640" y="1695932"/>
            <a:ext cx="1440160" cy="338554"/>
          </a:xfrm>
          <a:prstGeom prst="rect">
            <a:avLst/>
          </a:prstGeom>
          <a:noFill/>
          <a:ln>
            <a:noFill/>
          </a:ln>
        </p:spPr>
        <p:txBody>
          <a:bodyPr wrap="square">
            <a:spAutoFit/>
          </a:bodyPr>
          <a:lstStyle/>
          <a:p>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这里添加标题</a:t>
            </a:r>
          </a:p>
        </p:txBody>
      </p:sp>
      <p:grpSp>
        <p:nvGrpSpPr>
          <p:cNvPr id="32" name="组合 31"/>
          <p:cNvGrpSpPr/>
          <p:nvPr/>
        </p:nvGrpSpPr>
        <p:grpSpPr>
          <a:xfrm>
            <a:off x="5441137" y="1312665"/>
            <a:ext cx="400409" cy="584775"/>
            <a:chOff x="5210487" y="1340290"/>
            <a:chExt cx="400409" cy="584775"/>
          </a:xfrm>
        </p:grpSpPr>
        <p:sp>
          <p:nvSpPr>
            <p:cNvPr id="33" name="椭圆 32"/>
            <p:cNvSpPr/>
            <p:nvPr/>
          </p:nvSpPr>
          <p:spPr>
            <a:xfrm>
              <a:off x="5210487" y="1432913"/>
              <a:ext cx="390818" cy="390818"/>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4" name="TextBox 18"/>
            <p:cNvSpPr txBox="1"/>
            <p:nvPr/>
          </p:nvSpPr>
          <p:spPr>
            <a:xfrm>
              <a:off x="5219442" y="1340290"/>
              <a:ext cx="391454" cy="584775"/>
            </a:xfrm>
            <a:prstGeom prst="rect">
              <a:avLst/>
            </a:prstGeom>
            <a:noFill/>
          </p:spPr>
          <p:txBody>
            <a:bodyPr wrap="none" rtlCol="0">
              <a:spAutoFit/>
            </a:bodyPr>
            <a:lstStyle/>
            <a:p>
              <a:r>
                <a:rPr lang="en-US" altLang="zh-CN" sz="3200" dirty="0">
                  <a:solidFill>
                    <a:schemeClr val="bg1"/>
                  </a:solidFill>
                  <a:latin typeface="Impact" panose="020B0806030902050204" pitchFamily="34" charset="0"/>
                </a:rPr>
                <a:t>2</a:t>
              </a:r>
              <a:endParaRPr lang="zh-CN" altLang="en-US" sz="3200" dirty="0">
                <a:solidFill>
                  <a:schemeClr val="bg1"/>
                </a:solidFill>
                <a:latin typeface="Impact" panose="020B0806030902050204" pitchFamily="34" charset="0"/>
              </a:endParaRPr>
            </a:p>
          </p:txBody>
        </p:sp>
      </p:grpSp>
      <p:grpSp>
        <p:nvGrpSpPr>
          <p:cNvPr id="35" name="组合 34"/>
          <p:cNvGrpSpPr/>
          <p:nvPr/>
        </p:nvGrpSpPr>
        <p:grpSpPr>
          <a:xfrm>
            <a:off x="3323903" y="1312665"/>
            <a:ext cx="390818" cy="584775"/>
            <a:chOff x="5210487" y="1340290"/>
            <a:chExt cx="390818" cy="584775"/>
          </a:xfrm>
        </p:grpSpPr>
        <p:sp>
          <p:nvSpPr>
            <p:cNvPr id="36" name="椭圆 35"/>
            <p:cNvSpPr/>
            <p:nvPr/>
          </p:nvSpPr>
          <p:spPr>
            <a:xfrm>
              <a:off x="5210487" y="1432913"/>
              <a:ext cx="390818" cy="390818"/>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7" name="TextBox 21"/>
            <p:cNvSpPr txBox="1"/>
            <p:nvPr/>
          </p:nvSpPr>
          <p:spPr>
            <a:xfrm>
              <a:off x="5219442" y="1340290"/>
              <a:ext cx="341760" cy="584775"/>
            </a:xfrm>
            <a:prstGeom prst="rect">
              <a:avLst/>
            </a:prstGeom>
            <a:noFill/>
          </p:spPr>
          <p:txBody>
            <a:bodyPr wrap="none" rtlCol="0">
              <a:spAutoFit/>
            </a:bodyPr>
            <a:lstStyle/>
            <a:p>
              <a:r>
                <a:rPr lang="en-US" altLang="zh-CN" sz="3200" dirty="0">
                  <a:solidFill>
                    <a:schemeClr val="bg1"/>
                  </a:solidFill>
                  <a:latin typeface="Impact" panose="020B0806030902050204" pitchFamily="34" charset="0"/>
                </a:rPr>
                <a:t>1</a:t>
              </a:r>
              <a:endParaRPr lang="zh-CN" altLang="en-US" sz="3200" dirty="0">
                <a:solidFill>
                  <a:schemeClr val="bg1"/>
                </a:solidFill>
                <a:latin typeface="Impact" panose="020B0806030902050204" pitchFamily="34" charset="0"/>
              </a:endParaRPr>
            </a:p>
          </p:txBody>
        </p:sp>
      </p:grpSp>
      <p:grpSp>
        <p:nvGrpSpPr>
          <p:cNvPr id="38" name="组合 37"/>
          <p:cNvGrpSpPr/>
          <p:nvPr/>
        </p:nvGrpSpPr>
        <p:grpSpPr>
          <a:xfrm>
            <a:off x="4359836" y="3140668"/>
            <a:ext cx="411629" cy="584775"/>
            <a:chOff x="5210487" y="1340290"/>
            <a:chExt cx="411629" cy="584775"/>
          </a:xfrm>
        </p:grpSpPr>
        <p:sp>
          <p:nvSpPr>
            <p:cNvPr id="39" name="椭圆 38"/>
            <p:cNvSpPr/>
            <p:nvPr/>
          </p:nvSpPr>
          <p:spPr>
            <a:xfrm>
              <a:off x="5210487" y="1432913"/>
              <a:ext cx="390818" cy="390818"/>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0" name="TextBox 24"/>
            <p:cNvSpPr txBox="1"/>
            <p:nvPr/>
          </p:nvSpPr>
          <p:spPr>
            <a:xfrm>
              <a:off x="5219442" y="1340290"/>
              <a:ext cx="402674" cy="584775"/>
            </a:xfrm>
            <a:prstGeom prst="rect">
              <a:avLst/>
            </a:prstGeom>
            <a:noFill/>
          </p:spPr>
          <p:txBody>
            <a:bodyPr wrap="none" rtlCol="0">
              <a:spAutoFit/>
            </a:bodyPr>
            <a:lstStyle/>
            <a:p>
              <a:r>
                <a:rPr lang="en-US" altLang="zh-CN" sz="3200" dirty="0">
                  <a:solidFill>
                    <a:schemeClr val="bg1"/>
                  </a:solidFill>
                  <a:latin typeface="Impact" panose="020B0806030902050204" pitchFamily="34" charset="0"/>
                </a:rPr>
                <a:t>3</a:t>
              </a:r>
              <a:endParaRPr lang="zh-CN" altLang="en-US" sz="3200" dirty="0">
                <a:solidFill>
                  <a:schemeClr val="bg1"/>
                </a:solidFill>
                <a:latin typeface="Impact" panose="020B0806030902050204" pitchFamily="34" charset="0"/>
              </a:endParaRPr>
            </a:p>
          </p:txBody>
        </p:sp>
      </p:grpSp>
      <p:sp>
        <p:nvSpPr>
          <p:cNvPr id="41" name="Freeform 18">
            <a:hlinkClick r:id="rId3"/>
          </p:cNvPr>
          <p:cNvSpPr>
            <a:spLocks noEditPoints="1"/>
          </p:cNvSpPr>
          <p:nvPr/>
        </p:nvSpPr>
        <p:spPr bwMode="auto">
          <a:xfrm>
            <a:off x="4269515" y="1929383"/>
            <a:ext cx="597156" cy="607418"/>
          </a:xfrm>
          <a:custGeom>
            <a:avLst/>
            <a:gdLst>
              <a:gd name="T0" fmla="*/ 60 w 120"/>
              <a:gd name="T1" fmla="*/ 62 h 122"/>
              <a:gd name="T2" fmla="*/ 91 w 120"/>
              <a:gd name="T3" fmla="*/ 31 h 122"/>
              <a:gd name="T4" fmla="*/ 60 w 120"/>
              <a:gd name="T5" fmla="*/ 0 h 122"/>
              <a:gd name="T6" fmla="*/ 29 w 120"/>
              <a:gd name="T7" fmla="*/ 31 h 122"/>
              <a:gd name="T8" fmla="*/ 60 w 120"/>
              <a:gd name="T9" fmla="*/ 62 h 122"/>
              <a:gd name="T10" fmla="*/ 75 w 120"/>
              <a:gd name="T11" fmla="*/ 64 h 122"/>
              <a:gd name="T12" fmla="*/ 60 w 120"/>
              <a:gd name="T13" fmla="*/ 83 h 122"/>
              <a:gd name="T14" fmla="*/ 44 w 120"/>
              <a:gd name="T15" fmla="*/ 64 h 122"/>
              <a:gd name="T16" fmla="*/ 0 w 120"/>
              <a:gd name="T17" fmla="*/ 122 h 122"/>
              <a:gd name="T18" fmla="*/ 59 w 120"/>
              <a:gd name="T19" fmla="*/ 122 h 122"/>
              <a:gd name="T20" fmla="*/ 60 w 120"/>
              <a:gd name="T21" fmla="*/ 122 h 122"/>
              <a:gd name="T22" fmla="*/ 120 w 120"/>
              <a:gd name="T23" fmla="*/ 122 h 122"/>
              <a:gd name="T24" fmla="*/ 75 w 120"/>
              <a:gd name="T25" fmla="*/ 6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0" h="122">
                <a:moveTo>
                  <a:pt x="60" y="62"/>
                </a:moveTo>
                <a:cubicBezTo>
                  <a:pt x="77" y="62"/>
                  <a:pt x="91" y="48"/>
                  <a:pt x="91" y="31"/>
                </a:cubicBezTo>
                <a:cubicBezTo>
                  <a:pt x="91" y="13"/>
                  <a:pt x="77" y="0"/>
                  <a:pt x="60" y="0"/>
                </a:cubicBezTo>
                <a:cubicBezTo>
                  <a:pt x="43" y="0"/>
                  <a:pt x="29" y="13"/>
                  <a:pt x="29" y="31"/>
                </a:cubicBezTo>
                <a:cubicBezTo>
                  <a:pt x="29" y="48"/>
                  <a:pt x="43" y="62"/>
                  <a:pt x="60" y="62"/>
                </a:cubicBezTo>
                <a:moveTo>
                  <a:pt x="75" y="64"/>
                </a:moveTo>
                <a:cubicBezTo>
                  <a:pt x="60" y="83"/>
                  <a:pt x="60" y="83"/>
                  <a:pt x="60" y="83"/>
                </a:cubicBezTo>
                <a:cubicBezTo>
                  <a:pt x="44" y="64"/>
                  <a:pt x="44" y="64"/>
                  <a:pt x="44" y="64"/>
                </a:cubicBezTo>
                <a:cubicBezTo>
                  <a:pt x="44" y="64"/>
                  <a:pt x="10" y="63"/>
                  <a:pt x="0" y="122"/>
                </a:cubicBezTo>
                <a:cubicBezTo>
                  <a:pt x="59" y="122"/>
                  <a:pt x="59" y="122"/>
                  <a:pt x="59" y="122"/>
                </a:cubicBezTo>
                <a:cubicBezTo>
                  <a:pt x="60" y="122"/>
                  <a:pt x="60" y="122"/>
                  <a:pt x="60" y="122"/>
                </a:cubicBezTo>
                <a:cubicBezTo>
                  <a:pt x="120" y="122"/>
                  <a:pt x="120" y="122"/>
                  <a:pt x="120" y="122"/>
                </a:cubicBezTo>
                <a:cubicBezTo>
                  <a:pt x="110" y="63"/>
                  <a:pt x="75" y="64"/>
                  <a:pt x="75" y="64"/>
                </a:cubicBezTo>
              </a:path>
            </a:pathLst>
          </a:custGeom>
          <a:solidFill>
            <a:schemeClr val="bg1"/>
          </a:solidFill>
          <a:ln>
            <a:noFill/>
          </a:ln>
        </p:spPr>
        <p:txBody>
          <a:bodyPr vert="horz" wrap="square" lIns="68580" tIns="34290" rIns="68580" bIns="34290" numCol="1" anchor="t" anchorCtr="0" compatLnSpc="1">
            <a:prstTxWarp prst="textNoShape">
              <a:avLst/>
            </a:prstTxWarp>
          </a:bodyPr>
          <a:lstStyle/>
          <a:p>
            <a:pPr defTabSz="685800"/>
            <a:endParaRPr lang="zh-CN" altLang="en-US" sz="1013">
              <a:solidFill>
                <a:schemeClr val="tx1">
                  <a:lumMod val="65000"/>
                  <a:lumOff val="35000"/>
                </a:schemeClr>
              </a:solidFill>
            </a:endParaRPr>
          </a:p>
        </p:txBody>
      </p:sp>
      <p:sp>
        <p:nvSpPr>
          <p:cNvPr id="42" name="TextBox 26"/>
          <p:cNvSpPr txBox="1"/>
          <p:nvPr/>
        </p:nvSpPr>
        <p:spPr>
          <a:xfrm>
            <a:off x="5904280" y="2034486"/>
            <a:ext cx="2304256" cy="646331"/>
          </a:xfrm>
          <a:prstGeom prst="rect">
            <a:avLst/>
          </a:prstGeom>
          <a:noFill/>
          <a:ln>
            <a:noFill/>
            <a:prstDash val="sysDash"/>
          </a:ln>
        </p:spPr>
        <p:txBody>
          <a:bodyPr wrap="square" rtlCol="0">
            <a:spAutoFit/>
          </a:bodyPr>
          <a:lstStyle/>
          <a:p>
            <a:pPr algn="just"/>
            <a:r>
              <a:rPr lang="zh-CN" altLang="en-US" sz="1200" dirty="0">
                <a:solidFill>
                  <a:schemeClr val="tx1">
                    <a:lumMod val="65000"/>
                    <a:lumOff val="35000"/>
                  </a:schemeClr>
                </a:solidFill>
                <a:latin typeface="微软雅黑" pitchFamily="34" charset="-122"/>
                <a:ea typeface="微软雅黑" pitchFamily="34" charset="-122"/>
              </a:rPr>
              <a:t>输入你的文字输入你的文字 输入你的文字 输入你的文字 输入你的文字 </a:t>
            </a:r>
          </a:p>
        </p:txBody>
      </p:sp>
      <p:sp>
        <p:nvSpPr>
          <p:cNvPr id="43" name="矩形 42"/>
          <p:cNvSpPr/>
          <p:nvPr/>
        </p:nvSpPr>
        <p:spPr>
          <a:xfrm>
            <a:off x="6336328" y="1695932"/>
            <a:ext cx="1440160" cy="338554"/>
          </a:xfrm>
          <a:prstGeom prst="rect">
            <a:avLst/>
          </a:prstGeom>
          <a:noFill/>
          <a:ln>
            <a:noFill/>
          </a:ln>
        </p:spPr>
        <p:txBody>
          <a:bodyPr wrap="square">
            <a:spAutoFit/>
          </a:bodyPr>
          <a:lstStyle/>
          <a:p>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这里添加标题</a:t>
            </a:r>
          </a:p>
        </p:txBody>
      </p:sp>
      <p:sp>
        <p:nvSpPr>
          <p:cNvPr id="44" name="TextBox 28"/>
          <p:cNvSpPr txBox="1"/>
          <p:nvPr/>
        </p:nvSpPr>
        <p:spPr>
          <a:xfrm>
            <a:off x="2483768" y="4126309"/>
            <a:ext cx="4176464" cy="461665"/>
          </a:xfrm>
          <a:prstGeom prst="rect">
            <a:avLst/>
          </a:prstGeom>
          <a:noFill/>
          <a:ln>
            <a:noFill/>
            <a:prstDash val="sysDash"/>
          </a:ln>
        </p:spPr>
        <p:txBody>
          <a:bodyPr wrap="square" rtlCol="0">
            <a:spAutoFit/>
          </a:bodyPr>
          <a:lstStyle/>
          <a:p>
            <a:pPr algn="just"/>
            <a:r>
              <a:rPr lang="zh-CN" altLang="en-US" sz="1200" dirty="0">
                <a:solidFill>
                  <a:schemeClr val="tx1">
                    <a:lumMod val="65000"/>
                    <a:lumOff val="35000"/>
                  </a:schemeClr>
                </a:solidFill>
                <a:latin typeface="微软雅黑" pitchFamily="34" charset="-122"/>
                <a:ea typeface="微软雅黑" pitchFamily="34" charset="-122"/>
              </a:rPr>
              <a:t>输入你的文字输入你的文字 输入你的文字 输入你的文字 输入你的文字输入你的文字输入你的文字 输入你的文字 输入</a:t>
            </a:r>
          </a:p>
        </p:txBody>
      </p:sp>
      <p:sp>
        <p:nvSpPr>
          <p:cNvPr id="45" name="矩形 44"/>
          <p:cNvSpPr/>
          <p:nvPr/>
        </p:nvSpPr>
        <p:spPr>
          <a:xfrm>
            <a:off x="5292080" y="3787755"/>
            <a:ext cx="1440160" cy="338554"/>
          </a:xfrm>
          <a:prstGeom prst="rect">
            <a:avLst/>
          </a:prstGeom>
          <a:noFill/>
          <a:ln>
            <a:noFill/>
          </a:ln>
        </p:spPr>
        <p:txBody>
          <a:bodyPr wrap="square">
            <a:spAutoFit/>
          </a:bodyPr>
          <a:lstStyle/>
          <a:p>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这里添加标题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ppt_x</p:attrName>
                                        </p:attrNameLst>
                                      </p:cBhvr>
                                      <p:tavLst>
                                        <p:tav tm="0">
                                          <p:val>
                                            <p:strVal val="0-#ppt_w/2"/>
                                          </p:val>
                                        </p:tav>
                                        <p:tav tm="100000">
                                          <p:val>
                                            <p:strVal val="#ppt_x"/>
                                          </p:val>
                                        </p:tav>
                                      </p:tavLst>
                                    </p:anim>
                                    <p:anim calcmode="lin" valueType="num">
                                      <p:cBhvr>
                                        <p:cTn id="8" dur="500" fill="hold"/>
                                        <p:tgtEl>
                                          <p:spTgt spid="20"/>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p:cTn id="11" dur="500" fill="hold"/>
                                        <p:tgtEl>
                                          <p:spTgt spid="21"/>
                                        </p:tgtEl>
                                        <p:attrNameLst>
                                          <p:attrName>ppt_x</p:attrName>
                                        </p:attrNameLst>
                                      </p:cBhvr>
                                      <p:tavLst>
                                        <p:tav tm="0">
                                          <p:val>
                                            <p:strVal val="0-#ppt_w/2"/>
                                          </p:val>
                                        </p:tav>
                                        <p:tav tm="100000">
                                          <p:val>
                                            <p:strVal val="#ppt_x"/>
                                          </p:val>
                                        </p:tav>
                                      </p:tavLst>
                                    </p:anim>
                                    <p:anim calcmode="lin" valueType="num">
                                      <p:cBhvr>
                                        <p:cTn id="12" dur="500" fill="hold"/>
                                        <p:tgtEl>
                                          <p:spTgt spid="21"/>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anim calcmode="lin" valueType="num">
                                      <p:cBhvr>
                                        <p:cTn id="15" dur="500" fill="hold"/>
                                        <p:tgtEl>
                                          <p:spTgt spid="22"/>
                                        </p:tgtEl>
                                        <p:attrNameLst>
                                          <p:attrName>ppt_x</p:attrName>
                                        </p:attrNameLst>
                                      </p:cBhvr>
                                      <p:tavLst>
                                        <p:tav tm="0">
                                          <p:val>
                                            <p:strVal val="0-#ppt_w/2"/>
                                          </p:val>
                                        </p:tav>
                                        <p:tav tm="100000">
                                          <p:val>
                                            <p:strVal val="#ppt_x"/>
                                          </p:val>
                                        </p:tav>
                                      </p:tavLst>
                                    </p:anim>
                                    <p:anim calcmode="lin" valueType="num">
                                      <p:cBhvr>
                                        <p:cTn id="16" dur="500" fill="hold"/>
                                        <p:tgtEl>
                                          <p:spTgt spid="22"/>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p:cTn id="19" dur="500" fill="hold"/>
                                        <p:tgtEl>
                                          <p:spTgt spid="23"/>
                                        </p:tgtEl>
                                        <p:attrNameLst>
                                          <p:attrName>ppt_x</p:attrName>
                                        </p:attrNameLst>
                                      </p:cBhvr>
                                      <p:tavLst>
                                        <p:tav tm="0">
                                          <p:val>
                                            <p:strVal val="0-#ppt_w/2"/>
                                          </p:val>
                                        </p:tav>
                                        <p:tav tm="100000">
                                          <p:val>
                                            <p:strVal val="#ppt_x"/>
                                          </p:val>
                                        </p:tav>
                                      </p:tavLst>
                                    </p:anim>
                                    <p:anim calcmode="lin" valueType="num">
                                      <p:cBhvr>
                                        <p:cTn id="20" dur="500" fill="hold"/>
                                        <p:tgtEl>
                                          <p:spTgt spid="23"/>
                                        </p:tgtEl>
                                        <p:attrNameLst>
                                          <p:attrName>ppt_y</p:attrName>
                                        </p:attrNameLst>
                                      </p:cBhvr>
                                      <p:tavLst>
                                        <p:tav tm="0">
                                          <p:val>
                                            <p:strVal val="#ppt_y"/>
                                          </p:val>
                                        </p:tav>
                                        <p:tav tm="100000">
                                          <p:val>
                                            <p:strVal val="#ppt_y"/>
                                          </p:val>
                                        </p:tav>
                                      </p:tavLst>
                                    </p:anim>
                                  </p:childTnLst>
                                </p:cTn>
                              </p:par>
                              <p:par>
                                <p:cTn id="21" presetID="8" presetClass="emph" presetSubtype="0" fill="hold" grpId="1" nodeType="withEffect">
                                  <p:stCondLst>
                                    <p:cond delay="0"/>
                                  </p:stCondLst>
                                  <p:childTnLst>
                                    <p:animRot by="21600000">
                                      <p:cBhvr>
                                        <p:cTn id="22" dur="500" fill="hold"/>
                                        <p:tgtEl>
                                          <p:spTgt spid="20"/>
                                        </p:tgtEl>
                                        <p:attrNameLst>
                                          <p:attrName>r</p:attrName>
                                        </p:attrNameLst>
                                      </p:cBhvr>
                                    </p:animRot>
                                  </p:childTnLst>
                                </p:cTn>
                              </p:par>
                              <p:par>
                                <p:cTn id="23" presetID="8" presetClass="emph" presetSubtype="0" fill="hold" grpId="1" nodeType="withEffect">
                                  <p:stCondLst>
                                    <p:cond delay="0"/>
                                  </p:stCondLst>
                                  <p:childTnLst>
                                    <p:animRot by="21600000">
                                      <p:cBhvr>
                                        <p:cTn id="24" dur="500" fill="hold"/>
                                        <p:tgtEl>
                                          <p:spTgt spid="21"/>
                                        </p:tgtEl>
                                        <p:attrNameLst>
                                          <p:attrName>r</p:attrName>
                                        </p:attrNameLst>
                                      </p:cBhvr>
                                    </p:animRot>
                                  </p:childTnLst>
                                </p:cTn>
                              </p:par>
                              <p:par>
                                <p:cTn id="25" presetID="8" presetClass="emph" presetSubtype="0" fill="hold" grpId="1" nodeType="withEffect">
                                  <p:stCondLst>
                                    <p:cond delay="0"/>
                                  </p:stCondLst>
                                  <p:childTnLst>
                                    <p:animRot by="21600000">
                                      <p:cBhvr>
                                        <p:cTn id="26" dur="500" fill="hold"/>
                                        <p:tgtEl>
                                          <p:spTgt spid="22"/>
                                        </p:tgtEl>
                                        <p:attrNameLst>
                                          <p:attrName>r</p:attrName>
                                        </p:attrNameLst>
                                      </p:cBhvr>
                                    </p:animRot>
                                  </p:childTnLst>
                                </p:cTn>
                              </p:par>
                              <p:par>
                                <p:cTn id="27" presetID="8" presetClass="emph" presetSubtype="0" fill="hold" grpId="1" nodeType="withEffect">
                                  <p:stCondLst>
                                    <p:cond delay="0"/>
                                  </p:stCondLst>
                                  <p:childTnLst>
                                    <p:animRot by="21600000">
                                      <p:cBhvr>
                                        <p:cTn id="28" dur="500" fill="hold"/>
                                        <p:tgtEl>
                                          <p:spTgt spid="23"/>
                                        </p:tgtEl>
                                        <p:attrNameLst>
                                          <p:attrName>r</p:attrName>
                                        </p:attrNameLst>
                                      </p:cBhvr>
                                    </p:animRot>
                                  </p:childTnLst>
                                </p:cTn>
                              </p:par>
                              <p:par>
                                <p:cTn id="29" presetID="10" presetClass="entr" presetSubtype="0" fill="hold" grpId="0" nodeType="withEffect">
                                  <p:stCondLst>
                                    <p:cond delay="30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500"/>
                                        <p:tgtEl>
                                          <p:spTgt spid="19"/>
                                        </p:tgtEl>
                                      </p:cBhvr>
                                    </p:animEffect>
                                  </p:childTnLst>
                                </p:cTn>
                              </p:par>
                              <p:par>
                                <p:cTn id="32" presetID="31" presetClass="entr" presetSubtype="0" fill="hold" nodeType="withEffect">
                                  <p:stCondLst>
                                    <p:cond delay="750"/>
                                  </p:stCondLst>
                                  <p:childTnLst>
                                    <p:set>
                                      <p:cBhvr>
                                        <p:cTn id="33" dur="1" fill="hold">
                                          <p:stCondLst>
                                            <p:cond delay="0"/>
                                          </p:stCondLst>
                                        </p:cTn>
                                        <p:tgtEl>
                                          <p:spTgt spid="24"/>
                                        </p:tgtEl>
                                        <p:attrNameLst>
                                          <p:attrName>style.visibility</p:attrName>
                                        </p:attrNameLst>
                                      </p:cBhvr>
                                      <p:to>
                                        <p:strVal val="visible"/>
                                      </p:to>
                                    </p:set>
                                    <p:anim calcmode="lin" valueType="num">
                                      <p:cBhvr>
                                        <p:cTn id="34" dur="750" fill="hold"/>
                                        <p:tgtEl>
                                          <p:spTgt spid="24"/>
                                        </p:tgtEl>
                                        <p:attrNameLst>
                                          <p:attrName>ppt_w</p:attrName>
                                        </p:attrNameLst>
                                      </p:cBhvr>
                                      <p:tavLst>
                                        <p:tav tm="0">
                                          <p:val>
                                            <p:fltVal val="0"/>
                                          </p:val>
                                        </p:tav>
                                        <p:tav tm="100000">
                                          <p:val>
                                            <p:strVal val="#ppt_w"/>
                                          </p:val>
                                        </p:tav>
                                      </p:tavLst>
                                    </p:anim>
                                    <p:anim calcmode="lin" valueType="num">
                                      <p:cBhvr>
                                        <p:cTn id="35" dur="750" fill="hold"/>
                                        <p:tgtEl>
                                          <p:spTgt spid="24"/>
                                        </p:tgtEl>
                                        <p:attrNameLst>
                                          <p:attrName>ppt_h</p:attrName>
                                        </p:attrNameLst>
                                      </p:cBhvr>
                                      <p:tavLst>
                                        <p:tav tm="0">
                                          <p:val>
                                            <p:fltVal val="0"/>
                                          </p:val>
                                        </p:tav>
                                        <p:tav tm="100000">
                                          <p:val>
                                            <p:strVal val="#ppt_h"/>
                                          </p:val>
                                        </p:tav>
                                      </p:tavLst>
                                    </p:anim>
                                    <p:anim calcmode="lin" valueType="num">
                                      <p:cBhvr>
                                        <p:cTn id="36" dur="750" fill="hold"/>
                                        <p:tgtEl>
                                          <p:spTgt spid="24"/>
                                        </p:tgtEl>
                                        <p:attrNameLst>
                                          <p:attrName>style.rotation</p:attrName>
                                        </p:attrNameLst>
                                      </p:cBhvr>
                                      <p:tavLst>
                                        <p:tav tm="0">
                                          <p:val>
                                            <p:fltVal val="90"/>
                                          </p:val>
                                        </p:tav>
                                        <p:tav tm="100000">
                                          <p:val>
                                            <p:fltVal val="0"/>
                                          </p:val>
                                        </p:tav>
                                      </p:tavLst>
                                    </p:anim>
                                    <p:animEffect transition="in" filter="fade">
                                      <p:cBhvr>
                                        <p:cTn id="37" dur="750"/>
                                        <p:tgtEl>
                                          <p:spTgt spid="24"/>
                                        </p:tgtEl>
                                      </p:cBhvr>
                                    </p:animEffect>
                                  </p:childTnLst>
                                </p:cTn>
                              </p:par>
                              <p:par>
                                <p:cTn id="38" presetID="53" presetClass="entr" presetSubtype="16" fill="hold" grpId="0" nodeType="withEffect">
                                  <p:stCondLst>
                                    <p:cond delay="1500"/>
                                  </p:stCondLst>
                                  <p:childTnLst>
                                    <p:set>
                                      <p:cBhvr>
                                        <p:cTn id="39" dur="1" fill="hold">
                                          <p:stCondLst>
                                            <p:cond delay="0"/>
                                          </p:stCondLst>
                                        </p:cTn>
                                        <p:tgtEl>
                                          <p:spTgt spid="41"/>
                                        </p:tgtEl>
                                        <p:attrNameLst>
                                          <p:attrName>style.visibility</p:attrName>
                                        </p:attrNameLst>
                                      </p:cBhvr>
                                      <p:to>
                                        <p:strVal val="visible"/>
                                      </p:to>
                                    </p:set>
                                    <p:anim calcmode="lin" valueType="num">
                                      <p:cBhvr>
                                        <p:cTn id="40" dur="500" fill="hold"/>
                                        <p:tgtEl>
                                          <p:spTgt spid="41"/>
                                        </p:tgtEl>
                                        <p:attrNameLst>
                                          <p:attrName>ppt_w</p:attrName>
                                        </p:attrNameLst>
                                      </p:cBhvr>
                                      <p:tavLst>
                                        <p:tav tm="0">
                                          <p:val>
                                            <p:fltVal val="0"/>
                                          </p:val>
                                        </p:tav>
                                        <p:tav tm="100000">
                                          <p:val>
                                            <p:strVal val="#ppt_w"/>
                                          </p:val>
                                        </p:tav>
                                      </p:tavLst>
                                    </p:anim>
                                    <p:anim calcmode="lin" valueType="num">
                                      <p:cBhvr>
                                        <p:cTn id="41" dur="500" fill="hold"/>
                                        <p:tgtEl>
                                          <p:spTgt spid="41"/>
                                        </p:tgtEl>
                                        <p:attrNameLst>
                                          <p:attrName>ppt_h</p:attrName>
                                        </p:attrNameLst>
                                      </p:cBhvr>
                                      <p:tavLst>
                                        <p:tav tm="0">
                                          <p:val>
                                            <p:fltVal val="0"/>
                                          </p:val>
                                        </p:tav>
                                        <p:tav tm="100000">
                                          <p:val>
                                            <p:strVal val="#ppt_h"/>
                                          </p:val>
                                        </p:tav>
                                      </p:tavLst>
                                    </p:anim>
                                    <p:animEffect transition="in" filter="fade">
                                      <p:cBhvr>
                                        <p:cTn id="42" dur="500"/>
                                        <p:tgtEl>
                                          <p:spTgt spid="41"/>
                                        </p:tgtEl>
                                      </p:cBhvr>
                                    </p:animEffect>
                                  </p:childTnLst>
                                </p:cTn>
                              </p:par>
                              <p:par>
                                <p:cTn id="43" presetID="53" presetClass="entr" presetSubtype="16" fill="hold" nodeType="withEffect">
                                  <p:stCondLst>
                                    <p:cond delay="1500"/>
                                  </p:stCondLst>
                                  <p:childTnLst>
                                    <p:set>
                                      <p:cBhvr>
                                        <p:cTn id="44" dur="1" fill="hold">
                                          <p:stCondLst>
                                            <p:cond delay="0"/>
                                          </p:stCondLst>
                                        </p:cTn>
                                        <p:tgtEl>
                                          <p:spTgt spid="35"/>
                                        </p:tgtEl>
                                        <p:attrNameLst>
                                          <p:attrName>style.visibility</p:attrName>
                                        </p:attrNameLst>
                                      </p:cBhvr>
                                      <p:to>
                                        <p:strVal val="visible"/>
                                      </p:to>
                                    </p:set>
                                    <p:anim calcmode="lin" valueType="num">
                                      <p:cBhvr>
                                        <p:cTn id="45" dur="500" fill="hold"/>
                                        <p:tgtEl>
                                          <p:spTgt spid="35"/>
                                        </p:tgtEl>
                                        <p:attrNameLst>
                                          <p:attrName>ppt_w</p:attrName>
                                        </p:attrNameLst>
                                      </p:cBhvr>
                                      <p:tavLst>
                                        <p:tav tm="0">
                                          <p:val>
                                            <p:fltVal val="0"/>
                                          </p:val>
                                        </p:tav>
                                        <p:tav tm="100000">
                                          <p:val>
                                            <p:strVal val="#ppt_w"/>
                                          </p:val>
                                        </p:tav>
                                      </p:tavLst>
                                    </p:anim>
                                    <p:anim calcmode="lin" valueType="num">
                                      <p:cBhvr>
                                        <p:cTn id="46" dur="500" fill="hold"/>
                                        <p:tgtEl>
                                          <p:spTgt spid="35"/>
                                        </p:tgtEl>
                                        <p:attrNameLst>
                                          <p:attrName>ppt_h</p:attrName>
                                        </p:attrNameLst>
                                      </p:cBhvr>
                                      <p:tavLst>
                                        <p:tav tm="0">
                                          <p:val>
                                            <p:fltVal val="0"/>
                                          </p:val>
                                        </p:tav>
                                        <p:tav tm="100000">
                                          <p:val>
                                            <p:strVal val="#ppt_h"/>
                                          </p:val>
                                        </p:tav>
                                      </p:tavLst>
                                    </p:anim>
                                    <p:animEffect transition="in" filter="fade">
                                      <p:cBhvr>
                                        <p:cTn id="47" dur="500"/>
                                        <p:tgtEl>
                                          <p:spTgt spid="35"/>
                                        </p:tgtEl>
                                      </p:cBhvr>
                                    </p:animEffect>
                                  </p:childTnLst>
                                </p:cTn>
                              </p:par>
                              <p:par>
                                <p:cTn id="48" presetID="53" presetClass="entr" presetSubtype="16" fill="hold" nodeType="withEffect">
                                  <p:stCondLst>
                                    <p:cond delay="1500"/>
                                  </p:stCondLst>
                                  <p:childTnLst>
                                    <p:set>
                                      <p:cBhvr>
                                        <p:cTn id="49" dur="1" fill="hold">
                                          <p:stCondLst>
                                            <p:cond delay="0"/>
                                          </p:stCondLst>
                                        </p:cTn>
                                        <p:tgtEl>
                                          <p:spTgt spid="32"/>
                                        </p:tgtEl>
                                        <p:attrNameLst>
                                          <p:attrName>style.visibility</p:attrName>
                                        </p:attrNameLst>
                                      </p:cBhvr>
                                      <p:to>
                                        <p:strVal val="visible"/>
                                      </p:to>
                                    </p:set>
                                    <p:anim calcmode="lin" valueType="num">
                                      <p:cBhvr>
                                        <p:cTn id="50" dur="500" fill="hold"/>
                                        <p:tgtEl>
                                          <p:spTgt spid="32"/>
                                        </p:tgtEl>
                                        <p:attrNameLst>
                                          <p:attrName>ppt_w</p:attrName>
                                        </p:attrNameLst>
                                      </p:cBhvr>
                                      <p:tavLst>
                                        <p:tav tm="0">
                                          <p:val>
                                            <p:fltVal val="0"/>
                                          </p:val>
                                        </p:tav>
                                        <p:tav tm="100000">
                                          <p:val>
                                            <p:strVal val="#ppt_w"/>
                                          </p:val>
                                        </p:tav>
                                      </p:tavLst>
                                    </p:anim>
                                    <p:anim calcmode="lin" valueType="num">
                                      <p:cBhvr>
                                        <p:cTn id="51" dur="500" fill="hold"/>
                                        <p:tgtEl>
                                          <p:spTgt spid="32"/>
                                        </p:tgtEl>
                                        <p:attrNameLst>
                                          <p:attrName>ppt_h</p:attrName>
                                        </p:attrNameLst>
                                      </p:cBhvr>
                                      <p:tavLst>
                                        <p:tav tm="0">
                                          <p:val>
                                            <p:fltVal val="0"/>
                                          </p:val>
                                        </p:tav>
                                        <p:tav tm="100000">
                                          <p:val>
                                            <p:strVal val="#ppt_h"/>
                                          </p:val>
                                        </p:tav>
                                      </p:tavLst>
                                    </p:anim>
                                    <p:animEffect transition="in" filter="fade">
                                      <p:cBhvr>
                                        <p:cTn id="52" dur="500"/>
                                        <p:tgtEl>
                                          <p:spTgt spid="32"/>
                                        </p:tgtEl>
                                      </p:cBhvr>
                                    </p:animEffect>
                                  </p:childTnLst>
                                </p:cTn>
                              </p:par>
                              <p:par>
                                <p:cTn id="53" presetID="53" presetClass="entr" presetSubtype="16" fill="hold" nodeType="withEffect">
                                  <p:stCondLst>
                                    <p:cond delay="1500"/>
                                  </p:stCondLst>
                                  <p:childTnLst>
                                    <p:set>
                                      <p:cBhvr>
                                        <p:cTn id="54" dur="1" fill="hold">
                                          <p:stCondLst>
                                            <p:cond delay="0"/>
                                          </p:stCondLst>
                                        </p:cTn>
                                        <p:tgtEl>
                                          <p:spTgt spid="38"/>
                                        </p:tgtEl>
                                        <p:attrNameLst>
                                          <p:attrName>style.visibility</p:attrName>
                                        </p:attrNameLst>
                                      </p:cBhvr>
                                      <p:to>
                                        <p:strVal val="visible"/>
                                      </p:to>
                                    </p:set>
                                    <p:anim calcmode="lin" valueType="num">
                                      <p:cBhvr>
                                        <p:cTn id="55" dur="500" fill="hold"/>
                                        <p:tgtEl>
                                          <p:spTgt spid="38"/>
                                        </p:tgtEl>
                                        <p:attrNameLst>
                                          <p:attrName>ppt_w</p:attrName>
                                        </p:attrNameLst>
                                      </p:cBhvr>
                                      <p:tavLst>
                                        <p:tav tm="0">
                                          <p:val>
                                            <p:fltVal val="0"/>
                                          </p:val>
                                        </p:tav>
                                        <p:tav tm="100000">
                                          <p:val>
                                            <p:strVal val="#ppt_w"/>
                                          </p:val>
                                        </p:tav>
                                      </p:tavLst>
                                    </p:anim>
                                    <p:anim calcmode="lin" valueType="num">
                                      <p:cBhvr>
                                        <p:cTn id="56" dur="500" fill="hold"/>
                                        <p:tgtEl>
                                          <p:spTgt spid="38"/>
                                        </p:tgtEl>
                                        <p:attrNameLst>
                                          <p:attrName>ppt_h</p:attrName>
                                        </p:attrNameLst>
                                      </p:cBhvr>
                                      <p:tavLst>
                                        <p:tav tm="0">
                                          <p:val>
                                            <p:fltVal val="0"/>
                                          </p:val>
                                        </p:tav>
                                        <p:tav tm="100000">
                                          <p:val>
                                            <p:strVal val="#ppt_h"/>
                                          </p:val>
                                        </p:tav>
                                      </p:tavLst>
                                    </p:anim>
                                    <p:animEffect transition="in" filter="fade">
                                      <p:cBhvr>
                                        <p:cTn id="57" dur="500"/>
                                        <p:tgtEl>
                                          <p:spTgt spid="38"/>
                                        </p:tgtEl>
                                      </p:cBhvr>
                                    </p:animEffect>
                                  </p:childTnLst>
                                </p:cTn>
                              </p:par>
                              <p:par>
                                <p:cTn id="58" presetID="53" presetClass="entr" presetSubtype="16" fill="hold" grpId="0" nodeType="withEffect">
                                  <p:stCondLst>
                                    <p:cond delay="2000"/>
                                  </p:stCondLst>
                                  <p:childTnLst>
                                    <p:set>
                                      <p:cBhvr>
                                        <p:cTn id="59" dur="1" fill="hold">
                                          <p:stCondLst>
                                            <p:cond delay="0"/>
                                          </p:stCondLst>
                                        </p:cTn>
                                        <p:tgtEl>
                                          <p:spTgt spid="42"/>
                                        </p:tgtEl>
                                        <p:attrNameLst>
                                          <p:attrName>style.visibility</p:attrName>
                                        </p:attrNameLst>
                                      </p:cBhvr>
                                      <p:to>
                                        <p:strVal val="visible"/>
                                      </p:to>
                                    </p:set>
                                    <p:anim calcmode="lin" valueType="num">
                                      <p:cBhvr>
                                        <p:cTn id="60" dur="750" fill="hold"/>
                                        <p:tgtEl>
                                          <p:spTgt spid="42"/>
                                        </p:tgtEl>
                                        <p:attrNameLst>
                                          <p:attrName>ppt_w</p:attrName>
                                        </p:attrNameLst>
                                      </p:cBhvr>
                                      <p:tavLst>
                                        <p:tav tm="0">
                                          <p:val>
                                            <p:fltVal val="0"/>
                                          </p:val>
                                        </p:tav>
                                        <p:tav tm="100000">
                                          <p:val>
                                            <p:strVal val="#ppt_w"/>
                                          </p:val>
                                        </p:tav>
                                      </p:tavLst>
                                    </p:anim>
                                    <p:anim calcmode="lin" valueType="num">
                                      <p:cBhvr>
                                        <p:cTn id="61" dur="750" fill="hold"/>
                                        <p:tgtEl>
                                          <p:spTgt spid="42"/>
                                        </p:tgtEl>
                                        <p:attrNameLst>
                                          <p:attrName>ppt_h</p:attrName>
                                        </p:attrNameLst>
                                      </p:cBhvr>
                                      <p:tavLst>
                                        <p:tav tm="0">
                                          <p:val>
                                            <p:fltVal val="0"/>
                                          </p:val>
                                        </p:tav>
                                        <p:tav tm="100000">
                                          <p:val>
                                            <p:strVal val="#ppt_h"/>
                                          </p:val>
                                        </p:tav>
                                      </p:tavLst>
                                    </p:anim>
                                    <p:animEffect transition="in" filter="fade">
                                      <p:cBhvr>
                                        <p:cTn id="62" dur="750"/>
                                        <p:tgtEl>
                                          <p:spTgt spid="42"/>
                                        </p:tgtEl>
                                      </p:cBhvr>
                                    </p:animEffect>
                                  </p:childTnLst>
                                </p:cTn>
                              </p:par>
                              <p:par>
                                <p:cTn id="63" presetID="53" presetClass="entr" presetSubtype="16" fill="hold" grpId="0" nodeType="withEffect">
                                  <p:stCondLst>
                                    <p:cond delay="2000"/>
                                  </p:stCondLst>
                                  <p:childTnLst>
                                    <p:set>
                                      <p:cBhvr>
                                        <p:cTn id="64" dur="1" fill="hold">
                                          <p:stCondLst>
                                            <p:cond delay="0"/>
                                          </p:stCondLst>
                                        </p:cTn>
                                        <p:tgtEl>
                                          <p:spTgt spid="43"/>
                                        </p:tgtEl>
                                        <p:attrNameLst>
                                          <p:attrName>style.visibility</p:attrName>
                                        </p:attrNameLst>
                                      </p:cBhvr>
                                      <p:to>
                                        <p:strVal val="visible"/>
                                      </p:to>
                                    </p:set>
                                    <p:anim calcmode="lin" valueType="num">
                                      <p:cBhvr>
                                        <p:cTn id="65" dur="750" fill="hold"/>
                                        <p:tgtEl>
                                          <p:spTgt spid="43"/>
                                        </p:tgtEl>
                                        <p:attrNameLst>
                                          <p:attrName>ppt_w</p:attrName>
                                        </p:attrNameLst>
                                      </p:cBhvr>
                                      <p:tavLst>
                                        <p:tav tm="0">
                                          <p:val>
                                            <p:fltVal val="0"/>
                                          </p:val>
                                        </p:tav>
                                        <p:tav tm="100000">
                                          <p:val>
                                            <p:strVal val="#ppt_w"/>
                                          </p:val>
                                        </p:tav>
                                      </p:tavLst>
                                    </p:anim>
                                    <p:anim calcmode="lin" valueType="num">
                                      <p:cBhvr>
                                        <p:cTn id="66" dur="750" fill="hold"/>
                                        <p:tgtEl>
                                          <p:spTgt spid="43"/>
                                        </p:tgtEl>
                                        <p:attrNameLst>
                                          <p:attrName>ppt_h</p:attrName>
                                        </p:attrNameLst>
                                      </p:cBhvr>
                                      <p:tavLst>
                                        <p:tav tm="0">
                                          <p:val>
                                            <p:fltVal val="0"/>
                                          </p:val>
                                        </p:tav>
                                        <p:tav tm="100000">
                                          <p:val>
                                            <p:strVal val="#ppt_h"/>
                                          </p:val>
                                        </p:tav>
                                      </p:tavLst>
                                    </p:anim>
                                    <p:animEffect transition="in" filter="fade">
                                      <p:cBhvr>
                                        <p:cTn id="67" dur="750"/>
                                        <p:tgtEl>
                                          <p:spTgt spid="43"/>
                                        </p:tgtEl>
                                      </p:cBhvr>
                                    </p:animEffect>
                                  </p:childTnLst>
                                </p:cTn>
                              </p:par>
                              <p:par>
                                <p:cTn id="68" presetID="53" presetClass="entr" presetSubtype="16" fill="hold" grpId="0" nodeType="withEffect">
                                  <p:stCondLst>
                                    <p:cond delay="2000"/>
                                  </p:stCondLst>
                                  <p:childTnLst>
                                    <p:set>
                                      <p:cBhvr>
                                        <p:cTn id="69" dur="1" fill="hold">
                                          <p:stCondLst>
                                            <p:cond delay="0"/>
                                          </p:stCondLst>
                                        </p:cTn>
                                        <p:tgtEl>
                                          <p:spTgt spid="45"/>
                                        </p:tgtEl>
                                        <p:attrNameLst>
                                          <p:attrName>style.visibility</p:attrName>
                                        </p:attrNameLst>
                                      </p:cBhvr>
                                      <p:to>
                                        <p:strVal val="visible"/>
                                      </p:to>
                                    </p:set>
                                    <p:anim calcmode="lin" valueType="num">
                                      <p:cBhvr>
                                        <p:cTn id="70" dur="750" fill="hold"/>
                                        <p:tgtEl>
                                          <p:spTgt spid="45"/>
                                        </p:tgtEl>
                                        <p:attrNameLst>
                                          <p:attrName>ppt_w</p:attrName>
                                        </p:attrNameLst>
                                      </p:cBhvr>
                                      <p:tavLst>
                                        <p:tav tm="0">
                                          <p:val>
                                            <p:fltVal val="0"/>
                                          </p:val>
                                        </p:tav>
                                        <p:tav tm="100000">
                                          <p:val>
                                            <p:strVal val="#ppt_w"/>
                                          </p:val>
                                        </p:tav>
                                      </p:tavLst>
                                    </p:anim>
                                    <p:anim calcmode="lin" valueType="num">
                                      <p:cBhvr>
                                        <p:cTn id="71" dur="750" fill="hold"/>
                                        <p:tgtEl>
                                          <p:spTgt spid="45"/>
                                        </p:tgtEl>
                                        <p:attrNameLst>
                                          <p:attrName>ppt_h</p:attrName>
                                        </p:attrNameLst>
                                      </p:cBhvr>
                                      <p:tavLst>
                                        <p:tav tm="0">
                                          <p:val>
                                            <p:fltVal val="0"/>
                                          </p:val>
                                        </p:tav>
                                        <p:tav tm="100000">
                                          <p:val>
                                            <p:strVal val="#ppt_h"/>
                                          </p:val>
                                        </p:tav>
                                      </p:tavLst>
                                    </p:anim>
                                    <p:animEffect transition="in" filter="fade">
                                      <p:cBhvr>
                                        <p:cTn id="72" dur="750"/>
                                        <p:tgtEl>
                                          <p:spTgt spid="45"/>
                                        </p:tgtEl>
                                      </p:cBhvr>
                                    </p:animEffect>
                                  </p:childTnLst>
                                </p:cTn>
                              </p:par>
                              <p:par>
                                <p:cTn id="73" presetID="53" presetClass="entr" presetSubtype="16" fill="hold" grpId="0" nodeType="withEffect">
                                  <p:stCondLst>
                                    <p:cond delay="2000"/>
                                  </p:stCondLst>
                                  <p:childTnLst>
                                    <p:set>
                                      <p:cBhvr>
                                        <p:cTn id="74" dur="1" fill="hold">
                                          <p:stCondLst>
                                            <p:cond delay="0"/>
                                          </p:stCondLst>
                                        </p:cTn>
                                        <p:tgtEl>
                                          <p:spTgt spid="30"/>
                                        </p:tgtEl>
                                        <p:attrNameLst>
                                          <p:attrName>style.visibility</p:attrName>
                                        </p:attrNameLst>
                                      </p:cBhvr>
                                      <p:to>
                                        <p:strVal val="visible"/>
                                      </p:to>
                                    </p:set>
                                    <p:anim calcmode="lin" valueType="num">
                                      <p:cBhvr>
                                        <p:cTn id="75" dur="750" fill="hold"/>
                                        <p:tgtEl>
                                          <p:spTgt spid="30"/>
                                        </p:tgtEl>
                                        <p:attrNameLst>
                                          <p:attrName>ppt_w</p:attrName>
                                        </p:attrNameLst>
                                      </p:cBhvr>
                                      <p:tavLst>
                                        <p:tav tm="0">
                                          <p:val>
                                            <p:fltVal val="0"/>
                                          </p:val>
                                        </p:tav>
                                        <p:tav tm="100000">
                                          <p:val>
                                            <p:strVal val="#ppt_w"/>
                                          </p:val>
                                        </p:tav>
                                      </p:tavLst>
                                    </p:anim>
                                    <p:anim calcmode="lin" valueType="num">
                                      <p:cBhvr>
                                        <p:cTn id="76" dur="750" fill="hold"/>
                                        <p:tgtEl>
                                          <p:spTgt spid="30"/>
                                        </p:tgtEl>
                                        <p:attrNameLst>
                                          <p:attrName>ppt_h</p:attrName>
                                        </p:attrNameLst>
                                      </p:cBhvr>
                                      <p:tavLst>
                                        <p:tav tm="0">
                                          <p:val>
                                            <p:fltVal val="0"/>
                                          </p:val>
                                        </p:tav>
                                        <p:tav tm="100000">
                                          <p:val>
                                            <p:strVal val="#ppt_h"/>
                                          </p:val>
                                        </p:tav>
                                      </p:tavLst>
                                    </p:anim>
                                    <p:animEffect transition="in" filter="fade">
                                      <p:cBhvr>
                                        <p:cTn id="77" dur="750"/>
                                        <p:tgtEl>
                                          <p:spTgt spid="30"/>
                                        </p:tgtEl>
                                      </p:cBhvr>
                                    </p:animEffect>
                                  </p:childTnLst>
                                </p:cTn>
                              </p:par>
                              <p:par>
                                <p:cTn id="78" presetID="53" presetClass="entr" presetSubtype="16" fill="hold" grpId="0" nodeType="withEffect">
                                  <p:stCondLst>
                                    <p:cond delay="2000"/>
                                  </p:stCondLst>
                                  <p:childTnLst>
                                    <p:set>
                                      <p:cBhvr>
                                        <p:cTn id="79" dur="1" fill="hold">
                                          <p:stCondLst>
                                            <p:cond delay="0"/>
                                          </p:stCondLst>
                                        </p:cTn>
                                        <p:tgtEl>
                                          <p:spTgt spid="31"/>
                                        </p:tgtEl>
                                        <p:attrNameLst>
                                          <p:attrName>style.visibility</p:attrName>
                                        </p:attrNameLst>
                                      </p:cBhvr>
                                      <p:to>
                                        <p:strVal val="visible"/>
                                      </p:to>
                                    </p:set>
                                    <p:anim calcmode="lin" valueType="num">
                                      <p:cBhvr>
                                        <p:cTn id="80" dur="750" fill="hold"/>
                                        <p:tgtEl>
                                          <p:spTgt spid="31"/>
                                        </p:tgtEl>
                                        <p:attrNameLst>
                                          <p:attrName>ppt_w</p:attrName>
                                        </p:attrNameLst>
                                      </p:cBhvr>
                                      <p:tavLst>
                                        <p:tav tm="0">
                                          <p:val>
                                            <p:fltVal val="0"/>
                                          </p:val>
                                        </p:tav>
                                        <p:tav tm="100000">
                                          <p:val>
                                            <p:strVal val="#ppt_w"/>
                                          </p:val>
                                        </p:tav>
                                      </p:tavLst>
                                    </p:anim>
                                    <p:anim calcmode="lin" valueType="num">
                                      <p:cBhvr>
                                        <p:cTn id="81" dur="750" fill="hold"/>
                                        <p:tgtEl>
                                          <p:spTgt spid="31"/>
                                        </p:tgtEl>
                                        <p:attrNameLst>
                                          <p:attrName>ppt_h</p:attrName>
                                        </p:attrNameLst>
                                      </p:cBhvr>
                                      <p:tavLst>
                                        <p:tav tm="0">
                                          <p:val>
                                            <p:fltVal val="0"/>
                                          </p:val>
                                        </p:tav>
                                        <p:tav tm="100000">
                                          <p:val>
                                            <p:strVal val="#ppt_h"/>
                                          </p:val>
                                        </p:tav>
                                      </p:tavLst>
                                    </p:anim>
                                    <p:animEffect transition="in" filter="fade">
                                      <p:cBhvr>
                                        <p:cTn id="82" dur="750"/>
                                        <p:tgtEl>
                                          <p:spTgt spid="31"/>
                                        </p:tgtEl>
                                      </p:cBhvr>
                                    </p:animEffect>
                                  </p:childTnLst>
                                </p:cTn>
                              </p:par>
                              <p:par>
                                <p:cTn id="83" presetID="53" presetClass="entr" presetSubtype="16" fill="hold" grpId="0" nodeType="withEffect">
                                  <p:stCondLst>
                                    <p:cond delay="2000"/>
                                  </p:stCondLst>
                                  <p:childTnLst>
                                    <p:set>
                                      <p:cBhvr>
                                        <p:cTn id="84" dur="1" fill="hold">
                                          <p:stCondLst>
                                            <p:cond delay="0"/>
                                          </p:stCondLst>
                                        </p:cTn>
                                        <p:tgtEl>
                                          <p:spTgt spid="44"/>
                                        </p:tgtEl>
                                        <p:attrNameLst>
                                          <p:attrName>style.visibility</p:attrName>
                                        </p:attrNameLst>
                                      </p:cBhvr>
                                      <p:to>
                                        <p:strVal val="visible"/>
                                      </p:to>
                                    </p:set>
                                    <p:anim calcmode="lin" valueType="num">
                                      <p:cBhvr>
                                        <p:cTn id="85" dur="750" fill="hold"/>
                                        <p:tgtEl>
                                          <p:spTgt spid="44"/>
                                        </p:tgtEl>
                                        <p:attrNameLst>
                                          <p:attrName>ppt_w</p:attrName>
                                        </p:attrNameLst>
                                      </p:cBhvr>
                                      <p:tavLst>
                                        <p:tav tm="0">
                                          <p:val>
                                            <p:fltVal val="0"/>
                                          </p:val>
                                        </p:tav>
                                        <p:tav tm="100000">
                                          <p:val>
                                            <p:strVal val="#ppt_w"/>
                                          </p:val>
                                        </p:tav>
                                      </p:tavLst>
                                    </p:anim>
                                    <p:anim calcmode="lin" valueType="num">
                                      <p:cBhvr>
                                        <p:cTn id="86" dur="750" fill="hold"/>
                                        <p:tgtEl>
                                          <p:spTgt spid="44"/>
                                        </p:tgtEl>
                                        <p:attrNameLst>
                                          <p:attrName>ppt_h</p:attrName>
                                        </p:attrNameLst>
                                      </p:cBhvr>
                                      <p:tavLst>
                                        <p:tav tm="0">
                                          <p:val>
                                            <p:fltVal val="0"/>
                                          </p:val>
                                        </p:tav>
                                        <p:tav tm="100000">
                                          <p:val>
                                            <p:strVal val="#ppt_h"/>
                                          </p:val>
                                        </p:tav>
                                      </p:tavLst>
                                    </p:anim>
                                    <p:animEffect transition="in" filter="fade">
                                      <p:cBhvr>
                                        <p:cTn id="87" dur="75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animBg="1"/>
      <p:bldP spid="20" grpId="1" animBg="1"/>
      <p:bldP spid="21" grpId="0" animBg="1"/>
      <p:bldP spid="21" grpId="1" animBg="1"/>
      <p:bldP spid="22" grpId="0" animBg="1"/>
      <p:bldP spid="22" grpId="1" animBg="1"/>
      <p:bldP spid="23" grpId="0" animBg="1"/>
      <p:bldP spid="23" grpId="1" animBg="1"/>
      <p:bldP spid="30" grpId="0"/>
      <p:bldP spid="31" grpId="0"/>
      <p:bldP spid="41" grpId="0" animBg="1"/>
      <p:bldP spid="42" grpId="0"/>
      <p:bldP spid="43" grpId="0"/>
      <p:bldP spid="44" grpId="0"/>
      <p:bldP spid="4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Shape 682"/>
          <p:cNvSpPr/>
          <p:nvPr/>
        </p:nvSpPr>
        <p:spPr>
          <a:xfrm>
            <a:off x="3824926" y="1200980"/>
            <a:ext cx="1446539" cy="937300"/>
          </a:xfrm>
          <a:prstGeom prst="roundRect">
            <a:avLst>
              <a:gd name="adj" fmla="val 23150"/>
            </a:avLst>
          </a:prstGeom>
          <a:solidFill>
            <a:srgbClr val="009900"/>
          </a:solidFill>
          <a:ln w="12700" cap="flat">
            <a:noFill/>
            <a:miter lim="400000"/>
          </a:ln>
          <a:effectLst/>
        </p:spPr>
        <p:txBody>
          <a:bodyPr wrap="square" lIns="40315" tIns="40315" rIns="40315" bIns="40315" numCol="1" anchor="ctr">
            <a:noAutofit/>
          </a:bodyPr>
          <a:lstStyle/>
          <a:p>
            <a:pPr>
              <a:defRPr sz="3200">
                <a:solidFill>
                  <a:srgbClr val="FFFFFF"/>
                </a:solidFill>
                <a:latin typeface="+mn-lt"/>
                <a:ea typeface="+mn-ea"/>
                <a:cs typeface="+mn-cs"/>
                <a:sym typeface="Helvetica Light"/>
              </a:defRPr>
            </a:pPr>
            <a:endParaRPr sz="2540" kern="0">
              <a:solidFill>
                <a:srgbClr val="FFFFFF"/>
              </a:solidFill>
              <a:latin typeface="微软雅黑"/>
              <a:ea typeface="微软雅黑"/>
              <a:sym typeface="Helvetica Light"/>
            </a:endParaRPr>
          </a:p>
        </p:txBody>
      </p:sp>
      <p:sp>
        <p:nvSpPr>
          <p:cNvPr id="43" name="Shape 697"/>
          <p:cNvSpPr/>
          <p:nvPr/>
        </p:nvSpPr>
        <p:spPr>
          <a:xfrm>
            <a:off x="1322154" y="2636698"/>
            <a:ext cx="610481" cy="61048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9900"/>
          </a:solidFill>
          <a:ln w="12700" cap="flat">
            <a:noFill/>
            <a:miter lim="400000"/>
          </a:ln>
          <a:effectLst/>
        </p:spPr>
        <p:txBody>
          <a:bodyPr wrap="square" lIns="40315" tIns="40315" rIns="40315" bIns="40315" numCol="1" anchor="ctr">
            <a:noAutofit/>
          </a:bodyPr>
          <a:lstStyle/>
          <a:p>
            <a:pPr>
              <a:defRPr sz="3200">
                <a:solidFill>
                  <a:srgbClr val="FFFFFF"/>
                </a:solidFill>
                <a:latin typeface="+mn-lt"/>
                <a:ea typeface="+mn-ea"/>
                <a:cs typeface="+mn-cs"/>
                <a:sym typeface="Helvetica Light"/>
              </a:defRPr>
            </a:pPr>
            <a:endParaRPr sz="2540" kern="0">
              <a:solidFill>
                <a:srgbClr val="FFFFFF"/>
              </a:solidFill>
              <a:latin typeface="微软雅黑"/>
              <a:ea typeface="微软雅黑"/>
              <a:sym typeface="Helvetica Light"/>
            </a:endParaRPr>
          </a:p>
        </p:txBody>
      </p:sp>
      <p:sp>
        <p:nvSpPr>
          <p:cNvPr id="44" name="Shape 698"/>
          <p:cNvSpPr/>
          <p:nvPr/>
        </p:nvSpPr>
        <p:spPr>
          <a:xfrm>
            <a:off x="1490494" y="2846196"/>
            <a:ext cx="273802" cy="222863"/>
          </a:xfrm>
          <a:custGeom>
            <a:avLst/>
            <a:gdLst/>
            <a:ahLst/>
            <a:cxnLst>
              <a:cxn ang="0">
                <a:pos x="wd2" y="hd2"/>
              </a:cxn>
              <a:cxn ang="5400000">
                <a:pos x="wd2" y="hd2"/>
              </a:cxn>
              <a:cxn ang="10800000">
                <a:pos x="wd2" y="hd2"/>
              </a:cxn>
              <a:cxn ang="16200000">
                <a:pos x="wd2" y="hd2"/>
              </a:cxn>
            </a:cxnLst>
            <a:rect l="0" t="0" r="r" b="b"/>
            <a:pathLst>
              <a:path w="20480" h="21024" extrusionOk="0">
                <a:moveTo>
                  <a:pt x="18800" y="1728"/>
                </a:moveTo>
                <a:cubicBezTo>
                  <a:pt x="16810" y="-576"/>
                  <a:pt x="13583" y="-576"/>
                  <a:pt x="11591" y="1728"/>
                </a:cubicBezTo>
                <a:lnTo>
                  <a:pt x="10239" y="3293"/>
                </a:lnTo>
                <a:lnTo>
                  <a:pt x="8887" y="1728"/>
                </a:lnTo>
                <a:cubicBezTo>
                  <a:pt x="6897" y="-576"/>
                  <a:pt x="3670" y="-576"/>
                  <a:pt x="1680" y="1728"/>
                </a:cubicBezTo>
                <a:cubicBezTo>
                  <a:pt x="-560" y="4320"/>
                  <a:pt x="-560" y="8522"/>
                  <a:pt x="1680" y="11115"/>
                </a:cubicBezTo>
                <a:lnTo>
                  <a:pt x="10239" y="21024"/>
                </a:lnTo>
                <a:lnTo>
                  <a:pt x="18800" y="11115"/>
                </a:lnTo>
                <a:cubicBezTo>
                  <a:pt x="21040" y="8522"/>
                  <a:pt x="21040" y="4320"/>
                  <a:pt x="18800" y="1728"/>
                </a:cubicBezTo>
                <a:close/>
              </a:path>
            </a:pathLst>
          </a:custGeom>
          <a:solidFill>
            <a:srgbClr val="FFFFFF"/>
          </a:solidFill>
          <a:ln w="12700" cap="flat">
            <a:noFill/>
            <a:miter lim="400000"/>
          </a:ln>
          <a:effectLst/>
        </p:spPr>
        <p:txBody>
          <a:bodyPr wrap="square" lIns="30236" tIns="30236" rIns="30236" bIns="30236" numCol="1" anchor="ctr">
            <a:noAutofit/>
          </a:bodyPr>
          <a:lstStyle/>
          <a:p>
            <a:pPr>
              <a:defRPr sz="3100" b="1">
                <a:latin typeface="Kontrapunkt Bob Bold"/>
                <a:ea typeface="Kontrapunkt Bob Bold"/>
                <a:cs typeface="Kontrapunkt Bob Bold"/>
                <a:sym typeface="Kontrapunkt Bob Bold"/>
              </a:defRPr>
            </a:pPr>
            <a:endParaRPr sz="2460" b="1" kern="0">
              <a:solidFill>
                <a:prstClr val="black"/>
              </a:solidFill>
              <a:latin typeface="微软雅黑"/>
              <a:ea typeface="Kontrapunkt Bob Bold"/>
              <a:cs typeface="Kontrapunkt Bob Bold"/>
              <a:sym typeface="Kontrapunkt Bob Bold"/>
            </a:endParaRPr>
          </a:p>
        </p:txBody>
      </p:sp>
      <p:sp>
        <p:nvSpPr>
          <p:cNvPr id="46" name="Shape 700"/>
          <p:cNvSpPr/>
          <p:nvPr/>
        </p:nvSpPr>
        <p:spPr>
          <a:xfrm>
            <a:off x="3269355" y="2636698"/>
            <a:ext cx="610481" cy="61048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9900"/>
          </a:solidFill>
          <a:ln w="12700" cap="flat">
            <a:noFill/>
            <a:miter lim="400000"/>
          </a:ln>
          <a:effectLst/>
        </p:spPr>
        <p:txBody>
          <a:bodyPr wrap="square" lIns="40315" tIns="40315" rIns="40315" bIns="40315" numCol="1" anchor="ctr">
            <a:noAutofit/>
          </a:bodyPr>
          <a:lstStyle/>
          <a:p>
            <a:pPr>
              <a:defRPr sz="3200">
                <a:solidFill>
                  <a:srgbClr val="FFFFFF"/>
                </a:solidFill>
                <a:latin typeface="+mn-lt"/>
                <a:ea typeface="+mn-ea"/>
                <a:cs typeface="+mn-cs"/>
                <a:sym typeface="Helvetica Light"/>
              </a:defRPr>
            </a:pPr>
            <a:endParaRPr sz="2540" kern="0">
              <a:solidFill>
                <a:srgbClr val="FFFFFF"/>
              </a:solidFill>
              <a:latin typeface="微软雅黑"/>
              <a:ea typeface="微软雅黑"/>
              <a:sym typeface="Helvetica Light"/>
            </a:endParaRPr>
          </a:p>
        </p:txBody>
      </p:sp>
      <p:sp>
        <p:nvSpPr>
          <p:cNvPr id="47" name="Shape 701"/>
          <p:cNvSpPr/>
          <p:nvPr/>
        </p:nvSpPr>
        <p:spPr>
          <a:xfrm>
            <a:off x="3485574" y="2795508"/>
            <a:ext cx="178043" cy="324238"/>
          </a:xfrm>
          <a:custGeom>
            <a:avLst/>
            <a:gdLst/>
            <a:ahLst/>
            <a:cxnLst>
              <a:cxn ang="0">
                <a:pos x="wd2" y="hd2"/>
              </a:cxn>
              <a:cxn ang="5400000">
                <a:pos x="wd2" y="hd2"/>
              </a:cxn>
              <a:cxn ang="10800000">
                <a:pos x="wd2" y="hd2"/>
              </a:cxn>
              <a:cxn ang="16200000">
                <a:pos x="wd2" y="hd2"/>
              </a:cxn>
            </a:cxnLst>
            <a:rect l="0" t="0" r="r" b="b"/>
            <a:pathLst>
              <a:path w="21600" h="21600" extrusionOk="0">
                <a:moveTo>
                  <a:pt x="20407" y="3476"/>
                </a:moveTo>
                <a:cubicBezTo>
                  <a:pt x="16335" y="5612"/>
                  <a:pt x="16335" y="5612"/>
                  <a:pt x="16335" y="5612"/>
                </a:cubicBezTo>
                <a:cubicBezTo>
                  <a:pt x="14486" y="4583"/>
                  <a:pt x="12660" y="4068"/>
                  <a:pt x="10835" y="4068"/>
                </a:cubicBezTo>
                <a:cubicBezTo>
                  <a:pt x="9782" y="4068"/>
                  <a:pt x="8916" y="4222"/>
                  <a:pt x="8237" y="4531"/>
                </a:cubicBezTo>
                <a:cubicBezTo>
                  <a:pt x="7582" y="4827"/>
                  <a:pt x="7231" y="5188"/>
                  <a:pt x="7231" y="5587"/>
                </a:cubicBezTo>
                <a:cubicBezTo>
                  <a:pt x="7231" y="5921"/>
                  <a:pt x="7535" y="6256"/>
                  <a:pt x="8120" y="6591"/>
                </a:cubicBezTo>
                <a:cubicBezTo>
                  <a:pt x="8706" y="6938"/>
                  <a:pt x="9876" y="7299"/>
                  <a:pt x="11631" y="7685"/>
                </a:cubicBezTo>
                <a:cubicBezTo>
                  <a:pt x="14743" y="8380"/>
                  <a:pt x="16873" y="8972"/>
                  <a:pt x="18020" y="9461"/>
                </a:cubicBezTo>
                <a:cubicBezTo>
                  <a:pt x="19166" y="9950"/>
                  <a:pt x="20055" y="10530"/>
                  <a:pt x="20687" y="11225"/>
                </a:cubicBezTo>
                <a:cubicBezTo>
                  <a:pt x="21296" y="11907"/>
                  <a:pt x="21600" y="12679"/>
                  <a:pt x="21600" y="13529"/>
                </a:cubicBezTo>
                <a:cubicBezTo>
                  <a:pt x="21600" y="14379"/>
                  <a:pt x="21272" y="15177"/>
                  <a:pt x="20617" y="15897"/>
                </a:cubicBezTo>
                <a:cubicBezTo>
                  <a:pt x="19962" y="16618"/>
                  <a:pt x="19096" y="17198"/>
                  <a:pt x="18066" y="17622"/>
                </a:cubicBezTo>
                <a:cubicBezTo>
                  <a:pt x="17037" y="18034"/>
                  <a:pt x="15539" y="18356"/>
                  <a:pt x="13573" y="18575"/>
                </a:cubicBezTo>
                <a:cubicBezTo>
                  <a:pt x="13573" y="21600"/>
                  <a:pt x="13573" y="21600"/>
                  <a:pt x="13573" y="21600"/>
                </a:cubicBezTo>
                <a:cubicBezTo>
                  <a:pt x="9618" y="21600"/>
                  <a:pt x="9618" y="21600"/>
                  <a:pt x="9618" y="21600"/>
                </a:cubicBezTo>
                <a:cubicBezTo>
                  <a:pt x="9618" y="18652"/>
                  <a:pt x="9618" y="18652"/>
                  <a:pt x="9618" y="18652"/>
                </a:cubicBezTo>
                <a:cubicBezTo>
                  <a:pt x="7793" y="18536"/>
                  <a:pt x="6225" y="18292"/>
                  <a:pt x="4938" y="17906"/>
                </a:cubicBezTo>
                <a:cubicBezTo>
                  <a:pt x="3159" y="17378"/>
                  <a:pt x="1521" y="16670"/>
                  <a:pt x="0" y="15795"/>
                </a:cubicBezTo>
                <a:cubicBezTo>
                  <a:pt x="4002" y="13593"/>
                  <a:pt x="4002" y="13593"/>
                  <a:pt x="4002" y="13593"/>
                </a:cubicBezTo>
                <a:cubicBezTo>
                  <a:pt x="6576" y="15061"/>
                  <a:pt x="9057" y="15795"/>
                  <a:pt x="11444" y="15795"/>
                </a:cubicBezTo>
                <a:cubicBezTo>
                  <a:pt x="12684" y="15795"/>
                  <a:pt x="13714" y="15563"/>
                  <a:pt x="14603" y="15112"/>
                </a:cubicBezTo>
                <a:cubicBezTo>
                  <a:pt x="15469" y="14649"/>
                  <a:pt x="15913" y="14121"/>
                  <a:pt x="15913" y="13503"/>
                </a:cubicBezTo>
                <a:cubicBezTo>
                  <a:pt x="15913" y="12975"/>
                  <a:pt x="15633" y="12525"/>
                  <a:pt x="15071" y="12126"/>
                </a:cubicBezTo>
                <a:cubicBezTo>
                  <a:pt x="14509" y="11740"/>
                  <a:pt x="13386" y="11341"/>
                  <a:pt x="11748" y="10929"/>
                </a:cubicBezTo>
                <a:cubicBezTo>
                  <a:pt x="8401" y="10105"/>
                  <a:pt x="6155" y="9436"/>
                  <a:pt x="4961" y="8946"/>
                </a:cubicBezTo>
                <a:cubicBezTo>
                  <a:pt x="3791" y="8470"/>
                  <a:pt x="2902" y="7917"/>
                  <a:pt x="2317" y="7312"/>
                </a:cubicBezTo>
                <a:cubicBezTo>
                  <a:pt x="1732" y="6707"/>
                  <a:pt x="1451" y="6063"/>
                  <a:pt x="1451" y="5368"/>
                </a:cubicBezTo>
                <a:cubicBezTo>
                  <a:pt x="1451" y="4235"/>
                  <a:pt x="2223" y="3257"/>
                  <a:pt x="3768" y="2446"/>
                </a:cubicBezTo>
                <a:cubicBezTo>
                  <a:pt x="5312" y="1635"/>
                  <a:pt x="7255" y="1197"/>
                  <a:pt x="9618" y="1133"/>
                </a:cubicBezTo>
                <a:cubicBezTo>
                  <a:pt x="9618" y="0"/>
                  <a:pt x="9618" y="0"/>
                  <a:pt x="9618" y="0"/>
                </a:cubicBezTo>
                <a:cubicBezTo>
                  <a:pt x="13573" y="0"/>
                  <a:pt x="13573" y="0"/>
                  <a:pt x="13573" y="0"/>
                </a:cubicBezTo>
                <a:cubicBezTo>
                  <a:pt x="13573" y="1287"/>
                  <a:pt x="13573" y="1287"/>
                  <a:pt x="13573" y="1287"/>
                </a:cubicBezTo>
                <a:cubicBezTo>
                  <a:pt x="14954" y="1455"/>
                  <a:pt x="16101" y="1686"/>
                  <a:pt x="17037" y="1982"/>
                </a:cubicBezTo>
                <a:cubicBezTo>
                  <a:pt x="17996" y="2278"/>
                  <a:pt x="19119" y="2780"/>
                  <a:pt x="20407" y="3476"/>
                </a:cubicBezTo>
                <a:close/>
              </a:path>
            </a:pathLst>
          </a:custGeom>
          <a:solidFill>
            <a:srgbClr val="FFFFFF"/>
          </a:solidFill>
          <a:ln w="12700" cap="flat">
            <a:noFill/>
            <a:miter lim="400000"/>
          </a:ln>
          <a:effectLst/>
        </p:spPr>
        <p:txBody>
          <a:bodyPr wrap="square" lIns="0" tIns="0" rIns="0" bIns="0" numCol="1" anchor="t">
            <a:noAutofit/>
          </a:bodyPr>
          <a:lstStyle/>
          <a:p>
            <a:pPr>
              <a:defRPr sz="3100" b="1">
                <a:latin typeface="Kontrapunkt Bob Bold"/>
                <a:ea typeface="Kontrapunkt Bob Bold"/>
                <a:cs typeface="Kontrapunkt Bob Bold"/>
                <a:sym typeface="Kontrapunkt Bob Bold"/>
              </a:defRPr>
            </a:pPr>
            <a:endParaRPr sz="2460" b="1" kern="0">
              <a:solidFill>
                <a:prstClr val="black"/>
              </a:solidFill>
              <a:latin typeface="微软雅黑"/>
              <a:ea typeface="Kontrapunkt Bob Bold"/>
              <a:cs typeface="Kontrapunkt Bob Bold"/>
              <a:sym typeface="Kontrapunkt Bob Bold"/>
            </a:endParaRPr>
          </a:p>
        </p:txBody>
      </p:sp>
      <p:sp>
        <p:nvSpPr>
          <p:cNvPr id="74" name="Shape 703"/>
          <p:cNvSpPr/>
          <p:nvPr/>
        </p:nvSpPr>
        <p:spPr>
          <a:xfrm>
            <a:off x="5216556" y="2636698"/>
            <a:ext cx="610481" cy="61048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9900"/>
          </a:solidFill>
          <a:ln w="12700" cap="flat">
            <a:noFill/>
            <a:miter lim="400000"/>
          </a:ln>
          <a:effectLst/>
        </p:spPr>
        <p:txBody>
          <a:bodyPr wrap="square" lIns="40315" tIns="40315" rIns="40315" bIns="40315" numCol="1" anchor="ctr">
            <a:noAutofit/>
          </a:bodyPr>
          <a:lstStyle/>
          <a:p>
            <a:pPr>
              <a:defRPr sz="3200">
                <a:solidFill>
                  <a:srgbClr val="FFFFFF"/>
                </a:solidFill>
                <a:latin typeface="+mn-lt"/>
                <a:ea typeface="+mn-ea"/>
                <a:cs typeface="+mn-cs"/>
                <a:sym typeface="Helvetica Light"/>
              </a:defRPr>
            </a:pPr>
            <a:endParaRPr sz="2540" kern="0">
              <a:solidFill>
                <a:srgbClr val="FFFFFF"/>
              </a:solidFill>
              <a:latin typeface="微软雅黑"/>
              <a:ea typeface="微软雅黑"/>
              <a:sym typeface="Helvetica Light"/>
            </a:endParaRPr>
          </a:p>
        </p:txBody>
      </p:sp>
      <p:sp>
        <p:nvSpPr>
          <p:cNvPr id="75" name="Shape 704"/>
          <p:cNvSpPr/>
          <p:nvPr/>
        </p:nvSpPr>
        <p:spPr>
          <a:xfrm>
            <a:off x="5381757" y="2795508"/>
            <a:ext cx="280080" cy="250523"/>
          </a:xfrm>
          <a:custGeom>
            <a:avLst/>
            <a:gdLst/>
            <a:ahLst/>
            <a:cxnLst>
              <a:cxn ang="0">
                <a:pos x="wd2" y="hd2"/>
              </a:cxn>
              <a:cxn ang="5400000">
                <a:pos x="wd2" y="hd2"/>
              </a:cxn>
              <a:cxn ang="10800000">
                <a:pos x="wd2" y="hd2"/>
              </a:cxn>
              <a:cxn ang="16200000">
                <a:pos x="wd2" y="hd2"/>
              </a:cxn>
            </a:cxnLst>
            <a:rect l="0" t="0" r="r" b="b"/>
            <a:pathLst>
              <a:path w="21177" h="21458" extrusionOk="0">
                <a:moveTo>
                  <a:pt x="20906" y="11130"/>
                </a:moveTo>
                <a:lnTo>
                  <a:pt x="11466" y="425"/>
                </a:lnTo>
                <a:cubicBezTo>
                  <a:pt x="10983" y="-142"/>
                  <a:pt x="10193" y="-142"/>
                  <a:pt x="9710" y="425"/>
                </a:cubicBezTo>
                <a:lnTo>
                  <a:pt x="271" y="11130"/>
                </a:lnTo>
                <a:cubicBezTo>
                  <a:pt x="-212" y="11696"/>
                  <a:pt x="-32" y="12160"/>
                  <a:pt x="671" y="12160"/>
                </a:cubicBezTo>
                <a:lnTo>
                  <a:pt x="2638" y="12160"/>
                </a:lnTo>
                <a:lnTo>
                  <a:pt x="2638" y="20381"/>
                </a:lnTo>
                <a:cubicBezTo>
                  <a:pt x="2638" y="20976"/>
                  <a:pt x="2661" y="21458"/>
                  <a:pt x="3609" y="21458"/>
                </a:cubicBezTo>
                <a:lnTo>
                  <a:pt x="8190" y="21458"/>
                </a:lnTo>
                <a:lnTo>
                  <a:pt x="8190" y="13214"/>
                </a:lnTo>
                <a:lnTo>
                  <a:pt x="12986" y="13214"/>
                </a:lnTo>
                <a:lnTo>
                  <a:pt x="12986" y="21458"/>
                </a:lnTo>
                <a:lnTo>
                  <a:pt x="17795" y="21458"/>
                </a:lnTo>
                <a:cubicBezTo>
                  <a:pt x="18518" y="21458"/>
                  <a:pt x="18538" y="20976"/>
                  <a:pt x="18538" y="20381"/>
                </a:cubicBezTo>
                <a:lnTo>
                  <a:pt x="18538" y="12160"/>
                </a:lnTo>
                <a:lnTo>
                  <a:pt x="20505" y="12160"/>
                </a:lnTo>
                <a:cubicBezTo>
                  <a:pt x="21208" y="12160"/>
                  <a:pt x="21388" y="11696"/>
                  <a:pt x="20906" y="11130"/>
                </a:cubicBezTo>
                <a:close/>
              </a:path>
            </a:pathLst>
          </a:custGeom>
          <a:solidFill>
            <a:srgbClr val="FFFFFF"/>
          </a:solidFill>
          <a:ln w="12700" cap="flat">
            <a:noFill/>
            <a:miter lim="400000"/>
          </a:ln>
          <a:effectLst/>
        </p:spPr>
        <p:txBody>
          <a:bodyPr wrap="square" lIns="30236" tIns="30236" rIns="30236" bIns="30236" numCol="1" anchor="ctr">
            <a:noAutofit/>
          </a:bodyPr>
          <a:lstStyle/>
          <a:p>
            <a:pPr>
              <a:defRPr sz="3100" b="1">
                <a:latin typeface="Kontrapunkt Bob Bold"/>
                <a:ea typeface="Kontrapunkt Bob Bold"/>
                <a:cs typeface="Kontrapunkt Bob Bold"/>
                <a:sym typeface="Kontrapunkt Bob Bold"/>
              </a:defRPr>
            </a:pPr>
            <a:endParaRPr sz="2460" b="1" kern="0">
              <a:solidFill>
                <a:prstClr val="black"/>
              </a:solidFill>
              <a:latin typeface="微软雅黑"/>
              <a:ea typeface="Kontrapunkt Bob Bold"/>
              <a:cs typeface="Kontrapunkt Bob Bold"/>
              <a:sym typeface="Kontrapunkt Bob Bold"/>
            </a:endParaRPr>
          </a:p>
        </p:txBody>
      </p:sp>
      <p:sp>
        <p:nvSpPr>
          <p:cNvPr id="77" name="Shape 706"/>
          <p:cNvSpPr/>
          <p:nvPr/>
        </p:nvSpPr>
        <p:spPr>
          <a:xfrm>
            <a:off x="7163757" y="2636698"/>
            <a:ext cx="610481" cy="61048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9900"/>
          </a:solidFill>
          <a:ln w="12700" cap="flat">
            <a:noFill/>
            <a:miter lim="400000"/>
          </a:ln>
          <a:effectLst/>
        </p:spPr>
        <p:txBody>
          <a:bodyPr wrap="square" lIns="40315" tIns="40315" rIns="40315" bIns="40315" numCol="1" anchor="ctr">
            <a:noAutofit/>
          </a:bodyPr>
          <a:lstStyle/>
          <a:p>
            <a:pPr>
              <a:defRPr sz="3200">
                <a:solidFill>
                  <a:srgbClr val="FFFFFF"/>
                </a:solidFill>
                <a:latin typeface="+mn-lt"/>
                <a:ea typeface="+mn-ea"/>
                <a:cs typeface="+mn-cs"/>
                <a:sym typeface="Helvetica Light"/>
              </a:defRPr>
            </a:pPr>
            <a:endParaRPr sz="2540" kern="0">
              <a:solidFill>
                <a:srgbClr val="FFFFFF"/>
              </a:solidFill>
              <a:latin typeface="微软雅黑"/>
              <a:ea typeface="微软雅黑"/>
              <a:sym typeface="Helvetica Light"/>
            </a:endParaRPr>
          </a:p>
        </p:txBody>
      </p:sp>
      <p:sp>
        <p:nvSpPr>
          <p:cNvPr id="78" name="Shape 707"/>
          <p:cNvSpPr/>
          <p:nvPr/>
        </p:nvSpPr>
        <p:spPr>
          <a:xfrm>
            <a:off x="7349304" y="2811875"/>
            <a:ext cx="239387" cy="250523"/>
          </a:xfrm>
          <a:custGeom>
            <a:avLst/>
            <a:gdLst/>
            <a:ahLst/>
            <a:cxnLst>
              <a:cxn ang="0">
                <a:pos x="wd2" y="hd2"/>
              </a:cxn>
              <a:cxn ang="5400000">
                <a:pos x="wd2" y="hd2"/>
              </a:cxn>
              <a:cxn ang="10800000">
                <a:pos x="wd2" y="hd2"/>
              </a:cxn>
              <a:cxn ang="16200000">
                <a:pos x="wd2" y="hd2"/>
              </a:cxn>
            </a:cxnLst>
            <a:rect l="0" t="0" r="r" b="b"/>
            <a:pathLst>
              <a:path w="20781" h="20933" extrusionOk="0">
                <a:moveTo>
                  <a:pt x="18450" y="13962"/>
                </a:moveTo>
                <a:cubicBezTo>
                  <a:pt x="18104" y="14098"/>
                  <a:pt x="15778" y="12331"/>
                  <a:pt x="14291" y="9001"/>
                </a:cubicBezTo>
                <a:cubicBezTo>
                  <a:pt x="12804" y="5669"/>
                  <a:pt x="12992" y="2625"/>
                  <a:pt x="13337" y="2491"/>
                </a:cubicBezTo>
                <a:cubicBezTo>
                  <a:pt x="13683" y="2355"/>
                  <a:pt x="15952" y="4486"/>
                  <a:pt x="17438" y="7816"/>
                </a:cubicBezTo>
                <a:cubicBezTo>
                  <a:pt x="18925" y="11146"/>
                  <a:pt x="18797" y="13826"/>
                  <a:pt x="18450" y="13962"/>
                </a:cubicBezTo>
                <a:close/>
                <a:moveTo>
                  <a:pt x="19117" y="7012"/>
                </a:moveTo>
                <a:cubicBezTo>
                  <a:pt x="17204" y="2727"/>
                  <a:pt x="14125" y="-537"/>
                  <a:pt x="12567" y="74"/>
                </a:cubicBezTo>
                <a:cubicBezTo>
                  <a:pt x="9922" y="1108"/>
                  <a:pt x="14143" y="6078"/>
                  <a:pt x="1154" y="11160"/>
                </a:cubicBezTo>
                <a:cubicBezTo>
                  <a:pt x="32" y="11600"/>
                  <a:pt x="-253" y="13356"/>
                  <a:pt x="217" y="14406"/>
                </a:cubicBezTo>
                <a:cubicBezTo>
                  <a:pt x="685" y="15456"/>
                  <a:pt x="2220" y="16502"/>
                  <a:pt x="3342" y="16062"/>
                </a:cubicBezTo>
                <a:cubicBezTo>
                  <a:pt x="3537" y="15987"/>
                  <a:pt x="4250" y="15766"/>
                  <a:pt x="4250" y="15766"/>
                </a:cubicBezTo>
                <a:cubicBezTo>
                  <a:pt x="5051" y="16802"/>
                  <a:pt x="5889" y="16187"/>
                  <a:pt x="6186" y="16845"/>
                </a:cubicBezTo>
                <a:cubicBezTo>
                  <a:pt x="6544" y="17635"/>
                  <a:pt x="7322" y="19353"/>
                  <a:pt x="7586" y="19939"/>
                </a:cubicBezTo>
                <a:cubicBezTo>
                  <a:pt x="7850" y="20522"/>
                  <a:pt x="8450" y="21063"/>
                  <a:pt x="8885" y="20905"/>
                </a:cubicBezTo>
                <a:cubicBezTo>
                  <a:pt x="9318" y="20745"/>
                  <a:pt x="10797" y="20203"/>
                  <a:pt x="11362" y="19997"/>
                </a:cubicBezTo>
                <a:cubicBezTo>
                  <a:pt x="11927" y="19790"/>
                  <a:pt x="12062" y="19306"/>
                  <a:pt x="11889" y="18922"/>
                </a:cubicBezTo>
                <a:cubicBezTo>
                  <a:pt x="11703" y="18510"/>
                  <a:pt x="10939" y="18390"/>
                  <a:pt x="10721" y="17908"/>
                </a:cubicBezTo>
                <a:cubicBezTo>
                  <a:pt x="10503" y="17428"/>
                  <a:pt x="9791" y="15886"/>
                  <a:pt x="9586" y="15400"/>
                </a:cubicBezTo>
                <a:cubicBezTo>
                  <a:pt x="9308" y="14739"/>
                  <a:pt x="9899" y="14201"/>
                  <a:pt x="10759" y="14116"/>
                </a:cubicBezTo>
                <a:cubicBezTo>
                  <a:pt x="16671" y="13522"/>
                  <a:pt x="17775" y="17037"/>
                  <a:pt x="19789" y="16249"/>
                </a:cubicBezTo>
                <a:cubicBezTo>
                  <a:pt x="21347" y="15640"/>
                  <a:pt x="21030" y="11296"/>
                  <a:pt x="19117" y="7012"/>
                </a:cubicBezTo>
                <a:close/>
              </a:path>
            </a:pathLst>
          </a:custGeom>
          <a:solidFill>
            <a:srgbClr val="FFFFFF"/>
          </a:solidFill>
          <a:ln w="12700" cap="flat">
            <a:noFill/>
            <a:miter lim="400000"/>
          </a:ln>
          <a:effectLst/>
        </p:spPr>
        <p:txBody>
          <a:bodyPr wrap="square" lIns="30236" tIns="30236" rIns="30236" bIns="30236" numCol="1" anchor="ctr">
            <a:noAutofit/>
          </a:bodyPr>
          <a:lstStyle/>
          <a:p>
            <a:pPr>
              <a:defRPr sz="3100" b="1">
                <a:latin typeface="Kontrapunkt Bob Bold"/>
                <a:ea typeface="Kontrapunkt Bob Bold"/>
                <a:cs typeface="Kontrapunkt Bob Bold"/>
                <a:sym typeface="Kontrapunkt Bob Bold"/>
              </a:defRPr>
            </a:pPr>
            <a:endParaRPr sz="2460" b="1" kern="0">
              <a:solidFill>
                <a:prstClr val="black"/>
              </a:solidFill>
              <a:latin typeface="微软雅黑"/>
              <a:ea typeface="Kontrapunkt Bob Bold"/>
              <a:cs typeface="Kontrapunkt Bob Bold"/>
              <a:sym typeface="Kontrapunkt Bob Bold"/>
            </a:endParaRPr>
          </a:p>
        </p:txBody>
      </p:sp>
      <p:sp>
        <p:nvSpPr>
          <p:cNvPr id="79" name="Shape 709"/>
          <p:cNvSpPr/>
          <p:nvPr/>
        </p:nvSpPr>
        <p:spPr>
          <a:xfrm flipH="1">
            <a:off x="3788745" y="2139585"/>
            <a:ext cx="446648" cy="446648"/>
          </a:xfrm>
          <a:prstGeom prst="line">
            <a:avLst/>
          </a:prstGeom>
          <a:ln w="9525">
            <a:solidFill>
              <a:srgbClr val="009900"/>
            </a:solidFill>
            <a:miter lim="400000"/>
            <a:tailEnd type="triangle"/>
          </a:ln>
        </p:spPr>
        <p:txBody>
          <a:bodyPr lIns="40315" tIns="40315" rIns="40315" bIns="40315" anchor="ctr"/>
          <a:lstStyle/>
          <a:p>
            <a:pPr>
              <a:defRPr sz="3200">
                <a:solidFill>
                  <a:srgbClr val="000000"/>
                </a:solidFill>
                <a:latin typeface="+mn-lt"/>
                <a:ea typeface="+mn-ea"/>
                <a:cs typeface="+mn-cs"/>
                <a:sym typeface="Helvetica Light"/>
              </a:defRPr>
            </a:pPr>
            <a:endParaRPr sz="2540" kern="0">
              <a:solidFill>
                <a:srgbClr val="000000"/>
              </a:solidFill>
              <a:latin typeface="微软雅黑"/>
              <a:ea typeface="微软雅黑"/>
              <a:sym typeface="Helvetica Light"/>
            </a:endParaRPr>
          </a:p>
        </p:txBody>
      </p:sp>
      <p:sp>
        <p:nvSpPr>
          <p:cNvPr id="80" name="Shape 710"/>
          <p:cNvSpPr/>
          <p:nvPr/>
        </p:nvSpPr>
        <p:spPr>
          <a:xfrm flipH="1">
            <a:off x="1694622" y="1889503"/>
            <a:ext cx="2128822" cy="661421"/>
          </a:xfrm>
          <a:prstGeom prst="line">
            <a:avLst/>
          </a:prstGeom>
          <a:ln w="9525">
            <a:solidFill>
              <a:srgbClr val="009900"/>
            </a:solidFill>
            <a:miter lim="400000"/>
            <a:tailEnd type="triangle"/>
          </a:ln>
        </p:spPr>
        <p:txBody>
          <a:bodyPr lIns="40315" tIns="40315" rIns="40315" bIns="40315" anchor="ctr"/>
          <a:lstStyle/>
          <a:p>
            <a:pPr>
              <a:defRPr sz="3200">
                <a:solidFill>
                  <a:srgbClr val="000000"/>
                </a:solidFill>
                <a:latin typeface="+mn-lt"/>
                <a:ea typeface="+mn-ea"/>
                <a:cs typeface="+mn-cs"/>
                <a:sym typeface="Helvetica Light"/>
              </a:defRPr>
            </a:pPr>
            <a:endParaRPr sz="2540" kern="0">
              <a:solidFill>
                <a:srgbClr val="000000"/>
              </a:solidFill>
              <a:latin typeface="微软雅黑"/>
              <a:ea typeface="微软雅黑"/>
              <a:sym typeface="Helvetica Light"/>
            </a:endParaRPr>
          </a:p>
        </p:txBody>
      </p:sp>
      <p:sp>
        <p:nvSpPr>
          <p:cNvPr id="81" name="Shape 711"/>
          <p:cNvSpPr/>
          <p:nvPr/>
        </p:nvSpPr>
        <p:spPr>
          <a:xfrm>
            <a:off x="4847097" y="2139585"/>
            <a:ext cx="446648" cy="446648"/>
          </a:xfrm>
          <a:prstGeom prst="line">
            <a:avLst/>
          </a:prstGeom>
          <a:ln w="9525">
            <a:solidFill>
              <a:srgbClr val="009900"/>
            </a:solidFill>
            <a:miter lim="400000"/>
            <a:tailEnd type="triangle"/>
          </a:ln>
        </p:spPr>
        <p:txBody>
          <a:bodyPr lIns="40315" tIns="40315" rIns="40315" bIns="40315" anchor="ctr"/>
          <a:lstStyle/>
          <a:p>
            <a:pPr>
              <a:defRPr sz="3200">
                <a:solidFill>
                  <a:srgbClr val="000000"/>
                </a:solidFill>
                <a:latin typeface="+mn-lt"/>
                <a:ea typeface="+mn-ea"/>
                <a:cs typeface="+mn-cs"/>
                <a:sym typeface="Helvetica Light"/>
              </a:defRPr>
            </a:pPr>
            <a:endParaRPr sz="2540" kern="0">
              <a:solidFill>
                <a:srgbClr val="000000"/>
              </a:solidFill>
              <a:latin typeface="微软雅黑"/>
              <a:ea typeface="微软雅黑"/>
              <a:sym typeface="Helvetica Light"/>
            </a:endParaRPr>
          </a:p>
        </p:txBody>
      </p:sp>
      <p:sp>
        <p:nvSpPr>
          <p:cNvPr id="82" name="Shape 712"/>
          <p:cNvSpPr/>
          <p:nvPr/>
        </p:nvSpPr>
        <p:spPr>
          <a:xfrm>
            <a:off x="5259048" y="1889503"/>
            <a:ext cx="2128821" cy="661422"/>
          </a:xfrm>
          <a:prstGeom prst="line">
            <a:avLst/>
          </a:prstGeom>
          <a:ln w="9525">
            <a:solidFill>
              <a:srgbClr val="009900"/>
            </a:solidFill>
            <a:miter lim="400000"/>
            <a:tailEnd type="triangle"/>
          </a:ln>
        </p:spPr>
        <p:txBody>
          <a:bodyPr lIns="40315" tIns="40315" rIns="40315" bIns="40315" anchor="ctr"/>
          <a:lstStyle/>
          <a:p>
            <a:pPr>
              <a:defRPr sz="3200">
                <a:solidFill>
                  <a:srgbClr val="000000"/>
                </a:solidFill>
                <a:latin typeface="+mn-lt"/>
                <a:ea typeface="+mn-ea"/>
                <a:cs typeface="+mn-cs"/>
                <a:sym typeface="Helvetica Light"/>
              </a:defRPr>
            </a:pPr>
            <a:endParaRPr sz="2540" kern="0">
              <a:solidFill>
                <a:srgbClr val="000000"/>
              </a:solidFill>
              <a:latin typeface="微软雅黑"/>
              <a:ea typeface="微软雅黑"/>
              <a:sym typeface="Helvetica Light"/>
            </a:endParaRPr>
          </a:p>
        </p:txBody>
      </p:sp>
      <p:sp>
        <p:nvSpPr>
          <p:cNvPr id="83" name="TextBox 82"/>
          <p:cNvSpPr txBox="1"/>
          <p:nvPr/>
        </p:nvSpPr>
        <p:spPr>
          <a:xfrm>
            <a:off x="973039" y="3656160"/>
            <a:ext cx="1378783" cy="512704"/>
          </a:xfrm>
          <a:prstGeom prst="rect">
            <a:avLst/>
          </a:prstGeom>
          <a:noFill/>
        </p:spPr>
        <p:txBody>
          <a:bodyPr wrap="square" lIns="0" tIns="0" rIns="0" bIns="0" rtlCol="0">
            <a:spAutoFit/>
          </a:bodyPr>
          <a:lstStyle/>
          <a:p>
            <a:pPr algn="ctr"/>
            <a:r>
              <a:rPr lang="zh-CN" altLang="en-US" sz="833" dirty="0">
                <a:solidFill>
                  <a:srgbClr val="474747"/>
                </a:solidFill>
                <a:latin typeface="微软雅黑"/>
                <a:ea typeface="微软雅黑"/>
              </a:rPr>
              <a:t>此处添加详细文本描述，建议与标题相关并符合整体语言风格，语言描述尽量简洁生动。</a:t>
            </a:r>
            <a:endParaRPr lang="en-GB" altLang="zh-CN" sz="833" dirty="0">
              <a:solidFill>
                <a:srgbClr val="474747"/>
              </a:solidFill>
              <a:latin typeface="微软雅黑"/>
              <a:ea typeface="微软雅黑"/>
            </a:endParaRPr>
          </a:p>
        </p:txBody>
      </p:sp>
      <p:sp>
        <p:nvSpPr>
          <p:cNvPr id="84" name="Text Placeholder 2"/>
          <p:cNvSpPr txBox="1">
            <a:spLocks/>
          </p:cNvSpPr>
          <p:nvPr/>
        </p:nvSpPr>
        <p:spPr>
          <a:xfrm>
            <a:off x="937966" y="3396734"/>
            <a:ext cx="1378782" cy="234332"/>
          </a:xfrm>
          <a:prstGeom prst="rect">
            <a:avLst/>
          </a:prstGeom>
          <a:noFill/>
        </p:spPr>
        <p:txBody>
          <a:bodyPr vert="horz" lIns="0" tIns="36284" rIns="0" bIns="36284"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111" dirty="0">
                <a:solidFill>
                  <a:srgbClr val="008000"/>
                </a:solidFill>
                <a:latin typeface="微软雅黑"/>
                <a:ea typeface="微软雅黑"/>
              </a:rPr>
              <a:t>添加标题</a:t>
            </a:r>
            <a:endParaRPr lang="en-GB" sz="1111" dirty="0">
              <a:solidFill>
                <a:srgbClr val="008000"/>
              </a:solidFill>
              <a:latin typeface="微软雅黑"/>
              <a:ea typeface="微软雅黑"/>
            </a:endParaRPr>
          </a:p>
        </p:txBody>
      </p:sp>
      <p:sp>
        <p:nvSpPr>
          <p:cNvPr id="85" name="TextBox 84"/>
          <p:cNvSpPr txBox="1"/>
          <p:nvPr/>
        </p:nvSpPr>
        <p:spPr>
          <a:xfrm>
            <a:off x="2903823" y="3656160"/>
            <a:ext cx="1378783" cy="512704"/>
          </a:xfrm>
          <a:prstGeom prst="rect">
            <a:avLst/>
          </a:prstGeom>
          <a:noFill/>
        </p:spPr>
        <p:txBody>
          <a:bodyPr wrap="square" lIns="0" tIns="0" rIns="0" bIns="0" rtlCol="0">
            <a:spAutoFit/>
          </a:bodyPr>
          <a:lstStyle/>
          <a:p>
            <a:pPr algn="ctr"/>
            <a:r>
              <a:rPr lang="zh-CN" altLang="en-US" sz="833" dirty="0">
                <a:solidFill>
                  <a:srgbClr val="474747"/>
                </a:solidFill>
                <a:latin typeface="微软雅黑"/>
                <a:ea typeface="微软雅黑"/>
              </a:rPr>
              <a:t>此处添加详细文本描述，建议与标题相关并符合整体语言风格，语言描述尽量简洁生动。</a:t>
            </a:r>
            <a:endParaRPr lang="en-GB" altLang="zh-CN" sz="833" dirty="0">
              <a:solidFill>
                <a:srgbClr val="474747"/>
              </a:solidFill>
              <a:latin typeface="微软雅黑"/>
              <a:ea typeface="微软雅黑"/>
            </a:endParaRPr>
          </a:p>
        </p:txBody>
      </p:sp>
      <p:sp>
        <p:nvSpPr>
          <p:cNvPr id="86" name="Text Placeholder 2"/>
          <p:cNvSpPr txBox="1">
            <a:spLocks/>
          </p:cNvSpPr>
          <p:nvPr/>
        </p:nvSpPr>
        <p:spPr>
          <a:xfrm>
            <a:off x="2868750" y="3396734"/>
            <a:ext cx="1378782" cy="234332"/>
          </a:xfrm>
          <a:prstGeom prst="rect">
            <a:avLst/>
          </a:prstGeom>
          <a:noFill/>
        </p:spPr>
        <p:txBody>
          <a:bodyPr vert="horz" lIns="0" tIns="36284" rIns="0" bIns="36284"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111" dirty="0">
                <a:solidFill>
                  <a:srgbClr val="008000"/>
                </a:solidFill>
                <a:latin typeface="微软雅黑"/>
                <a:ea typeface="微软雅黑"/>
              </a:rPr>
              <a:t>添加标题</a:t>
            </a:r>
            <a:endParaRPr lang="en-GB" sz="1111" dirty="0">
              <a:solidFill>
                <a:srgbClr val="008000"/>
              </a:solidFill>
              <a:latin typeface="微软雅黑"/>
              <a:ea typeface="微软雅黑"/>
            </a:endParaRPr>
          </a:p>
        </p:txBody>
      </p:sp>
      <p:sp>
        <p:nvSpPr>
          <p:cNvPr id="87" name="TextBox 86"/>
          <p:cNvSpPr txBox="1"/>
          <p:nvPr/>
        </p:nvSpPr>
        <p:spPr>
          <a:xfrm>
            <a:off x="4872402" y="3656160"/>
            <a:ext cx="1378783" cy="512704"/>
          </a:xfrm>
          <a:prstGeom prst="rect">
            <a:avLst/>
          </a:prstGeom>
          <a:noFill/>
        </p:spPr>
        <p:txBody>
          <a:bodyPr wrap="square" lIns="0" tIns="0" rIns="0" bIns="0" rtlCol="0">
            <a:spAutoFit/>
          </a:bodyPr>
          <a:lstStyle/>
          <a:p>
            <a:pPr algn="ctr"/>
            <a:r>
              <a:rPr lang="zh-CN" altLang="en-US" sz="833" dirty="0">
                <a:solidFill>
                  <a:srgbClr val="474747"/>
                </a:solidFill>
                <a:latin typeface="微软雅黑"/>
                <a:ea typeface="微软雅黑"/>
              </a:rPr>
              <a:t>此处添加详细文本描述，建议与标题相关并符合整体语言风格，语言描述尽量简洁生动。</a:t>
            </a:r>
            <a:endParaRPr lang="en-GB" altLang="zh-CN" sz="833" dirty="0">
              <a:solidFill>
                <a:srgbClr val="474747"/>
              </a:solidFill>
              <a:latin typeface="微软雅黑"/>
              <a:ea typeface="微软雅黑"/>
            </a:endParaRPr>
          </a:p>
        </p:txBody>
      </p:sp>
      <p:sp>
        <p:nvSpPr>
          <p:cNvPr id="88" name="Text Placeholder 2"/>
          <p:cNvSpPr txBox="1">
            <a:spLocks/>
          </p:cNvSpPr>
          <p:nvPr/>
        </p:nvSpPr>
        <p:spPr>
          <a:xfrm>
            <a:off x="4837329" y="3396734"/>
            <a:ext cx="1378782" cy="234332"/>
          </a:xfrm>
          <a:prstGeom prst="rect">
            <a:avLst/>
          </a:prstGeom>
          <a:noFill/>
        </p:spPr>
        <p:txBody>
          <a:bodyPr vert="horz" lIns="0" tIns="36284" rIns="0" bIns="36284"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111" dirty="0">
                <a:solidFill>
                  <a:srgbClr val="008000"/>
                </a:solidFill>
                <a:latin typeface="微软雅黑"/>
                <a:ea typeface="微软雅黑"/>
              </a:rPr>
              <a:t>添加标题</a:t>
            </a:r>
            <a:endParaRPr lang="en-GB" sz="1111" dirty="0">
              <a:solidFill>
                <a:srgbClr val="008000"/>
              </a:solidFill>
              <a:latin typeface="微软雅黑"/>
              <a:ea typeface="微软雅黑"/>
            </a:endParaRPr>
          </a:p>
        </p:txBody>
      </p:sp>
      <p:sp>
        <p:nvSpPr>
          <p:cNvPr id="89" name="TextBox 88"/>
          <p:cNvSpPr txBox="1"/>
          <p:nvPr/>
        </p:nvSpPr>
        <p:spPr>
          <a:xfrm>
            <a:off x="6793419" y="3656160"/>
            <a:ext cx="1378783" cy="512704"/>
          </a:xfrm>
          <a:prstGeom prst="rect">
            <a:avLst/>
          </a:prstGeom>
          <a:noFill/>
        </p:spPr>
        <p:txBody>
          <a:bodyPr wrap="square" lIns="0" tIns="0" rIns="0" bIns="0" rtlCol="0">
            <a:spAutoFit/>
          </a:bodyPr>
          <a:lstStyle/>
          <a:p>
            <a:pPr algn="ctr"/>
            <a:r>
              <a:rPr lang="zh-CN" altLang="en-US" sz="833" dirty="0">
                <a:solidFill>
                  <a:srgbClr val="474747"/>
                </a:solidFill>
                <a:latin typeface="微软雅黑"/>
                <a:ea typeface="微软雅黑"/>
              </a:rPr>
              <a:t>此处添加详细文本描述，建议与标题相关并符合整体语言风格，语言描述尽量简洁生动。</a:t>
            </a:r>
            <a:endParaRPr lang="en-GB" sz="833" dirty="0">
              <a:solidFill>
                <a:srgbClr val="474747"/>
              </a:solidFill>
              <a:latin typeface="微软雅黑"/>
              <a:ea typeface="微软雅黑"/>
            </a:endParaRPr>
          </a:p>
        </p:txBody>
      </p:sp>
      <p:sp>
        <p:nvSpPr>
          <p:cNvPr id="90" name="Text Placeholder 2"/>
          <p:cNvSpPr txBox="1">
            <a:spLocks/>
          </p:cNvSpPr>
          <p:nvPr/>
        </p:nvSpPr>
        <p:spPr>
          <a:xfrm>
            <a:off x="6768113" y="3396734"/>
            <a:ext cx="1378782" cy="234332"/>
          </a:xfrm>
          <a:prstGeom prst="rect">
            <a:avLst/>
          </a:prstGeom>
          <a:noFill/>
        </p:spPr>
        <p:txBody>
          <a:bodyPr vert="horz" lIns="0" tIns="36284" rIns="0" bIns="36284"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111" dirty="0">
                <a:solidFill>
                  <a:srgbClr val="008000"/>
                </a:solidFill>
                <a:latin typeface="微软雅黑"/>
                <a:ea typeface="微软雅黑"/>
              </a:rPr>
              <a:t>添加标题</a:t>
            </a:r>
            <a:endParaRPr lang="en-GB" sz="1111" dirty="0">
              <a:solidFill>
                <a:srgbClr val="008000"/>
              </a:solidFill>
              <a:latin typeface="微软雅黑"/>
              <a:ea typeface="微软雅黑"/>
            </a:endParaRPr>
          </a:p>
        </p:txBody>
      </p:sp>
      <p:sp>
        <p:nvSpPr>
          <p:cNvPr id="91" name="Rectangle 47"/>
          <p:cNvSpPr/>
          <p:nvPr/>
        </p:nvSpPr>
        <p:spPr>
          <a:xfrm>
            <a:off x="3831018" y="1552390"/>
            <a:ext cx="1440447" cy="263277"/>
          </a:xfrm>
          <a:prstGeom prst="rect">
            <a:avLst/>
          </a:prstGeom>
        </p:spPr>
        <p:txBody>
          <a:bodyPr wrap="square">
            <a:spAutoFit/>
          </a:bodyPr>
          <a:lstStyle/>
          <a:p>
            <a:pPr algn="ctr" defTabSz="934007"/>
            <a:r>
              <a:rPr lang="zh-CN" altLang="en-US" sz="1111" dirty="0">
                <a:solidFill>
                  <a:srgbClr val="FFFFFF"/>
                </a:solidFill>
                <a:latin typeface="微软雅黑"/>
                <a:ea typeface="微软雅黑"/>
              </a:rPr>
              <a:t>添加标题</a:t>
            </a:r>
            <a:endParaRPr lang="en-GB" altLang="zh-CN" sz="1270" dirty="0">
              <a:solidFill>
                <a:srgbClr val="FFFFFF"/>
              </a:solidFill>
              <a:latin typeface="微软雅黑"/>
              <a:ea typeface="微软雅黑"/>
            </a:endParaRPr>
          </a:p>
        </p:txBody>
      </p:sp>
      <p:sp>
        <p:nvSpPr>
          <p:cNvPr id="92" name="矩形 91"/>
          <p:cNvSpPr>
            <a:spLocks noChangeArrowheads="1"/>
          </p:cNvSpPr>
          <p:nvPr/>
        </p:nvSpPr>
        <p:spPr bwMode="auto">
          <a:xfrm>
            <a:off x="899592" y="381430"/>
            <a:ext cx="20313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dirty="0">
                <a:solidFill>
                  <a:srgbClr val="197519"/>
                </a:solidFill>
              </a:rPr>
              <a:t>点击此处输入标题</a:t>
            </a:r>
          </a:p>
        </p:txBody>
      </p:sp>
      <p:sp>
        <p:nvSpPr>
          <p:cNvPr id="93" name="等腰三角形 92"/>
          <p:cNvSpPr>
            <a:spLocks noChangeArrowheads="1"/>
          </p:cNvSpPr>
          <p:nvPr/>
        </p:nvSpPr>
        <p:spPr bwMode="auto">
          <a:xfrm>
            <a:off x="147638" y="270273"/>
            <a:ext cx="422672" cy="364331"/>
          </a:xfrm>
          <a:prstGeom prst="triangle">
            <a:avLst>
              <a:gd name="adj" fmla="val 50000"/>
            </a:avLst>
          </a:prstGeom>
          <a:solidFill>
            <a:srgbClr val="19751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94" name="等腰三角形 93"/>
          <p:cNvSpPr>
            <a:spLocks noChangeArrowheads="1"/>
          </p:cNvSpPr>
          <p:nvPr/>
        </p:nvSpPr>
        <p:spPr bwMode="auto">
          <a:xfrm>
            <a:off x="570310" y="522685"/>
            <a:ext cx="198834" cy="171450"/>
          </a:xfrm>
          <a:prstGeom prst="triangle">
            <a:avLst>
              <a:gd name="adj" fmla="val 50000"/>
            </a:avLst>
          </a:prstGeom>
          <a:solidFill>
            <a:srgbClr val="197519">
              <a:alpha val="8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95" name="等腰三角形 94"/>
          <p:cNvSpPr>
            <a:spLocks noChangeArrowheads="1"/>
          </p:cNvSpPr>
          <p:nvPr/>
        </p:nvSpPr>
        <p:spPr bwMode="auto">
          <a:xfrm flipH="1">
            <a:off x="472679" y="352425"/>
            <a:ext cx="64294" cy="55960"/>
          </a:xfrm>
          <a:prstGeom prst="triangle">
            <a:avLst>
              <a:gd name="adj" fmla="val 50000"/>
            </a:avLst>
          </a:prstGeom>
          <a:solidFill>
            <a:srgbClr val="197519">
              <a:alpha val="46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96" name="等腰三角形 95"/>
          <p:cNvSpPr>
            <a:spLocks noChangeArrowheads="1"/>
          </p:cNvSpPr>
          <p:nvPr/>
        </p:nvSpPr>
        <p:spPr bwMode="auto">
          <a:xfrm>
            <a:off x="625079" y="367904"/>
            <a:ext cx="133350" cy="114300"/>
          </a:xfrm>
          <a:prstGeom prst="triangle">
            <a:avLst>
              <a:gd name="adj" fmla="val 50000"/>
            </a:avLst>
          </a:prstGeom>
          <a:solidFill>
            <a:srgbClr val="197519">
              <a:alpha val="71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93"/>
                                        </p:tgtEl>
                                        <p:attrNameLst>
                                          <p:attrName>style.visibility</p:attrName>
                                        </p:attrNameLst>
                                      </p:cBhvr>
                                      <p:to>
                                        <p:strVal val="visible"/>
                                      </p:to>
                                    </p:set>
                                    <p:anim calcmode="lin" valueType="num">
                                      <p:cBhvr>
                                        <p:cTn id="7" dur="500" fill="hold"/>
                                        <p:tgtEl>
                                          <p:spTgt spid="93"/>
                                        </p:tgtEl>
                                        <p:attrNameLst>
                                          <p:attrName>ppt_x</p:attrName>
                                        </p:attrNameLst>
                                      </p:cBhvr>
                                      <p:tavLst>
                                        <p:tav tm="0">
                                          <p:val>
                                            <p:strVal val="0-#ppt_w/2"/>
                                          </p:val>
                                        </p:tav>
                                        <p:tav tm="100000">
                                          <p:val>
                                            <p:strVal val="#ppt_x"/>
                                          </p:val>
                                        </p:tav>
                                      </p:tavLst>
                                    </p:anim>
                                    <p:anim calcmode="lin" valueType="num">
                                      <p:cBhvr>
                                        <p:cTn id="8" dur="500" fill="hold"/>
                                        <p:tgtEl>
                                          <p:spTgt spid="9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94"/>
                                        </p:tgtEl>
                                        <p:attrNameLst>
                                          <p:attrName>style.visibility</p:attrName>
                                        </p:attrNameLst>
                                      </p:cBhvr>
                                      <p:to>
                                        <p:strVal val="visible"/>
                                      </p:to>
                                    </p:set>
                                    <p:anim calcmode="lin" valueType="num">
                                      <p:cBhvr>
                                        <p:cTn id="12" dur="500" fill="hold"/>
                                        <p:tgtEl>
                                          <p:spTgt spid="94"/>
                                        </p:tgtEl>
                                        <p:attrNameLst>
                                          <p:attrName>ppt_x</p:attrName>
                                        </p:attrNameLst>
                                      </p:cBhvr>
                                      <p:tavLst>
                                        <p:tav tm="0">
                                          <p:val>
                                            <p:strVal val="0-#ppt_w/2"/>
                                          </p:val>
                                        </p:tav>
                                        <p:tav tm="100000">
                                          <p:val>
                                            <p:strVal val="#ppt_x"/>
                                          </p:val>
                                        </p:tav>
                                      </p:tavLst>
                                    </p:anim>
                                    <p:anim calcmode="lin" valueType="num">
                                      <p:cBhvr>
                                        <p:cTn id="13" dur="500" fill="hold"/>
                                        <p:tgtEl>
                                          <p:spTgt spid="9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95"/>
                                        </p:tgtEl>
                                        <p:attrNameLst>
                                          <p:attrName>style.visibility</p:attrName>
                                        </p:attrNameLst>
                                      </p:cBhvr>
                                      <p:to>
                                        <p:strVal val="visible"/>
                                      </p:to>
                                    </p:set>
                                    <p:anim calcmode="lin" valueType="num">
                                      <p:cBhvr>
                                        <p:cTn id="17" dur="500" fill="hold"/>
                                        <p:tgtEl>
                                          <p:spTgt spid="95"/>
                                        </p:tgtEl>
                                        <p:attrNameLst>
                                          <p:attrName>ppt_x</p:attrName>
                                        </p:attrNameLst>
                                      </p:cBhvr>
                                      <p:tavLst>
                                        <p:tav tm="0">
                                          <p:val>
                                            <p:strVal val="0-#ppt_w/2"/>
                                          </p:val>
                                        </p:tav>
                                        <p:tav tm="100000">
                                          <p:val>
                                            <p:strVal val="#ppt_x"/>
                                          </p:val>
                                        </p:tav>
                                      </p:tavLst>
                                    </p:anim>
                                    <p:anim calcmode="lin" valueType="num">
                                      <p:cBhvr>
                                        <p:cTn id="18" dur="500" fill="hold"/>
                                        <p:tgtEl>
                                          <p:spTgt spid="95"/>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96"/>
                                        </p:tgtEl>
                                        <p:attrNameLst>
                                          <p:attrName>style.visibility</p:attrName>
                                        </p:attrNameLst>
                                      </p:cBhvr>
                                      <p:to>
                                        <p:strVal val="visible"/>
                                      </p:to>
                                    </p:set>
                                    <p:anim calcmode="lin" valueType="num">
                                      <p:cBhvr>
                                        <p:cTn id="22" dur="500" fill="hold"/>
                                        <p:tgtEl>
                                          <p:spTgt spid="96"/>
                                        </p:tgtEl>
                                        <p:attrNameLst>
                                          <p:attrName>ppt_x</p:attrName>
                                        </p:attrNameLst>
                                      </p:cBhvr>
                                      <p:tavLst>
                                        <p:tav tm="0">
                                          <p:val>
                                            <p:strVal val="0-#ppt_w/2"/>
                                          </p:val>
                                        </p:tav>
                                        <p:tav tm="100000">
                                          <p:val>
                                            <p:strVal val="#ppt_x"/>
                                          </p:val>
                                        </p:tav>
                                      </p:tavLst>
                                    </p:anim>
                                    <p:anim calcmode="lin" valueType="num">
                                      <p:cBhvr>
                                        <p:cTn id="23" dur="500" fill="hold"/>
                                        <p:tgtEl>
                                          <p:spTgt spid="96"/>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8" presetClass="emph" presetSubtype="0" fill="hold" grpId="1" nodeType="afterEffect">
                                  <p:stCondLst>
                                    <p:cond delay="0"/>
                                  </p:stCondLst>
                                  <p:childTnLst>
                                    <p:animRot by="21600000">
                                      <p:cBhvr>
                                        <p:cTn id="26" dur="500" fill="hold"/>
                                        <p:tgtEl>
                                          <p:spTgt spid="93"/>
                                        </p:tgtEl>
                                        <p:attrNameLst>
                                          <p:attrName>r</p:attrName>
                                        </p:attrNameLst>
                                      </p:cBhvr>
                                    </p:animRot>
                                  </p:childTnLst>
                                </p:cTn>
                              </p:par>
                            </p:childTnLst>
                          </p:cTn>
                        </p:par>
                        <p:par>
                          <p:cTn id="27" fill="hold">
                            <p:stCondLst>
                              <p:cond delay="2500"/>
                            </p:stCondLst>
                            <p:childTnLst>
                              <p:par>
                                <p:cTn id="28" presetID="8" presetClass="emph" presetSubtype="0" fill="hold" grpId="1" nodeType="afterEffect">
                                  <p:stCondLst>
                                    <p:cond delay="0"/>
                                  </p:stCondLst>
                                  <p:childTnLst>
                                    <p:animRot by="21600000">
                                      <p:cBhvr>
                                        <p:cTn id="29" dur="500" fill="hold"/>
                                        <p:tgtEl>
                                          <p:spTgt spid="94"/>
                                        </p:tgtEl>
                                        <p:attrNameLst>
                                          <p:attrName>r</p:attrName>
                                        </p:attrNameLst>
                                      </p:cBhvr>
                                    </p:animRot>
                                  </p:childTnLst>
                                </p:cTn>
                              </p:par>
                            </p:childTnLst>
                          </p:cTn>
                        </p:par>
                        <p:par>
                          <p:cTn id="30" fill="hold">
                            <p:stCondLst>
                              <p:cond delay="3000"/>
                            </p:stCondLst>
                            <p:childTnLst>
                              <p:par>
                                <p:cTn id="31" presetID="8" presetClass="emph" presetSubtype="0" fill="hold" grpId="1" nodeType="afterEffect">
                                  <p:stCondLst>
                                    <p:cond delay="0"/>
                                  </p:stCondLst>
                                  <p:childTnLst>
                                    <p:animRot by="21600000">
                                      <p:cBhvr>
                                        <p:cTn id="32" dur="500" fill="hold"/>
                                        <p:tgtEl>
                                          <p:spTgt spid="95"/>
                                        </p:tgtEl>
                                        <p:attrNameLst>
                                          <p:attrName>r</p:attrName>
                                        </p:attrNameLst>
                                      </p:cBhvr>
                                    </p:animRot>
                                  </p:childTnLst>
                                </p:cTn>
                              </p:par>
                            </p:childTnLst>
                          </p:cTn>
                        </p:par>
                        <p:par>
                          <p:cTn id="33" fill="hold">
                            <p:stCondLst>
                              <p:cond delay="3500"/>
                            </p:stCondLst>
                            <p:childTnLst>
                              <p:par>
                                <p:cTn id="34" presetID="8" presetClass="emph" presetSubtype="0" fill="hold" grpId="1" nodeType="afterEffect">
                                  <p:stCondLst>
                                    <p:cond delay="0"/>
                                  </p:stCondLst>
                                  <p:childTnLst>
                                    <p:animRot by="21600000">
                                      <p:cBhvr>
                                        <p:cTn id="35" dur="500" fill="hold"/>
                                        <p:tgtEl>
                                          <p:spTgt spid="96"/>
                                        </p:tgtEl>
                                        <p:attrNameLst>
                                          <p:attrName>r</p:attrName>
                                        </p:attrNameLst>
                                      </p:cBhvr>
                                    </p:animRo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92"/>
                                        </p:tgtEl>
                                        <p:attrNameLst>
                                          <p:attrName>style.visibility</p:attrName>
                                        </p:attrNameLst>
                                      </p:cBhvr>
                                      <p:to>
                                        <p:strVal val="visible"/>
                                      </p:to>
                                    </p:set>
                                    <p:animEffect transition="in" filter="fade">
                                      <p:cBhvr>
                                        <p:cTn id="39" dur="500"/>
                                        <p:tgtEl>
                                          <p:spTgt spid="92"/>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41"/>
                                        </p:tgtEl>
                                        <p:attrNameLst>
                                          <p:attrName>style.visibility</p:attrName>
                                        </p:attrNameLst>
                                      </p:cBhvr>
                                      <p:to>
                                        <p:strVal val="visible"/>
                                      </p:to>
                                    </p:set>
                                    <p:animEffect transition="in" filter="fade">
                                      <p:cBhvr>
                                        <p:cTn id="43" dur="200"/>
                                        <p:tgtEl>
                                          <p:spTgt spid="41"/>
                                        </p:tgtEl>
                                      </p:cBhvr>
                                    </p:animEffect>
                                  </p:childTnLst>
                                </p:cTn>
                              </p:par>
                            </p:childTnLst>
                          </p:cTn>
                        </p:par>
                        <p:par>
                          <p:cTn id="44" fill="hold">
                            <p:stCondLst>
                              <p:cond delay="4700"/>
                            </p:stCondLst>
                            <p:childTnLst>
                              <p:par>
                                <p:cTn id="45" presetID="10" presetClass="entr" presetSubtype="0" fill="hold" grpId="0" nodeType="afterEffect">
                                  <p:stCondLst>
                                    <p:cond delay="0"/>
                                  </p:stCondLst>
                                  <p:childTnLst>
                                    <p:set>
                                      <p:cBhvr>
                                        <p:cTn id="46" dur="1" fill="hold">
                                          <p:stCondLst>
                                            <p:cond delay="0"/>
                                          </p:stCondLst>
                                        </p:cTn>
                                        <p:tgtEl>
                                          <p:spTgt spid="91"/>
                                        </p:tgtEl>
                                        <p:attrNameLst>
                                          <p:attrName>style.visibility</p:attrName>
                                        </p:attrNameLst>
                                      </p:cBhvr>
                                      <p:to>
                                        <p:strVal val="visible"/>
                                      </p:to>
                                    </p:set>
                                    <p:animEffect transition="in" filter="fade">
                                      <p:cBhvr>
                                        <p:cTn id="47" dur="200"/>
                                        <p:tgtEl>
                                          <p:spTgt spid="91"/>
                                        </p:tgtEl>
                                      </p:cBhvr>
                                    </p:animEffect>
                                  </p:childTnLst>
                                </p:cTn>
                              </p:par>
                            </p:childTnLst>
                          </p:cTn>
                        </p:par>
                        <p:par>
                          <p:cTn id="48" fill="hold">
                            <p:stCondLst>
                              <p:cond delay="4900"/>
                            </p:stCondLst>
                            <p:childTnLst>
                              <p:par>
                                <p:cTn id="49" presetID="18" presetClass="entr" presetSubtype="12" fill="hold" grpId="0" nodeType="afterEffect">
                                  <p:stCondLst>
                                    <p:cond delay="0"/>
                                  </p:stCondLst>
                                  <p:childTnLst>
                                    <p:set>
                                      <p:cBhvr>
                                        <p:cTn id="50" dur="1" fill="hold">
                                          <p:stCondLst>
                                            <p:cond delay="0"/>
                                          </p:stCondLst>
                                        </p:cTn>
                                        <p:tgtEl>
                                          <p:spTgt spid="80"/>
                                        </p:tgtEl>
                                        <p:attrNameLst>
                                          <p:attrName>style.visibility</p:attrName>
                                        </p:attrNameLst>
                                      </p:cBhvr>
                                      <p:to>
                                        <p:strVal val="visible"/>
                                      </p:to>
                                    </p:set>
                                    <p:animEffect transition="in" filter="strips(downLeft)">
                                      <p:cBhvr>
                                        <p:cTn id="51" dur="200"/>
                                        <p:tgtEl>
                                          <p:spTgt spid="80"/>
                                        </p:tgtEl>
                                      </p:cBhvr>
                                    </p:animEffect>
                                  </p:childTnLst>
                                </p:cTn>
                              </p:par>
                            </p:childTnLst>
                          </p:cTn>
                        </p:par>
                        <p:par>
                          <p:cTn id="52" fill="hold">
                            <p:stCondLst>
                              <p:cond delay="5100"/>
                            </p:stCondLst>
                            <p:childTnLst>
                              <p:par>
                                <p:cTn id="53" presetID="1" presetClass="entr" presetSubtype="0" fill="hold" grpId="0" nodeType="afterEffect">
                                  <p:stCondLst>
                                    <p:cond delay="0"/>
                                  </p:stCondLst>
                                  <p:childTnLst>
                                    <p:set>
                                      <p:cBhvr>
                                        <p:cTn id="54" dur="1" fill="hold">
                                          <p:stCondLst>
                                            <p:cond delay="199"/>
                                          </p:stCondLst>
                                        </p:cTn>
                                        <p:tgtEl>
                                          <p:spTgt spid="84">
                                            <p:txEl>
                                              <p:pRg st="0" end="0"/>
                                            </p:txEl>
                                          </p:spTgt>
                                        </p:tgtEl>
                                        <p:attrNameLst>
                                          <p:attrName>style.visibility</p:attrName>
                                        </p:attrNameLst>
                                      </p:cBhvr>
                                      <p:to>
                                        <p:strVal val="visible"/>
                                      </p:to>
                                    </p:set>
                                  </p:childTnLst>
                                </p:cTn>
                              </p:par>
                            </p:childTnLst>
                          </p:cTn>
                        </p:par>
                        <p:par>
                          <p:cTn id="55" fill="hold">
                            <p:stCondLst>
                              <p:cond delay="5300"/>
                            </p:stCondLst>
                            <p:childTnLst>
                              <p:par>
                                <p:cTn id="56" presetID="18" presetClass="entr" presetSubtype="6" fill="hold" grpId="0" nodeType="afterEffect">
                                  <p:stCondLst>
                                    <p:cond delay="0"/>
                                  </p:stCondLst>
                                  <p:childTnLst>
                                    <p:set>
                                      <p:cBhvr>
                                        <p:cTn id="57" dur="1" fill="hold">
                                          <p:stCondLst>
                                            <p:cond delay="0"/>
                                          </p:stCondLst>
                                        </p:cTn>
                                        <p:tgtEl>
                                          <p:spTgt spid="83"/>
                                        </p:tgtEl>
                                        <p:attrNameLst>
                                          <p:attrName>style.visibility</p:attrName>
                                        </p:attrNameLst>
                                      </p:cBhvr>
                                      <p:to>
                                        <p:strVal val="visible"/>
                                      </p:to>
                                    </p:set>
                                    <p:animEffect transition="in" filter="strips(downRight)">
                                      <p:cBhvr>
                                        <p:cTn id="58" dur="200"/>
                                        <p:tgtEl>
                                          <p:spTgt spid="83"/>
                                        </p:tgtEl>
                                      </p:cBhvr>
                                    </p:animEffect>
                                  </p:childTnLst>
                                </p:cTn>
                              </p:par>
                            </p:childTnLst>
                          </p:cTn>
                        </p:par>
                        <p:par>
                          <p:cTn id="59" fill="hold">
                            <p:stCondLst>
                              <p:cond delay="5500"/>
                            </p:stCondLst>
                            <p:childTnLst>
                              <p:par>
                                <p:cTn id="60" presetID="18" presetClass="entr" presetSubtype="12" fill="hold" grpId="0" nodeType="afterEffect">
                                  <p:stCondLst>
                                    <p:cond delay="0"/>
                                  </p:stCondLst>
                                  <p:childTnLst>
                                    <p:set>
                                      <p:cBhvr>
                                        <p:cTn id="61" dur="1" fill="hold">
                                          <p:stCondLst>
                                            <p:cond delay="0"/>
                                          </p:stCondLst>
                                        </p:cTn>
                                        <p:tgtEl>
                                          <p:spTgt spid="79"/>
                                        </p:tgtEl>
                                        <p:attrNameLst>
                                          <p:attrName>style.visibility</p:attrName>
                                        </p:attrNameLst>
                                      </p:cBhvr>
                                      <p:to>
                                        <p:strVal val="visible"/>
                                      </p:to>
                                    </p:set>
                                    <p:animEffect transition="in" filter="strips(downLeft)">
                                      <p:cBhvr>
                                        <p:cTn id="62" dur="200"/>
                                        <p:tgtEl>
                                          <p:spTgt spid="79"/>
                                        </p:tgtEl>
                                      </p:cBhvr>
                                    </p:animEffect>
                                  </p:childTnLst>
                                </p:cTn>
                              </p:par>
                            </p:childTnLst>
                          </p:cTn>
                        </p:par>
                        <p:par>
                          <p:cTn id="63" fill="hold">
                            <p:stCondLst>
                              <p:cond delay="5700"/>
                            </p:stCondLst>
                            <p:childTnLst>
                              <p:par>
                                <p:cTn id="64" presetID="1" presetClass="entr" presetSubtype="0" fill="hold" grpId="0" nodeType="afterEffect">
                                  <p:stCondLst>
                                    <p:cond delay="0"/>
                                  </p:stCondLst>
                                  <p:childTnLst>
                                    <p:set>
                                      <p:cBhvr>
                                        <p:cTn id="65" dur="1" fill="hold">
                                          <p:stCondLst>
                                            <p:cond delay="199"/>
                                          </p:stCondLst>
                                        </p:cTn>
                                        <p:tgtEl>
                                          <p:spTgt spid="86">
                                            <p:txEl>
                                              <p:pRg st="0" end="0"/>
                                            </p:txEl>
                                          </p:spTgt>
                                        </p:tgtEl>
                                        <p:attrNameLst>
                                          <p:attrName>style.visibility</p:attrName>
                                        </p:attrNameLst>
                                      </p:cBhvr>
                                      <p:to>
                                        <p:strVal val="visible"/>
                                      </p:to>
                                    </p:set>
                                  </p:childTnLst>
                                </p:cTn>
                              </p:par>
                            </p:childTnLst>
                          </p:cTn>
                        </p:par>
                        <p:par>
                          <p:cTn id="66" fill="hold">
                            <p:stCondLst>
                              <p:cond delay="5900"/>
                            </p:stCondLst>
                            <p:childTnLst>
                              <p:par>
                                <p:cTn id="67" presetID="18" presetClass="entr" presetSubtype="6" fill="hold" grpId="0" nodeType="afterEffect">
                                  <p:stCondLst>
                                    <p:cond delay="0"/>
                                  </p:stCondLst>
                                  <p:childTnLst>
                                    <p:set>
                                      <p:cBhvr>
                                        <p:cTn id="68" dur="1" fill="hold">
                                          <p:stCondLst>
                                            <p:cond delay="0"/>
                                          </p:stCondLst>
                                        </p:cTn>
                                        <p:tgtEl>
                                          <p:spTgt spid="85"/>
                                        </p:tgtEl>
                                        <p:attrNameLst>
                                          <p:attrName>style.visibility</p:attrName>
                                        </p:attrNameLst>
                                      </p:cBhvr>
                                      <p:to>
                                        <p:strVal val="visible"/>
                                      </p:to>
                                    </p:set>
                                    <p:animEffect transition="in" filter="strips(downRight)">
                                      <p:cBhvr>
                                        <p:cTn id="69" dur="200"/>
                                        <p:tgtEl>
                                          <p:spTgt spid="85"/>
                                        </p:tgtEl>
                                      </p:cBhvr>
                                    </p:animEffect>
                                  </p:childTnLst>
                                </p:cTn>
                              </p:par>
                            </p:childTnLst>
                          </p:cTn>
                        </p:par>
                        <p:par>
                          <p:cTn id="70" fill="hold">
                            <p:stCondLst>
                              <p:cond delay="6100"/>
                            </p:stCondLst>
                            <p:childTnLst>
                              <p:par>
                                <p:cTn id="71" presetID="18" presetClass="entr" presetSubtype="6" fill="hold" grpId="0" nodeType="afterEffect">
                                  <p:stCondLst>
                                    <p:cond delay="0"/>
                                  </p:stCondLst>
                                  <p:childTnLst>
                                    <p:set>
                                      <p:cBhvr>
                                        <p:cTn id="72" dur="1" fill="hold">
                                          <p:stCondLst>
                                            <p:cond delay="0"/>
                                          </p:stCondLst>
                                        </p:cTn>
                                        <p:tgtEl>
                                          <p:spTgt spid="81"/>
                                        </p:tgtEl>
                                        <p:attrNameLst>
                                          <p:attrName>style.visibility</p:attrName>
                                        </p:attrNameLst>
                                      </p:cBhvr>
                                      <p:to>
                                        <p:strVal val="visible"/>
                                      </p:to>
                                    </p:set>
                                    <p:animEffect transition="in" filter="strips(downRight)">
                                      <p:cBhvr>
                                        <p:cTn id="73" dur="200"/>
                                        <p:tgtEl>
                                          <p:spTgt spid="81"/>
                                        </p:tgtEl>
                                      </p:cBhvr>
                                    </p:animEffect>
                                  </p:childTnLst>
                                </p:cTn>
                              </p:par>
                            </p:childTnLst>
                          </p:cTn>
                        </p:par>
                        <p:par>
                          <p:cTn id="74" fill="hold">
                            <p:stCondLst>
                              <p:cond delay="6300"/>
                            </p:stCondLst>
                            <p:childTnLst>
                              <p:par>
                                <p:cTn id="75" presetID="1" presetClass="entr" presetSubtype="0" fill="hold" grpId="0" nodeType="afterEffect">
                                  <p:stCondLst>
                                    <p:cond delay="0"/>
                                  </p:stCondLst>
                                  <p:childTnLst>
                                    <p:set>
                                      <p:cBhvr>
                                        <p:cTn id="76" dur="1" fill="hold">
                                          <p:stCondLst>
                                            <p:cond delay="199"/>
                                          </p:stCondLst>
                                        </p:cTn>
                                        <p:tgtEl>
                                          <p:spTgt spid="88">
                                            <p:txEl>
                                              <p:pRg st="0" end="0"/>
                                            </p:txEl>
                                          </p:spTgt>
                                        </p:tgtEl>
                                        <p:attrNameLst>
                                          <p:attrName>style.visibility</p:attrName>
                                        </p:attrNameLst>
                                      </p:cBhvr>
                                      <p:to>
                                        <p:strVal val="visible"/>
                                      </p:to>
                                    </p:set>
                                  </p:childTnLst>
                                </p:cTn>
                              </p:par>
                            </p:childTnLst>
                          </p:cTn>
                        </p:par>
                        <p:par>
                          <p:cTn id="77" fill="hold">
                            <p:stCondLst>
                              <p:cond delay="6500"/>
                            </p:stCondLst>
                            <p:childTnLst>
                              <p:par>
                                <p:cTn id="78" presetID="18" presetClass="entr" presetSubtype="6" fill="hold" grpId="0" nodeType="afterEffect">
                                  <p:stCondLst>
                                    <p:cond delay="0"/>
                                  </p:stCondLst>
                                  <p:childTnLst>
                                    <p:set>
                                      <p:cBhvr>
                                        <p:cTn id="79" dur="1" fill="hold">
                                          <p:stCondLst>
                                            <p:cond delay="0"/>
                                          </p:stCondLst>
                                        </p:cTn>
                                        <p:tgtEl>
                                          <p:spTgt spid="87"/>
                                        </p:tgtEl>
                                        <p:attrNameLst>
                                          <p:attrName>style.visibility</p:attrName>
                                        </p:attrNameLst>
                                      </p:cBhvr>
                                      <p:to>
                                        <p:strVal val="visible"/>
                                      </p:to>
                                    </p:set>
                                    <p:animEffect transition="in" filter="strips(downRight)">
                                      <p:cBhvr>
                                        <p:cTn id="80" dur="200"/>
                                        <p:tgtEl>
                                          <p:spTgt spid="87"/>
                                        </p:tgtEl>
                                      </p:cBhvr>
                                    </p:animEffect>
                                  </p:childTnLst>
                                </p:cTn>
                              </p:par>
                            </p:childTnLst>
                          </p:cTn>
                        </p:par>
                        <p:par>
                          <p:cTn id="81" fill="hold">
                            <p:stCondLst>
                              <p:cond delay="6700"/>
                            </p:stCondLst>
                            <p:childTnLst>
                              <p:par>
                                <p:cTn id="82" presetID="18" presetClass="entr" presetSubtype="6" fill="hold" grpId="0" nodeType="afterEffect">
                                  <p:stCondLst>
                                    <p:cond delay="0"/>
                                  </p:stCondLst>
                                  <p:childTnLst>
                                    <p:set>
                                      <p:cBhvr>
                                        <p:cTn id="83" dur="1" fill="hold">
                                          <p:stCondLst>
                                            <p:cond delay="0"/>
                                          </p:stCondLst>
                                        </p:cTn>
                                        <p:tgtEl>
                                          <p:spTgt spid="82"/>
                                        </p:tgtEl>
                                        <p:attrNameLst>
                                          <p:attrName>style.visibility</p:attrName>
                                        </p:attrNameLst>
                                      </p:cBhvr>
                                      <p:to>
                                        <p:strVal val="visible"/>
                                      </p:to>
                                    </p:set>
                                    <p:animEffect transition="in" filter="strips(downRight)">
                                      <p:cBhvr>
                                        <p:cTn id="84" dur="200"/>
                                        <p:tgtEl>
                                          <p:spTgt spid="82"/>
                                        </p:tgtEl>
                                      </p:cBhvr>
                                    </p:animEffect>
                                  </p:childTnLst>
                                </p:cTn>
                              </p:par>
                            </p:childTnLst>
                          </p:cTn>
                        </p:par>
                        <p:par>
                          <p:cTn id="85" fill="hold">
                            <p:stCondLst>
                              <p:cond delay="6900"/>
                            </p:stCondLst>
                            <p:childTnLst>
                              <p:par>
                                <p:cTn id="86" presetID="1" presetClass="entr" presetSubtype="0" fill="hold" grpId="0" nodeType="afterEffect">
                                  <p:stCondLst>
                                    <p:cond delay="0"/>
                                  </p:stCondLst>
                                  <p:childTnLst>
                                    <p:set>
                                      <p:cBhvr>
                                        <p:cTn id="87" dur="1" fill="hold">
                                          <p:stCondLst>
                                            <p:cond delay="199"/>
                                          </p:stCondLst>
                                        </p:cTn>
                                        <p:tgtEl>
                                          <p:spTgt spid="90">
                                            <p:txEl>
                                              <p:pRg st="0" end="0"/>
                                            </p:txEl>
                                          </p:spTgt>
                                        </p:tgtEl>
                                        <p:attrNameLst>
                                          <p:attrName>style.visibility</p:attrName>
                                        </p:attrNameLst>
                                      </p:cBhvr>
                                      <p:to>
                                        <p:strVal val="visible"/>
                                      </p:to>
                                    </p:set>
                                  </p:childTnLst>
                                </p:cTn>
                              </p:par>
                            </p:childTnLst>
                          </p:cTn>
                        </p:par>
                        <p:par>
                          <p:cTn id="88" fill="hold">
                            <p:stCondLst>
                              <p:cond delay="7100"/>
                            </p:stCondLst>
                            <p:childTnLst>
                              <p:par>
                                <p:cTn id="89" presetID="18" presetClass="entr" presetSubtype="6" fill="hold" grpId="0" nodeType="afterEffect">
                                  <p:stCondLst>
                                    <p:cond delay="0"/>
                                  </p:stCondLst>
                                  <p:childTnLst>
                                    <p:set>
                                      <p:cBhvr>
                                        <p:cTn id="90" dur="1" fill="hold">
                                          <p:stCondLst>
                                            <p:cond delay="0"/>
                                          </p:stCondLst>
                                        </p:cTn>
                                        <p:tgtEl>
                                          <p:spTgt spid="89"/>
                                        </p:tgtEl>
                                        <p:attrNameLst>
                                          <p:attrName>style.visibility</p:attrName>
                                        </p:attrNameLst>
                                      </p:cBhvr>
                                      <p:to>
                                        <p:strVal val="visible"/>
                                      </p:to>
                                    </p:set>
                                    <p:animEffect transition="in" filter="strips(downRight)">
                                      <p:cBhvr>
                                        <p:cTn id="91" dur="2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79" grpId="0" animBg="1"/>
      <p:bldP spid="80" grpId="0" animBg="1"/>
      <p:bldP spid="81" grpId="0" animBg="1"/>
      <p:bldP spid="82" grpId="0" animBg="1"/>
      <p:bldP spid="83" grpId="0"/>
      <p:bldP spid="84" grpId="0" build="p"/>
      <p:bldP spid="85" grpId="0"/>
      <p:bldP spid="86" grpId="0" build="p"/>
      <p:bldP spid="87" grpId="0"/>
      <p:bldP spid="88" grpId="0" build="p"/>
      <p:bldP spid="89" grpId="0"/>
      <p:bldP spid="90" grpId="0" build="p"/>
      <p:bldP spid="91" grpId="0"/>
      <p:bldP spid="92" grpId="0"/>
      <p:bldP spid="93" grpId="0" animBg="1"/>
      <p:bldP spid="93" grpId="1" animBg="1"/>
      <p:bldP spid="94" grpId="0" animBg="1"/>
      <p:bldP spid="94" grpId="1" animBg="1"/>
      <p:bldP spid="95" grpId="0" animBg="1"/>
      <p:bldP spid="95" grpId="1" animBg="1"/>
      <p:bldP spid="96" grpId="0" animBg="1"/>
      <p:bldP spid="96" grpId="1"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a:spLocks noChangeArrowheads="1"/>
          </p:cNvSpPr>
          <p:nvPr/>
        </p:nvSpPr>
        <p:spPr bwMode="auto">
          <a:xfrm>
            <a:off x="900940" y="408385"/>
            <a:ext cx="20313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dirty="0">
                <a:solidFill>
                  <a:srgbClr val="197519"/>
                </a:solidFill>
              </a:rPr>
              <a:t>点击此处输入标题</a:t>
            </a:r>
          </a:p>
        </p:txBody>
      </p:sp>
      <p:sp>
        <p:nvSpPr>
          <p:cNvPr id="45" name="等腰三角形 44"/>
          <p:cNvSpPr>
            <a:spLocks noChangeArrowheads="1"/>
          </p:cNvSpPr>
          <p:nvPr/>
        </p:nvSpPr>
        <p:spPr bwMode="auto">
          <a:xfrm>
            <a:off x="147638" y="270273"/>
            <a:ext cx="422672" cy="364331"/>
          </a:xfrm>
          <a:prstGeom prst="triangle">
            <a:avLst>
              <a:gd name="adj" fmla="val 50000"/>
            </a:avLst>
          </a:prstGeom>
          <a:solidFill>
            <a:srgbClr val="19751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6" name="等腰三角形 45"/>
          <p:cNvSpPr>
            <a:spLocks noChangeArrowheads="1"/>
          </p:cNvSpPr>
          <p:nvPr/>
        </p:nvSpPr>
        <p:spPr bwMode="auto">
          <a:xfrm>
            <a:off x="570310" y="522685"/>
            <a:ext cx="198834" cy="171450"/>
          </a:xfrm>
          <a:prstGeom prst="triangle">
            <a:avLst>
              <a:gd name="adj" fmla="val 50000"/>
            </a:avLst>
          </a:prstGeom>
          <a:solidFill>
            <a:srgbClr val="197519">
              <a:alpha val="8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7" name="等腰三角形 46"/>
          <p:cNvSpPr>
            <a:spLocks noChangeArrowheads="1"/>
          </p:cNvSpPr>
          <p:nvPr/>
        </p:nvSpPr>
        <p:spPr bwMode="auto">
          <a:xfrm flipH="1">
            <a:off x="472679" y="352425"/>
            <a:ext cx="64294" cy="55960"/>
          </a:xfrm>
          <a:prstGeom prst="triangle">
            <a:avLst>
              <a:gd name="adj" fmla="val 50000"/>
            </a:avLst>
          </a:prstGeom>
          <a:solidFill>
            <a:srgbClr val="197519">
              <a:alpha val="46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8" name="等腰三角形 47"/>
          <p:cNvSpPr>
            <a:spLocks noChangeArrowheads="1"/>
          </p:cNvSpPr>
          <p:nvPr/>
        </p:nvSpPr>
        <p:spPr bwMode="auto">
          <a:xfrm>
            <a:off x="625079" y="367904"/>
            <a:ext cx="133350" cy="114300"/>
          </a:xfrm>
          <a:prstGeom prst="triangle">
            <a:avLst>
              <a:gd name="adj" fmla="val 50000"/>
            </a:avLst>
          </a:prstGeom>
          <a:solidFill>
            <a:srgbClr val="197519">
              <a:alpha val="71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nvGrpSpPr>
          <p:cNvPr id="49" name="组合 48"/>
          <p:cNvGrpSpPr/>
          <p:nvPr/>
        </p:nvGrpSpPr>
        <p:grpSpPr>
          <a:xfrm>
            <a:off x="879618" y="1424310"/>
            <a:ext cx="1296144" cy="2304256"/>
            <a:chOff x="899592" y="1923678"/>
            <a:chExt cx="1296144" cy="2304256"/>
          </a:xfrm>
        </p:grpSpPr>
        <p:pic>
          <p:nvPicPr>
            <p:cNvPr id="50" name="Picture 2" descr="C:\Users\Administrator\Desktop\5792369_105657091390_2.jpg"/>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9592" y="1923678"/>
              <a:ext cx="1296144" cy="1728192"/>
            </a:xfrm>
            <a:prstGeom prst="rect">
              <a:avLst/>
            </a:prstGeom>
            <a:noFill/>
            <a:extLst>
              <a:ext uri="{909E8E84-426E-40DD-AFC4-6F175D3DCCD1}">
                <a14:hiddenFill xmlns:a14="http://schemas.microsoft.com/office/drawing/2010/main">
                  <a:solidFill>
                    <a:srgbClr val="FFFFFF"/>
                  </a:solidFill>
                </a14:hiddenFill>
              </a:ext>
            </a:extLst>
          </p:spPr>
        </p:pic>
        <p:sp>
          <p:nvSpPr>
            <p:cNvPr id="51" name="矩形 50"/>
            <p:cNvSpPr/>
            <p:nvPr/>
          </p:nvSpPr>
          <p:spPr>
            <a:xfrm>
              <a:off x="899592" y="3685778"/>
              <a:ext cx="1296144" cy="542156"/>
            </a:xfrm>
            <a:prstGeom prst="rect">
              <a:avLst/>
            </a:prstGeom>
            <a:solidFill>
              <a:srgbClr val="19751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378"/>
              <a:endParaRPr lang="zh-CN" altLang="en-US" sz="1800" kern="0">
                <a:solidFill>
                  <a:sysClr val="windowText" lastClr="000000"/>
                </a:solidFill>
              </a:endParaRPr>
            </a:p>
          </p:txBody>
        </p:sp>
        <p:sp>
          <p:nvSpPr>
            <p:cNvPr id="52" name="TextBox 28"/>
            <p:cNvSpPr txBox="1"/>
            <p:nvPr/>
          </p:nvSpPr>
          <p:spPr>
            <a:xfrm>
              <a:off x="993665" y="3749107"/>
              <a:ext cx="1107996" cy="415498"/>
            </a:xfrm>
            <a:prstGeom prst="rect">
              <a:avLst/>
            </a:prstGeom>
            <a:noFill/>
          </p:spPr>
          <p:txBody>
            <a:bodyPr wrap="none" rtlCol="0">
              <a:spAutoFit/>
            </a:bodyPr>
            <a:lstStyle/>
            <a:p>
              <a:pPr algn="ctr" defTabSz="914378"/>
              <a:r>
                <a:rPr lang="zh-CN" altLang="en-US" sz="1200" kern="0" dirty="0">
                  <a:solidFill>
                    <a:schemeClr val="bg1"/>
                  </a:solidFill>
                  <a:latin typeface="微软雅黑" pitchFamily="34" charset="-122"/>
                  <a:ea typeface="微软雅黑" pitchFamily="34" charset="-122"/>
                </a:rPr>
                <a:t>企业荣誉</a:t>
              </a:r>
              <a:r>
                <a:rPr lang="en-US" altLang="zh-CN" sz="1200" kern="0" dirty="0">
                  <a:solidFill>
                    <a:schemeClr val="bg1"/>
                  </a:solidFill>
                  <a:latin typeface="微软雅黑" pitchFamily="34" charset="-122"/>
                  <a:ea typeface="微软雅黑" pitchFamily="34" charset="-122"/>
                </a:rPr>
                <a:t>1</a:t>
              </a:r>
            </a:p>
            <a:p>
              <a:pPr algn="ctr" defTabSz="914378"/>
              <a:r>
                <a:rPr lang="zh-CN" altLang="en-US" sz="900" kern="0" dirty="0">
                  <a:solidFill>
                    <a:schemeClr val="bg1"/>
                  </a:solidFill>
                  <a:latin typeface="微软雅黑" pitchFamily="34" charset="-122"/>
                  <a:ea typeface="微软雅黑" pitchFamily="34" charset="-122"/>
                </a:rPr>
                <a:t>输入企业荣誉介绍</a:t>
              </a:r>
              <a:endParaRPr lang="en-US" altLang="zh-CN" sz="900" kern="0" dirty="0">
                <a:solidFill>
                  <a:schemeClr val="bg1"/>
                </a:solidFill>
                <a:latin typeface="微软雅黑" pitchFamily="34" charset="-122"/>
                <a:ea typeface="微软雅黑" pitchFamily="34" charset="-122"/>
              </a:endParaRPr>
            </a:p>
          </p:txBody>
        </p:sp>
      </p:grpSp>
      <p:grpSp>
        <p:nvGrpSpPr>
          <p:cNvPr id="53" name="组合 52"/>
          <p:cNvGrpSpPr/>
          <p:nvPr/>
        </p:nvGrpSpPr>
        <p:grpSpPr>
          <a:xfrm>
            <a:off x="2440638" y="1424310"/>
            <a:ext cx="1296144" cy="2304256"/>
            <a:chOff x="2460611" y="1923678"/>
            <a:chExt cx="1296144" cy="2304256"/>
          </a:xfrm>
        </p:grpSpPr>
        <p:pic>
          <p:nvPicPr>
            <p:cNvPr id="54" name="Picture 6" descr="C:\Users\Administrator\Desktop\g3_7668732.jpg"/>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60611" y="1923678"/>
              <a:ext cx="1296144" cy="1728192"/>
            </a:xfrm>
            <a:prstGeom prst="rect">
              <a:avLst/>
            </a:prstGeom>
            <a:noFill/>
            <a:extLst>
              <a:ext uri="{909E8E84-426E-40DD-AFC4-6F175D3DCCD1}">
                <a14:hiddenFill xmlns:a14="http://schemas.microsoft.com/office/drawing/2010/main">
                  <a:solidFill>
                    <a:srgbClr val="FFFFFF"/>
                  </a:solidFill>
                </a14:hiddenFill>
              </a:ext>
            </a:extLst>
          </p:spPr>
        </p:pic>
        <p:sp>
          <p:nvSpPr>
            <p:cNvPr id="55" name="矩形 54"/>
            <p:cNvSpPr/>
            <p:nvPr/>
          </p:nvSpPr>
          <p:spPr>
            <a:xfrm>
              <a:off x="2460611" y="3685778"/>
              <a:ext cx="1296144" cy="542156"/>
            </a:xfrm>
            <a:prstGeom prst="rect">
              <a:avLst/>
            </a:prstGeom>
            <a:solidFill>
              <a:srgbClr val="19751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378"/>
              <a:endParaRPr lang="zh-CN" altLang="en-US" sz="1800" kern="0" dirty="0">
                <a:solidFill>
                  <a:sysClr val="windowText" lastClr="000000"/>
                </a:solidFill>
              </a:endParaRPr>
            </a:p>
          </p:txBody>
        </p:sp>
        <p:sp>
          <p:nvSpPr>
            <p:cNvPr id="56" name="TextBox 54"/>
            <p:cNvSpPr txBox="1"/>
            <p:nvPr/>
          </p:nvSpPr>
          <p:spPr>
            <a:xfrm>
              <a:off x="2541372" y="3749107"/>
              <a:ext cx="1107996" cy="415498"/>
            </a:xfrm>
            <a:prstGeom prst="rect">
              <a:avLst/>
            </a:prstGeom>
            <a:noFill/>
          </p:spPr>
          <p:txBody>
            <a:bodyPr wrap="none" rtlCol="0">
              <a:spAutoFit/>
            </a:bodyPr>
            <a:lstStyle/>
            <a:p>
              <a:pPr algn="ctr" defTabSz="914378"/>
              <a:r>
                <a:rPr lang="zh-CN" altLang="en-US" sz="1200" kern="0" dirty="0">
                  <a:solidFill>
                    <a:schemeClr val="bg1"/>
                  </a:solidFill>
                  <a:latin typeface="微软雅黑" pitchFamily="34" charset="-122"/>
                  <a:ea typeface="微软雅黑" pitchFamily="34" charset="-122"/>
                </a:rPr>
                <a:t>企业荣誉</a:t>
              </a:r>
              <a:r>
                <a:rPr lang="en-US" altLang="zh-CN" sz="1200" kern="0" dirty="0">
                  <a:solidFill>
                    <a:schemeClr val="bg1"/>
                  </a:solidFill>
                  <a:latin typeface="微软雅黑" pitchFamily="34" charset="-122"/>
                  <a:ea typeface="微软雅黑" pitchFamily="34" charset="-122"/>
                </a:rPr>
                <a:t>1</a:t>
              </a:r>
            </a:p>
            <a:p>
              <a:pPr algn="ctr" defTabSz="914378"/>
              <a:r>
                <a:rPr lang="zh-CN" altLang="en-US" sz="900" kern="0" dirty="0">
                  <a:solidFill>
                    <a:schemeClr val="bg1"/>
                  </a:solidFill>
                  <a:latin typeface="微软雅黑" pitchFamily="34" charset="-122"/>
                  <a:ea typeface="微软雅黑" pitchFamily="34" charset="-122"/>
                </a:rPr>
                <a:t>输入企业荣誉介绍</a:t>
              </a:r>
              <a:endParaRPr lang="en-US" altLang="zh-CN" sz="900" kern="0" dirty="0">
                <a:solidFill>
                  <a:schemeClr val="bg1"/>
                </a:solidFill>
                <a:latin typeface="微软雅黑" pitchFamily="34" charset="-122"/>
                <a:ea typeface="微软雅黑" pitchFamily="34" charset="-122"/>
              </a:endParaRPr>
            </a:p>
          </p:txBody>
        </p:sp>
      </p:grpSp>
      <p:grpSp>
        <p:nvGrpSpPr>
          <p:cNvPr id="57" name="组合 56"/>
          <p:cNvGrpSpPr/>
          <p:nvPr/>
        </p:nvGrpSpPr>
        <p:grpSpPr>
          <a:xfrm>
            <a:off x="4001657" y="1424310"/>
            <a:ext cx="1296144" cy="2304256"/>
            <a:chOff x="4021631" y="1923678"/>
            <a:chExt cx="1296144" cy="2304256"/>
          </a:xfrm>
        </p:grpSpPr>
        <p:pic>
          <p:nvPicPr>
            <p:cNvPr id="58" name="Picture 5" descr="C:\Users\Administrator\Desktop\200712717126166_2.jpg"/>
            <p:cNvPicPr>
              <a:picLocks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21631" y="1923678"/>
              <a:ext cx="1296144" cy="1728192"/>
            </a:xfrm>
            <a:prstGeom prst="rect">
              <a:avLst/>
            </a:prstGeom>
            <a:noFill/>
            <a:extLst>
              <a:ext uri="{909E8E84-426E-40DD-AFC4-6F175D3DCCD1}">
                <a14:hiddenFill xmlns:a14="http://schemas.microsoft.com/office/drawing/2010/main">
                  <a:solidFill>
                    <a:srgbClr val="FFFFFF"/>
                  </a:solidFill>
                </a14:hiddenFill>
              </a:ext>
            </a:extLst>
          </p:spPr>
        </p:pic>
        <p:sp>
          <p:nvSpPr>
            <p:cNvPr id="59" name="矩形 58"/>
            <p:cNvSpPr/>
            <p:nvPr/>
          </p:nvSpPr>
          <p:spPr>
            <a:xfrm>
              <a:off x="4021631" y="3685778"/>
              <a:ext cx="1296144" cy="542156"/>
            </a:xfrm>
            <a:prstGeom prst="rect">
              <a:avLst/>
            </a:prstGeom>
            <a:solidFill>
              <a:srgbClr val="19751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378"/>
              <a:endParaRPr lang="zh-CN" altLang="en-US" sz="1800" kern="0">
                <a:solidFill>
                  <a:sysClr val="windowText" lastClr="000000"/>
                </a:solidFill>
              </a:endParaRPr>
            </a:p>
          </p:txBody>
        </p:sp>
        <p:sp>
          <p:nvSpPr>
            <p:cNvPr id="60" name="TextBox 55"/>
            <p:cNvSpPr txBox="1"/>
            <p:nvPr/>
          </p:nvSpPr>
          <p:spPr>
            <a:xfrm>
              <a:off x="4115705" y="3749107"/>
              <a:ext cx="1107996" cy="415498"/>
            </a:xfrm>
            <a:prstGeom prst="rect">
              <a:avLst/>
            </a:prstGeom>
            <a:noFill/>
          </p:spPr>
          <p:txBody>
            <a:bodyPr wrap="none" rtlCol="0">
              <a:spAutoFit/>
            </a:bodyPr>
            <a:lstStyle/>
            <a:p>
              <a:pPr algn="ctr" defTabSz="914378"/>
              <a:r>
                <a:rPr lang="zh-CN" altLang="en-US" sz="1200" kern="0" dirty="0">
                  <a:solidFill>
                    <a:schemeClr val="bg1"/>
                  </a:solidFill>
                  <a:latin typeface="微软雅黑" pitchFamily="34" charset="-122"/>
                  <a:ea typeface="微软雅黑" pitchFamily="34" charset="-122"/>
                </a:rPr>
                <a:t>企业荣誉</a:t>
              </a:r>
              <a:r>
                <a:rPr lang="en-US" altLang="zh-CN" sz="1200" kern="0" dirty="0">
                  <a:solidFill>
                    <a:schemeClr val="bg1"/>
                  </a:solidFill>
                  <a:latin typeface="微软雅黑" pitchFamily="34" charset="-122"/>
                  <a:ea typeface="微软雅黑" pitchFamily="34" charset="-122"/>
                </a:rPr>
                <a:t>1</a:t>
              </a:r>
            </a:p>
            <a:p>
              <a:pPr algn="ctr" defTabSz="914378"/>
              <a:r>
                <a:rPr lang="zh-CN" altLang="en-US" sz="900" kern="0" dirty="0">
                  <a:solidFill>
                    <a:schemeClr val="bg1"/>
                  </a:solidFill>
                  <a:latin typeface="微软雅黑" pitchFamily="34" charset="-122"/>
                  <a:ea typeface="微软雅黑" pitchFamily="34" charset="-122"/>
                </a:rPr>
                <a:t>输入企业荣誉介绍</a:t>
              </a:r>
              <a:endParaRPr lang="en-US" altLang="zh-CN" sz="900" kern="0" dirty="0">
                <a:solidFill>
                  <a:schemeClr val="bg1"/>
                </a:solidFill>
                <a:latin typeface="微软雅黑" pitchFamily="34" charset="-122"/>
                <a:ea typeface="微软雅黑" pitchFamily="34" charset="-122"/>
              </a:endParaRPr>
            </a:p>
          </p:txBody>
        </p:sp>
      </p:grpSp>
      <p:grpSp>
        <p:nvGrpSpPr>
          <p:cNvPr id="61" name="组合 60"/>
          <p:cNvGrpSpPr/>
          <p:nvPr/>
        </p:nvGrpSpPr>
        <p:grpSpPr>
          <a:xfrm>
            <a:off x="5562677" y="1424310"/>
            <a:ext cx="1296144" cy="2304256"/>
            <a:chOff x="5582650" y="1923678"/>
            <a:chExt cx="1296144" cy="2304256"/>
          </a:xfrm>
        </p:grpSpPr>
        <p:pic>
          <p:nvPicPr>
            <p:cNvPr id="62" name="Picture 4" descr="C:\Users\Administrator\Desktop\10972570_204303449188_2.jpg"/>
            <p:cNvPicPr>
              <a:picLocks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582650" y="1923678"/>
              <a:ext cx="1296144" cy="1728192"/>
            </a:xfrm>
            <a:prstGeom prst="rect">
              <a:avLst/>
            </a:prstGeom>
            <a:noFill/>
            <a:extLst>
              <a:ext uri="{909E8E84-426E-40DD-AFC4-6F175D3DCCD1}">
                <a14:hiddenFill xmlns:a14="http://schemas.microsoft.com/office/drawing/2010/main">
                  <a:solidFill>
                    <a:srgbClr val="FFFFFF"/>
                  </a:solidFill>
                </a14:hiddenFill>
              </a:ext>
            </a:extLst>
          </p:spPr>
        </p:pic>
        <p:sp>
          <p:nvSpPr>
            <p:cNvPr id="63" name="矩形 62"/>
            <p:cNvSpPr/>
            <p:nvPr/>
          </p:nvSpPr>
          <p:spPr>
            <a:xfrm>
              <a:off x="5582650" y="3685778"/>
              <a:ext cx="1296144" cy="542156"/>
            </a:xfrm>
            <a:prstGeom prst="rect">
              <a:avLst/>
            </a:prstGeom>
            <a:solidFill>
              <a:srgbClr val="19751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378"/>
              <a:endParaRPr lang="zh-CN" altLang="en-US" sz="1800" kern="0">
                <a:solidFill>
                  <a:sysClr val="windowText" lastClr="000000"/>
                </a:solidFill>
              </a:endParaRPr>
            </a:p>
          </p:txBody>
        </p:sp>
        <p:sp>
          <p:nvSpPr>
            <p:cNvPr id="64" name="TextBox 56"/>
            <p:cNvSpPr txBox="1"/>
            <p:nvPr/>
          </p:nvSpPr>
          <p:spPr>
            <a:xfrm>
              <a:off x="5676724" y="3749107"/>
              <a:ext cx="1107996" cy="415498"/>
            </a:xfrm>
            <a:prstGeom prst="rect">
              <a:avLst/>
            </a:prstGeom>
            <a:noFill/>
          </p:spPr>
          <p:txBody>
            <a:bodyPr wrap="none" rtlCol="0">
              <a:spAutoFit/>
            </a:bodyPr>
            <a:lstStyle/>
            <a:p>
              <a:pPr algn="ctr" defTabSz="914378"/>
              <a:r>
                <a:rPr lang="zh-CN" altLang="en-US" sz="1200" kern="0" dirty="0">
                  <a:solidFill>
                    <a:schemeClr val="bg1"/>
                  </a:solidFill>
                  <a:latin typeface="微软雅黑" pitchFamily="34" charset="-122"/>
                  <a:ea typeface="微软雅黑" pitchFamily="34" charset="-122"/>
                </a:rPr>
                <a:t>企业荣誉</a:t>
              </a:r>
              <a:r>
                <a:rPr lang="en-US" altLang="zh-CN" sz="1200" kern="0" dirty="0">
                  <a:solidFill>
                    <a:schemeClr val="bg1"/>
                  </a:solidFill>
                  <a:latin typeface="微软雅黑" pitchFamily="34" charset="-122"/>
                  <a:ea typeface="微软雅黑" pitchFamily="34" charset="-122"/>
                </a:rPr>
                <a:t>1</a:t>
              </a:r>
            </a:p>
            <a:p>
              <a:pPr algn="ctr" defTabSz="914378"/>
              <a:r>
                <a:rPr lang="zh-CN" altLang="en-US" sz="900" kern="0" dirty="0">
                  <a:solidFill>
                    <a:schemeClr val="bg1"/>
                  </a:solidFill>
                  <a:latin typeface="微软雅黑" pitchFamily="34" charset="-122"/>
                  <a:ea typeface="微软雅黑" pitchFamily="34" charset="-122"/>
                </a:rPr>
                <a:t>输入企业荣誉介绍</a:t>
              </a:r>
              <a:endParaRPr lang="en-US" altLang="zh-CN" sz="900" kern="0" dirty="0">
                <a:solidFill>
                  <a:schemeClr val="bg1"/>
                </a:solidFill>
                <a:latin typeface="微软雅黑" pitchFamily="34" charset="-122"/>
                <a:ea typeface="微软雅黑" pitchFamily="34" charset="-122"/>
              </a:endParaRPr>
            </a:p>
          </p:txBody>
        </p:sp>
      </p:grpSp>
      <p:grpSp>
        <p:nvGrpSpPr>
          <p:cNvPr id="65" name="组合 64"/>
          <p:cNvGrpSpPr/>
          <p:nvPr/>
        </p:nvGrpSpPr>
        <p:grpSpPr>
          <a:xfrm>
            <a:off x="7123695" y="1424310"/>
            <a:ext cx="1300316" cy="2304256"/>
            <a:chOff x="7143671" y="1923678"/>
            <a:chExt cx="1300316" cy="2304256"/>
          </a:xfrm>
        </p:grpSpPr>
        <p:pic>
          <p:nvPicPr>
            <p:cNvPr id="66" name="Picture 3" descr="C:\Users\Administrator\Desktop\884797_114841627193_2.jpg"/>
            <p:cNvPicPr>
              <a:picLocks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143671" y="1923678"/>
              <a:ext cx="1296144" cy="1728192"/>
            </a:xfrm>
            <a:prstGeom prst="rect">
              <a:avLst/>
            </a:prstGeom>
            <a:noFill/>
            <a:extLst>
              <a:ext uri="{909E8E84-426E-40DD-AFC4-6F175D3DCCD1}">
                <a14:hiddenFill xmlns:a14="http://schemas.microsoft.com/office/drawing/2010/main">
                  <a:solidFill>
                    <a:srgbClr val="FFFFFF"/>
                  </a:solidFill>
                </a14:hiddenFill>
              </a:ext>
            </a:extLst>
          </p:spPr>
        </p:pic>
        <p:sp>
          <p:nvSpPr>
            <p:cNvPr id="67" name="矩形 66"/>
            <p:cNvSpPr/>
            <p:nvPr/>
          </p:nvSpPr>
          <p:spPr>
            <a:xfrm>
              <a:off x="7147843" y="3685778"/>
              <a:ext cx="1296144" cy="542156"/>
            </a:xfrm>
            <a:prstGeom prst="rect">
              <a:avLst/>
            </a:prstGeom>
            <a:solidFill>
              <a:srgbClr val="19751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378"/>
              <a:endParaRPr lang="zh-CN" altLang="en-US" sz="1800" kern="0">
                <a:solidFill>
                  <a:sysClr val="windowText" lastClr="000000"/>
                </a:solidFill>
              </a:endParaRPr>
            </a:p>
          </p:txBody>
        </p:sp>
        <p:sp>
          <p:nvSpPr>
            <p:cNvPr id="68" name="TextBox 57"/>
            <p:cNvSpPr txBox="1"/>
            <p:nvPr/>
          </p:nvSpPr>
          <p:spPr>
            <a:xfrm>
              <a:off x="7237744" y="3749107"/>
              <a:ext cx="1107996" cy="415498"/>
            </a:xfrm>
            <a:prstGeom prst="rect">
              <a:avLst/>
            </a:prstGeom>
            <a:noFill/>
          </p:spPr>
          <p:txBody>
            <a:bodyPr wrap="none" rtlCol="0">
              <a:spAutoFit/>
            </a:bodyPr>
            <a:lstStyle/>
            <a:p>
              <a:pPr algn="ctr" defTabSz="914378"/>
              <a:r>
                <a:rPr lang="zh-CN" altLang="en-US" sz="1200" kern="0" dirty="0">
                  <a:solidFill>
                    <a:schemeClr val="bg1"/>
                  </a:solidFill>
                  <a:latin typeface="微软雅黑" pitchFamily="34" charset="-122"/>
                  <a:ea typeface="微软雅黑" pitchFamily="34" charset="-122"/>
                </a:rPr>
                <a:t>企业荣誉</a:t>
              </a:r>
              <a:r>
                <a:rPr lang="en-US" altLang="zh-CN" sz="1200" kern="0" dirty="0">
                  <a:solidFill>
                    <a:schemeClr val="bg1"/>
                  </a:solidFill>
                  <a:latin typeface="微软雅黑" pitchFamily="34" charset="-122"/>
                  <a:ea typeface="微软雅黑" pitchFamily="34" charset="-122"/>
                </a:rPr>
                <a:t>1</a:t>
              </a:r>
            </a:p>
            <a:p>
              <a:pPr algn="ctr" defTabSz="914378"/>
              <a:r>
                <a:rPr lang="zh-CN" altLang="en-US" sz="900" kern="0" dirty="0">
                  <a:solidFill>
                    <a:schemeClr val="bg1"/>
                  </a:solidFill>
                  <a:latin typeface="微软雅黑" pitchFamily="34" charset="-122"/>
                  <a:ea typeface="微软雅黑" pitchFamily="34" charset="-122"/>
                </a:rPr>
                <a:t>输入企业荣誉介绍</a:t>
              </a:r>
              <a:endParaRPr lang="en-US" altLang="zh-CN" sz="900" kern="0" dirty="0">
                <a:solidFill>
                  <a:schemeClr val="bg1"/>
                </a:solidFill>
                <a:latin typeface="微软雅黑" pitchFamily="34" charset="-122"/>
                <a:ea typeface="微软雅黑"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p:cTn id="7" dur="500" fill="hold"/>
                                            <p:tgtEl>
                                              <p:spTgt spid="45"/>
                                            </p:tgtEl>
                                            <p:attrNameLst>
                                              <p:attrName>ppt_x</p:attrName>
                                            </p:attrNameLst>
                                          </p:cBhvr>
                                          <p:tavLst>
                                            <p:tav tm="0">
                                              <p:val>
                                                <p:strVal val="0-#ppt_w/2"/>
                                              </p:val>
                                            </p:tav>
                                            <p:tav tm="100000">
                                              <p:val>
                                                <p:strVal val="#ppt_x"/>
                                              </p:val>
                                            </p:tav>
                                          </p:tavLst>
                                        </p:anim>
                                        <p:anim calcmode="lin" valueType="num">
                                          <p:cBhvr>
                                            <p:cTn id="8" dur="500" fill="hold"/>
                                            <p:tgtEl>
                                              <p:spTgt spid="4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p:cTn id="11" dur="500" fill="hold"/>
                                            <p:tgtEl>
                                              <p:spTgt spid="46"/>
                                            </p:tgtEl>
                                            <p:attrNameLst>
                                              <p:attrName>ppt_x</p:attrName>
                                            </p:attrNameLst>
                                          </p:cBhvr>
                                          <p:tavLst>
                                            <p:tav tm="0">
                                              <p:val>
                                                <p:strVal val="0-#ppt_w/2"/>
                                              </p:val>
                                            </p:tav>
                                            <p:tav tm="100000">
                                              <p:val>
                                                <p:strVal val="#ppt_x"/>
                                              </p:val>
                                            </p:tav>
                                          </p:tavLst>
                                        </p:anim>
                                        <p:anim calcmode="lin" valueType="num">
                                          <p:cBhvr>
                                            <p:cTn id="12" dur="500" fill="hold"/>
                                            <p:tgtEl>
                                              <p:spTgt spid="4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47"/>
                                            </p:tgtEl>
                                            <p:attrNameLst>
                                              <p:attrName>style.visibility</p:attrName>
                                            </p:attrNameLst>
                                          </p:cBhvr>
                                          <p:to>
                                            <p:strVal val="visible"/>
                                          </p:to>
                                        </p:set>
                                        <p:anim calcmode="lin" valueType="num">
                                          <p:cBhvr>
                                            <p:cTn id="15" dur="500" fill="hold"/>
                                            <p:tgtEl>
                                              <p:spTgt spid="47"/>
                                            </p:tgtEl>
                                            <p:attrNameLst>
                                              <p:attrName>ppt_x</p:attrName>
                                            </p:attrNameLst>
                                          </p:cBhvr>
                                          <p:tavLst>
                                            <p:tav tm="0">
                                              <p:val>
                                                <p:strVal val="0-#ppt_w/2"/>
                                              </p:val>
                                            </p:tav>
                                            <p:tav tm="100000">
                                              <p:val>
                                                <p:strVal val="#ppt_x"/>
                                              </p:val>
                                            </p:tav>
                                          </p:tavLst>
                                        </p:anim>
                                        <p:anim calcmode="lin" valueType="num">
                                          <p:cBhvr>
                                            <p:cTn id="16" dur="500" fill="hold"/>
                                            <p:tgtEl>
                                              <p:spTgt spid="47"/>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48"/>
                                            </p:tgtEl>
                                            <p:attrNameLst>
                                              <p:attrName>style.visibility</p:attrName>
                                            </p:attrNameLst>
                                          </p:cBhvr>
                                          <p:to>
                                            <p:strVal val="visible"/>
                                          </p:to>
                                        </p:set>
                                        <p:anim calcmode="lin" valueType="num">
                                          <p:cBhvr>
                                            <p:cTn id="19" dur="500" fill="hold"/>
                                            <p:tgtEl>
                                              <p:spTgt spid="48"/>
                                            </p:tgtEl>
                                            <p:attrNameLst>
                                              <p:attrName>ppt_x</p:attrName>
                                            </p:attrNameLst>
                                          </p:cBhvr>
                                          <p:tavLst>
                                            <p:tav tm="0">
                                              <p:val>
                                                <p:strVal val="0-#ppt_w/2"/>
                                              </p:val>
                                            </p:tav>
                                            <p:tav tm="100000">
                                              <p:val>
                                                <p:strVal val="#ppt_x"/>
                                              </p:val>
                                            </p:tav>
                                          </p:tavLst>
                                        </p:anim>
                                        <p:anim calcmode="lin" valueType="num">
                                          <p:cBhvr>
                                            <p:cTn id="20" dur="500" fill="hold"/>
                                            <p:tgtEl>
                                              <p:spTgt spid="48"/>
                                            </p:tgtEl>
                                            <p:attrNameLst>
                                              <p:attrName>ppt_y</p:attrName>
                                            </p:attrNameLst>
                                          </p:cBhvr>
                                          <p:tavLst>
                                            <p:tav tm="0">
                                              <p:val>
                                                <p:strVal val="#ppt_y"/>
                                              </p:val>
                                            </p:tav>
                                            <p:tav tm="100000">
                                              <p:val>
                                                <p:strVal val="#ppt_y"/>
                                              </p:val>
                                            </p:tav>
                                          </p:tavLst>
                                        </p:anim>
                                      </p:childTnLst>
                                    </p:cTn>
                                  </p:par>
                                  <p:par>
                                    <p:cTn id="21" presetID="8" presetClass="emph" presetSubtype="0" fill="hold" grpId="1" nodeType="withEffect">
                                      <p:stCondLst>
                                        <p:cond delay="0"/>
                                      </p:stCondLst>
                                      <p:childTnLst>
                                        <p:animRot by="21600000">
                                          <p:cBhvr>
                                            <p:cTn id="22" dur="500" fill="hold"/>
                                            <p:tgtEl>
                                              <p:spTgt spid="45"/>
                                            </p:tgtEl>
                                            <p:attrNameLst>
                                              <p:attrName>r</p:attrName>
                                            </p:attrNameLst>
                                          </p:cBhvr>
                                        </p:animRot>
                                      </p:childTnLst>
                                    </p:cTn>
                                  </p:par>
                                  <p:par>
                                    <p:cTn id="23" presetID="8" presetClass="emph" presetSubtype="0" fill="hold" grpId="1" nodeType="withEffect">
                                      <p:stCondLst>
                                        <p:cond delay="0"/>
                                      </p:stCondLst>
                                      <p:childTnLst>
                                        <p:animRot by="21600000">
                                          <p:cBhvr>
                                            <p:cTn id="24" dur="500" fill="hold"/>
                                            <p:tgtEl>
                                              <p:spTgt spid="46"/>
                                            </p:tgtEl>
                                            <p:attrNameLst>
                                              <p:attrName>r</p:attrName>
                                            </p:attrNameLst>
                                          </p:cBhvr>
                                        </p:animRot>
                                      </p:childTnLst>
                                    </p:cTn>
                                  </p:par>
                                  <p:par>
                                    <p:cTn id="25" presetID="8" presetClass="emph" presetSubtype="0" fill="hold" grpId="1" nodeType="withEffect">
                                      <p:stCondLst>
                                        <p:cond delay="0"/>
                                      </p:stCondLst>
                                      <p:childTnLst>
                                        <p:animRot by="21600000">
                                          <p:cBhvr>
                                            <p:cTn id="26" dur="500" fill="hold"/>
                                            <p:tgtEl>
                                              <p:spTgt spid="47"/>
                                            </p:tgtEl>
                                            <p:attrNameLst>
                                              <p:attrName>r</p:attrName>
                                            </p:attrNameLst>
                                          </p:cBhvr>
                                        </p:animRot>
                                      </p:childTnLst>
                                    </p:cTn>
                                  </p:par>
                                  <p:par>
                                    <p:cTn id="27" presetID="8" presetClass="emph" presetSubtype="0" fill="hold" grpId="1" nodeType="withEffect">
                                      <p:stCondLst>
                                        <p:cond delay="0"/>
                                      </p:stCondLst>
                                      <p:childTnLst>
                                        <p:animRot by="21600000">
                                          <p:cBhvr>
                                            <p:cTn id="28" dur="500" fill="hold"/>
                                            <p:tgtEl>
                                              <p:spTgt spid="48"/>
                                            </p:tgtEl>
                                            <p:attrNameLst>
                                              <p:attrName>r</p:attrName>
                                            </p:attrNameLst>
                                          </p:cBhvr>
                                        </p:animRot>
                                      </p:childTnLst>
                                    </p:cTn>
                                  </p:par>
                                  <p:par>
                                    <p:cTn id="29" presetID="10" presetClass="entr" presetSubtype="0" fill="hold" grpId="0" nodeType="withEffect">
                                      <p:stCondLst>
                                        <p:cond delay="300"/>
                                      </p:stCondLst>
                                      <p:childTnLst>
                                        <p:set>
                                          <p:cBhvr>
                                            <p:cTn id="30" dur="1" fill="hold">
                                              <p:stCondLst>
                                                <p:cond delay="0"/>
                                              </p:stCondLst>
                                            </p:cTn>
                                            <p:tgtEl>
                                              <p:spTgt spid="27"/>
                                            </p:tgtEl>
                                            <p:attrNameLst>
                                              <p:attrName>style.visibility</p:attrName>
                                            </p:attrNameLst>
                                          </p:cBhvr>
                                          <p:to>
                                            <p:strVal val="visible"/>
                                          </p:to>
                                        </p:set>
                                        <p:animEffect transition="in" filter="fade">
                                          <p:cBhvr>
                                            <p:cTn id="31" dur="500"/>
                                            <p:tgtEl>
                                              <p:spTgt spid="27"/>
                                            </p:tgtEl>
                                          </p:cBhvr>
                                        </p:animEffect>
                                      </p:childTnLst>
                                    </p:cTn>
                                  </p:par>
                                  <p:par>
                                    <p:cTn id="32" presetID="2" presetClass="entr" presetSubtype="4" fill="hold" nodeType="withEffect" p14:presetBounceEnd="42000">
                                      <p:stCondLst>
                                        <p:cond delay="500"/>
                                      </p:stCondLst>
                                      <p:childTnLst>
                                        <p:set>
                                          <p:cBhvr>
                                            <p:cTn id="33" dur="1" fill="hold">
                                              <p:stCondLst>
                                                <p:cond delay="0"/>
                                              </p:stCondLst>
                                            </p:cTn>
                                            <p:tgtEl>
                                              <p:spTgt spid="49"/>
                                            </p:tgtEl>
                                            <p:attrNameLst>
                                              <p:attrName>style.visibility</p:attrName>
                                            </p:attrNameLst>
                                          </p:cBhvr>
                                          <p:to>
                                            <p:strVal val="visible"/>
                                          </p:to>
                                        </p:set>
                                        <p:anim calcmode="lin" valueType="num" p14:bounceEnd="42000">
                                          <p:cBhvr additive="base">
                                            <p:cTn id="34" dur="750" fill="hold"/>
                                            <p:tgtEl>
                                              <p:spTgt spid="49"/>
                                            </p:tgtEl>
                                            <p:attrNameLst>
                                              <p:attrName>ppt_x</p:attrName>
                                            </p:attrNameLst>
                                          </p:cBhvr>
                                          <p:tavLst>
                                            <p:tav tm="0">
                                              <p:val>
                                                <p:strVal val="#ppt_x"/>
                                              </p:val>
                                            </p:tav>
                                            <p:tav tm="100000">
                                              <p:val>
                                                <p:strVal val="#ppt_x"/>
                                              </p:val>
                                            </p:tav>
                                          </p:tavLst>
                                        </p:anim>
                                        <p:anim calcmode="lin" valueType="num" p14:bounceEnd="42000">
                                          <p:cBhvr additive="base">
                                            <p:cTn id="35" dur="750" fill="hold"/>
                                            <p:tgtEl>
                                              <p:spTgt spid="49"/>
                                            </p:tgtEl>
                                            <p:attrNameLst>
                                              <p:attrName>ppt_y</p:attrName>
                                            </p:attrNameLst>
                                          </p:cBhvr>
                                          <p:tavLst>
                                            <p:tav tm="0">
                                              <p:val>
                                                <p:strVal val="1+#ppt_h/2"/>
                                              </p:val>
                                            </p:tav>
                                            <p:tav tm="100000">
                                              <p:val>
                                                <p:strVal val="#ppt_y"/>
                                              </p:val>
                                            </p:tav>
                                          </p:tavLst>
                                        </p:anim>
                                      </p:childTnLst>
                                    </p:cTn>
                                  </p:par>
                                  <p:par>
                                    <p:cTn id="36" presetID="2" presetClass="entr" presetSubtype="4" fill="hold" nodeType="withEffect" p14:presetBounceEnd="42000">
                                      <p:stCondLst>
                                        <p:cond delay="1000"/>
                                      </p:stCondLst>
                                      <p:childTnLst>
                                        <p:set>
                                          <p:cBhvr>
                                            <p:cTn id="37" dur="1" fill="hold">
                                              <p:stCondLst>
                                                <p:cond delay="0"/>
                                              </p:stCondLst>
                                            </p:cTn>
                                            <p:tgtEl>
                                              <p:spTgt spid="53"/>
                                            </p:tgtEl>
                                            <p:attrNameLst>
                                              <p:attrName>style.visibility</p:attrName>
                                            </p:attrNameLst>
                                          </p:cBhvr>
                                          <p:to>
                                            <p:strVal val="visible"/>
                                          </p:to>
                                        </p:set>
                                        <p:anim calcmode="lin" valueType="num" p14:bounceEnd="42000">
                                          <p:cBhvr additive="base">
                                            <p:cTn id="38" dur="750" fill="hold"/>
                                            <p:tgtEl>
                                              <p:spTgt spid="53"/>
                                            </p:tgtEl>
                                            <p:attrNameLst>
                                              <p:attrName>ppt_x</p:attrName>
                                            </p:attrNameLst>
                                          </p:cBhvr>
                                          <p:tavLst>
                                            <p:tav tm="0">
                                              <p:val>
                                                <p:strVal val="#ppt_x"/>
                                              </p:val>
                                            </p:tav>
                                            <p:tav tm="100000">
                                              <p:val>
                                                <p:strVal val="#ppt_x"/>
                                              </p:val>
                                            </p:tav>
                                          </p:tavLst>
                                        </p:anim>
                                        <p:anim calcmode="lin" valueType="num" p14:bounceEnd="42000">
                                          <p:cBhvr additive="base">
                                            <p:cTn id="39" dur="750" fill="hold"/>
                                            <p:tgtEl>
                                              <p:spTgt spid="53"/>
                                            </p:tgtEl>
                                            <p:attrNameLst>
                                              <p:attrName>ppt_y</p:attrName>
                                            </p:attrNameLst>
                                          </p:cBhvr>
                                          <p:tavLst>
                                            <p:tav tm="0">
                                              <p:val>
                                                <p:strVal val="1+#ppt_h/2"/>
                                              </p:val>
                                            </p:tav>
                                            <p:tav tm="100000">
                                              <p:val>
                                                <p:strVal val="#ppt_y"/>
                                              </p:val>
                                            </p:tav>
                                          </p:tavLst>
                                        </p:anim>
                                      </p:childTnLst>
                                    </p:cTn>
                                  </p:par>
                                  <p:par>
                                    <p:cTn id="40" presetID="2" presetClass="entr" presetSubtype="4" fill="hold" nodeType="withEffect" p14:presetBounceEnd="42000">
                                      <p:stCondLst>
                                        <p:cond delay="1500"/>
                                      </p:stCondLst>
                                      <p:childTnLst>
                                        <p:set>
                                          <p:cBhvr>
                                            <p:cTn id="41" dur="1" fill="hold">
                                              <p:stCondLst>
                                                <p:cond delay="0"/>
                                              </p:stCondLst>
                                            </p:cTn>
                                            <p:tgtEl>
                                              <p:spTgt spid="57"/>
                                            </p:tgtEl>
                                            <p:attrNameLst>
                                              <p:attrName>style.visibility</p:attrName>
                                            </p:attrNameLst>
                                          </p:cBhvr>
                                          <p:to>
                                            <p:strVal val="visible"/>
                                          </p:to>
                                        </p:set>
                                        <p:anim calcmode="lin" valueType="num" p14:bounceEnd="42000">
                                          <p:cBhvr additive="base">
                                            <p:cTn id="42" dur="750" fill="hold"/>
                                            <p:tgtEl>
                                              <p:spTgt spid="57"/>
                                            </p:tgtEl>
                                            <p:attrNameLst>
                                              <p:attrName>ppt_x</p:attrName>
                                            </p:attrNameLst>
                                          </p:cBhvr>
                                          <p:tavLst>
                                            <p:tav tm="0">
                                              <p:val>
                                                <p:strVal val="#ppt_x"/>
                                              </p:val>
                                            </p:tav>
                                            <p:tav tm="100000">
                                              <p:val>
                                                <p:strVal val="#ppt_x"/>
                                              </p:val>
                                            </p:tav>
                                          </p:tavLst>
                                        </p:anim>
                                        <p:anim calcmode="lin" valueType="num" p14:bounceEnd="42000">
                                          <p:cBhvr additive="base">
                                            <p:cTn id="43" dur="750" fill="hold"/>
                                            <p:tgtEl>
                                              <p:spTgt spid="57"/>
                                            </p:tgtEl>
                                            <p:attrNameLst>
                                              <p:attrName>ppt_y</p:attrName>
                                            </p:attrNameLst>
                                          </p:cBhvr>
                                          <p:tavLst>
                                            <p:tav tm="0">
                                              <p:val>
                                                <p:strVal val="1+#ppt_h/2"/>
                                              </p:val>
                                            </p:tav>
                                            <p:tav tm="100000">
                                              <p:val>
                                                <p:strVal val="#ppt_y"/>
                                              </p:val>
                                            </p:tav>
                                          </p:tavLst>
                                        </p:anim>
                                      </p:childTnLst>
                                    </p:cTn>
                                  </p:par>
                                  <p:par>
                                    <p:cTn id="44" presetID="2" presetClass="entr" presetSubtype="4" fill="hold" nodeType="withEffect" p14:presetBounceEnd="42000">
                                      <p:stCondLst>
                                        <p:cond delay="2000"/>
                                      </p:stCondLst>
                                      <p:childTnLst>
                                        <p:set>
                                          <p:cBhvr>
                                            <p:cTn id="45" dur="1" fill="hold">
                                              <p:stCondLst>
                                                <p:cond delay="0"/>
                                              </p:stCondLst>
                                            </p:cTn>
                                            <p:tgtEl>
                                              <p:spTgt spid="61"/>
                                            </p:tgtEl>
                                            <p:attrNameLst>
                                              <p:attrName>style.visibility</p:attrName>
                                            </p:attrNameLst>
                                          </p:cBhvr>
                                          <p:to>
                                            <p:strVal val="visible"/>
                                          </p:to>
                                        </p:set>
                                        <p:anim calcmode="lin" valueType="num" p14:bounceEnd="42000">
                                          <p:cBhvr additive="base">
                                            <p:cTn id="46" dur="750" fill="hold"/>
                                            <p:tgtEl>
                                              <p:spTgt spid="61"/>
                                            </p:tgtEl>
                                            <p:attrNameLst>
                                              <p:attrName>ppt_x</p:attrName>
                                            </p:attrNameLst>
                                          </p:cBhvr>
                                          <p:tavLst>
                                            <p:tav tm="0">
                                              <p:val>
                                                <p:strVal val="#ppt_x"/>
                                              </p:val>
                                            </p:tav>
                                            <p:tav tm="100000">
                                              <p:val>
                                                <p:strVal val="#ppt_x"/>
                                              </p:val>
                                            </p:tav>
                                          </p:tavLst>
                                        </p:anim>
                                        <p:anim calcmode="lin" valueType="num" p14:bounceEnd="42000">
                                          <p:cBhvr additive="base">
                                            <p:cTn id="47" dur="750" fill="hold"/>
                                            <p:tgtEl>
                                              <p:spTgt spid="61"/>
                                            </p:tgtEl>
                                            <p:attrNameLst>
                                              <p:attrName>ppt_y</p:attrName>
                                            </p:attrNameLst>
                                          </p:cBhvr>
                                          <p:tavLst>
                                            <p:tav tm="0">
                                              <p:val>
                                                <p:strVal val="1+#ppt_h/2"/>
                                              </p:val>
                                            </p:tav>
                                            <p:tav tm="100000">
                                              <p:val>
                                                <p:strVal val="#ppt_y"/>
                                              </p:val>
                                            </p:tav>
                                          </p:tavLst>
                                        </p:anim>
                                      </p:childTnLst>
                                    </p:cTn>
                                  </p:par>
                                  <p:par>
                                    <p:cTn id="48" presetID="2" presetClass="entr" presetSubtype="4" fill="hold" nodeType="withEffect" p14:presetBounceEnd="42000">
                                      <p:stCondLst>
                                        <p:cond delay="2500"/>
                                      </p:stCondLst>
                                      <p:childTnLst>
                                        <p:set>
                                          <p:cBhvr>
                                            <p:cTn id="49" dur="1" fill="hold">
                                              <p:stCondLst>
                                                <p:cond delay="0"/>
                                              </p:stCondLst>
                                            </p:cTn>
                                            <p:tgtEl>
                                              <p:spTgt spid="65"/>
                                            </p:tgtEl>
                                            <p:attrNameLst>
                                              <p:attrName>style.visibility</p:attrName>
                                            </p:attrNameLst>
                                          </p:cBhvr>
                                          <p:to>
                                            <p:strVal val="visible"/>
                                          </p:to>
                                        </p:set>
                                        <p:anim calcmode="lin" valueType="num" p14:bounceEnd="42000">
                                          <p:cBhvr additive="base">
                                            <p:cTn id="50" dur="750" fill="hold"/>
                                            <p:tgtEl>
                                              <p:spTgt spid="65"/>
                                            </p:tgtEl>
                                            <p:attrNameLst>
                                              <p:attrName>ppt_x</p:attrName>
                                            </p:attrNameLst>
                                          </p:cBhvr>
                                          <p:tavLst>
                                            <p:tav tm="0">
                                              <p:val>
                                                <p:strVal val="#ppt_x"/>
                                              </p:val>
                                            </p:tav>
                                            <p:tav tm="100000">
                                              <p:val>
                                                <p:strVal val="#ppt_x"/>
                                              </p:val>
                                            </p:tav>
                                          </p:tavLst>
                                        </p:anim>
                                        <p:anim calcmode="lin" valueType="num" p14:bounceEnd="42000">
                                          <p:cBhvr additive="base">
                                            <p:cTn id="51" dur="750" fill="hold"/>
                                            <p:tgtEl>
                                              <p:spTgt spid="6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45" grpId="0" animBg="1"/>
          <p:bldP spid="45" grpId="1" animBg="1"/>
          <p:bldP spid="46" grpId="0" animBg="1"/>
          <p:bldP spid="46" grpId="1" animBg="1"/>
          <p:bldP spid="47" grpId="0" animBg="1"/>
          <p:bldP spid="47" grpId="1" animBg="1"/>
          <p:bldP spid="48" grpId="0" animBg="1"/>
          <p:bldP spid="48"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p:cTn id="7" dur="500" fill="hold"/>
                                            <p:tgtEl>
                                              <p:spTgt spid="45"/>
                                            </p:tgtEl>
                                            <p:attrNameLst>
                                              <p:attrName>ppt_x</p:attrName>
                                            </p:attrNameLst>
                                          </p:cBhvr>
                                          <p:tavLst>
                                            <p:tav tm="0">
                                              <p:val>
                                                <p:strVal val="0-#ppt_w/2"/>
                                              </p:val>
                                            </p:tav>
                                            <p:tav tm="100000">
                                              <p:val>
                                                <p:strVal val="#ppt_x"/>
                                              </p:val>
                                            </p:tav>
                                          </p:tavLst>
                                        </p:anim>
                                        <p:anim calcmode="lin" valueType="num">
                                          <p:cBhvr>
                                            <p:cTn id="8" dur="500" fill="hold"/>
                                            <p:tgtEl>
                                              <p:spTgt spid="4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p:cTn id="11" dur="500" fill="hold"/>
                                            <p:tgtEl>
                                              <p:spTgt spid="46"/>
                                            </p:tgtEl>
                                            <p:attrNameLst>
                                              <p:attrName>ppt_x</p:attrName>
                                            </p:attrNameLst>
                                          </p:cBhvr>
                                          <p:tavLst>
                                            <p:tav tm="0">
                                              <p:val>
                                                <p:strVal val="0-#ppt_w/2"/>
                                              </p:val>
                                            </p:tav>
                                            <p:tav tm="100000">
                                              <p:val>
                                                <p:strVal val="#ppt_x"/>
                                              </p:val>
                                            </p:tav>
                                          </p:tavLst>
                                        </p:anim>
                                        <p:anim calcmode="lin" valueType="num">
                                          <p:cBhvr>
                                            <p:cTn id="12" dur="500" fill="hold"/>
                                            <p:tgtEl>
                                              <p:spTgt spid="4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47"/>
                                            </p:tgtEl>
                                            <p:attrNameLst>
                                              <p:attrName>style.visibility</p:attrName>
                                            </p:attrNameLst>
                                          </p:cBhvr>
                                          <p:to>
                                            <p:strVal val="visible"/>
                                          </p:to>
                                        </p:set>
                                        <p:anim calcmode="lin" valueType="num">
                                          <p:cBhvr>
                                            <p:cTn id="15" dur="500" fill="hold"/>
                                            <p:tgtEl>
                                              <p:spTgt spid="47"/>
                                            </p:tgtEl>
                                            <p:attrNameLst>
                                              <p:attrName>ppt_x</p:attrName>
                                            </p:attrNameLst>
                                          </p:cBhvr>
                                          <p:tavLst>
                                            <p:tav tm="0">
                                              <p:val>
                                                <p:strVal val="0-#ppt_w/2"/>
                                              </p:val>
                                            </p:tav>
                                            <p:tav tm="100000">
                                              <p:val>
                                                <p:strVal val="#ppt_x"/>
                                              </p:val>
                                            </p:tav>
                                          </p:tavLst>
                                        </p:anim>
                                        <p:anim calcmode="lin" valueType="num">
                                          <p:cBhvr>
                                            <p:cTn id="16" dur="500" fill="hold"/>
                                            <p:tgtEl>
                                              <p:spTgt spid="47"/>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48"/>
                                            </p:tgtEl>
                                            <p:attrNameLst>
                                              <p:attrName>style.visibility</p:attrName>
                                            </p:attrNameLst>
                                          </p:cBhvr>
                                          <p:to>
                                            <p:strVal val="visible"/>
                                          </p:to>
                                        </p:set>
                                        <p:anim calcmode="lin" valueType="num">
                                          <p:cBhvr>
                                            <p:cTn id="19" dur="500" fill="hold"/>
                                            <p:tgtEl>
                                              <p:spTgt spid="48"/>
                                            </p:tgtEl>
                                            <p:attrNameLst>
                                              <p:attrName>ppt_x</p:attrName>
                                            </p:attrNameLst>
                                          </p:cBhvr>
                                          <p:tavLst>
                                            <p:tav tm="0">
                                              <p:val>
                                                <p:strVal val="0-#ppt_w/2"/>
                                              </p:val>
                                            </p:tav>
                                            <p:tav tm="100000">
                                              <p:val>
                                                <p:strVal val="#ppt_x"/>
                                              </p:val>
                                            </p:tav>
                                          </p:tavLst>
                                        </p:anim>
                                        <p:anim calcmode="lin" valueType="num">
                                          <p:cBhvr>
                                            <p:cTn id="20" dur="500" fill="hold"/>
                                            <p:tgtEl>
                                              <p:spTgt spid="48"/>
                                            </p:tgtEl>
                                            <p:attrNameLst>
                                              <p:attrName>ppt_y</p:attrName>
                                            </p:attrNameLst>
                                          </p:cBhvr>
                                          <p:tavLst>
                                            <p:tav tm="0">
                                              <p:val>
                                                <p:strVal val="#ppt_y"/>
                                              </p:val>
                                            </p:tav>
                                            <p:tav tm="100000">
                                              <p:val>
                                                <p:strVal val="#ppt_y"/>
                                              </p:val>
                                            </p:tav>
                                          </p:tavLst>
                                        </p:anim>
                                      </p:childTnLst>
                                    </p:cTn>
                                  </p:par>
                                  <p:par>
                                    <p:cTn id="21" presetID="8" presetClass="emph" presetSubtype="0" fill="hold" grpId="1" nodeType="withEffect">
                                      <p:stCondLst>
                                        <p:cond delay="0"/>
                                      </p:stCondLst>
                                      <p:childTnLst>
                                        <p:animRot by="21600000">
                                          <p:cBhvr>
                                            <p:cTn id="22" dur="500" fill="hold"/>
                                            <p:tgtEl>
                                              <p:spTgt spid="45"/>
                                            </p:tgtEl>
                                            <p:attrNameLst>
                                              <p:attrName>r</p:attrName>
                                            </p:attrNameLst>
                                          </p:cBhvr>
                                        </p:animRot>
                                      </p:childTnLst>
                                    </p:cTn>
                                  </p:par>
                                  <p:par>
                                    <p:cTn id="23" presetID="8" presetClass="emph" presetSubtype="0" fill="hold" grpId="1" nodeType="withEffect">
                                      <p:stCondLst>
                                        <p:cond delay="0"/>
                                      </p:stCondLst>
                                      <p:childTnLst>
                                        <p:animRot by="21600000">
                                          <p:cBhvr>
                                            <p:cTn id="24" dur="500" fill="hold"/>
                                            <p:tgtEl>
                                              <p:spTgt spid="46"/>
                                            </p:tgtEl>
                                            <p:attrNameLst>
                                              <p:attrName>r</p:attrName>
                                            </p:attrNameLst>
                                          </p:cBhvr>
                                        </p:animRot>
                                      </p:childTnLst>
                                    </p:cTn>
                                  </p:par>
                                  <p:par>
                                    <p:cTn id="25" presetID="8" presetClass="emph" presetSubtype="0" fill="hold" grpId="1" nodeType="withEffect">
                                      <p:stCondLst>
                                        <p:cond delay="0"/>
                                      </p:stCondLst>
                                      <p:childTnLst>
                                        <p:animRot by="21600000">
                                          <p:cBhvr>
                                            <p:cTn id="26" dur="500" fill="hold"/>
                                            <p:tgtEl>
                                              <p:spTgt spid="47"/>
                                            </p:tgtEl>
                                            <p:attrNameLst>
                                              <p:attrName>r</p:attrName>
                                            </p:attrNameLst>
                                          </p:cBhvr>
                                        </p:animRot>
                                      </p:childTnLst>
                                    </p:cTn>
                                  </p:par>
                                  <p:par>
                                    <p:cTn id="27" presetID="8" presetClass="emph" presetSubtype="0" fill="hold" grpId="1" nodeType="withEffect">
                                      <p:stCondLst>
                                        <p:cond delay="0"/>
                                      </p:stCondLst>
                                      <p:childTnLst>
                                        <p:animRot by="21600000">
                                          <p:cBhvr>
                                            <p:cTn id="28" dur="500" fill="hold"/>
                                            <p:tgtEl>
                                              <p:spTgt spid="48"/>
                                            </p:tgtEl>
                                            <p:attrNameLst>
                                              <p:attrName>r</p:attrName>
                                            </p:attrNameLst>
                                          </p:cBhvr>
                                        </p:animRot>
                                      </p:childTnLst>
                                    </p:cTn>
                                  </p:par>
                                  <p:par>
                                    <p:cTn id="29" presetID="10" presetClass="entr" presetSubtype="0" fill="hold" grpId="0" nodeType="withEffect">
                                      <p:stCondLst>
                                        <p:cond delay="300"/>
                                      </p:stCondLst>
                                      <p:childTnLst>
                                        <p:set>
                                          <p:cBhvr>
                                            <p:cTn id="30" dur="1" fill="hold">
                                              <p:stCondLst>
                                                <p:cond delay="0"/>
                                              </p:stCondLst>
                                            </p:cTn>
                                            <p:tgtEl>
                                              <p:spTgt spid="27"/>
                                            </p:tgtEl>
                                            <p:attrNameLst>
                                              <p:attrName>style.visibility</p:attrName>
                                            </p:attrNameLst>
                                          </p:cBhvr>
                                          <p:to>
                                            <p:strVal val="visible"/>
                                          </p:to>
                                        </p:set>
                                        <p:animEffect transition="in" filter="fade">
                                          <p:cBhvr>
                                            <p:cTn id="31" dur="500"/>
                                            <p:tgtEl>
                                              <p:spTgt spid="27"/>
                                            </p:tgtEl>
                                          </p:cBhvr>
                                        </p:animEffect>
                                      </p:childTnLst>
                                    </p:cTn>
                                  </p:par>
                                  <p:par>
                                    <p:cTn id="32" presetID="2" presetClass="entr" presetSubtype="4" fill="hold" nodeType="withEffect">
                                      <p:stCondLst>
                                        <p:cond delay="500"/>
                                      </p:stCondLst>
                                      <p:childTnLst>
                                        <p:set>
                                          <p:cBhvr>
                                            <p:cTn id="33" dur="1" fill="hold">
                                              <p:stCondLst>
                                                <p:cond delay="0"/>
                                              </p:stCondLst>
                                            </p:cTn>
                                            <p:tgtEl>
                                              <p:spTgt spid="49"/>
                                            </p:tgtEl>
                                            <p:attrNameLst>
                                              <p:attrName>style.visibility</p:attrName>
                                            </p:attrNameLst>
                                          </p:cBhvr>
                                          <p:to>
                                            <p:strVal val="visible"/>
                                          </p:to>
                                        </p:set>
                                        <p:anim calcmode="lin" valueType="num">
                                          <p:cBhvr additive="base">
                                            <p:cTn id="34" dur="750" fill="hold"/>
                                            <p:tgtEl>
                                              <p:spTgt spid="49"/>
                                            </p:tgtEl>
                                            <p:attrNameLst>
                                              <p:attrName>ppt_x</p:attrName>
                                            </p:attrNameLst>
                                          </p:cBhvr>
                                          <p:tavLst>
                                            <p:tav tm="0">
                                              <p:val>
                                                <p:strVal val="#ppt_x"/>
                                              </p:val>
                                            </p:tav>
                                            <p:tav tm="100000">
                                              <p:val>
                                                <p:strVal val="#ppt_x"/>
                                              </p:val>
                                            </p:tav>
                                          </p:tavLst>
                                        </p:anim>
                                        <p:anim calcmode="lin" valueType="num">
                                          <p:cBhvr additive="base">
                                            <p:cTn id="35" dur="750" fill="hold"/>
                                            <p:tgtEl>
                                              <p:spTgt spid="49"/>
                                            </p:tgtEl>
                                            <p:attrNameLst>
                                              <p:attrName>ppt_y</p:attrName>
                                            </p:attrNameLst>
                                          </p:cBhvr>
                                          <p:tavLst>
                                            <p:tav tm="0">
                                              <p:val>
                                                <p:strVal val="1+#ppt_h/2"/>
                                              </p:val>
                                            </p:tav>
                                            <p:tav tm="100000">
                                              <p:val>
                                                <p:strVal val="#ppt_y"/>
                                              </p:val>
                                            </p:tav>
                                          </p:tavLst>
                                        </p:anim>
                                      </p:childTnLst>
                                    </p:cTn>
                                  </p:par>
                                  <p:par>
                                    <p:cTn id="36" presetID="2" presetClass="entr" presetSubtype="4" fill="hold" nodeType="withEffect">
                                      <p:stCondLst>
                                        <p:cond delay="1000"/>
                                      </p:stCondLst>
                                      <p:childTnLst>
                                        <p:set>
                                          <p:cBhvr>
                                            <p:cTn id="37" dur="1" fill="hold">
                                              <p:stCondLst>
                                                <p:cond delay="0"/>
                                              </p:stCondLst>
                                            </p:cTn>
                                            <p:tgtEl>
                                              <p:spTgt spid="53"/>
                                            </p:tgtEl>
                                            <p:attrNameLst>
                                              <p:attrName>style.visibility</p:attrName>
                                            </p:attrNameLst>
                                          </p:cBhvr>
                                          <p:to>
                                            <p:strVal val="visible"/>
                                          </p:to>
                                        </p:set>
                                        <p:anim calcmode="lin" valueType="num">
                                          <p:cBhvr additive="base">
                                            <p:cTn id="38" dur="750" fill="hold"/>
                                            <p:tgtEl>
                                              <p:spTgt spid="53"/>
                                            </p:tgtEl>
                                            <p:attrNameLst>
                                              <p:attrName>ppt_x</p:attrName>
                                            </p:attrNameLst>
                                          </p:cBhvr>
                                          <p:tavLst>
                                            <p:tav tm="0">
                                              <p:val>
                                                <p:strVal val="#ppt_x"/>
                                              </p:val>
                                            </p:tav>
                                            <p:tav tm="100000">
                                              <p:val>
                                                <p:strVal val="#ppt_x"/>
                                              </p:val>
                                            </p:tav>
                                          </p:tavLst>
                                        </p:anim>
                                        <p:anim calcmode="lin" valueType="num">
                                          <p:cBhvr additive="base">
                                            <p:cTn id="39" dur="750" fill="hold"/>
                                            <p:tgtEl>
                                              <p:spTgt spid="53"/>
                                            </p:tgtEl>
                                            <p:attrNameLst>
                                              <p:attrName>ppt_y</p:attrName>
                                            </p:attrNameLst>
                                          </p:cBhvr>
                                          <p:tavLst>
                                            <p:tav tm="0">
                                              <p:val>
                                                <p:strVal val="1+#ppt_h/2"/>
                                              </p:val>
                                            </p:tav>
                                            <p:tav tm="100000">
                                              <p:val>
                                                <p:strVal val="#ppt_y"/>
                                              </p:val>
                                            </p:tav>
                                          </p:tavLst>
                                        </p:anim>
                                      </p:childTnLst>
                                    </p:cTn>
                                  </p:par>
                                  <p:par>
                                    <p:cTn id="40" presetID="2" presetClass="entr" presetSubtype="4" fill="hold" nodeType="withEffect">
                                      <p:stCondLst>
                                        <p:cond delay="1500"/>
                                      </p:stCondLst>
                                      <p:childTnLst>
                                        <p:set>
                                          <p:cBhvr>
                                            <p:cTn id="41" dur="1" fill="hold">
                                              <p:stCondLst>
                                                <p:cond delay="0"/>
                                              </p:stCondLst>
                                            </p:cTn>
                                            <p:tgtEl>
                                              <p:spTgt spid="57"/>
                                            </p:tgtEl>
                                            <p:attrNameLst>
                                              <p:attrName>style.visibility</p:attrName>
                                            </p:attrNameLst>
                                          </p:cBhvr>
                                          <p:to>
                                            <p:strVal val="visible"/>
                                          </p:to>
                                        </p:set>
                                        <p:anim calcmode="lin" valueType="num">
                                          <p:cBhvr additive="base">
                                            <p:cTn id="42" dur="750" fill="hold"/>
                                            <p:tgtEl>
                                              <p:spTgt spid="57"/>
                                            </p:tgtEl>
                                            <p:attrNameLst>
                                              <p:attrName>ppt_x</p:attrName>
                                            </p:attrNameLst>
                                          </p:cBhvr>
                                          <p:tavLst>
                                            <p:tav tm="0">
                                              <p:val>
                                                <p:strVal val="#ppt_x"/>
                                              </p:val>
                                            </p:tav>
                                            <p:tav tm="100000">
                                              <p:val>
                                                <p:strVal val="#ppt_x"/>
                                              </p:val>
                                            </p:tav>
                                          </p:tavLst>
                                        </p:anim>
                                        <p:anim calcmode="lin" valueType="num">
                                          <p:cBhvr additive="base">
                                            <p:cTn id="43" dur="750" fill="hold"/>
                                            <p:tgtEl>
                                              <p:spTgt spid="57"/>
                                            </p:tgtEl>
                                            <p:attrNameLst>
                                              <p:attrName>ppt_y</p:attrName>
                                            </p:attrNameLst>
                                          </p:cBhvr>
                                          <p:tavLst>
                                            <p:tav tm="0">
                                              <p:val>
                                                <p:strVal val="1+#ppt_h/2"/>
                                              </p:val>
                                            </p:tav>
                                            <p:tav tm="100000">
                                              <p:val>
                                                <p:strVal val="#ppt_y"/>
                                              </p:val>
                                            </p:tav>
                                          </p:tavLst>
                                        </p:anim>
                                      </p:childTnLst>
                                    </p:cTn>
                                  </p:par>
                                  <p:par>
                                    <p:cTn id="44" presetID="2" presetClass="entr" presetSubtype="4" fill="hold" nodeType="withEffect">
                                      <p:stCondLst>
                                        <p:cond delay="2000"/>
                                      </p:stCondLst>
                                      <p:childTnLst>
                                        <p:set>
                                          <p:cBhvr>
                                            <p:cTn id="45" dur="1" fill="hold">
                                              <p:stCondLst>
                                                <p:cond delay="0"/>
                                              </p:stCondLst>
                                            </p:cTn>
                                            <p:tgtEl>
                                              <p:spTgt spid="61"/>
                                            </p:tgtEl>
                                            <p:attrNameLst>
                                              <p:attrName>style.visibility</p:attrName>
                                            </p:attrNameLst>
                                          </p:cBhvr>
                                          <p:to>
                                            <p:strVal val="visible"/>
                                          </p:to>
                                        </p:set>
                                        <p:anim calcmode="lin" valueType="num">
                                          <p:cBhvr additive="base">
                                            <p:cTn id="46" dur="750" fill="hold"/>
                                            <p:tgtEl>
                                              <p:spTgt spid="61"/>
                                            </p:tgtEl>
                                            <p:attrNameLst>
                                              <p:attrName>ppt_x</p:attrName>
                                            </p:attrNameLst>
                                          </p:cBhvr>
                                          <p:tavLst>
                                            <p:tav tm="0">
                                              <p:val>
                                                <p:strVal val="#ppt_x"/>
                                              </p:val>
                                            </p:tav>
                                            <p:tav tm="100000">
                                              <p:val>
                                                <p:strVal val="#ppt_x"/>
                                              </p:val>
                                            </p:tav>
                                          </p:tavLst>
                                        </p:anim>
                                        <p:anim calcmode="lin" valueType="num">
                                          <p:cBhvr additive="base">
                                            <p:cTn id="47" dur="750" fill="hold"/>
                                            <p:tgtEl>
                                              <p:spTgt spid="61"/>
                                            </p:tgtEl>
                                            <p:attrNameLst>
                                              <p:attrName>ppt_y</p:attrName>
                                            </p:attrNameLst>
                                          </p:cBhvr>
                                          <p:tavLst>
                                            <p:tav tm="0">
                                              <p:val>
                                                <p:strVal val="1+#ppt_h/2"/>
                                              </p:val>
                                            </p:tav>
                                            <p:tav tm="100000">
                                              <p:val>
                                                <p:strVal val="#ppt_y"/>
                                              </p:val>
                                            </p:tav>
                                          </p:tavLst>
                                        </p:anim>
                                      </p:childTnLst>
                                    </p:cTn>
                                  </p:par>
                                  <p:par>
                                    <p:cTn id="48" presetID="2" presetClass="entr" presetSubtype="4" fill="hold" nodeType="withEffect">
                                      <p:stCondLst>
                                        <p:cond delay="2500"/>
                                      </p:stCondLst>
                                      <p:childTnLst>
                                        <p:set>
                                          <p:cBhvr>
                                            <p:cTn id="49" dur="1" fill="hold">
                                              <p:stCondLst>
                                                <p:cond delay="0"/>
                                              </p:stCondLst>
                                            </p:cTn>
                                            <p:tgtEl>
                                              <p:spTgt spid="65"/>
                                            </p:tgtEl>
                                            <p:attrNameLst>
                                              <p:attrName>style.visibility</p:attrName>
                                            </p:attrNameLst>
                                          </p:cBhvr>
                                          <p:to>
                                            <p:strVal val="visible"/>
                                          </p:to>
                                        </p:set>
                                        <p:anim calcmode="lin" valueType="num">
                                          <p:cBhvr additive="base">
                                            <p:cTn id="50" dur="750" fill="hold"/>
                                            <p:tgtEl>
                                              <p:spTgt spid="65"/>
                                            </p:tgtEl>
                                            <p:attrNameLst>
                                              <p:attrName>ppt_x</p:attrName>
                                            </p:attrNameLst>
                                          </p:cBhvr>
                                          <p:tavLst>
                                            <p:tav tm="0">
                                              <p:val>
                                                <p:strVal val="#ppt_x"/>
                                              </p:val>
                                            </p:tav>
                                            <p:tav tm="100000">
                                              <p:val>
                                                <p:strVal val="#ppt_x"/>
                                              </p:val>
                                            </p:tav>
                                          </p:tavLst>
                                        </p:anim>
                                        <p:anim calcmode="lin" valueType="num">
                                          <p:cBhvr additive="base">
                                            <p:cTn id="51" dur="750" fill="hold"/>
                                            <p:tgtEl>
                                              <p:spTgt spid="6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45" grpId="0" animBg="1"/>
          <p:bldP spid="45" grpId="1" animBg="1"/>
          <p:bldP spid="46" grpId="0" animBg="1"/>
          <p:bldP spid="46" grpId="1" animBg="1"/>
          <p:bldP spid="47" grpId="0" animBg="1"/>
          <p:bldP spid="47" grpId="1" animBg="1"/>
          <p:bldP spid="48" grpId="0" animBg="1"/>
          <p:bldP spid="48" grpId="1" animBg="1"/>
        </p:bldLst>
      </p:timing>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矩形 76"/>
          <p:cNvSpPr>
            <a:spLocks noChangeArrowheads="1"/>
          </p:cNvSpPr>
          <p:nvPr/>
        </p:nvSpPr>
        <p:spPr bwMode="auto">
          <a:xfrm>
            <a:off x="900940" y="408385"/>
            <a:ext cx="20313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dirty="0">
                <a:solidFill>
                  <a:srgbClr val="197519"/>
                </a:solidFill>
              </a:rPr>
              <a:t>点击此处输入标题</a:t>
            </a:r>
          </a:p>
        </p:txBody>
      </p:sp>
      <p:sp>
        <p:nvSpPr>
          <p:cNvPr id="78" name="等腰三角形 77"/>
          <p:cNvSpPr>
            <a:spLocks noChangeArrowheads="1"/>
          </p:cNvSpPr>
          <p:nvPr/>
        </p:nvSpPr>
        <p:spPr bwMode="auto">
          <a:xfrm>
            <a:off x="147638" y="270273"/>
            <a:ext cx="422672" cy="364331"/>
          </a:xfrm>
          <a:prstGeom prst="triangle">
            <a:avLst>
              <a:gd name="adj" fmla="val 50000"/>
            </a:avLst>
          </a:prstGeom>
          <a:solidFill>
            <a:srgbClr val="19751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79" name="等腰三角形 78"/>
          <p:cNvSpPr>
            <a:spLocks noChangeArrowheads="1"/>
          </p:cNvSpPr>
          <p:nvPr/>
        </p:nvSpPr>
        <p:spPr bwMode="auto">
          <a:xfrm>
            <a:off x="570310" y="522685"/>
            <a:ext cx="198834" cy="171450"/>
          </a:xfrm>
          <a:prstGeom prst="triangle">
            <a:avLst>
              <a:gd name="adj" fmla="val 50000"/>
            </a:avLst>
          </a:prstGeom>
          <a:solidFill>
            <a:srgbClr val="197519">
              <a:alpha val="8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80" name="等腰三角形 79"/>
          <p:cNvSpPr>
            <a:spLocks noChangeArrowheads="1"/>
          </p:cNvSpPr>
          <p:nvPr/>
        </p:nvSpPr>
        <p:spPr bwMode="auto">
          <a:xfrm flipH="1">
            <a:off x="472679" y="352425"/>
            <a:ext cx="64294" cy="55960"/>
          </a:xfrm>
          <a:prstGeom prst="triangle">
            <a:avLst>
              <a:gd name="adj" fmla="val 50000"/>
            </a:avLst>
          </a:prstGeom>
          <a:solidFill>
            <a:srgbClr val="197519">
              <a:alpha val="46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81" name="等腰三角形 80"/>
          <p:cNvSpPr>
            <a:spLocks noChangeArrowheads="1"/>
          </p:cNvSpPr>
          <p:nvPr/>
        </p:nvSpPr>
        <p:spPr bwMode="auto">
          <a:xfrm>
            <a:off x="625079" y="367904"/>
            <a:ext cx="133350" cy="114300"/>
          </a:xfrm>
          <a:prstGeom prst="triangle">
            <a:avLst>
              <a:gd name="adj" fmla="val 50000"/>
            </a:avLst>
          </a:prstGeom>
          <a:solidFill>
            <a:srgbClr val="197519">
              <a:alpha val="71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82" name="Shape 956"/>
          <p:cNvSpPr/>
          <p:nvPr/>
        </p:nvSpPr>
        <p:spPr>
          <a:xfrm>
            <a:off x="6570432" y="3193311"/>
            <a:ext cx="114701" cy="114701"/>
          </a:xfrm>
          <a:prstGeom prst="rightArrow">
            <a:avLst>
              <a:gd name="adj1" fmla="val 32000"/>
              <a:gd name="adj2" fmla="val 64000"/>
            </a:avLst>
          </a:prstGeom>
          <a:solidFill>
            <a:schemeClr val="accent4"/>
          </a:solidFill>
          <a:ln w="12700" cap="flat">
            <a:noFill/>
            <a:miter lim="400000"/>
          </a:ln>
          <a:effectLst/>
        </p:spPr>
        <p:txBody>
          <a:bodyPr wrap="square" lIns="40315" tIns="40315" rIns="40315" bIns="40315"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83" name="Shape 962"/>
          <p:cNvSpPr/>
          <p:nvPr/>
        </p:nvSpPr>
        <p:spPr>
          <a:xfrm rot="17525405">
            <a:off x="6511731" y="1610546"/>
            <a:ext cx="114701" cy="114701"/>
          </a:xfrm>
          <a:prstGeom prst="rightArrow">
            <a:avLst>
              <a:gd name="adj1" fmla="val 32000"/>
              <a:gd name="adj2" fmla="val 64000"/>
            </a:avLst>
          </a:prstGeom>
          <a:solidFill>
            <a:schemeClr val="accent5"/>
          </a:solidFill>
          <a:ln w="12700" cap="flat">
            <a:noFill/>
            <a:miter lim="400000"/>
          </a:ln>
          <a:effectLst/>
        </p:spPr>
        <p:txBody>
          <a:bodyPr wrap="square" lIns="40315" tIns="40315" rIns="40315" bIns="40315"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84" name="Shape 969"/>
          <p:cNvSpPr/>
          <p:nvPr/>
        </p:nvSpPr>
        <p:spPr>
          <a:xfrm rot="15825483">
            <a:off x="3895910" y="2201158"/>
            <a:ext cx="187981" cy="187981"/>
          </a:xfrm>
          <a:prstGeom prst="rightArrow">
            <a:avLst>
              <a:gd name="adj1" fmla="val 32000"/>
              <a:gd name="adj2" fmla="val 64000"/>
            </a:avLst>
          </a:prstGeom>
          <a:solidFill>
            <a:schemeClr val="accent3"/>
          </a:solidFill>
          <a:ln w="12700" cap="flat">
            <a:noFill/>
            <a:miter lim="400000"/>
          </a:ln>
          <a:effectLst/>
        </p:spPr>
        <p:txBody>
          <a:bodyPr wrap="square" lIns="40315" tIns="40315" rIns="40315" bIns="40315"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85" name="Shape 973"/>
          <p:cNvSpPr/>
          <p:nvPr/>
        </p:nvSpPr>
        <p:spPr>
          <a:xfrm rot="14699120">
            <a:off x="2309527" y="1573295"/>
            <a:ext cx="187981" cy="187981"/>
          </a:xfrm>
          <a:prstGeom prst="rightArrow">
            <a:avLst>
              <a:gd name="adj1" fmla="val 32000"/>
              <a:gd name="adj2" fmla="val 64000"/>
            </a:avLst>
          </a:prstGeom>
          <a:solidFill>
            <a:schemeClr val="accent2"/>
          </a:solidFill>
          <a:ln w="12700" cap="flat">
            <a:noFill/>
            <a:miter lim="400000"/>
          </a:ln>
          <a:effectLst/>
        </p:spPr>
        <p:txBody>
          <a:bodyPr wrap="square" lIns="40315" tIns="40315" rIns="40315" bIns="40315"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grpSp>
        <p:nvGrpSpPr>
          <p:cNvPr id="86" name="Group 1"/>
          <p:cNvGrpSpPr/>
          <p:nvPr/>
        </p:nvGrpSpPr>
        <p:grpSpPr>
          <a:xfrm>
            <a:off x="286046" y="2014758"/>
            <a:ext cx="3326620" cy="1653249"/>
            <a:chOff x="455983" y="3725187"/>
            <a:chExt cx="4191772" cy="2083209"/>
          </a:xfrm>
          <a:solidFill>
            <a:schemeClr val="accent2"/>
          </a:solidFill>
        </p:grpSpPr>
        <p:sp>
          <p:nvSpPr>
            <p:cNvPr id="87" name="Shape 936"/>
            <p:cNvSpPr/>
            <p:nvPr/>
          </p:nvSpPr>
          <p:spPr>
            <a:xfrm rot="3709188">
              <a:off x="1510264" y="2670906"/>
              <a:ext cx="2083209" cy="4191772"/>
            </a:xfrm>
            <a:custGeom>
              <a:avLst/>
              <a:gdLst/>
              <a:ahLst/>
              <a:cxnLst>
                <a:cxn ang="0">
                  <a:pos x="wd2" y="hd2"/>
                </a:cxn>
                <a:cxn ang="5400000">
                  <a:pos x="wd2" y="hd2"/>
                </a:cxn>
                <a:cxn ang="10800000">
                  <a:pos x="wd2" y="hd2"/>
                </a:cxn>
                <a:cxn ang="16200000">
                  <a:pos x="wd2" y="hd2"/>
                </a:cxn>
              </a:cxnLst>
              <a:rect l="0" t="0" r="r" b="b"/>
              <a:pathLst>
                <a:path w="20025" h="20820" extrusionOk="0">
                  <a:moveTo>
                    <a:pt x="6920" y="8159"/>
                  </a:moveTo>
                  <a:cubicBezTo>
                    <a:pt x="3317" y="7491"/>
                    <a:pt x="1444" y="5440"/>
                    <a:pt x="2738" y="3578"/>
                  </a:cubicBezTo>
                  <a:cubicBezTo>
                    <a:pt x="4031" y="1716"/>
                    <a:pt x="8001" y="749"/>
                    <a:pt x="11604" y="1417"/>
                  </a:cubicBezTo>
                  <a:cubicBezTo>
                    <a:pt x="15207" y="2085"/>
                    <a:pt x="17079" y="4136"/>
                    <a:pt x="15786" y="5998"/>
                  </a:cubicBezTo>
                  <a:cubicBezTo>
                    <a:pt x="14493" y="7860"/>
                    <a:pt x="10523" y="8827"/>
                    <a:pt x="6920" y="8159"/>
                  </a:cubicBezTo>
                  <a:close/>
                  <a:moveTo>
                    <a:pt x="19989" y="20009"/>
                  </a:moveTo>
                  <a:cubicBezTo>
                    <a:pt x="19702" y="19345"/>
                    <a:pt x="14734" y="11897"/>
                    <a:pt x="14734" y="11897"/>
                  </a:cubicBezTo>
                  <a:cubicBezTo>
                    <a:pt x="14734" y="11897"/>
                    <a:pt x="14597" y="11709"/>
                    <a:pt x="14207" y="11734"/>
                  </a:cubicBezTo>
                  <a:lnTo>
                    <a:pt x="12631" y="9299"/>
                  </a:lnTo>
                  <a:cubicBezTo>
                    <a:pt x="13045" y="9217"/>
                    <a:pt x="13453" y="9119"/>
                    <a:pt x="13852" y="9004"/>
                  </a:cubicBezTo>
                  <a:cubicBezTo>
                    <a:pt x="18336" y="7706"/>
                    <a:pt x="19936" y="4777"/>
                    <a:pt x="17426" y="2460"/>
                  </a:cubicBezTo>
                  <a:cubicBezTo>
                    <a:pt x="14915" y="143"/>
                    <a:pt x="9245" y="-684"/>
                    <a:pt x="4761" y="613"/>
                  </a:cubicBezTo>
                  <a:cubicBezTo>
                    <a:pt x="277" y="1910"/>
                    <a:pt x="-1323" y="4840"/>
                    <a:pt x="1188" y="7157"/>
                  </a:cubicBezTo>
                  <a:cubicBezTo>
                    <a:pt x="3160" y="8978"/>
                    <a:pt x="7085" y="9878"/>
                    <a:pt x="10852" y="9551"/>
                  </a:cubicBezTo>
                  <a:lnTo>
                    <a:pt x="12372" y="12022"/>
                  </a:lnTo>
                  <a:cubicBezTo>
                    <a:pt x="12029" y="12121"/>
                    <a:pt x="12133" y="12314"/>
                    <a:pt x="12133" y="12314"/>
                  </a:cubicBezTo>
                  <a:cubicBezTo>
                    <a:pt x="12133" y="12314"/>
                    <a:pt x="16623" y="19843"/>
                    <a:pt x="17149" y="20467"/>
                  </a:cubicBezTo>
                  <a:cubicBezTo>
                    <a:pt x="17527" y="20916"/>
                    <a:pt x="18326" y="20838"/>
                    <a:pt x="18744" y="20759"/>
                  </a:cubicBezTo>
                  <a:lnTo>
                    <a:pt x="18747" y="20763"/>
                  </a:lnTo>
                  <a:cubicBezTo>
                    <a:pt x="18747" y="20763"/>
                    <a:pt x="20277" y="20673"/>
                    <a:pt x="19989" y="20009"/>
                  </a:cubicBezTo>
                  <a:close/>
                </a:path>
              </a:pathLst>
            </a:custGeom>
            <a:solidFill>
              <a:srgbClr val="009900"/>
            </a:solidFill>
            <a:ln w="12700" cap="flat">
              <a:noFill/>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88" name="Shape 937"/>
            <p:cNvSpPr/>
            <p:nvPr/>
          </p:nvSpPr>
          <p:spPr>
            <a:xfrm>
              <a:off x="3160769" y="3905493"/>
              <a:ext cx="644179" cy="573035"/>
            </a:xfrm>
            <a:custGeom>
              <a:avLst/>
              <a:gdLst/>
              <a:ahLst/>
              <a:cxnLst>
                <a:cxn ang="0">
                  <a:pos x="wd2" y="hd2"/>
                </a:cxn>
                <a:cxn ang="5400000">
                  <a:pos x="wd2" y="hd2"/>
                </a:cxn>
                <a:cxn ang="10800000">
                  <a:pos x="wd2" y="hd2"/>
                </a:cxn>
                <a:cxn ang="16200000">
                  <a:pos x="wd2" y="hd2"/>
                </a:cxn>
              </a:cxnLst>
              <a:rect l="0" t="0" r="r" b="b"/>
              <a:pathLst>
                <a:path w="21446" h="21471" extrusionOk="0">
                  <a:moveTo>
                    <a:pt x="2906" y="19280"/>
                  </a:moveTo>
                  <a:cubicBezTo>
                    <a:pt x="2683" y="19534"/>
                    <a:pt x="2683" y="19946"/>
                    <a:pt x="2906" y="20200"/>
                  </a:cubicBezTo>
                  <a:lnTo>
                    <a:pt x="3930" y="21326"/>
                  </a:lnTo>
                  <a:cubicBezTo>
                    <a:pt x="4154" y="21580"/>
                    <a:pt x="4510" y="21473"/>
                    <a:pt x="4734" y="21220"/>
                  </a:cubicBezTo>
                  <a:lnTo>
                    <a:pt x="10017" y="15372"/>
                  </a:lnTo>
                  <a:lnTo>
                    <a:pt x="8398" y="13299"/>
                  </a:lnTo>
                  <a:cubicBezTo>
                    <a:pt x="8398" y="13299"/>
                    <a:pt x="2906" y="19280"/>
                    <a:pt x="2906" y="19280"/>
                  </a:cubicBezTo>
                  <a:close/>
                  <a:moveTo>
                    <a:pt x="21387" y="2723"/>
                  </a:moveTo>
                  <a:cubicBezTo>
                    <a:pt x="21307" y="2125"/>
                    <a:pt x="21031" y="2252"/>
                    <a:pt x="20888" y="2505"/>
                  </a:cubicBezTo>
                  <a:cubicBezTo>
                    <a:pt x="20746" y="2758"/>
                    <a:pt x="20111" y="3840"/>
                    <a:pt x="19852" y="4329"/>
                  </a:cubicBezTo>
                  <a:cubicBezTo>
                    <a:pt x="19593" y="4815"/>
                    <a:pt x="18956" y="5772"/>
                    <a:pt x="17770" y="4826"/>
                  </a:cubicBezTo>
                  <a:cubicBezTo>
                    <a:pt x="16533" y="3843"/>
                    <a:pt x="16963" y="3157"/>
                    <a:pt x="17179" y="2694"/>
                  </a:cubicBezTo>
                  <a:cubicBezTo>
                    <a:pt x="17395" y="2232"/>
                    <a:pt x="18059" y="931"/>
                    <a:pt x="18155" y="768"/>
                  </a:cubicBezTo>
                  <a:cubicBezTo>
                    <a:pt x="18251" y="605"/>
                    <a:pt x="18139" y="129"/>
                    <a:pt x="17756" y="329"/>
                  </a:cubicBezTo>
                  <a:cubicBezTo>
                    <a:pt x="17372" y="527"/>
                    <a:pt x="15039" y="1572"/>
                    <a:pt x="14715" y="3066"/>
                  </a:cubicBezTo>
                  <a:cubicBezTo>
                    <a:pt x="14386" y="4590"/>
                    <a:pt x="14993" y="5950"/>
                    <a:pt x="13800" y="7301"/>
                  </a:cubicBezTo>
                  <a:lnTo>
                    <a:pt x="12355" y="8998"/>
                  </a:lnTo>
                  <a:lnTo>
                    <a:pt x="13806" y="10898"/>
                  </a:lnTo>
                  <a:lnTo>
                    <a:pt x="15589" y="8995"/>
                  </a:lnTo>
                  <a:cubicBezTo>
                    <a:pt x="16013" y="8514"/>
                    <a:pt x="16919" y="8048"/>
                    <a:pt x="17740" y="8257"/>
                  </a:cubicBezTo>
                  <a:cubicBezTo>
                    <a:pt x="19498" y="8705"/>
                    <a:pt x="20456" y="7962"/>
                    <a:pt x="21035" y="6733"/>
                  </a:cubicBezTo>
                  <a:cubicBezTo>
                    <a:pt x="21552" y="5635"/>
                    <a:pt x="21466" y="3322"/>
                    <a:pt x="21387" y="2723"/>
                  </a:cubicBezTo>
                  <a:close/>
                  <a:moveTo>
                    <a:pt x="9478" y="7592"/>
                  </a:moveTo>
                  <a:cubicBezTo>
                    <a:pt x="9350" y="7424"/>
                    <a:pt x="9189" y="7421"/>
                    <a:pt x="9050" y="7558"/>
                  </a:cubicBezTo>
                  <a:lnTo>
                    <a:pt x="7506" y="9074"/>
                  </a:lnTo>
                  <a:cubicBezTo>
                    <a:pt x="7384" y="9194"/>
                    <a:pt x="7369" y="9419"/>
                    <a:pt x="7477" y="9559"/>
                  </a:cubicBezTo>
                  <a:lnTo>
                    <a:pt x="16408" y="20996"/>
                  </a:lnTo>
                  <a:cubicBezTo>
                    <a:pt x="16616" y="21268"/>
                    <a:pt x="16979" y="21295"/>
                    <a:pt x="17217" y="21061"/>
                  </a:cubicBezTo>
                  <a:lnTo>
                    <a:pt x="18263" y="20076"/>
                  </a:lnTo>
                  <a:cubicBezTo>
                    <a:pt x="18500" y="19839"/>
                    <a:pt x="18526" y="19429"/>
                    <a:pt x="18317" y="19158"/>
                  </a:cubicBezTo>
                  <a:cubicBezTo>
                    <a:pt x="18317" y="19158"/>
                    <a:pt x="9478" y="7592"/>
                    <a:pt x="9478" y="7592"/>
                  </a:cubicBezTo>
                  <a:close/>
                  <a:moveTo>
                    <a:pt x="3331" y="6965"/>
                  </a:moveTo>
                  <a:cubicBezTo>
                    <a:pt x="4336" y="6088"/>
                    <a:pt x="5170" y="6693"/>
                    <a:pt x="6282" y="8142"/>
                  </a:cubicBezTo>
                  <a:cubicBezTo>
                    <a:pt x="6408" y="8304"/>
                    <a:pt x="6575" y="8114"/>
                    <a:pt x="6671" y="8021"/>
                  </a:cubicBezTo>
                  <a:cubicBezTo>
                    <a:pt x="6766" y="7926"/>
                    <a:pt x="8233" y="6440"/>
                    <a:pt x="8306" y="6370"/>
                  </a:cubicBezTo>
                  <a:cubicBezTo>
                    <a:pt x="8377" y="6300"/>
                    <a:pt x="8464" y="6167"/>
                    <a:pt x="8349" y="6018"/>
                  </a:cubicBezTo>
                  <a:cubicBezTo>
                    <a:pt x="8235" y="5868"/>
                    <a:pt x="7817" y="5261"/>
                    <a:pt x="7550" y="4867"/>
                  </a:cubicBezTo>
                  <a:cubicBezTo>
                    <a:pt x="5603" y="2001"/>
                    <a:pt x="12876" y="57"/>
                    <a:pt x="11758" y="25"/>
                  </a:cubicBezTo>
                  <a:cubicBezTo>
                    <a:pt x="11190" y="9"/>
                    <a:pt x="8909" y="-20"/>
                    <a:pt x="8569" y="21"/>
                  </a:cubicBezTo>
                  <a:cubicBezTo>
                    <a:pt x="7186" y="186"/>
                    <a:pt x="5452" y="1638"/>
                    <a:pt x="4578" y="2313"/>
                  </a:cubicBezTo>
                  <a:cubicBezTo>
                    <a:pt x="3437" y="3196"/>
                    <a:pt x="3011" y="3711"/>
                    <a:pt x="2939" y="3781"/>
                  </a:cubicBezTo>
                  <a:cubicBezTo>
                    <a:pt x="2617" y="4099"/>
                    <a:pt x="2887" y="4832"/>
                    <a:pt x="2303" y="5410"/>
                  </a:cubicBezTo>
                  <a:cubicBezTo>
                    <a:pt x="1683" y="6021"/>
                    <a:pt x="1297" y="5560"/>
                    <a:pt x="939" y="5913"/>
                  </a:cubicBezTo>
                  <a:cubicBezTo>
                    <a:pt x="761" y="6090"/>
                    <a:pt x="264" y="6509"/>
                    <a:pt x="122" y="6650"/>
                  </a:cubicBezTo>
                  <a:cubicBezTo>
                    <a:pt x="-22" y="6790"/>
                    <a:pt x="-48" y="7030"/>
                    <a:pt x="99" y="7219"/>
                  </a:cubicBezTo>
                  <a:cubicBezTo>
                    <a:pt x="99" y="7219"/>
                    <a:pt x="1459" y="8912"/>
                    <a:pt x="1574" y="9061"/>
                  </a:cubicBezTo>
                  <a:cubicBezTo>
                    <a:pt x="1688" y="9210"/>
                    <a:pt x="1994" y="9337"/>
                    <a:pt x="2185" y="9149"/>
                  </a:cubicBezTo>
                  <a:cubicBezTo>
                    <a:pt x="2375" y="8960"/>
                    <a:pt x="2864" y="8477"/>
                    <a:pt x="2947" y="8394"/>
                  </a:cubicBezTo>
                  <a:cubicBezTo>
                    <a:pt x="3031" y="8312"/>
                    <a:pt x="2893" y="7349"/>
                    <a:pt x="3331" y="6965"/>
                  </a:cubicBezTo>
                  <a:close/>
                </a:path>
              </a:pathLst>
            </a:custGeom>
            <a:grpFill/>
            <a:ln w="12700" cap="flat">
              <a:noFill/>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grpSp>
      <p:grpSp>
        <p:nvGrpSpPr>
          <p:cNvPr id="89" name="Group 2"/>
          <p:cNvGrpSpPr/>
          <p:nvPr/>
        </p:nvGrpSpPr>
        <p:grpSpPr>
          <a:xfrm>
            <a:off x="2660211" y="2369851"/>
            <a:ext cx="3172467" cy="4516014"/>
            <a:chOff x="3447595" y="4172630"/>
            <a:chExt cx="3997529" cy="5690491"/>
          </a:xfrm>
          <a:solidFill>
            <a:srgbClr val="009900"/>
          </a:solidFill>
        </p:grpSpPr>
        <p:sp>
          <p:nvSpPr>
            <p:cNvPr id="90" name="Shape 939"/>
            <p:cNvSpPr/>
            <p:nvPr/>
          </p:nvSpPr>
          <p:spPr>
            <a:xfrm rot="3709188">
              <a:off x="2601114" y="5019111"/>
              <a:ext cx="5690491" cy="3997529"/>
            </a:xfrm>
            <a:custGeom>
              <a:avLst/>
              <a:gdLst/>
              <a:ahLst/>
              <a:cxnLst>
                <a:cxn ang="0">
                  <a:pos x="wd2" y="hd2"/>
                </a:cxn>
                <a:cxn ang="5400000">
                  <a:pos x="wd2" y="hd2"/>
                </a:cxn>
                <a:cxn ang="10800000">
                  <a:pos x="wd2" y="hd2"/>
                </a:cxn>
                <a:cxn ang="16200000">
                  <a:pos x="wd2" y="hd2"/>
                </a:cxn>
              </a:cxnLst>
              <a:rect l="0" t="0" r="r" b="b"/>
              <a:pathLst>
                <a:path w="20657" h="20512" extrusionOk="0">
                  <a:moveTo>
                    <a:pt x="6563" y="12190"/>
                  </a:moveTo>
                  <a:cubicBezTo>
                    <a:pt x="4625" y="13347"/>
                    <a:pt x="2391" y="12063"/>
                    <a:pt x="1573" y="9324"/>
                  </a:cubicBezTo>
                  <a:cubicBezTo>
                    <a:pt x="755" y="6585"/>
                    <a:pt x="1663" y="3426"/>
                    <a:pt x="3601" y="2270"/>
                  </a:cubicBezTo>
                  <a:cubicBezTo>
                    <a:pt x="5539" y="1114"/>
                    <a:pt x="7773" y="2397"/>
                    <a:pt x="8591" y="5137"/>
                  </a:cubicBezTo>
                  <a:cubicBezTo>
                    <a:pt x="9409" y="7876"/>
                    <a:pt x="8501" y="11034"/>
                    <a:pt x="6563" y="12190"/>
                  </a:cubicBezTo>
                  <a:close/>
                  <a:moveTo>
                    <a:pt x="20382" y="18421"/>
                  </a:moveTo>
                  <a:cubicBezTo>
                    <a:pt x="19788" y="17838"/>
                    <a:pt x="12415" y="12213"/>
                    <a:pt x="12415" y="12213"/>
                  </a:cubicBezTo>
                  <a:cubicBezTo>
                    <a:pt x="12415" y="12213"/>
                    <a:pt x="12224" y="12078"/>
                    <a:pt x="12084" y="12310"/>
                  </a:cubicBezTo>
                  <a:lnTo>
                    <a:pt x="9693" y="10447"/>
                  </a:lnTo>
                  <a:cubicBezTo>
                    <a:pt x="9802" y="10138"/>
                    <a:pt x="9896" y="9815"/>
                    <a:pt x="9974" y="9478"/>
                  </a:cubicBezTo>
                  <a:cubicBezTo>
                    <a:pt x="10853" y="5685"/>
                    <a:pt x="9389" y="1603"/>
                    <a:pt x="6706" y="361"/>
                  </a:cubicBezTo>
                  <a:cubicBezTo>
                    <a:pt x="4022" y="-881"/>
                    <a:pt x="1134" y="1188"/>
                    <a:pt x="255" y="4981"/>
                  </a:cubicBezTo>
                  <a:cubicBezTo>
                    <a:pt x="-623" y="8774"/>
                    <a:pt x="840" y="12856"/>
                    <a:pt x="3524" y="14098"/>
                  </a:cubicBezTo>
                  <a:cubicBezTo>
                    <a:pt x="5633" y="15074"/>
                    <a:pt x="7868" y="14005"/>
                    <a:pt x="9155" y="11661"/>
                  </a:cubicBezTo>
                  <a:lnTo>
                    <a:pt x="11550" y="13594"/>
                  </a:lnTo>
                  <a:cubicBezTo>
                    <a:pt x="11483" y="13884"/>
                    <a:pt x="11664" y="14044"/>
                    <a:pt x="11664" y="14044"/>
                  </a:cubicBezTo>
                  <a:cubicBezTo>
                    <a:pt x="11664" y="14044"/>
                    <a:pt x="18902" y="20008"/>
                    <a:pt x="19564" y="20422"/>
                  </a:cubicBezTo>
                  <a:cubicBezTo>
                    <a:pt x="20040" y="20719"/>
                    <a:pt x="20307" y="20213"/>
                    <a:pt x="20419" y="19905"/>
                  </a:cubicBezTo>
                  <a:lnTo>
                    <a:pt x="20423" y="19909"/>
                  </a:lnTo>
                  <a:cubicBezTo>
                    <a:pt x="20423" y="19909"/>
                    <a:pt x="20977" y="19004"/>
                    <a:pt x="20382" y="18421"/>
                  </a:cubicBezTo>
                  <a:close/>
                </a:path>
              </a:pathLst>
            </a:custGeom>
            <a:grpFill/>
            <a:ln w="12700" cap="flat">
              <a:noFill/>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91" name="Shape 940"/>
            <p:cNvSpPr/>
            <p:nvPr/>
          </p:nvSpPr>
          <p:spPr>
            <a:xfrm>
              <a:off x="4775819" y="5083474"/>
              <a:ext cx="1024365" cy="682439"/>
            </a:xfrm>
            <a:custGeom>
              <a:avLst/>
              <a:gdLst/>
              <a:ahLst/>
              <a:cxnLst>
                <a:cxn ang="0">
                  <a:pos x="wd2" y="hd2"/>
                </a:cxn>
                <a:cxn ang="5400000">
                  <a:pos x="wd2" y="hd2"/>
                </a:cxn>
                <a:cxn ang="10800000">
                  <a:pos x="wd2" y="hd2"/>
                </a:cxn>
                <a:cxn ang="16200000">
                  <a:pos x="wd2" y="hd2"/>
                </a:cxn>
              </a:cxnLst>
              <a:rect l="0" t="0" r="r" b="b"/>
              <a:pathLst>
                <a:path w="21547" h="21600" extrusionOk="0">
                  <a:moveTo>
                    <a:pt x="18847" y="15749"/>
                  </a:moveTo>
                  <a:lnTo>
                    <a:pt x="2701" y="15749"/>
                  </a:lnTo>
                  <a:lnTo>
                    <a:pt x="2701" y="1346"/>
                  </a:lnTo>
                  <a:lnTo>
                    <a:pt x="18847" y="1346"/>
                  </a:lnTo>
                  <a:cubicBezTo>
                    <a:pt x="18847" y="1346"/>
                    <a:pt x="18847" y="15749"/>
                    <a:pt x="18847" y="15749"/>
                  </a:cubicBezTo>
                  <a:close/>
                  <a:moveTo>
                    <a:pt x="0" y="20510"/>
                  </a:moveTo>
                  <a:cubicBezTo>
                    <a:pt x="0" y="20510"/>
                    <a:pt x="-26" y="21600"/>
                    <a:pt x="1603" y="21600"/>
                  </a:cubicBezTo>
                  <a:cubicBezTo>
                    <a:pt x="2568" y="21600"/>
                    <a:pt x="6216" y="21600"/>
                    <a:pt x="9032" y="21600"/>
                  </a:cubicBezTo>
                  <a:cubicBezTo>
                    <a:pt x="9032" y="21600"/>
                    <a:pt x="10576" y="21600"/>
                    <a:pt x="12515" y="21600"/>
                  </a:cubicBezTo>
                  <a:cubicBezTo>
                    <a:pt x="15331" y="21600"/>
                    <a:pt x="18979" y="21600"/>
                    <a:pt x="19943" y="21600"/>
                  </a:cubicBezTo>
                  <a:cubicBezTo>
                    <a:pt x="21574" y="21600"/>
                    <a:pt x="21547" y="20510"/>
                    <a:pt x="21547" y="20510"/>
                  </a:cubicBezTo>
                  <a:lnTo>
                    <a:pt x="19418" y="16436"/>
                  </a:lnTo>
                  <a:cubicBezTo>
                    <a:pt x="19512" y="16224"/>
                    <a:pt x="19569" y="15977"/>
                    <a:pt x="19569" y="15711"/>
                  </a:cubicBezTo>
                  <a:lnTo>
                    <a:pt x="19569" y="1384"/>
                  </a:lnTo>
                  <a:cubicBezTo>
                    <a:pt x="19569" y="621"/>
                    <a:pt x="19123" y="0"/>
                    <a:pt x="18571" y="0"/>
                  </a:cubicBezTo>
                  <a:lnTo>
                    <a:pt x="2977" y="0"/>
                  </a:lnTo>
                  <a:cubicBezTo>
                    <a:pt x="2425" y="0"/>
                    <a:pt x="1979" y="621"/>
                    <a:pt x="1979" y="1384"/>
                  </a:cubicBezTo>
                  <a:lnTo>
                    <a:pt x="1979" y="15711"/>
                  </a:lnTo>
                  <a:cubicBezTo>
                    <a:pt x="1979" y="15978"/>
                    <a:pt x="2035" y="16224"/>
                    <a:pt x="2129" y="16436"/>
                  </a:cubicBezTo>
                  <a:cubicBezTo>
                    <a:pt x="2129" y="16436"/>
                    <a:pt x="0" y="20510"/>
                    <a:pt x="0" y="20510"/>
                  </a:cubicBezTo>
                  <a:close/>
                </a:path>
              </a:pathLst>
            </a:custGeom>
            <a:grpFill/>
            <a:ln w="12700" cap="flat">
              <a:noFill/>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grpSp>
      <p:grpSp>
        <p:nvGrpSpPr>
          <p:cNvPr id="92" name="Group 3"/>
          <p:cNvGrpSpPr/>
          <p:nvPr/>
        </p:nvGrpSpPr>
        <p:grpSpPr>
          <a:xfrm>
            <a:off x="5522241" y="2298607"/>
            <a:ext cx="1536761" cy="3383550"/>
            <a:chOff x="7053953" y="4082857"/>
            <a:chExt cx="1936425" cy="4263508"/>
          </a:xfrm>
          <a:solidFill>
            <a:schemeClr val="accent4"/>
          </a:solidFill>
        </p:grpSpPr>
        <p:sp>
          <p:nvSpPr>
            <p:cNvPr id="93" name="Shape 942"/>
            <p:cNvSpPr/>
            <p:nvPr/>
          </p:nvSpPr>
          <p:spPr>
            <a:xfrm rot="3709188">
              <a:off x="5890412" y="5246398"/>
              <a:ext cx="4263508" cy="1936425"/>
            </a:xfrm>
            <a:custGeom>
              <a:avLst/>
              <a:gdLst/>
              <a:ahLst/>
              <a:cxnLst>
                <a:cxn ang="0">
                  <a:pos x="wd2" y="hd2"/>
                </a:cxn>
                <a:cxn ang="5400000">
                  <a:pos x="wd2" y="hd2"/>
                </a:cxn>
                <a:cxn ang="10800000">
                  <a:pos x="wd2" y="hd2"/>
                </a:cxn>
                <a:cxn ang="16200000">
                  <a:pos x="wd2" y="hd2"/>
                </a:cxn>
              </a:cxnLst>
              <a:rect l="0" t="0" r="r" b="b"/>
              <a:pathLst>
                <a:path w="20884" h="18984" extrusionOk="0">
                  <a:moveTo>
                    <a:pt x="7920" y="12526"/>
                  </a:moveTo>
                  <a:cubicBezTo>
                    <a:pt x="7094" y="16063"/>
                    <a:pt x="4992" y="17591"/>
                    <a:pt x="3225" y="15938"/>
                  </a:cubicBezTo>
                  <a:cubicBezTo>
                    <a:pt x="1458" y="14285"/>
                    <a:pt x="694" y="10078"/>
                    <a:pt x="1520" y="6541"/>
                  </a:cubicBezTo>
                  <a:cubicBezTo>
                    <a:pt x="2346" y="3004"/>
                    <a:pt x="4448" y="1476"/>
                    <a:pt x="6215" y="3129"/>
                  </a:cubicBezTo>
                  <a:cubicBezTo>
                    <a:pt x="7983" y="4782"/>
                    <a:pt x="8746" y="8989"/>
                    <a:pt x="7920" y="12526"/>
                  </a:cubicBezTo>
                  <a:close/>
                  <a:moveTo>
                    <a:pt x="20171" y="1414"/>
                  </a:moveTo>
                  <a:cubicBezTo>
                    <a:pt x="19506" y="1585"/>
                    <a:pt x="11958" y="5272"/>
                    <a:pt x="11958" y="5272"/>
                  </a:cubicBezTo>
                  <a:cubicBezTo>
                    <a:pt x="11958" y="5272"/>
                    <a:pt x="11767" y="5377"/>
                    <a:pt x="11773" y="5778"/>
                  </a:cubicBezTo>
                  <a:lnTo>
                    <a:pt x="9309" y="6935"/>
                  </a:lnTo>
                  <a:cubicBezTo>
                    <a:pt x="9247" y="6499"/>
                    <a:pt x="9170" y="6066"/>
                    <a:pt x="9076" y="5640"/>
                  </a:cubicBezTo>
                  <a:cubicBezTo>
                    <a:pt x="8013" y="851"/>
                    <a:pt x="5211" y="-1308"/>
                    <a:pt x="2818" y="819"/>
                  </a:cubicBezTo>
                  <a:cubicBezTo>
                    <a:pt x="425" y="2946"/>
                    <a:pt x="-654" y="8553"/>
                    <a:pt x="409" y="13343"/>
                  </a:cubicBezTo>
                  <a:cubicBezTo>
                    <a:pt x="1472" y="18133"/>
                    <a:pt x="4273" y="20292"/>
                    <a:pt x="6666" y="18165"/>
                  </a:cubicBezTo>
                  <a:cubicBezTo>
                    <a:pt x="8547" y="16493"/>
                    <a:pt x="9616" y="12672"/>
                    <a:pt x="9471" y="8787"/>
                  </a:cubicBezTo>
                  <a:lnTo>
                    <a:pt x="11970" y="7693"/>
                  </a:lnTo>
                  <a:cubicBezTo>
                    <a:pt x="12051" y="8060"/>
                    <a:pt x="12246" y="7990"/>
                    <a:pt x="12246" y="7990"/>
                  </a:cubicBezTo>
                  <a:cubicBezTo>
                    <a:pt x="12246" y="7990"/>
                    <a:pt x="19850" y="4802"/>
                    <a:pt x="20487" y="4382"/>
                  </a:cubicBezTo>
                  <a:cubicBezTo>
                    <a:pt x="20946" y="4080"/>
                    <a:pt x="20907" y="3255"/>
                    <a:pt x="20849" y="2815"/>
                  </a:cubicBezTo>
                  <a:lnTo>
                    <a:pt x="20854" y="2813"/>
                  </a:lnTo>
                  <a:cubicBezTo>
                    <a:pt x="20854" y="2813"/>
                    <a:pt x="20837" y="1243"/>
                    <a:pt x="20171" y="1414"/>
                  </a:cubicBezTo>
                  <a:close/>
                </a:path>
              </a:pathLst>
            </a:custGeom>
            <a:solidFill>
              <a:srgbClr val="009900"/>
            </a:solidFill>
            <a:ln w="12700" cap="flat">
              <a:noFill/>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grpSp>
          <p:nvGrpSpPr>
            <p:cNvPr id="94" name="Group 948"/>
            <p:cNvGrpSpPr/>
            <p:nvPr/>
          </p:nvGrpSpPr>
          <p:grpSpPr>
            <a:xfrm>
              <a:off x="7224604" y="5005514"/>
              <a:ext cx="476378" cy="407176"/>
              <a:chOff x="88298" y="148073"/>
              <a:chExt cx="1073281" cy="917360"/>
            </a:xfrm>
            <a:grpFill/>
          </p:grpSpPr>
          <p:sp>
            <p:nvSpPr>
              <p:cNvPr id="95" name="Shape 943"/>
              <p:cNvSpPr/>
              <p:nvPr/>
            </p:nvSpPr>
            <p:spPr>
              <a:xfrm>
                <a:off x="88298" y="606758"/>
                <a:ext cx="187155" cy="458673"/>
              </a:xfrm>
              <a:prstGeom prst="rect">
                <a:avLst/>
              </a:prstGeom>
              <a:grpFill/>
              <a:ln w="12700" cap="flat">
                <a:noFill/>
                <a:miter lim="400000"/>
              </a:ln>
              <a:effectLst/>
            </p:spPr>
            <p:txBody>
              <a:bodyPr wrap="square" lIns="40315" tIns="40315" rIns="40315" bIns="40315"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96" name="Shape 944"/>
              <p:cNvSpPr/>
              <p:nvPr/>
            </p:nvSpPr>
            <p:spPr>
              <a:xfrm>
                <a:off x="383673" y="410728"/>
                <a:ext cx="187155" cy="654705"/>
              </a:xfrm>
              <a:prstGeom prst="rect">
                <a:avLst/>
              </a:prstGeom>
              <a:grpFill/>
              <a:ln w="12700" cap="flat">
                <a:noFill/>
                <a:miter lim="400000"/>
              </a:ln>
              <a:effectLst/>
            </p:spPr>
            <p:txBody>
              <a:bodyPr wrap="square" lIns="40315" tIns="40315" rIns="40315" bIns="40315"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97" name="Shape 945"/>
              <p:cNvSpPr/>
              <p:nvPr/>
            </p:nvSpPr>
            <p:spPr>
              <a:xfrm>
                <a:off x="679049" y="249029"/>
                <a:ext cx="187155" cy="816403"/>
              </a:xfrm>
              <a:prstGeom prst="rect">
                <a:avLst/>
              </a:prstGeom>
              <a:grpFill/>
              <a:ln w="12700" cap="flat">
                <a:noFill/>
                <a:miter lim="400000"/>
              </a:ln>
              <a:effectLst/>
            </p:spPr>
            <p:txBody>
              <a:bodyPr wrap="square" lIns="40315" tIns="40315" rIns="40315" bIns="40315"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98" name="Shape 946"/>
              <p:cNvSpPr/>
              <p:nvPr/>
            </p:nvSpPr>
            <p:spPr>
              <a:xfrm>
                <a:off x="974424" y="148073"/>
                <a:ext cx="187155" cy="917359"/>
              </a:xfrm>
              <a:prstGeom prst="rect">
                <a:avLst/>
              </a:prstGeom>
              <a:grpFill/>
              <a:ln w="12700" cap="flat">
                <a:noFill/>
                <a:miter lim="400000"/>
              </a:ln>
              <a:effectLst/>
            </p:spPr>
            <p:txBody>
              <a:bodyPr wrap="square" lIns="40315" tIns="40315" rIns="40315" bIns="40315"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grpSp>
      </p:grpSp>
      <p:grpSp>
        <p:nvGrpSpPr>
          <p:cNvPr id="99" name="Group 4"/>
          <p:cNvGrpSpPr/>
          <p:nvPr/>
        </p:nvGrpSpPr>
        <p:grpSpPr>
          <a:xfrm>
            <a:off x="6071745" y="1445652"/>
            <a:ext cx="1635528" cy="2144064"/>
            <a:chOff x="7746365" y="3008075"/>
            <a:chExt cx="2060879" cy="2701669"/>
          </a:xfrm>
          <a:solidFill>
            <a:schemeClr val="accent5"/>
          </a:solidFill>
        </p:grpSpPr>
        <p:sp>
          <p:nvSpPr>
            <p:cNvPr id="100" name="Shape 950"/>
            <p:cNvSpPr/>
            <p:nvPr/>
          </p:nvSpPr>
          <p:spPr>
            <a:xfrm rot="3709188">
              <a:off x="7425970" y="3328470"/>
              <a:ext cx="2701669" cy="2060879"/>
            </a:xfrm>
            <a:custGeom>
              <a:avLst/>
              <a:gdLst/>
              <a:ahLst/>
              <a:cxnLst>
                <a:cxn ang="0">
                  <a:pos x="wd2" y="hd2"/>
                </a:cxn>
                <a:cxn ang="5400000">
                  <a:pos x="wd2" y="hd2"/>
                </a:cxn>
                <a:cxn ang="10800000">
                  <a:pos x="wd2" y="hd2"/>
                </a:cxn>
                <a:cxn ang="16200000">
                  <a:pos x="wd2" y="hd2"/>
                </a:cxn>
              </a:cxnLst>
              <a:rect l="0" t="0" r="r" b="b"/>
              <a:pathLst>
                <a:path w="20896" h="20567" extrusionOk="0">
                  <a:moveTo>
                    <a:pt x="9238" y="14072"/>
                  </a:moveTo>
                  <a:cubicBezTo>
                    <a:pt x="9105" y="16884"/>
                    <a:pt x="7229" y="19023"/>
                    <a:pt x="5050" y="18851"/>
                  </a:cubicBezTo>
                  <a:cubicBezTo>
                    <a:pt x="2871" y="18678"/>
                    <a:pt x="1212" y="16258"/>
                    <a:pt x="1346" y="13446"/>
                  </a:cubicBezTo>
                  <a:cubicBezTo>
                    <a:pt x="1480" y="10634"/>
                    <a:pt x="3355" y="8495"/>
                    <a:pt x="5535" y="8668"/>
                  </a:cubicBezTo>
                  <a:cubicBezTo>
                    <a:pt x="7714" y="8841"/>
                    <a:pt x="9372" y="11260"/>
                    <a:pt x="9238" y="14072"/>
                  </a:cubicBezTo>
                  <a:close/>
                  <a:moveTo>
                    <a:pt x="19715" y="121"/>
                  </a:moveTo>
                  <a:cubicBezTo>
                    <a:pt x="19056" y="588"/>
                    <a:pt x="11954" y="7063"/>
                    <a:pt x="11954" y="7063"/>
                  </a:cubicBezTo>
                  <a:cubicBezTo>
                    <a:pt x="11954" y="7063"/>
                    <a:pt x="11777" y="7234"/>
                    <a:pt x="11865" y="7501"/>
                  </a:cubicBezTo>
                  <a:lnTo>
                    <a:pt x="9537" y="9583"/>
                  </a:lnTo>
                  <a:cubicBezTo>
                    <a:pt x="9384" y="9323"/>
                    <a:pt x="9214" y="9074"/>
                    <a:pt x="9029" y="8838"/>
                  </a:cubicBezTo>
                  <a:cubicBezTo>
                    <a:pt x="6939" y="6186"/>
                    <a:pt x="3579" y="6222"/>
                    <a:pt x="1523" y="8918"/>
                  </a:cubicBezTo>
                  <a:cubicBezTo>
                    <a:pt x="-532" y="11614"/>
                    <a:pt x="-504" y="15949"/>
                    <a:pt x="1585" y="18601"/>
                  </a:cubicBezTo>
                  <a:cubicBezTo>
                    <a:pt x="3675" y="21253"/>
                    <a:pt x="7035" y="21217"/>
                    <a:pt x="9090" y="18521"/>
                  </a:cubicBezTo>
                  <a:cubicBezTo>
                    <a:pt x="10706" y="16403"/>
                    <a:pt x="11034" y="13271"/>
                    <a:pt x="10087" y="10740"/>
                  </a:cubicBezTo>
                  <a:lnTo>
                    <a:pt x="12463" y="8682"/>
                  </a:lnTo>
                  <a:cubicBezTo>
                    <a:pt x="12623" y="8885"/>
                    <a:pt x="12812" y="8735"/>
                    <a:pt x="12812" y="8735"/>
                  </a:cubicBezTo>
                  <a:cubicBezTo>
                    <a:pt x="12812" y="8735"/>
                    <a:pt x="20075" y="2565"/>
                    <a:pt x="20653" y="1945"/>
                  </a:cubicBezTo>
                  <a:cubicBezTo>
                    <a:pt x="21068" y="1500"/>
                    <a:pt x="20858" y="966"/>
                    <a:pt x="20708" y="702"/>
                  </a:cubicBezTo>
                  <a:lnTo>
                    <a:pt x="20712" y="698"/>
                  </a:lnTo>
                  <a:cubicBezTo>
                    <a:pt x="20712" y="698"/>
                    <a:pt x="20373" y="-347"/>
                    <a:pt x="19715" y="121"/>
                  </a:cubicBezTo>
                  <a:close/>
                </a:path>
              </a:pathLst>
            </a:custGeom>
            <a:solidFill>
              <a:srgbClr val="009900"/>
            </a:solidFill>
            <a:ln w="12700" cap="flat">
              <a:noFill/>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101" name="Shape 951"/>
            <p:cNvSpPr/>
            <p:nvPr/>
          </p:nvSpPr>
          <p:spPr>
            <a:xfrm rot="20460000" flipH="1">
              <a:off x="7970947" y="3710668"/>
              <a:ext cx="438667" cy="438666"/>
            </a:xfrm>
            <a:custGeom>
              <a:avLst/>
              <a:gdLst/>
              <a:ahLst/>
              <a:cxnLst>
                <a:cxn ang="0">
                  <a:pos x="wd2" y="hd2"/>
                </a:cxn>
                <a:cxn ang="5400000">
                  <a:pos x="wd2" y="hd2"/>
                </a:cxn>
                <a:cxn ang="10800000">
                  <a:pos x="wd2" y="hd2"/>
                </a:cxn>
                <a:cxn ang="16200000">
                  <a:pos x="wd2" y="hd2"/>
                </a:cxn>
              </a:cxnLst>
              <a:rect l="0" t="0" r="r" b="b"/>
              <a:pathLst>
                <a:path w="20814" h="20814" extrusionOk="0">
                  <a:moveTo>
                    <a:pt x="16063" y="4751"/>
                  </a:moveTo>
                  <a:cubicBezTo>
                    <a:pt x="14562" y="3251"/>
                    <a:pt x="14186" y="1270"/>
                    <a:pt x="14318" y="1137"/>
                  </a:cubicBezTo>
                  <a:cubicBezTo>
                    <a:pt x="14452" y="1003"/>
                    <a:pt x="16354" y="1458"/>
                    <a:pt x="17856" y="2959"/>
                  </a:cubicBezTo>
                  <a:cubicBezTo>
                    <a:pt x="19356" y="4460"/>
                    <a:pt x="19807" y="6366"/>
                    <a:pt x="19677" y="6496"/>
                  </a:cubicBezTo>
                  <a:cubicBezTo>
                    <a:pt x="19548" y="6625"/>
                    <a:pt x="17564" y="6252"/>
                    <a:pt x="16063" y="4751"/>
                  </a:cubicBezTo>
                  <a:close/>
                  <a:moveTo>
                    <a:pt x="8257" y="11610"/>
                  </a:moveTo>
                  <a:cubicBezTo>
                    <a:pt x="7827" y="11179"/>
                    <a:pt x="7967" y="10342"/>
                    <a:pt x="8569" y="9739"/>
                  </a:cubicBezTo>
                  <a:cubicBezTo>
                    <a:pt x="9172" y="9137"/>
                    <a:pt x="10009" y="8997"/>
                    <a:pt x="10440" y="9428"/>
                  </a:cubicBezTo>
                  <a:cubicBezTo>
                    <a:pt x="10869" y="9858"/>
                    <a:pt x="10730" y="10696"/>
                    <a:pt x="10128" y="11298"/>
                  </a:cubicBezTo>
                  <a:cubicBezTo>
                    <a:pt x="9526" y="11900"/>
                    <a:pt x="8687" y="12040"/>
                    <a:pt x="8257" y="11610"/>
                  </a:cubicBezTo>
                  <a:close/>
                  <a:moveTo>
                    <a:pt x="18634" y="2180"/>
                  </a:moveTo>
                  <a:cubicBezTo>
                    <a:pt x="16698" y="243"/>
                    <a:pt x="14265" y="-466"/>
                    <a:pt x="13491" y="308"/>
                  </a:cubicBezTo>
                  <a:lnTo>
                    <a:pt x="10372" y="3426"/>
                  </a:lnTo>
                  <a:cubicBezTo>
                    <a:pt x="9900" y="3899"/>
                    <a:pt x="9488" y="5482"/>
                    <a:pt x="9676" y="7085"/>
                  </a:cubicBezTo>
                  <a:lnTo>
                    <a:pt x="240" y="16521"/>
                  </a:lnTo>
                  <a:cubicBezTo>
                    <a:pt x="-320" y="17081"/>
                    <a:pt x="134" y="18442"/>
                    <a:pt x="1253" y="19561"/>
                  </a:cubicBezTo>
                  <a:cubicBezTo>
                    <a:pt x="2373" y="20681"/>
                    <a:pt x="3733" y="21134"/>
                    <a:pt x="4293" y="20574"/>
                  </a:cubicBezTo>
                  <a:lnTo>
                    <a:pt x="13729" y="11138"/>
                  </a:lnTo>
                  <a:cubicBezTo>
                    <a:pt x="15332" y="11327"/>
                    <a:pt x="16915" y="10914"/>
                    <a:pt x="17388" y="10442"/>
                  </a:cubicBezTo>
                  <a:lnTo>
                    <a:pt x="20506" y="7324"/>
                  </a:lnTo>
                  <a:cubicBezTo>
                    <a:pt x="21280" y="6549"/>
                    <a:pt x="20573" y="4116"/>
                    <a:pt x="18634" y="2180"/>
                  </a:cubicBezTo>
                  <a:close/>
                </a:path>
              </a:pathLst>
            </a:custGeom>
            <a:grpFill/>
            <a:ln w="12700" cap="flat">
              <a:noFill/>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grpSp>
      <p:sp>
        <p:nvSpPr>
          <p:cNvPr id="102" name="TextBox 101"/>
          <p:cNvSpPr txBox="1"/>
          <p:nvPr/>
        </p:nvSpPr>
        <p:spPr>
          <a:xfrm>
            <a:off x="6766486" y="1074599"/>
            <a:ext cx="1470701" cy="384529"/>
          </a:xfrm>
          <a:prstGeom prst="rect">
            <a:avLst/>
          </a:prstGeom>
          <a:noFill/>
        </p:spPr>
        <p:txBody>
          <a:bodyPr wrap="square" lIns="0" tIns="0" rIns="0" bIns="0" rtlCol="0">
            <a:spAutoFit/>
          </a:bodyPr>
          <a:lstStyle/>
          <a:p>
            <a:r>
              <a:rPr lang="zh-CN" altLang="en-US" sz="833" dirty="0">
                <a:solidFill>
                  <a:prstClr val="white">
                    <a:lumMod val="50000"/>
                  </a:prstClr>
                </a:solidFill>
                <a:latin typeface="微软雅黑"/>
                <a:ea typeface="微软雅黑"/>
              </a:rPr>
              <a:t>此处添加详细文本描述，建议与标题相关并符合整体语言风格，语言描述尽量简洁生动</a:t>
            </a:r>
            <a:endParaRPr lang="en-GB" sz="833" dirty="0">
              <a:solidFill>
                <a:prstClr val="white">
                  <a:lumMod val="50000"/>
                </a:prstClr>
              </a:solidFill>
              <a:latin typeface="微软雅黑"/>
              <a:ea typeface="微软雅黑"/>
            </a:endParaRPr>
          </a:p>
        </p:txBody>
      </p:sp>
      <p:sp>
        <p:nvSpPr>
          <p:cNvPr id="103" name="TextBox 102"/>
          <p:cNvSpPr txBox="1"/>
          <p:nvPr/>
        </p:nvSpPr>
        <p:spPr>
          <a:xfrm>
            <a:off x="6766486" y="874947"/>
            <a:ext cx="1508930" cy="170944"/>
          </a:xfrm>
          <a:prstGeom prst="rect">
            <a:avLst/>
          </a:prstGeom>
          <a:noFill/>
        </p:spPr>
        <p:txBody>
          <a:bodyPr wrap="square" lIns="0" tIns="0" rIns="0" bIns="0" rtlCol="0">
            <a:spAutoFit/>
          </a:bodyPr>
          <a:lstStyle/>
          <a:p>
            <a:r>
              <a:rPr lang="zh-CN" altLang="en-US" sz="1111" dirty="0">
                <a:solidFill>
                  <a:srgbClr val="008000"/>
                </a:solidFill>
                <a:latin typeface="微软雅黑"/>
                <a:ea typeface="微软雅黑"/>
              </a:rPr>
              <a:t>添加标题</a:t>
            </a:r>
            <a:endParaRPr lang="en-GB" sz="1111" dirty="0">
              <a:solidFill>
                <a:srgbClr val="008000"/>
              </a:solidFill>
              <a:latin typeface="微软雅黑"/>
              <a:ea typeface="微软雅黑"/>
            </a:endParaRPr>
          </a:p>
        </p:txBody>
      </p:sp>
      <p:sp>
        <p:nvSpPr>
          <p:cNvPr id="104" name="TextBox 103"/>
          <p:cNvSpPr txBox="1"/>
          <p:nvPr/>
        </p:nvSpPr>
        <p:spPr>
          <a:xfrm>
            <a:off x="6871927" y="3314399"/>
            <a:ext cx="1470701" cy="384529"/>
          </a:xfrm>
          <a:prstGeom prst="rect">
            <a:avLst/>
          </a:prstGeom>
          <a:noFill/>
        </p:spPr>
        <p:txBody>
          <a:bodyPr wrap="square" lIns="0" tIns="0" rIns="0" bIns="0" rtlCol="0">
            <a:spAutoFit/>
          </a:bodyPr>
          <a:lstStyle/>
          <a:p>
            <a:r>
              <a:rPr lang="zh-CN" altLang="en-US" sz="833" dirty="0">
                <a:solidFill>
                  <a:prstClr val="white">
                    <a:lumMod val="50000"/>
                  </a:prstClr>
                </a:solidFill>
                <a:latin typeface="微软雅黑"/>
                <a:ea typeface="微软雅黑"/>
              </a:rPr>
              <a:t>此处添加详细文本描述，建议与标题相关并符合整体语言风格，语言描述尽量简洁生动</a:t>
            </a:r>
            <a:endParaRPr lang="en-GB" altLang="zh-CN" sz="833" dirty="0">
              <a:solidFill>
                <a:prstClr val="white">
                  <a:lumMod val="50000"/>
                </a:prstClr>
              </a:solidFill>
              <a:latin typeface="微软雅黑"/>
              <a:ea typeface="微软雅黑"/>
            </a:endParaRPr>
          </a:p>
        </p:txBody>
      </p:sp>
      <p:sp>
        <p:nvSpPr>
          <p:cNvPr id="105" name="TextBox 104"/>
          <p:cNvSpPr txBox="1"/>
          <p:nvPr/>
        </p:nvSpPr>
        <p:spPr>
          <a:xfrm>
            <a:off x="6871928" y="3114748"/>
            <a:ext cx="1508930" cy="170944"/>
          </a:xfrm>
          <a:prstGeom prst="rect">
            <a:avLst/>
          </a:prstGeom>
          <a:noFill/>
        </p:spPr>
        <p:txBody>
          <a:bodyPr wrap="square" lIns="0" tIns="0" rIns="0" bIns="0" rtlCol="0">
            <a:spAutoFit/>
          </a:bodyPr>
          <a:lstStyle/>
          <a:p>
            <a:r>
              <a:rPr lang="zh-CN" altLang="en-US" sz="1111" dirty="0">
                <a:solidFill>
                  <a:srgbClr val="008000"/>
                </a:solidFill>
                <a:latin typeface="微软雅黑"/>
                <a:ea typeface="微软雅黑"/>
              </a:rPr>
              <a:t>添加标题</a:t>
            </a:r>
            <a:endParaRPr lang="en-GB" sz="1111" dirty="0">
              <a:solidFill>
                <a:srgbClr val="008000"/>
              </a:solidFill>
              <a:latin typeface="微软雅黑"/>
              <a:ea typeface="微软雅黑"/>
            </a:endParaRPr>
          </a:p>
        </p:txBody>
      </p:sp>
      <p:sp>
        <p:nvSpPr>
          <p:cNvPr id="106" name="TextBox 105"/>
          <p:cNvSpPr txBox="1"/>
          <p:nvPr/>
        </p:nvSpPr>
        <p:spPr>
          <a:xfrm>
            <a:off x="3690135" y="1670093"/>
            <a:ext cx="1470701" cy="384529"/>
          </a:xfrm>
          <a:prstGeom prst="rect">
            <a:avLst/>
          </a:prstGeom>
          <a:noFill/>
        </p:spPr>
        <p:txBody>
          <a:bodyPr wrap="square" lIns="0" tIns="0" rIns="0" bIns="0" rtlCol="0">
            <a:spAutoFit/>
          </a:bodyPr>
          <a:lstStyle/>
          <a:p>
            <a:r>
              <a:rPr lang="zh-CN" altLang="en-US" sz="833" dirty="0">
                <a:solidFill>
                  <a:prstClr val="white">
                    <a:lumMod val="50000"/>
                  </a:prstClr>
                </a:solidFill>
                <a:latin typeface="微软雅黑"/>
                <a:ea typeface="微软雅黑"/>
              </a:rPr>
              <a:t>此处添加详细文本描述，建议与标题相关并符合整体语言风格，语言描述尽量简洁生动</a:t>
            </a:r>
            <a:endParaRPr lang="en-GB" altLang="zh-CN" sz="833" dirty="0">
              <a:solidFill>
                <a:prstClr val="white">
                  <a:lumMod val="50000"/>
                </a:prstClr>
              </a:solidFill>
              <a:latin typeface="微软雅黑"/>
              <a:ea typeface="微软雅黑"/>
            </a:endParaRPr>
          </a:p>
        </p:txBody>
      </p:sp>
      <p:sp>
        <p:nvSpPr>
          <p:cNvPr id="107" name="TextBox 106"/>
          <p:cNvSpPr txBox="1"/>
          <p:nvPr/>
        </p:nvSpPr>
        <p:spPr>
          <a:xfrm>
            <a:off x="3690135" y="1470441"/>
            <a:ext cx="1508930" cy="170944"/>
          </a:xfrm>
          <a:prstGeom prst="rect">
            <a:avLst/>
          </a:prstGeom>
          <a:noFill/>
        </p:spPr>
        <p:txBody>
          <a:bodyPr wrap="square" lIns="0" tIns="0" rIns="0" bIns="0" rtlCol="0">
            <a:spAutoFit/>
          </a:bodyPr>
          <a:lstStyle/>
          <a:p>
            <a:r>
              <a:rPr lang="zh-CN" altLang="en-US" sz="1111" dirty="0">
                <a:solidFill>
                  <a:srgbClr val="008000"/>
                </a:solidFill>
                <a:latin typeface="微软雅黑"/>
                <a:ea typeface="微软雅黑"/>
              </a:rPr>
              <a:t>添加标题</a:t>
            </a:r>
            <a:endParaRPr lang="en-GB" sz="1111" dirty="0">
              <a:solidFill>
                <a:srgbClr val="008000"/>
              </a:solidFill>
              <a:latin typeface="微软雅黑"/>
              <a:ea typeface="微软雅黑"/>
            </a:endParaRPr>
          </a:p>
        </p:txBody>
      </p:sp>
      <p:sp>
        <p:nvSpPr>
          <p:cNvPr id="108" name="TextBox 107"/>
          <p:cNvSpPr txBox="1"/>
          <p:nvPr/>
        </p:nvSpPr>
        <p:spPr>
          <a:xfrm>
            <a:off x="1922502" y="1019642"/>
            <a:ext cx="1470701" cy="384529"/>
          </a:xfrm>
          <a:prstGeom prst="rect">
            <a:avLst/>
          </a:prstGeom>
          <a:noFill/>
        </p:spPr>
        <p:txBody>
          <a:bodyPr wrap="square" lIns="0" tIns="0" rIns="0" bIns="0" rtlCol="0">
            <a:spAutoFit/>
          </a:bodyPr>
          <a:lstStyle/>
          <a:p>
            <a:r>
              <a:rPr lang="zh-CN" altLang="en-US" sz="833" dirty="0">
                <a:solidFill>
                  <a:prstClr val="white">
                    <a:lumMod val="50000"/>
                  </a:prstClr>
                </a:solidFill>
                <a:latin typeface="微软雅黑"/>
                <a:ea typeface="微软雅黑"/>
              </a:rPr>
              <a:t>此处添加详细文本描述，建议与标题相关并符合整体语言风格，语言描述尽量简洁生动</a:t>
            </a:r>
            <a:endParaRPr lang="en-GB" altLang="zh-CN" sz="833" dirty="0">
              <a:solidFill>
                <a:prstClr val="white">
                  <a:lumMod val="50000"/>
                </a:prstClr>
              </a:solidFill>
              <a:latin typeface="微软雅黑"/>
              <a:ea typeface="微软雅黑"/>
            </a:endParaRPr>
          </a:p>
        </p:txBody>
      </p:sp>
      <p:sp>
        <p:nvSpPr>
          <p:cNvPr id="109" name="TextBox 108"/>
          <p:cNvSpPr txBox="1"/>
          <p:nvPr/>
        </p:nvSpPr>
        <p:spPr>
          <a:xfrm>
            <a:off x="1922502" y="819990"/>
            <a:ext cx="1508930" cy="170944"/>
          </a:xfrm>
          <a:prstGeom prst="rect">
            <a:avLst/>
          </a:prstGeom>
          <a:noFill/>
        </p:spPr>
        <p:txBody>
          <a:bodyPr wrap="square" lIns="0" tIns="0" rIns="0" bIns="0" rtlCol="0">
            <a:spAutoFit/>
          </a:bodyPr>
          <a:lstStyle/>
          <a:p>
            <a:r>
              <a:rPr lang="zh-CN" altLang="en-US" sz="1111" dirty="0">
                <a:solidFill>
                  <a:srgbClr val="008000"/>
                </a:solidFill>
                <a:latin typeface="微软雅黑"/>
                <a:ea typeface="微软雅黑"/>
              </a:rPr>
              <a:t>添加标题</a:t>
            </a:r>
            <a:endParaRPr lang="en-GB" sz="1111" dirty="0">
              <a:solidFill>
                <a:srgbClr val="008000"/>
              </a:solidFill>
              <a:latin typeface="微软雅黑"/>
              <a:ea typeface="微软雅黑"/>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78"/>
                                        </p:tgtEl>
                                        <p:attrNameLst>
                                          <p:attrName>style.visibility</p:attrName>
                                        </p:attrNameLst>
                                      </p:cBhvr>
                                      <p:to>
                                        <p:strVal val="visible"/>
                                      </p:to>
                                    </p:set>
                                    <p:anim calcmode="lin" valueType="num">
                                      <p:cBhvr>
                                        <p:cTn id="7" dur="500" fill="hold"/>
                                        <p:tgtEl>
                                          <p:spTgt spid="78"/>
                                        </p:tgtEl>
                                        <p:attrNameLst>
                                          <p:attrName>ppt_x</p:attrName>
                                        </p:attrNameLst>
                                      </p:cBhvr>
                                      <p:tavLst>
                                        <p:tav tm="0">
                                          <p:val>
                                            <p:strVal val="0-#ppt_w/2"/>
                                          </p:val>
                                        </p:tav>
                                        <p:tav tm="100000">
                                          <p:val>
                                            <p:strVal val="#ppt_x"/>
                                          </p:val>
                                        </p:tav>
                                      </p:tavLst>
                                    </p:anim>
                                    <p:anim calcmode="lin" valueType="num">
                                      <p:cBhvr>
                                        <p:cTn id="8" dur="500" fill="hold"/>
                                        <p:tgtEl>
                                          <p:spTgt spid="7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9"/>
                                        </p:tgtEl>
                                        <p:attrNameLst>
                                          <p:attrName>style.visibility</p:attrName>
                                        </p:attrNameLst>
                                      </p:cBhvr>
                                      <p:to>
                                        <p:strVal val="visible"/>
                                      </p:to>
                                    </p:set>
                                    <p:anim calcmode="lin" valueType="num">
                                      <p:cBhvr>
                                        <p:cTn id="11" dur="500" fill="hold"/>
                                        <p:tgtEl>
                                          <p:spTgt spid="79"/>
                                        </p:tgtEl>
                                        <p:attrNameLst>
                                          <p:attrName>ppt_x</p:attrName>
                                        </p:attrNameLst>
                                      </p:cBhvr>
                                      <p:tavLst>
                                        <p:tav tm="0">
                                          <p:val>
                                            <p:strVal val="0-#ppt_w/2"/>
                                          </p:val>
                                        </p:tav>
                                        <p:tav tm="100000">
                                          <p:val>
                                            <p:strVal val="#ppt_x"/>
                                          </p:val>
                                        </p:tav>
                                      </p:tavLst>
                                    </p:anim>
                                    <p:anim calcmode="lin" valueType="num">
                                      <p:cBhvr>
                                        <p:cTn id="12" dur="500" fill="hold"/>
                                        <p:tgtEl>
                                          <p:spTgt spid="7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80"/>
                                        </p:tgtEl>
                                        <p:attrNameLst>
                                          <p:attrName>style.visibility</p:attrName>
                                        </p:attrNameLst>
                                      </p:cBhvr>
                                      <p:to>
                                        <p:strVal val="visible"/>
                                      </p:to>
                                    </p:set>
                                    <p:anim calcmode="lin" valueType="num">
                                      <p:cBhvr>
                                        <p:cTn id="15" dur="500" fill="hold"/>
                                        <p:tgtEl>
                                          <p:spTgt spid="80"/>
                                        </p:tgtEl>
                                        <p:attrNameLst>
                                          <p:attrName>ppt_x</p:attrName>
                                        </p:attrNameLst>
                                      </p:cBhvr>
                                      <p:tavLst>
                                        <p:tav tm="0">
                                          <p:val>
                                            <p:strVal val="0-#ppt_w/2"/>
                                          </p:val>
                                        </p:tav>
                                        <p:tav tm="100000">
                                          <p:val>
                                            <p:strVal val="#ppt_x"/>
                                          </p:val>
                                        </p:tav>
                                      </p:tavLst>
                                    </p:anim>
                                    <p:anim calcmode="lin" valueType="num">
                                      <p:cBhvr>
                                        <p:cTn id="16" dur="500" fill="hold"/>
                                        <p:tgtEl>
                                          <p:spTgt spid="80"/>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81"/>
                                        </p:tgtEl>
                                        <p:attrNameLst>
                                          <p:attrName>style.visibility</p:attrName>
                                        </p:attrNameLst>
                                      </p:cBhvr>
                                      <p:to>
                                        <p:strVal val="visible"/>
                                      </p:to>
                                    </p:set>
                                    <p:anim calcmode="lin" valueType="num">
                                      <p:cBhvr>
                                        <p:cTn id="19" dur="500" fill="hold"/>
                                        <p:tgtEl>
                                          <p:spTgt spid="81"/>
                                        </p:tgtEl>
                                        <p:attrNameLst>
                                          <p:attrName>ppt_x</p:attrName>
                                        </p:attrNameLst>
                                      </p:cBhvr>
                                      <p:tavLst>
                                        <p:tav tm="0">
                                          <p:val>
                                            <p:strVal val="0-#ppt_w/2"/>
                                          </p:val>
                                        </p:tav>
                                        <p:tav tm="100000">
                                          <p:val>
                                            <p:strVal val="#ppt_x"/>
                                          </p:val>
                                        </p:tav>
                                      </p:tavLst>
                                    </p:anim>
                                    <p:anim calcmode="lin" valueType="num">
                                      <p:cBhvr>
                                        <p:cTn id="20" dur="500" fill="hold"/>
                                        <p:tgtEl>
                                          <p:spTgt spid="81"/>
                                        </p:tgtEl>
                                        <p:attrNameLst>
                                          <p:attrName>ppt_y</p:attrName>
                                        </p:attrNameLst>
                                      </p:cBhvr>
                                      <p:tavLst>
                                        <p:tav tm="0">
                                          <p:val>
                                            <p:strVal val="#ppt_y"/>
                                          </p:val>
                                        </p:tav>
                                        <p:tav tm="100000">
                                          <p:val>
                                            <p:strVal val="#ppt_y"/>
                                          </p:val>
                                        </p:tav>
                                      </p:tavLst>
                                    </p:anim>
                                  </p:childTnLst>
                                </p:cTn>
                              </p:par>
                              <p:par>
                                <p:cTn id="21" presetID="8" presetClass="emph" presetSubtype="0" fill="hold" grpId="1" nodeType="withEffect">
                                  <p:stCondLst>
                                    <p:cond delay="0"/>
                                  </p:stCondLst>
                                  <p:childTnLst>
                                    <p:animRot by="21600000">
                                      <p:cBhvr>
                                        <p:cTn id="22" dur="500" fill="hold"/>
                                        <p:tgtEl>
                                          <p:spTgt spid="78"/>
                                        </p:tgtEl>
                                        <p:attrNameLst>
                                          <p:attrName>r</p:attrName>
                                        </p:attrNameLst>
                                      </p:cBhvr>
                                    </p:animRot>
                                  </p:childTnLst>
                                </p:cTn>
                              </p:par>
                              <p:par>
                                <p:cTn id="23" presetID="8" presetClass="emph" presetSubtype="0" fill="hold" grpId="1" nodeType="withEffect">
                                  <p:stCondLst>
                                    <p:cond delay="0"/>
                                  </p:stCondLst>
                                  <p:childTnLst>
                                    <p:animRot by="21600000">
                                      <p:cBhvr>
                                        <p:cTn id="24" dur="500" fill="hold"/>
                                        <p:tgtEl>
                                          <p:spTgt spid="79"/>
                                        </p:tgtEl>
                                        <p:attrNameLst>
                                          <p:attrName>r</p:attrName>
                                        </p:attrNameLst>
                                      </p:cBhvr>
                                    </p:animRot>
                                  </p:childTnLst>
                                </p:cTn>
                              </p:par>
                              <p:par>
                                <p:cTn id="25" presetID="8" presetClass="emph" presetSubtype="0" fill="hold" grpId="1" nodeType="withEffect">
                                  <p:stCondLst>
                                    <p:cond delay="0"/>
                                  </p:stCondLst>
                                  <p:childTnLst>
                                    <p:animRot by="21600000">
                                      <p:cBhvr>
                                        <p:cTn id="26" dur="500" fill="hold"/>
                                        <p:tgtEl>
                                          <p:spTgt spid="80"/>
                                        </p:tgtEl>
                                        <p:attrNameLst>
                                          <p:attrName>r</p:attrName>
                                        </p:attrNameLst>
                                      </p:cBhvr>
                                    </p:animRot>
                                  </p:childTnLst>
                                </p:cTn>
                              </p:par>
                              <p:par>
                                <p:cTn id="27" presetID="8" presetClass="emph" presetSubtype="0" fill="hold" grpId="1" nodeType="withEffect">
                                  <p:stCondLst>
                                    <p:cond delay="0"/>
                                  </p:stCondLst>
                                  <p:childTnLst>
                                    <p:animRot by="21600000">
                                      <p:cBhvr>
                                        <p:cTn id="28" dur="500" fill="hold"/>
                                        <p:tgtEl>
                                          <p:spTgt spid="81"/>
                                        </p:tgtEl>
                                        <p:attrNameLst>
                                          <p:attrName>r</p:attrName>
                                        </p:attrNameLst>
                                      </p:cBhvr>
                                    </p:animRot>
                                  </p:childTnLst>
                                </p:cTn>
                              </p:par>
                              <p:par>
                                <p:cTn id="29" presetID="10" presetClass="entr" presetSubtype="0" fill="hold" grpId="0" nodeType="withEffect">
                                  <p:stCondLst>
                                    <p:cond delay="300"/>
                                  </p:stCondLst>
                                  <p:childTnLst>
                                    <p:set>
                                      <p:cBhvr>
                                        <p:cTn id="30" dur="1" fill="hold">
                                          <p:stCondLst>
                                            <p:cond delay="0"/>
                                          </p:stCondLst>
                                        </p:cTn>
                                        <p:tgtEl>
                                          <p:spTgt spid="77"/>
                                        </p:tgtEl>
                                        <p:attrNameLst>
                                          <p:attrName>style.visibility</p:attrName>
                                        </p:attrNameLst>
                                      </p:cBhvr>
                                      <p:to>
                                        <p:strVal val="visible"/>
                                      </p:to>
                                    </p:set>
                                    <p:animEffect transition="in" filter="fade">
                                      <p:cBhvr>
                                        <p:cTn id="31" dur="500"/>
                                        <p:tgtEl>
                                          <p:spTgt spid="77"/>
                                        </p:tgtEl>
                                      </p:cBhvr>
                                    </p:animEffect>
                                  </p:childTnLst>
                                </p:cTn>
                              </p:par>
                            </p:childTnLst>
                          </p:cTn>
                        </p:par>
                        <p:par>
                          <p:cTn id="32" fill="hold">
                            <p:stCondLst>
                              <p:cond delay="800"/>
                            </p:stCondLst>
                            <p:childTnLst>
                              <p:par>
                                <p:cTn id="33" presetID="10" presetClass="entr" presetSubtype="0" fill="hold" nodeType="afterEffect">
                                  <p:stCondLst>
                                    <p:cond delay="0"/>
                                  </p:stCondLst>
                                  <p:childTnLst>
                                    <p:set>
                                      <p:cBhvr>
                                        <p:cTn id="34" dur="1" fill="hold">
                                          <p:stCondLst>
                                            <p:cond delay="0"/>
                                          </p:stCondLst>
                                        </p:cTn>
                                        <p:tgtEl>
                                          <p:spTgt spid="86"/>
                                        </p:tgtEl>
                                        <p:attrNameLst>
                                          <p:attrName>style.visibility</p:attrName>
                                        </p:attrNameLst>
                                      </p:cBhvr>
                                      <p:to>
                                        <p:strVal val="visible"/>
                                      </p:to>
                                    </p:set>
                                    <p:animEffect transition="in" filter="fade">
                                      <p:cBhvr>
                                        <p:cTn id="35" dur="200"/>
                                        <p:tgtEl>
                                          <p:spTgt spid="86"/>
                                        </p:tgtEl>
                                      </p:cBhvr>
                                    </p:animEffect>
                                  </p:childTnLst>
                                </p:cTn>
                              </p:par>
                            </p:childTnLst>
                          </p:cTn>
                        </p:par>
                        <p:par>
                          <p:cTn id="36" fill="hold">
                            <p:stCondLst>
                              <p:cond delay="1000"/>
                            </p:stCondLst>
                            <p:childTnLst>
                              <p:par>
                                <p:cTn id="37" presetID="18" presetClass="entr" presetSubtype="9" fill="hold" grpId="0" nodeType="afterEffect">
                                  <p:stCondLst>
                                    <p:cond delay="0"/>
                                  </p:stCondLst>
                                  <p:childTnLst>
                                    <p:set>
                                      <p:cBhvr>
                                        <p:cTn id="38" dur="1" fill="hold">
                                          <p:stCondLst>
                                            <p:cond delay="0"/>
                                          </p:stCondLst>
                                        </p:cTn>
                                        <p:tgtEl>
                                          <p:spTgt spid="85"/>
                                        </p:tgtEl>
                                        <p:attrNameLst>
                                          <p:attrName>style.visibility</p:attrName>
                                        </p:attrNameLst>
                                      </p:cBhvr>
                                      <p:to>
                                        <p:strVal val="visible"/>
                                      </p:to>
                                    </p:set>
                                    <p:animEffect transition="in" filter="strips(upLeft)">
                                      <p:cBhvr>
                                        <p:cTn id="39" dur="200"/>
                                        <p:tgtEl>
                                          <p:spTgt spid="85"/>
                                        </p:tgtEl>
                                      </p:cBhvr>
                                    </p:animEffect>
                                  </p:childTnLst>
                                </p:cTn>
                              </p:par>
                            </p:childTnLst>
                          </p:cTn>
                        </p:par>
                        <p:par>
                          <p:cTn id="40" fill="hold">
                            <p:stCondLst>
                              <p:cond delay="1200"/>
                            </p:stCondLst>
                            <p:childTnLst>
                              <p:par>
                                <p:cTn id="41" presetID="10" presetClass="entr" presetSubtype="0" fill="hold" grpId="0" nodeType="afterEffect">
                                  <p:stCondLst>
                                    <p:cond delay="0"/>
                                  </p:stCondLst>
                                  <p:childTnLst>
                                    <p:set>
                                      <p:cBhvr>
                                        <p:cTn id="42" dur="1" fill="hold">
                                          <p:stCondLst>
                                            <p:cond delay="0"/>
                                          </p:stCondLst>
                                        </p:cTn>
                                        <p:tgtEl>
                                          <p:spTgt spid="109"/>
                                        </p:tgtEl>
                                        <p:attrNameLst>
                                          <p:attrName>style.visibility</p:attrName>
                                        </p:attrNameLst>
                                      </p:cBhvr>
                                      <p:to>
                                        <p:strVal val="visible"/>
                                      </p:to>
                                    </p:set>
                                    <p:animEffect transition="in" filter="fade">
                                      <p:cBhvr>
                                        <p:cTn id="43" dur="200"/>
                                        <p:tgtEl>
                                          <p:spTgt spid="109"/>
                                        </p:tgtEl>
                                      </p:cBhvr>
                                    </p:animEffect>
                                  </p:childTnLst>
                                </p:cTn>
                              </p:par>
                              <p:par>
                                <p:cTn id="44" presetID="18" presetClass="entr" presetSubtype="6" fill="hold" grpId="0" nodeType="withEffect">
                                  <p:stCondLst>
                                    <p:cond delay="0"/>
                                  </p:stCondLst>
                                  <p:childTnLst>
                                    <p:set>
                                      <p:cBhvr>
                                        <p:cTn id="45" dur="1" fill="hold">
                                          <p:stCondLst>
                                            <p:cond delay="0"/>
                                          </p:stCondLst>
                                        </p:cTn>
                                        <p:tgtEl>
                                          <p:spTgt spid="108"/>
                                        </p:tgtEl>
                                        <p:attrNameLst>
                                          <p:attrName>style.visibility</p:attrName>
                                        </p:attrNameLst>
                                      </p:cBhvr>
                                      <p:to>
                                        <p:strVal val="visible"/>
                                      </p:to>
                                    </p:set>
                                    <p:animEffect transition="in" filter="strips(downRight)">
                                      <p:cBhvr>
                                        <p:cTn id="46" dur="200"/>
                                        <p:tgtEl>
                                          <p:spTgt spid="108"/>
                                        </p:tgtEl>
                                      </p:cBhvr>
                                    </p:animEffect>
                                  </p:childTnLst>
                                </p:cTn>
                              </p:par>
                            </p:childTnLst>
                          </p:cTn>
                        </p:par>
                        <p:par>
                          <p:cTn id="47" fill="hold">
                            <p:stCondLst>
                              <p:cond delay="1400"/>
                            </p:stCondLst>
                            <p:childTnLst>
                              <p:par>
                                <p:cTn id="48" presetID="10" presetClass="entr" presetSubtype="0" fill="hold" nodeType="afterEffect">
                                  <p:stCondLst>
                                    <p:cond delay="0"/>
                                  </p:stCondLst>
                                  <p:childTnLst>
                                    <p:set>
                                      <p:cBhvr>
                                        <p:cTn id="49" dur="1" fill="hold">
                                          <p:stCondLst>
                                            <p:cond delay="0"/>
                                          </p:stCondLst>
                                        </p:cTn>
                                        <p:tgtEl>
                                          <p:spTgt spid="89"/>
                                        </p:tgtEl>
                                        <p:attrNameLst>
                                          <p:attrName>style.visibility</p:attrName>
                                        </p:attrNameLst>
                                      </p:cBhvr>
                                      <p:to>
                                        <p:strVal val="visible"/>
                                      </p:to>
                                    </p:set>
                                    <p:animEffect transition="in" filter="fade">
                                      <p:cBhvr>
                                        <p:cTn id="50" dur="200"/>
                                        <p:tgtEl>
                                          <p:spTgt spid="89"/>
                                        </p:tgtEl>
                                      </p:cBhvr>
                                    </p:animEffect>
                                  </p:childTnLst>
                                </p:cTn>
                              </p:par>
                            </p:childTnLst>
                          </p:cTn>
                        </p:par>
                        <p:par>
                          <p:cTn id="51" fill="hold">
                            <p:stCondLst>
                              <p:cond delay="1600"/>
                            </p:stCondLst>
                            <p:childTnLst>
                              <p:par>
                                <p:cTn id="52" presetID="22" presetClass="entr" presetSubtype="4" fill="hold" grpId="0" nodeType="afterEffect">
                                  <p:stCondLst>
                                    <p:cond delay="0"/>
                                  </p:stCondLst>
                                  <p:childTnLst>
                                    <p:set>
                                      <p:cBhvr>
                                        <p:cTn id="53" dur="1" fill="hold">
                                          <p:stCondLst>
                                            <p:cond delay="0"/>
                                          </p:stCondLst>
                                        </p:cTn>
                                        <p:tgtEl>
                                          <p:spTgt spid="84"/>
                                        </p:tgtEl>
                                        <p:attrNameLst>
                                          <p:attrName>style.visibility</p:attrName>
                                        </p:attrNameLst>
                                      </p:cBhvr>
                                      <p:to>
                                        <p:strVal val="visible"/>
                                      </p:to>
                                    </p:set>
                                    <p:animEffect transition="in" filter="wipe(down)">
                                      <p:cBhvr>
                                        <p:cTn id="54" dur="200"/>
                                        <p:tgtEl>
                                          <p:spTgt spid="84"/>
                                        </p:tgtEl>
                                      </p:cBhvr>
                                    </p:animEffect>
                                  </p:childTnLst>
                                </p:cTn>
                              </p:par>
                            </p:childTnLst>
                          </p:cTn>
                        </p:par>
                        <p:par>
                          <p:cTn id="55" fill="hold">
                            <p:stCondLst>
                              <p:cond delay="1800"/>
                            </p:stCondLst>
                            <p:childTnLst>
                              <p:par>
                                <p:cTn id="56" presetID="10" presetClass="entr" presetSubtype="0" fill="hold" grpId="0" nodeType="afterEffect">
                                  <p:stCondLst>
                                    <p:cond delay="0"/>
                                  </p:stCondLst>
                                  <p:childTnLst>
                                    <p:set>
                                      <p:cBhvr>
                                        <p:cTn id="57" dur="1" fill="hold">
                                          <p:stCondLst>
                                            <p:cond delay="0"/>
                                          </p:stCondLst>
                                        </p:cTn>
                                        <p:tgtEl>
                                          <p:spTgt spid="107"/>
                                        </p:tgtEl>
                                        <p:attrNameLst>
                                          <p:attrName>style.visibility</p:attrName>
                                        </p:attrNameLst>
                                      </p:cBhvr>
                                      <p:to>
                                        <p:strVal val="visible"/>
                                      </p:to>
                                    </p:set>
                                    <p:animEffect transition="in" filter="fade">
                                      <p:cBhvr>
                                        <p:cTn id="58" dur="200"/>
                                        <p:tgtEl>
                                          <p:spTgt spid="107"/>
                                        </p:tgtEl>
                                      </p:cBhvr>
                                    </p:animEffect>
                                  </p:childTnLst>
                                </p:cTn>
                              </p:par>
                              <p:par>
                                <p:cTn id="59" presetID="18" presetClass="entr" presetSubtype="6" fill="hold" grpId="0" nodeType="withEffect">
                                  <p:stCondLst>
                                    <p:cond delay="0"/>
                                  </p:stCondLst>
                                  <p:childTnLst>
                                    <p:set>
                                      <p:cBhvr>
                                        <p:cTn id="60" dur="1" fill="hold">
                                          <p:stCondLst>
                                            <p:cond delay="0"/>
                                          </p:stCondLst>
                                        </p:cTn>
                                        <p:tgtEl>
                                          <p:spTgt spid="106"/>
                                        </p:tgtEl>
                                        <p:attrNameLst>
                                          <p:attrName>style.visibility</p:attrName>
                                        </p:attrNameLst>
                                      </p:cBhvr>
                                      <p:to>
                                        <p:strVal val="visible"/>
                                      </p:to>
                                    </p:set>
                                    <p:animEffect transition="in" filter="strips(downRight)">
                                      <p:cBhvr>
                                        <p:cTn id="61" dur="200"/>
                                        <p:tgtEl>
                                          <p:spTgt spid="106"/>
                                        </p:tgtEl>
                                      </p:cBhvr>
                                    </p:animEffect>
                                  </p:childTnLst>
                                </p:cTn>
                              </p:par>
                            </p:childTnLst>
                          </p:cTn>
                        </p:par>
                        <p:par>
                          <p:cTn id="62" fill="hold">
                            <p:stCondLst>
                              <p:cond delay="2000"/>
                            </p:stCondLst>
                            <p:childTnLst>
                              <p:par>
                                <p:cTn id="63" presetID="10" presetClass="entr" presetSubtype="0" fill="hold" nodeType="afterEffect">
                                  <p:stCondLst>
                                    <p:cond delay="0"/>
                                  </p:stCondLst>
                                  <p:childTnLst>
                                    <p:set>
                                      <p:cBhvr>
                                        <p:cTn id="64" dur="1" fill="hold">
                                          <p:stCondLst>
                                            <p:cond delay="0"/>
                                          </p:stCondLst>
                                        </p:cTn>
                                        <p:tgtEl>
                                          <p:spTgt spid="92"/>
                                        </p:tgtEl>
                                        <p:attrNameLst>
                                          <p:attrName>style.visibility</p:attrName>
                                        </p:attrNameLst>
                                      </p:cBhvr>
                                      <p:to>
                                        <p:strVal val="visible"/>
                                      </p:to>
                                    </p:set>
                                    <p:animEffect transition="in" filter="fade">
                                      <p:cBhvr>
                                        <p:cTn id="65" dur="200"/>
                                        <p:tgtEl>
                                          <p:spTgt spid="92"/>
                                        </p:tgtEl>
                                      </p:cBhvr>
                                    </p:animEffect>
                                  </p:childTnLst>
                                </p:cTn>
                              </p:par>
                            </p:childTnLst>
                          </p:cTn>
                        </p:par>
                        <p:par>
                          <p:cTn id="66" fill="hold">
                            <p:stCondLst>
                              <p:cond delay="2200"/>
                            </p:stCondLst>
                            <p:childTnLst>
                              <p:par>
                                <p:cTn id="67" presetID="22" presetClass="entr" presetSubtype="8" fill="hold" grpId="0" nodeType="afterEffect">
                                  <p:stCondLst>
                                    <p:cond delay="0"/>
                                  </p:stCondLst>
                                  <p:childTnLst>
                                    <p:set>
                                      <p:cBhvr>
                                        <p:cTn id="68" dur="1" fill="hold">
                                          <p:stCondLst>
                                            <p:cond delay="0"/>
                                          </p:stCondLst>
                                        </p:cTn>
                                        <p:tgtEl>
                                          <p:spTgt spid="82"/>
                                        </p:tgtEl>
                                        <p:attrNameLst>
                                          <p:attrName>style.visibility</p:attrName>
                                        </p:attrNameLst>
                                      </p:cBhvr>
                                      <p:to>
                                        <p:strVal val="visible"/>
                                      </p:to>
                                    </p:set>
                                    <p:animEffect transition="in" filter="wipe(left)">
                                      <p:cBhvr>
                                        <p:cTn id="69" dur="200"/>
                                        <p:tgtEl>
                                          <p:spTgt spid="82"/>
                                        </p:tgtEl>
                                      </p:cBhvr>
                                    </p:animEffect>
                                  </p:childTnLst>
                                </p:cTn>
                              </p:par>
                            </p:childTnLst>
                          </p:cTn>
                        </p:par>
                        <p:par>
                          <p:cTn id="70" fill="hold">
                            <p:stCondLst>
                              <p:cond delay="2400"/>
                            </p:stCondLst>
                            <p:childTnLst>
                              <p:par>
                                <p:cTn id="71" presetID="10" presetClass="entr" presetSubtype="0" fill="hold" grpId="0" nodeType="afterEffect">
                                  <p:stCondLst>
                                    <p:cond delay="0"/>
                                  </p:stCondLst>
                                  <p:childTnLst>
                                    <p:set>
                                      <p:cBhvr>
                                        <p:cTn id="72" dur="1" fill="hold">
                                          <p:stCondLst>
                                            <p:cond delay="0"/>
                                          </p:stCondLst>
                                        </p:cTn>
                                        <p:tgtEl>
                                          <p:spTgt spid="105"/>
                                        </p:tgtEl>
                                        <p:attrNameLst>
                                          <p:attrName>style.visibility</p:attrName>
                                        </p:attrNameLst>
                                      </p:cBhvr>
                                      <p:to>
                                        <p:strVal val="visible"/>
                                      </p:to>
                                    </p:set>
                                    <p:animEffect transition="in" filter="fade">
                                      <p:cBhvr>
                                        <p:cTn id="73" dur="200"/>
                                        <p:tgtEl>
                                          <p:spTgt spid="105"/>
                                        </p:tgtEl>
                                      </p:cBhvr>
                                    </p:animEffect>
                                  </p:childTnLst>
                                </p:cTn>
                              </p:par>
                              <p:par>
                                <p:cTn id="74" presetID="18" presetClass="entr" presetSubtype="6" fill="hold" grpId="0" nodeType="withEffect">
                                  <p:stCondLst>
                                    <p:cond delay="0"/>
                                  </p:stCondLst>
                                  <p:childTnLst>
                                    <p:set>
                                      <p:cBhvr>
                                        <p:cTn id="75" dur="1" fill="hold">
                                          <p:stCondLst>
                                            <p:cond delay="0"/>
                                          </p:stCondLst>
                                        </p:cTn>
                                        <p:tgtEl>
                                          <p:spTgt spid="104"/>
                                        </p:tgtEl>
                                        <p:attrNameLst>
                                          <p:attrName>style.visibility</p:attrName>
                                        </p:attrNameLst>
                                      </p:cBhvr>
                                      <p:to>
                                        <p:strVal val="visible"/>
                                      </p:to>
                                    </p:set>
                                    <p:animEffect transition="in" filter="strips(downRight)">
                                      <p:cBhvr>
                                        <p:cTn id="76" dur="200"/>
                                        <p:tgtEl>
                                          <p:spTgt spid="104"/>
                                        </p:tgtEl>
                                      </p:cBhvr>
                                    </p:animEffect>
                                  </p:childTnLst>
                                </p:cTn>
                              </p:par>
                            </p:childTnLst>
                          </p:cTn>
                        </p:par>
                        <p:par>
                          <p:cTn id="77" fill="hold">
                            <p:stCondLst>
                              <p:cond delay="2600"/>
                            </p:stCondLst>
                            <p:childTnLst>
                              <p:par>
                                <p:cTn id="78" presetID="10" presetClass="entr" presetSubtype="0" fill="hold" nodeType="afterEffect">
                                  <p:stCondLst>
                                    <p:cond delay="0"/>
                                  </p:stCondLst>
                                  <p:childTnLst>
                                    <p:set>
                                      <p:cBhvr>
                                        <p:cTn id="79" dur="1" fill="hold">
                                          <p:stCondLst>
                                            <p:cond delay="0"/>
                                          </p:stCondLst>
                                        </p:cTn>
                                        <p:tgtEl>
                                          <p:spTgt spid="99"/>
                                        </p:tgtEl>
                                        <p:attrNameLst>
                                          <p:attrName>style.visibility</p:attrName>
                                        </p:attrNameLst>
                                      </p:cBhvr>
                                      <p:to>
                                        <p:strVal val="visible"/>
                                      </p:to>
                                    </p:set>
                                    <p:animEffect transition="in" filter="fade">
                                      <p:cBhvr>
                                        <p:cTn id="80" dur="200"/>
                                        <p:tgtEl>
                                          <p:spTgt spid="99"/>
                                        </p:tgtEl>
                                      </p:cBhvr>
                                    </p:animEffect>
                                  </p:childTnLst>
                                </p:cTn>
                              </p:par>
                            </p:childTnLst>
                          </p:cTn>
                        </p:par>
                        <p:par>
                          <p:cTn id="81" fill="hold">
                            <p:stCondLst>
                              <p:cond delay="2800"/>
                            </p:stCondLst>
                            <p:childTnLst>
                              <p:par>
                                <p:cTn id="82" presetID="18" presetClass="entr" presetSubtype="3" fill="hold" grpId="0" nodeType="afterEffect">
                                  <p:stCondLst>
                                    <p:cond delay="0"/>
                                  </p:stCondLst>
                                  <p:childTnLst>
                                    <p:set>
                                      <p:cBhvr>
                                        <p:cTn id="83" dur="1" fill="hold">
                                          <p:stCondLst>
                                            <p:cond delay="0"/>
                                          </p:stCondLst>
                                        </p:cTn>
                                        <p:tgtEl>
                                          <p:spTgt spid="83"/>
                                        </p:tgtEl>
                                        <p:attrNameLst>
                                          <p:attrName>style.visibility</p:attrName>
                                        </p:attrNameLst>
                                      </p:cBhvr>
                                      <p:to>
                                        <p:strVal val="visible"/>
                                      </p:to>
                                    </p:set>
                                    <p:animEffect transition="in" filter="strips(upRight)">
                                      <p:cBhvr>
                                        <p:cTn id="84" dur="200"/>
                                        <p:tgtEl>
                                          <p:spTgt spid="83"/>
                                        </p:tgtEl>
                                      </p:cBhvr>
                                    </p:animEffect>
                                  </p:childTnLst>
                                </p:cTn>
                              </p:par>
                            </p:childTnLst>
                          </p:cTn>
                        </p:par>
                        <p:par>
                          <p:cTn id="85" fill="hold">
                            <p:stCondLst>
                              <p:cond delay="3000"/>
                            </p:stCondLst>
                            <p:childTnLst>
                              <p:par>
                                <p:cTn id="86" presetID="10" presetClass="entr" presetSubtype="0" fill="hold" grpId="0" nodeType="afterEffect">
                                  <p:stCondLst>
                                    <p:cond delay="0"/>
                                  </p:stCondLst>
                                  <p:childTnLst>
                                    <p:set>
                                      <p:cBhvr>
                                        <p:cTn id="87" dur="1" fill="hold">
                                          <p:stCondLst>
                                            <p:cond delay="0"/>
                                          </p:stCondLst>
                                        </p:cTn>
                                        <p:tgtEl>
                                          <p:spTgt spid="103"/>
                                        </p:tgtEl>
                                        <p:attrNameLst>
                                          <p:attrName>style.visibility</p:attrName>
                                        </p:attrNameLst>
                                      </p:cBhvr>
                                      <p:to>
                                        <p:strVal val="visible"/>
                                      </p:to>
                                    </p:set>
                                    <p:animEffect transition="in" filter="fade">
                                      <p:cBhvr>
                                        <p:cTn id="88" dur="200"/>
                                        <p:tgtEl>
                                          <p:spTgt spid="103"/>
                                        </p:tgtEl>
                                      </p:cBhvr>
                                    </p:animEffect>
                                  </p:childTnLst>
                                </p:cTn>
                              </p:par>
                              <p:par>
                                <p:cTn id="89" presetID="18" presetClass="entr" presetSubtype="6" fill="hold" grpId="0" nodeType="withEffect">
                                  <p:stCondLst>
                                    <p:cond delay="0"/>
                                  </p:stCondLst>
                                  <p:childTnLst>
                                    <p:set>
                                      <p:cBhvr>
                                        <p:cTn id="90" dur="1" fill="hold">
                                          <p:stCondLst>
                                            <p:cond delay="0"/>
                                          </p:stCondLst>
                                        </p:cTn>
                                        <p:tgtEl>
                                          <p:spTgt spid="102"/>
                                        </p:tgtEl>
                                        <p:attrNameLst>
                                          <p:attrName>style.visibility</p:attrName>
                                        </p:attrNameLst>
                                      </p:cBhvr>
                                      <p:to>
                                        <p:strVal val="visible"/>
                                      </p:to>
                                    </p:set>
                                    <p:animEffect transition="in" filter="strips(downRight)">
                                      <p:cBhvr>
                                        <p:cTn id="91" dur="20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78" grpId="0" animBg="1"/>
      <p:bldP spid="78" grpId="1" animBg="1"/>
      <p:bldP spid="79" grpId="0" animBg="1"/>
      <p:bldP spid="79" grpId="1" animBg="1"/>
      <p:bldP spid="80" grpId="0" animBg="1"/>
      <p:bldP spid="80" grpId="1" animBg="1"/>
      <p:bldP spid="81" grpId="0" animBg="1"/>
      <p:bldP spid="81" grpId="1" animBg="1"/>
      <p:bldP spid="82" grpId="0" animBg="1"/>
      <p:bldP spid="83" grpId="0" animBg="1"/>
      <p:bldP spid="84" grpId="0" animBg="1"/>
      <p:bldP spid="85" grpId="0" animBg="1"/>
      <p:bldP spid="102" grpId="0"/>
      <p:bldP spid="103" grpId="0"/>
      <p:bldP spid="104" grpId="0"/>
      <p:bldP spid="105" grpId="0"/>
      <p:bldP spid="106" grpId="0"/>
      <p:bldP spid="107" grpId="0"/>
      <p:bldP spid="108" grpId="0"/>
      <p:bldP spid="10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a:spLocks noChangeArrowheads="1"/>
          </p:cNvSpPr>
          <p:nvPr/>
        </p:nvSpPr>
        <p:spPr bwMode="auto">
          <a:xfrm>
            <a:off x="900940" y="408385"/>
            <a:ext cx="20313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dirty="0">
                <a:solidFill>
                  <a:srgbClr val="197519"/>
                </a:solidFill>
              </a:rPr>
              <a:t>点击此处输入标题</a:t>
            </a:r>
          </a:p>
        </p:txBody>
      </p:sp>
      <p:sp>
        <p:nvSpPr>
          <p:cNvPr id="32" name="等腰三角形 31"/>
          <p:cNvSpPr>
            <a:spLocks noChangeArrowheads="1"/>
          </p:cNvSpPr>
          <p:nvPr/>
        </p:nvSpPr>
        <p:spPr bwMode="auto">
          <a:xfrm>
            <a:off x="147638" y="270273"/>
            <a:ext cx="422672" cy="364331"/>
          </a:xfrm>
          <a:prstGeom prst="triangle">
            <a:avLst>
              <a:gd name="adj" fmla="val 50000"/>
            </a:avLst>
          </a:prstGeom>
          <a:solidFill>
            <a:srgbClr val="19751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3" name="等腰三角形 32"/>
          <p:cNvSpPr>
            <a:spLocks noChangeArrowheads="1"/>
          </p:cNvSpPr>
          <p:nvPr/>
        </p:nvSpPr>
        <p:spPr bwMode="auto">
          <a:xfrm>
            <a:off x="570310" y="522685"/>
            <a:ext cx="198834" cy="171450"/>
          </a:xfrm>
          <a:prstGeom prst="triangle">
            <a:avLst>
              <a:gd name="adj" fmla="val 50000"/>
            </a:avLst>
          </a:prstGeom>
          <a:solidFill>
            <a:srgbClr val="197519">
              <a:alpha val="8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4" name="等腰三角形 33"/>
          <p:cNvSpPr>
            <a:spLocks noChangeArrowheads="1"/>
          </p:cNvSpPr>
          <p:nvPr/>
        </p:nvSpPr>
        <p:spPr bwMode="auto">
          <a:xfrm flipH="1">
            <a:off x="472679" y="352425"/>
            <a:ext cx="64294" cy="55960"/>
          </a:xfrm>
          <a:prstGeom prst="triangle">
            <a:avLst>
              <a:gd name="adj" fmla="val 50000"/>
            </a:avLst>
          </a:prstGeom>
          <a:solidFill>
            <a:srgbClr val="197519">
              <a:alpha val="46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5" name="等腰三角形 34"/>
          <p:cNvSpPr>
            <a:spLocks noChangeArrowheads="1"/>
          </p:cNvSpPr>
          <p:nvPr/>
        </p:nvSpPr>
        <p:spPr bwMode="auto">
          <a:xfrm>
            <a:off x="625079" y="367904"/>
            <a:ext cx="133350" cy="114300"/>
          </a:xfrm>
          <a:prstGeom prst="triangle">
            <a:avLst>
              <a:gd name="adj" fmla="val 50000"/>
            </a:avLst>
          </a:prstGeom>
          <a:solidFill>
            <a:srgbClr val="197519">
              <a:alpha val="71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nvGrpSpPr>
          <p:cNvPr id="36" name="Group 1"/>
          <p:cNvGrpSpPr/>
          <p:nvPr/>
        </p:nvGrpSpPr>
        <p:grpSpPr>
          <a:xfrm>
            <a:off x="2011221" y="1777679"/>
            <a:ext cx="4402853" cy="2001706"/>
            <a:chOff x="3345973" y="2694618"/>
            <a:chExt cx="5547900" cy="2522288"/>
          </a:xfrm>
        </p:grpSpPr>
        <p:sp>
          <p:nvSpPr>
            <p:cNvPr id="37" name="Shape 1918"/>
            <p:cNvSpPr/>
            <p:nvPr/>
          </p:nvSpPr>
          <p:spPr>
            <a:xfrm>
              <a:off x="3345973" y="3538210"/>
              <a:ext cx="1033993" cy="1034033"/>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F1F1F1"/>
            </a:solidFill>
            <a:ln w="12700" cap="flat">
              <a:noFill/>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a:solidFill>
                  <a:srgbClr val="FFFFFF"/>
                </a:solidFill>
                <a:latin typeface="微软雅黑"/>
                <a:ea typeface="Helvetica Light"/>
                <a:cs typeface="Helvetica Light"/>
                <a:sym typeface="Helvetica Light"/>
              </a:endParaRPr>
            </a:p>
          </p:txBody>
        </p:sp>
        <p:sp>
          <p:nvSpPr>
            <p:cNvPr id="38" name="Shape 1919"/>
            <p:cNvSpPr/>
            <p:nvPr/>
          </p:nvSpPr>
          <p:spPr>
            <a:xfrm>
              <a:off x="4405914" y="3108409"/>
              <a:ext cx="1498259" cy="1498316"/>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F1F1F1"/>
            </a:solidFill>
            <a:ln w="12700" cap="flat">
              <a:noFill/>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a:solidFill>
                  <a:srgbClr val="FFFFFF"/>
                </a:solidFill>
                <a:latin typeface="微软雅黑"/>
                <a:ea typeface="Helvetica Light"/>
                <a:cs typeface="Helvetica Light"/>
                <a:sym typeface="Helvetica Light"/>
              </a:endParaRPr>
            </a:p>
          </p:txBody>
        </p:sp>
        <p:sp>
          <p:nvSpPr>
            <p:cNvPr id="39" name="Shape 1920"/>
            <p:cNvSpPr/>
            <p:nvPr/>
          </p:nvSpPr>
          <p:spPr>
            <a:xfrm>
              <a:off x="5996192" y="3446848"/>
              <a:ext cx="1216710" cy="1216756"/>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F1F1F1"/>
            </a:solidFill>
            <a:ln w="12700" cap="flat">
              <a:noFill/>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a:solidFill>
                  <a:srgbClr val="FFFFFF"/>
                </a:solidFill>
                <a:latin typeface="微软雅黑"/>
                <a:ea typeface="Helvetica Light"/>
                <a:cs typeface="Helvetica Light"/>
                <a:sym typeface="Helvetica Light"/>
              </a:endParaRPr>
            </a:p>
          </p:txBody>
        </p:sp>
        <p:sp>
          <p:nvSpPr>
            <p:cNvPr id="40" name="Shape 1921"/>
            <p:cNvSpPr/>
            <p:nvPr/>
          </p:nvSpPr>
          <p:spPr>
            <a:xfrm>
              <a:off x="5797470" y="2694618"/>
              <a:ext cx="747531" cy="747559"/>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F1F1F1"/>
            </a:solidFill>
            <a:ln w="12700" cap="flat">
              <a:noFill/>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a:solidFill>
                  <a:srgbClr val="FFFFFF"/>
                </a:solidFill>
                <a:latin typeface="微软雅黑"/>
                <a:ea typeface="Helvetica Light"/>
                <a:cs typeface="Helvetica Light"/>
                <a:sym typeface="Helvetica Light"/>
              </a:endParaRPr>
            </a:p>
          </p:txBody>
        </p:sp>
        <p:sp>
          <p:nvSpPr>
            <p:cNvPr id="41" name="Shape 1922"/>
            <p:cNvSpPr/>
            <p:nvPr/>
          </p:nvSpPr>
          <p:spPr>
            <a:xfrm>
              <a:off x="6936848" y="4530710"/>
              <a:ext cx="686169" cy="686196"/>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F1F1F1"/>
            </a:solidFill>
            <a:ln w="12700" cap="flat">
              <a:noFill/>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a:solidFill>
                  <a:srgbClr val="FFFFFF"/>
                </a:solidFill>
                <a:latin typeface="微软雅黑"/>
                <a:ea typeface="Helvetica Light"/>
                <a:cs typeface="Helvetica Light"/>
                <a:sym typeface="Helvetica Light"/>
              </a:endParaRPr>
            </a:p>
          </p:txBody>
        </p:sp>
        <p:sp>
          <p:nvSpPr>
            <p:cNvPr id="42" name="Shape 1923"/>
            <p:cNvSpPr/>
            <p:nvPr/>
          </p:nvSpPr>
          <p:spPr>
            <a:xfrm>
              <a:off x="7317794" y="3125623"/>
              <a:ext cx="1576079" cy="1576140"/>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F1F1F1"/>
            </a:solidFill>
            <a:ln w="12700" cap="flat">
              <a:noFill/>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a:solidFill>
                  <a:srgbClr val="FFFFFF"/>
                </a:solidFill>
                <a:latin typeface="微软雅黑"/>
                <a:ea typeface="Helvetica Light"/>
                <a:cs typeface="Helvetica Light"/>
                <a:sym typeface="Helvetica Light"/>
              </a:endParaRPr>
            </a:p>
          </p:txBody>
        </p:sp>
      </p:grpSp>
      <p:sp>
        <p:nvSpPr>
          <p:cNvPr id="43" name="Shape 1931"/>
          <p:cNvSpPr/>
          <p:nvPr/>
        </p:nvSpPr>
        <p:spPr>
          <a:xfrm>
            <a:off x="1099454" y="2814259"/>
            <a:ext cx="1338888" cy="427740"/>
          </a:xfrm>
          <a:custGeom>
            <a:avLst/>
            <a:gdLst/>
            <a:ahLst/>
            <a:cxnLst>
              <a:cxn ang="0">
                <a:pos x="wd2" y="hd2"/>
              </a:cxn>
              <a:cxn ang="5400000">
                <a:pos x="wd2" y="hd2"/>
              </a:cxn>
              <a:cxn ang="10800000">
                <a:pos x="wd2" y="hd2"/>
              </a:cxn>
              <a:cxn ang="16200000">
                <a:pos x="wd2" y="hd2"/>
              </a:cxn>
            </a:cxnLst>
            <a:rect l="0" t="0" r="r" b="b"/>
            <a:pathLst>
              <a:path w="21600" h="18203" extrusionOk="0">
                <a:moveTo>
                  <a:pt x="0" y="18203"/>
                </a:moveTo>
                <a:cubicBezTo>
                  <a:pt x="6036" y="1983"/>
                  <a:pt x="13236" y="-3397"/>
                  <a:pt x="21600" y="2063"/>
                </a:cubicBezTo>
              </a:path>
            </a:pathLst>
          </a:custGeom>
          <a:ln w="25400">
            <a:solidFill>
              <a:srgbClr val="009900"/>
            </a:solidFill>
            <a:miter lim="400000"/>
            <a:headEnd type="triangle"/>
            <a:tailEnd type="oval"/>
          </a:ln>
        </p:spPr>
        <p:txBody>
          <a:bodyPr/>
          <a:lstStyle/>
          <a:p>
            <a:pPr>
              <a:defRPr/>
            </a:pPr>
            <a:endParaRPr sz="1133" kern="0">
              <a:solidFill>
                <a:prstClr val="black"/>
              </a:solidFill>
              <a:latin typeface="微软雅黑"/>
              <a:ea typeface="微软雅黑"/>
            </a:endParaRPr>
          </a:p>
        </p:txBody>
      </p:sp>
      <p:sp>
        <p:nvSpPr>
          <p:cNvPr id="44" name="Shape 1932"/>
          <p:cNvSpPr/>
          <p:nvPr/>
        </p:nvSpPr>
        <p:spPr>
          <a:xfrm>
            <a:off x="3344457" y="1472296"/>
            <a:ext cx="200230" cy="1250185"/>
          </a:xfrm>
          <a:custGeom>
            <a:avLst/>
            <a:gdLst/>
            <a:ahLst/>
            <a:cxnLst>
              <a:cxn ang="0">
                <a:pos x="wd2" y="hd2"/>
              </a:cxn>
              <a:cxn ang="5400000">
                <a:pos x="wd2" y="hd2"/>
              </a:cxn>
              <a:cxn ang="10800000">
                <a:pos x="wd2" y="hd2"/>
              </a:cxn>
              <a:cxn ang="16200000">
                <a:pos x="wd2" y="hd2"/>
              </a:cxn>
            </a:cxnLst>
            <a:rect l="0" t="0" r="r" b="b"/>
            <a:pathLst>
              <a:path w="16477" h="21600" extrusionOk="0">
                <a:moveTo>
                  <a:pt x="0" y="0"/>
                </a:moveTo>
                <a:cubicBezTo>
                  <a:pt x="19121" y="3557"/>
                  <a:pt x="21600" y="10757"/>
                  <a:pt x="7438" y="21600"/>
                </a:cubicBezTo>
              </a:path>
            </a:pathLst>
          </a:custGeom>
          <a:ln w="25400">
            <a:solidFill>
              <a:srgbClr val="009900"/>
            </a:solidFill>
            <a:miter lim="400000"/>
            <a:headEnd type="triangle"/>
            <a:tailEnd type="oval"/>
          </a:ln>
        </p:spPr>
        <p:txBody>
          <a:bodyPr/>
          <a:lstStyle/>
          <a:p>
            <a:pPr>
              <a:defRPr/>
            </a:pPr>
            <a:endParaRPr sz="1133" kern="0">
              <a:solidFill>
                <a:prstClr val="black"/>
              </a:solidFill>
              <a:latin typeface="微软雅黑"/>
              <a:ea typeface="微软雅黑"/>
            </a:endParaRPr>
          </a:p>
        </p:txBody>
      </p:sp>
      <p:sp>
        <p:nvSpPr>
          <p:cNvPr id="45" name="Shape 1933"/>
          <p:cNvSpPr/>
          <p:nvPr/>
        </p:nvSpPr>
        <p:spPr>
          <a:xfrm>
            <a:off x="5131630" y="3492315"/>
            <a:ext cx="341673" cy="379982"/>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9013" y="17716"/>
                  <a:pt x="1813" y="10516"/>
                  <a:pt x="0" y="0"/>
                </a:cubicBezTo>
              </a:path>
            </a:pathLst>
          </a:custGeom>
          <a:ln w="25400">
            <a:solidFill>
              <a:schemeClr val="accent2"/>
            </a:solidFill>
            <a:miter lim="400000"/>
            <a:headEnd type="triangle"/>
            <a:tailEnd type="oval"/>
          </a:ln>
        </p:spPr>
        <p:txBody>
          <a:bodyPr/>
          <a:lstStyle/>
          <a:p>
            <a:pPr>
              <a:defRPr/>
            </a:pPr>
            <a:endParaRPr sz="1133" kern="0">
              <a:solidFill>
                <a:prstClr val="black"/>
              </a:solidFill>
              <a:latin typeface="微软雅黑"/>
              <a:ea typeface="微软雅黑"/>
            </a:endParaRPr>
          </a:p>
        </p:txBody>
      </p:sp>
      <p:sp>
        <p:nvSpPr>
          <p:cNvPr id="46" name="Shape 1934"/>
          <p:cNvSpPr/>
          <p:nvPr/>
        </p:nvSpPr>
        <p:spPr>
          <a:xfrm>
            <a:off x="4015485" y="2828682"/>
            <a:ext cx="581087" cy="760169"/>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9667" y="19821"/>
                  <a:pt x="16867" y="12621"/>
                  <a:pt x="21600" y="0"/>
                </a:cubicBezTo>
              </a:path>
            </a:pathLst>
          </a:custGeom>
          <a:ln w="25400">
            <a:solidFill>
              <a:srgbClr val="009900"/>
            </a:solidFill>
            <a:miter lim="400000"/>
            <a:headEnd type="triangle"/>
            <a:tailEnd type="oval"/>
          </a:ln>
        </p:spPr>
        <p:txBody>
          <a:bodyPr/>
          <a:lstStyle/>
          <a:p>
            <a:pPr>
              <a:defRPr/>
            </a:pPr>
            <a:endParaRPr sz="1133" kern="0">
              <a:solidFill>
                <a:prstClr val="black"/>
              </a:solidFill>
              <a:latin typeface="微软雅黑"/>
              <a:ea typeface="微软雅黑"/>
            </a:endParaRPr>
          </a:p>
        </p:txBody>
      </p:sp>
      <p:sp>
        <p:nvSpPr>
          <p:cNvPr id="47" name="Shape 1925"/>
          <p:cNvSpPr/>
          <p:nvPr/>
        </p:nvSpPr>
        <p:spPr>
          <a:xfrm>
            <a:off x="2011222" y="2447160"/>
            <a:ext cx="820584" cy="820616"/>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009900"/>
          </a:solidFill>
          <a:ln w="12700">
            <a:miter lim="400000"/>
          </a:ln>
        </p:spPr>
        <p:txBody>
          <a:bodyPr lIns="30236" tIns="30236" rIns="30236" bIns="30236" anchor="ct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48" name="Shape 1926"/>
          <p:cNvSpPr/>
          <p:nvPr/>
        </p:nvSpPr>
        <p:spPr>
          <a:xfrm>
            <a:off x="2852398" y="2106067"/>
            <a:ext cx="1189029" cy="1189075"/>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009900"/>
          </a:solidFill>
          <a:ln w="12700">
            <a:miter lim="400000"/>
          </a:ln>
        </p:spPr>
        <p:txBody>
          <a:bodyPr lIns="30236" tIns="30236" rIns="30236" bIns="30236" anchor="ct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49" name="Shape 1927"/>
          <p:cNvSpPr/>
          <p:nvPr/>
        </p:nvSpPr>
        <p:spPr>
          <a:xfrm>
            <a:off x="4114453" y="2374654"/>
            <a:ext cx="965590" cy="965626"/>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009900"/>
          </a:solidFill>
          <a:ln w="12700">
            <a:miter lim="400000"/>
          </a:ln>
        </p:spPr>
        <p:txBody>
          <a:bodyPr lIns="30236" tIns="30236" rIns="30236" bIns="30236" anchor="ct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50" name="Shape 1928"/>
          <p:cNvSpPr/>
          <p:nvPr/>
        </p:nvSpPr>
        <p:spPr>
          <a:xfrm>
            <a:off x="3956746" y="1777679"/>
            <a:ext cx="593246" cy="593268"/>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009900"/>
          </a:solidFill>
          <a:ln w="12700">
            <a:miter lim="400000"/>
          </a:ln>
        </p:spPr>
        <p:txBody>
          <a:bodyPr lIns="30236" tIns="30236" rIns="30236" bIns="30236" anchor="ct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51" name="Shape 1929"/>
          <p:cNvSpPr/>
          <p:nvPr/>
        </p:nvSpPr>
        <p:spPr>
          <a:xfrm>
            <a:off x="4860964" y="3234815"/>
            <a:ext cx="544549" cy="544569"/>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009900"/>
          </a:solidFill>
          <a:ln w="12700">
            <a:miter lim="400000"/>
          </a:ln>
        </p:spPr>
        <p:txBody>
          <a:bodyPr lIns="30236" tIns="30236" rIns="30236" bIns="30236" anchor="ct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52" name="Shape 1930"/>
          <p:cNvSpPr/>
          <p:nvPr/>
        </p:nvSpPr>
        <p:spPr>
          <a:xfrm>
            <a:off x="5163286" y="2119727"/>
            <a:ext cx="1250787" cy="1250836"/>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009900"/>
          </a:solidFill>
          <a:ln w="12700">
            <a:miter lim="400000"/>
          </a:ln>
        </p:spPr>
        <p:txBody>
          <a:bodyPr lIns="30236" tIns="30236" rIns="30236" bIns="30236" anchor="ctr"/>
          <a:lstStyle/>
          <a:p>
            <a:pPr>
              <a:defRPr sz="3200">
                <a:solidFill>
                  <a:srgbClr val="FFFFFF"/>
                </a:solidFill>
                <a:latin typeface="Helvetica Light"/>
                <a:ea typeface="Helvetica Light"/>
                <a:cs typeface="Helvetica Light"/>
                <a:sym typeface="Helvetica Light"/>
              </a:defRPr>
            </a:pPr>
            <a:endParaRPr sz="2540" kern="0">
              <a:solidFill>
                <a:srgbClr val="FFFFFF"/>
              </a:solidFill>
              <a:latin typeface="微软雅黑"/>
              <a:ea typeface="Helvetica Light"/>
              <a:cs typeface="Helvetica Light"/>
              <a:sym typeface="Helvetica Light"/>
            </a:endParaRPr>
          </a:p>
        </p:txBody>
      </p:sp>
      <p:sp>
        <p:nvSpPr>
          <p:cNvPr id="53" name="Shape 1935"/>
          <p:cNvSpPr/>
          <p:nvPr/>
        </p:nvSpPr>
        <p:spPr>
          <a:xfrm>
            <a:off x="5778553" y="2682404"/>
            <a:ext cx="965050" cy="83177"/>
          </a:xfrm>
          <a:custGeom>
            <a:avLst/>
            <a:gdLst/>
            <a:ahLst/>
            <a:cxnLst>
              <a:cxn ang="0">
                <a:pos x="wd2" y="hd2"/>
              </a:cxn>
              <a:cxn ang="5400000">
                <a:pos x="wd2" y="hd2"/>
              </a:cxn>
              <a:cxn ang="10800000">
                <a:pos x="wd2" y="hd2"/>
              </a:cxn>
              <a:cxn ang="16200000">
                <a:pos x="wd2" y="hd2"/>
              </a:cxn>
            </a:cxnLst>
            <a:rect l="0" t="0" r="r" b="b"/>
            <a:pathLst>
              <a:path w="21600" h="16274" extrusionOk="0">
                <a:moveTo>
                  <a:pt x="21600" y="16274"/>
                </a:moveTo>
                <a:cubicBezTo>
                  <a:pt x="15105" y="-3958"/>
                  <a:pt x="7905" y="-5326"/>
                  <a:pt x="0" y="12169"/>
                </a:cubicBezTo>
              </a:path>
            </a:pathLst>
          </a:custGeom>
          <a:ln w="25400">
            <a:solidFill>
              <a:srgbClr val="009900"/>
            </a:solidFill>
            <a:miter lim="400000"/>
            <a:headEnd type="triangle"/>
            <a:tailEnd type="oval"/>
          </a:ln>
        </p:spPr>
        <p:txBody>
          <a:bodyPr/>
          <a:lstStyle/>
          <a:p>
            <a:pPr>
              <a:defRPr/>
            </a:pPr>
            <a:endParaRPr sz="1133" kern="0">
              <a:solidFill>
                <a:prstClr val="black"/>
              </a:solidFill>
              <a:latin typeface="微软雅黑"/>
              <a:ea typeface="微软雅黑"/>
            </a:endParaRPr>
          </a:p>
        </p:txBody>
      </p:sp>
      <p:sp>
        <p:nvSpPr>
          <p:cNvPr id="54" name="Shape 1936"/>
          <p:cNvSpPr/>
          <p:nvPr/>
        </p:nvSpPr>
        <p:spPr>
          <a:xfrm>
            <a:off x="4258724" y="1493687"/>
            <a:ext cx="404792" cy="58609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7563" y="2893"/>
                  <a:pt x="363" y="10093"/>
                  <a:pt x="0" y="21600"/>
                </a:cubicBezTo>
              </a:path>
            </a:pathLst>
          </a:custGeom>
          <a:ln w="25400">
            <a:solidFill>
              <a:srgbClr val="009900"/>
            </a:solidFill>
            <a:miter lim="400000"/>
            <a:headEnd type="triangle"/>
            <a:tailEnd type="oval"/>
          </a:ln>
        </p:spPr>
        <p:txBody>
          <a:bodyPr/>
          <a:lstStyle/>
          <a:p>
            <a:pPr>
              <a:defRPr/>
            </a:pPr>
            <a:endParaRPr sz="1133" kern="0">
              <a:solidFill>
                <a:prstClr val="black"/>
              </a:solidFill>
              <a:latin typeface="微软雅黑"/>
              <a:ea typeface="微软雅黑"/>
            </a:endParaRPr>
          </a:p>
        </p:txBody>
      </p:sp>
      <p:sp>
        <p:nvSpPr>
          <p:cNvPr id="55" name="TextBox 54"/>
          <p:cNvSpPr txBox="1"/>
          <p:nvPr/>
        </p:nvSpPr>
        <p:spPr>
          <a:xfrm>
            <a:off x="4860964" y="1560471"/>
            <a:ext cx="1916286" cy="512704"/>
          </a:xfrm>
          <a:prstGeom prst="rect">
            <a:avLst/>
          </a:prstGeom>
          <a:noFill/>
        </p:spPr>
        <p:txBody>
          <a:bodyPr wrap="square" lIns="0" tIns="0" rIns="0" bIns="0" rtlCol="0">
            <a:spAutoFit/>
          </a:bodyPr>
          <a:lstStyle/>
          <a:p>
            <a:r>
              <a:rPr lang="zh-CN" altLang="en-US" sz="833" dirty="0">
                <a:solidFill>
                  <a:prstClr val="white">
                    <a:lumMod val="50000"/>
                  </a:prstClr>
                </a:solidFill>
                <a:latin typeface="微软雅黑"/>
                <a:ea typeface="微软雅黑"/>
              </a:rPr>
              <a:t>此处添加详细文本描述，建议与标题相关并符合整体语言风格，语言描述尽量简洁生动。尽量将每页幻灯片的字数控制在</a:t>
            </a:r>
            <a:r>
              <a:rPr lang="en-US" altLang="zh-CN" sz="833" dirty="0">
                <a:solidFill>
                  <a:prstClr val="white">
                    <a:lumMod val="50000"/>
                  </a:prstClr>
                </a:solidFill>
                <a:latin typeface="微软雅黑"/>
                <a:ea typeface="微软雅黑"/>
              </a:rPr>
              <a:t>200</a:t>
            </a:r>
            <a:r>
              <a:rPr lang="zh-CN" altLang="en-US" sz="833" dirty="0">
                <a:solidFill>
                  <a:prstClr val="white">
                    <a:lumMod val="50000"/>
                  </a:prstClr>
                </a:solidFill>
                <a:latin typeface="微软雅黑"/>
                <a:ea typeface="微软雅黑"/>
              </a:rPr>
              <a:t>字以内</a:t>
            </a:r>
          </a:p>
        </p:txBody>
      </p:sp>
      <p:sp>
        <p:nvSpPr>
          <p:cNvPr id="56" name="TextBox 55"/>
          <p:cNvSpPr txBox="1"/>
          <p:nvPr/>
        </p:nvSpPr>
        <p:spPr>
          <a:xfrm>
            <a:off x="4860965" y="1353376"/>
            <a:ext cx="1916285" cy="170944"/>
          </a:xfrm>
          <a:prstGeom prst="rect">
            <a:avLst/>
          </a:prstGeom>
          <a:noFill/>
        </p:spPr>
        <p:txBody>
          <a:bodyPr wrap="square" lIns="0" tIns="0" rIns="0" bIns="0" rtlCol="0">
            <a:spAutoFit/>
          </a:bodyPr>
          <a:lstStyle/>
          <a:p>
            <a:r>
              <a:rPr lang="zh-CN" altLang="en-US" sz="1111" kern="3000" spc="24" dirty="0">
                <a:solidFill>
                  <a:srgbClr val="7F7F7F"/>
                </a:solidFill>
                <a:latin typeface="微软雅黑"/>
                <a:ea typeface="微软雅黑"/>
              </a:rPr>
              <a:t>添加标题</a:t>
            </a:r>
            <a:endParaRPr lang="en-US" altLang="zh-CN" sz="1111" kern="3000" spc="24" dirty="0">
              <a:solidFill>
                <a:srgbClr val="7F7F7F"/>
              </a:solidFill>
              <a:latin typeface="微软雅黑"/>
              <a:ea typeface="微软雅黑"/>
            </a:endParaRPr>
          </a:p>
        </p:txBody>
      </p:sp>
      <p:sp>
        <p:nvSpPr>
          <p:cNvPr id="57" name="TextBox 56"/>
          <p:cNvSpPr txBox="1"/>
          <p:nvPr/>
        </p:nvSpPr>
        <p:spPr>
          <a:xfrm>
            <a:off x="6655939" y="3100611"/>
            <a:ext cx="1916286" cy="512704"/>
          </a:xfrm>
          <a:prstGeom prst="rect">
            <a:avLst/>
          </a:prstGeom>
          <a:noFill/>
        </p:spPr>
        <p:txBody>
          <a:bodyPr wrap="square" lIns="0" tIns="0" rIns="0" bIns="0" rtlCol="0">
            <a:spAutoFit/>
          </a:bodyPr>
          <a:lstStyle/>
          <a:p>
            <a:r>
              <a:rPr lang="zh-CN" altLang="en-US" sz="833" dirty="0">
                <a:solidFill>
                  <a:prstClr val="white">
                    <a:lumMod val="50000"/>
                  </a:prstClr>
                </a:solidFill>
                <a:latin typeface="微软雅黑"/>
                <a:ea typeface="微软雅黑"/>
              </a:rPr>
              <a:t>此处添加详细文本描述，建议与标题相关并符合整体语言风格，语言描述尽量简洁生动。尽量将每页幻灯片的字数控制在</a:t>
            </a:r>
            <a:r>
              <a:rPr lang="en-US" altLang="zh-CN" sz="833" dirty="0">
                <a:solidFill>
                  <a:prstClr val="white">
                    <a:lumMod val="50000"/>
                  </a:prstClr>
                </a:solidFill>
                <a:latin typeface="微软雅黑"/>
                <a:ea typeface="微软雅黑"/>
              </a:rPr>
              <a:t>200</a:t>
            </a:r>
            <a:r>
              <a:rPr lang="zh-CN" altLang="en-US" sz="833" dirty="0">
                <a:solidFill>
                  <a:prstClr val="white">
                    <a:lumMod val="50000"/>
                  </a:prstClr>
                </a:solidFill>
                <a:latin typeface="微软雅黑"/>
                <a:ea typeface="微软雅黑"/>
              </a:rPr>
              <a:t>字以内</a:t>
            </a:r>
          </a:p>
        </p:txBody>
      </p:sp>
      <p:sp>
        <p:nvSpPr>
          <p:cNvPr id="58" name="TextBox 57"/>
          <p:cNvSpPr txBox="1"/>
          <p:nvPr/>
        </p:nvSpPr>
        <p:spPr>
          <a:xfrm>
            <a:off x="6655939" y="2893516"/>
            <a:ext cx="1916285" cy="170944"/>
          </a:xfrm>
          <a:prstGeom prst="rect">
            <a:avLst/>
          </a:prstGeom>
          <a:noFill/>
        </p:spPr>
        <p:txBody>
          <a:bodyPr wrap="square" lIns="0" tIns="0" rIns="0" bIns="0" rtlCol="0">
            <a:spAutoFit/>
          </a:bodyPr>
          <a:lstStyle/>
          <a:p>
            <a:r>
              <a:rPr lang="zh-CN" altLang="en-US" sz="1111" kern="3000" spc="24" dirty="0">
                <a:solidFill>
                  <a:srgbClr val="7F7F7F"/>
                </a:solidFill>
                <a:latin typeface="微软雅黑"/>
                <a:ea typeface="微软雅黑"/>
              </a:rPr>
              <a:t>添加标题</a:t>
            </a:r>
            <a:endParaRPr lang="en-US" altLang="zh-CN" sz="1111" kern="3000" spc="24" dirty="0">
              <a:solidFill>
                <a:srgbClr val="7F7F7F"/>
              </a:solidFill>
              <a:latin typeface="微软雅黑"/>
              <a:ea typeface="微软雅黑"/>
            </a:endParaRPr>
          </a:p>
        </p:txBody>
      </p:sp>
      <p:sp>
        <p:nvSpPr>
          <p:cNvPr id="59" name="TextBox 58"/>
          <p:cNvSpPr txBox="1"/>
          <p:nvPr/>
        </p:nvSpPr>
        <p:spPr>
          <a:xfrm>
            <a:off x="5637084" y="3971742"/>
            <a:ext cx="1916286" cy="512704"/>
          </a:xfrm>
          <a:prstGeom prst="rect">
            <a:avLst/>
          </a:prstGeom>
          <a:noFill/>
        </p:spPr>
        <p:txBody>
          <a:bodyPr wrap="square" lIns="0" tIns="0" rIns="0" bIns="0" rtlCol="0">
            <a:spAutoFit/>
          </a:bodyPr>
          <a:lstStyle/>
          <a:p>
            <a:r>
              <a:rPr lang="zh-CN" altLang="en-US" sz="833" dirty="0">
                <a:solidFill>
                  <a:prstClr val="white">
                    <a:lumMod val="50000"/>
                  </a:prstClr>
                </a:solidFill>
                <a:latin typeface="微软雅黑"/>
                <a:ea typeface="微软雅黑"/>
              </a:rPr>
              <a:t>此处添加详细文本描述，建议与标题相关并符合整体语言风格，语言描述尽量简洁生动。尽量将每页幻灯片的字数控制在</a:t>
            </a:r>
            <a:r>
              <a:rPr lang="en-US" altLang="zh-CN" sz="833" dirty="0">
                <a:solidFill>
                  <a:prstClr val="white">
                    <a:lumMod val="50000"/>
                  </a:prstClr>
                </a:solidFill>
                <a:latin typeface="微软雅黑"/>
                <a:ea typeface="微软雅黑"/>
              </a:rPr>
              <a:t>200</a:t>
            </a:r>
            <a:r>
              <a:rPr lang="zh-CN" altLang="en-US" sz="833" dirty="0">
                <a:solidFill>
                  <a:prstClr val="white">
                    <a:lumMod val="50000"/>
                  </a:prstClr>
                </a:solidFill>
                <a:latin typeface="微软雅黑"/>
                <a:ea typeface="微软雅黑"/>
              </a:rPr>
              <a:t>字以内</a:t>
            </a:r>
          </a:p>
        </p:txBody>
      </p:sp>
      <p:sp>
        <p:nvSpPr>
          <p:cNvPr id="60" name="TextBox 59"/>
          <p:cNvSpPr txBox="1"/>
          <p:nvPr/>
        </p:nvSpPr>
        <p:spPr>
          <a:xfrm>
            <a:off x="5637085" y="3764646"/>
            <a:ext cx="1916285" cy="170944"/>
          </a:xfrm>
          <a:prstGeom prst="rect">
            <a:avLst/>
          </a:prstGeom>
          <a:noFill/>
        </p:spPr>
        <p:txBody>
          <a:bodyPr wrap="square" lIns="0" tIns="0" rIns="0" bIns="0" rtlCol="0">
            <a:spAutoFit/>
          </a:bodyPr>
          <a:lstStyle/>
          <a:p>
            <a:r>
              <a:rPr lang="zh-CN" altLang="en-US" sz="1111" kern="3000" spc="24" dirty="0">
                <a:solidFill>
                  <a:srgbClr val="7F7F7F"/>
                </a:solidFill>
                <a:latin typeface="微软雅黑"/>
                <a:ea typeface="微软雅黑"/>
              </a:rPr>
              <a:t>添加标题</a:t>
            </a:r>
            <a:endParaRPr lang="en-US" altLang="zh-CN" sz="1111" kern="3000" spc="24" dirty="0">
              <a:solidFill>
                <a:srgbClr val="7F7F7F"/>
              </a:solidFill>
              <a:latin typeface="微软雅黑"/>
              <a:ea typeface="微软雅黑"/>
            </a:endParaRPr>
          </a:p>
        </p:txBody>
      </p:sp>
      <p:sp>
        <p:nvSpPr>
          <p:cNvPr id="61" name="TextBox 60"/>
          <p:cNvSpPr txBox="1"/>
          <p:nvPr/>
        </p:nvSpPr>
        <p:spPr>
          <a:xfrm>
            <a:off x="3041331" y="3756705"/>
            <a:ext cx="1916286" cy="512704"/>
          </a:xfrm>
          <a:prstGeom prst="rect">
            <a:avLst/>
          </a:prstGeom>
          <a:noFill/>
        </p:spPr>
        <p:txBody>
          <a:bodyPr wrap="square" lIns="0" tIns="0" rIns="0" bIns="0" rtlCol="0">
            <a:spAutoFit/>
          </a:bodyPr>
          <a:lstStyle/>
          <a:p>
            <a:r>
              <a:rPr lang="zh-CN" altLang="en-US" sz="833" dirty="0">
                <a:solidFill>
                  <a:prstClr val="white">
                    <a:lumMod val="50000"/>
                  </a:prstClr>
                </a:solidFill>
                <a:latin typeface="微软雅黑"/>
                <a:ea typeface="微软雅黑"/>
              </a:rPr>
              <a:t>此处添加详细文本描述，建议与标题相关并符合整体语言风格，语言描述尽量简洁生动。尽量将每页幻灯片的字数控制在</a:t>
            </a:r>
            <a:r>
              <a:rPr lang="en-US" altLang="zh-CN" sz="833" dirty="0">
                <a:solidFill>
                  <a:prstClr val="white">
                    <a:lumMod val="50000"/>
                  </a:prstClr>
                </a:solidFill>
                <a:latin typeface="微软雅黑"/>
                <a:ea typeface="微软雅黑"/>
              </a:rPr>
              <a:t>200</a:t>
            </a:r>
            <a:r>
              <a:rPr lang="zh-CN" altLang="en-US" sz="833" dirty="0">
                <a:solidFill>
                  <a:prstClr val="white">
                    <a:lumMod val="50000"/>
                  </a:prstClr>
                </a:solidFill>
                <a:latin typeface="微软雅黑"/>
                <a:ea typeface="微软雅黑"/>
              </a:rPr>
              <a:t>字以内</a:t>
            </a:r>
          </a:p>
        </p:txBody>
      </p:sp>
      <p:sp>
        <p:nvSpPr>
          <p:cNvPr id="62" name="TextBox 61"/>
          <p:cNvSpPr txBox="1"/>
          <p:nvPr/>
        </p:nvSpPr>
        <p:spPr>
          <a:xfrm>
            <a:off x="3041332" y="3549610"/>
            <a:ext cx="1916285" cy="170944"/>
          </a:xfrm>
          <a:prstGeom prst="rect">
            <a:avLst/>
          </a:prstGeom>
          <a:noFill/>
        </p:spPr>
        <p:txBody>
          <a:bodyPr wrap="square" lIns="0" tIns="0" rIns="0" bIns="0" rtlCol="0">
            <a:spAutoFit/>
          </a:bodyPr>
          <a:lstStyle/>
          <a:p>
            <a:r>
              <a:rPr lang="zh-CN" altLang="en-US" sz="1111" kern="3000" spc="24" dirty="0">
                <a:solidFill>
                  <a:srgbClr val="7F7F7F"/>
                </a:solidFill>
                <a:latin typeface="微软雅黑"/>
                <a:ea typeface="微软雅黑"/>
              </a:rPr>
              <a:t>添加标题</a:t>
            </a:r>
            <a:endParaRPr lang="en-US" altLang="zh-CN" sz="1111" kern="3000" spc="24" dirty="0">
              <a:solidFill>
                <a:srgbClr val="7F7F7F"/>
              </a:solidFill>
              <a:latin typeface="微软雅黑"/>
              <a:ea typeface="微软雅黑"/>
            </a:endParaRPr>
          </a:p>
        </p:txBody>
      </p:sp>
      <p:sp>
        <p:nvSpPr>
          <p:cNvPr id="63" name="TextBox 62"/>
          <p:cNvSpPr txBox="1"/>
          <p:nvPr/>
        </p:nvSpPr>
        <p:spPr>
          <a:xfrm>
            <a:off x="1091462" y="3541068"/>
            <a:ext cx="1673600" cy="512704"/>
          </a:xfrm>
          <a:prstGeom prst="rect">
            <a:avLst/>
          </a:prstGeom>
          <a:noFill/>
        </p:spPr>
        <p:txBody>
          <a:bodyPr wrap="square" lIns="0" tIns="0" rIns="0" bIns="0" rtlCol="0">
            <a:spAutoFit/>
          </a:bodyPr>
          <a:lstStyle/>
          <a:p>
            <a:r>
              <a:rPr lang="zh-CN" altLang="en-US" sz="833" dirty="0">
                <a:solidFill>
                  <a:prstClr val="white">
                    <a:lumMod val="50000"/>
                  </a:prstClr>
                </a:solidFill>
                <a:latin typeface="微软雅黑"/>
                <a:ea typeface="微软雅黑"/>
              </a:rPr>
              <a:t>此处添加详细文本描述，建议与标题相关并符合整体语言风格，语言描述尽量简洁生动。尽量将每页幻灯片的字数控制在</a:t>
            </a:r>
            <a:r>
              <a:rPr lang="en-US" altLang="zh-CN" sz="833" dirty="0">
                <a:solidFill>
                  <a:prstClr val="white">
                    <a:lumMod val="50000"/>
                  </a:prstClr>
                </a:solidFill>
                <a:latin typeface="微软雅黑"/>
                <a:ea typeface="微软雅黑"/>
              </a:rPr>
              <a:t>200</a:t>
            </a:r>
            <a:r>
              <a:rPr lang="zh-CN" altLang="en-US" sz="833" dirty="0">
                <a:solidFill>
                  <a:prstClr val="white">
                    <a:lumMod val="50000"/>
                  </a:prstClr>
                </a:solidFill>
                <a:latin typeface="微软雅黑"/>
                <a:ea typeface="微软雅黑"/>
              </a:rPr>
              <a:t>字以内</a:t>
            </a:r>
          </a:p>
        </p:txBody>
      </p:sp>
      <p:sp>
        <p:nvSpPr>
          <p:cNvPr id="64" name="TextBox 63"/>
          <p:cNvSpPr txBox="1"/>
          <p:nvPr/>
        </p:nvSpPr>
        <p:spPr>
          <a:xfrm>
            <a:off x="1091462" y="3333973"/>
            <a:ext cx="1916285" cy="170944"/>
          </a:xfrm>
          <a:prstGeom prst="rect">
            <a:avLst/>
          </a:prstGeom>
          <a:noFill/>
        </p:spPr>
        <p:txBody>
          <a:bodyPr wrap="square" lIns="0" tIns="0" rIns="0" bIns="0" rtlCol="0">
            <a:spAutoFit/>
          </a:bodyPr>
          <a:lstStyle/>
          <a:p>
            <a:r>
              <a:rPr lang="zh-CN" altLang="en-US" sz="1111" kern="3000" spc="24" dirty="0">
                <a:solidFill>
                  <a:srgbClr val="7F7F7F"/>
                </a:solidFill>
                <a:latin typeface="微软雅黑"/>
                <a:ea typeface="微软雅黑"/>
              </a:rPr>
              <a:t>添加标题</a:t>
            </a:r>
            <a:endParaRPr lang="en-US" altLang="zh-CN" sz="1111" kern="3000" spc="24" dirty="0">
              <a:solidFill>
                <a:srgbClr val="7F7F7F"/>
              </a:solidFill>
              <a:latin typeface="微软雅黑"/>
              <a:ea typeface="微软雅黑"/>
            </a:endParaRPr>
          </a:p>
        </p:txBody>
      </p:sp>
      <p:sp>
        <p:nvSpPr>
          <p:cNvPr id="65" name="TextBox 64"/>
          <p:cNvSpPr txBox="1"/>
          <p:nvPr/>
        </p:nvSpPr>
        <p:spPr>
          <a:xfrm>
            <a:off x="1338370" y="1568245"/>
            <a:ext cx="1916286" cy="512704"/>
          </a:xfrm>
          <a:prstGeom prst="rect">
            <a:avLst/>
          </a:prstGeom>
          <a:noFill/>
        </p:spPr>
        <p:txBody>
          <a:bodyPr wrap="square" lIns="0" tIns="0" rIns="0" bIns="0" rtlCol="0">
            <a:spAutoFit/>
          </a:bodyPr>
          <a:lstStyle/>
          <a:p>
            <a:r>
              <a:rPr lang="zh-CN" altLang="en-US" sz="833" dirty="0">
                <a:solidFill>
                  <a:prstClr val="white">
                    <a:lumMod val="50000"/>
                  </a:prstClr>
                </a:solidFill>
                <a:latin typeface="微软雅黑"/>
                <a:ea typeface="微软雅黑"/>
              </a:rPr>
              <a:t>此处添加详细文本描述，建议与标题相关并符合整体语言风格，语言描述尽量简洁生动。尽量将每页幻灯片的字数控制在</a:t>
            </a:r>
            <a:r>
              <a:rPr lang="en-US" altLang="zh-CN" sz="833" dirty="0">
                <a:solidFill>
                  <a:prstClr val="white">
                    <a:lumMod val="50000"/>
                  </a:prstClr>
                </a:solidFill>
                <a:latin typeface="微软雅黑"/>
                <a:ea typeface="微软雅黑"/>
              </a:rPr>
              <a:t>200</a:t>
            </a:r>
            <a:r>
              <a:rPr lang="zh-CN" altLang="en-US" sz="833" dirty="0">
                <a:solidFill>
                  <a:prstClr val="white">
                    <a:lumMod val="50000"/>
                  </a:prstClr>
                </a:solidFill>
                <a:latin typeface="微软雅黑"/>
                <a:ea typeface="微软雅黑"/>
              </a:rPr>
              <a:t>字以内</a:t>
            </a:r>
          </a:p>
        </p:txBody>
      </p:sp>
      <p:sp>
        <p:nvSpPr>
          <p:cNvPr id="66" name="TextBox 65"/>
          <p:cNvSpPr txBox="1"/>
          <p:nvPr/>
        </p:nvSpPr>
        <p:spPr>
          <a:xfrm>
            <a:off x="1338370" y="1353376"/>
            <a:ext cx="1916285" cy="170944"/>
          </a:xfrm>
          <a:prstGeom prst="rect">
            <a:avLst/>
          </a:prstGeom>
          <a:noFill/>
        </p:spPr>
        <p:txBody>
          <a:bodyPr wrap="square" lIns="0" tIns="0" rIns="0" bIns="0" rtlCol="0">
            <a:spAutoFit/>
          </a:bodyPr>
          <a:lstStyle/>
          <a:p>
            <a:r>
              <a:rPr lang="zh-CN" altLang="en-US" sz="1111" kern="3000" spc="24" dirty="0">
                <a:solidFill>
                  <a:srgbClr val="7F7F7F"/>
                </a:solidFill>
                <a:latin typeface="微软雅黑"/>
                <a:ea typeface="微软雅黑"/>
              </a:rPr>
              <a:t>添加标题</a:t>
            </a:r>
            <a:endParaRPr lang="en-US" altLang="zh-CN" sz="1111" kern="3000" spc="24" dirty="0">
              <a:solidFill>
                <a:srgbClr val="7F7F7F"/>
              </a:solidFill>
              <a:latin typeface="微软雅黑"/>
              <a:ea typeface="微软雅黑"/>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ppt_x</p:attrName>
                                        </p:attrNameLst>
                                      </p:cBhvr>
                                      <p:tavLst>
                                        <p:tav tm="0">
                                          <p:val>
                                            <p:strVal val="0-#ppt_w/2"/>
                                          </p:val>
                                        </p:tav>
                                        <p:tav tm="100000">
                                          <p:val>
                                            <p:strVal val="#ppt_x"/>
                                          </p:val>
                                        </p:tav>
                                      </p:tavLst>
                                    </p:anim>
                                    <p:anim calcmode="lin" valueType="num">
                                      <p:cBhvr>
                                        <p:cTn id="8" dur="500" fill="hold"/>
                                        <p:tgtEl>
                                          <p:spTgt spid="3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3"/>
                                        </p:tgtEl>
                                        <p:attrNameLst>
                                          <p:attrName>style.visibility</p:attrName>
                                        </p:attrNameLst>
                                      </p:cBhvr>
                                      <p:to>
                                        <p:strVal val="visible"/>
                                      </p:to>
                                    </p:set>
                                    <p:anim calcmode="lin" valueType="num">
                                      <p:cBhvr>
                                        <p:cTn id="11" dur="500" fill="hold"/>
                                        <p:tgtEl>
                                          <p:spTgt spid="33"/>
                                        </p:tgtEl>
                                        <p:attrNameLst>
                                          <p:attrName>ppt_x</p:attrName>
                                        </p:attrNameLst>
                                      </p:cBhvr>
                                      <p:tavLst>
                                        <p:tav tm="0">
                                          <p:val>
                                            <p:strVal val="0-#ppt_w/2"/>
                                          </p:val>
                                        </p:tav>
                                        <p:tav tm="100000">
                                          <p:val>
                                            <p:strVal val="#ppt_x"/>
                                          </p:val>
                                        </p:tav>
                                      </p:tavLst>
                                    </p:anim>
                                    <p:anim calcmode="lin" valueType="num">
                                      <p:cBhvr>
                                        <p:cTn id="12" dur="500" fill="hold"/>
                                        <p:tgtEl>
                                          <p:spTgt spid="3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4"/>
                                        </p:tgtEl>
                                        <p:attrNameLst>
                                          <p:attrName>style.visibility</p:attrName>
                                        </p:attrNameLst>
                                      </p:cBhvr>
                                      <p:to>
                                        <p:strVal val="visible"/>
                                      </p:to>
                                    </p:set>
                                    <p:anim calcmode="lin" valueType="num">
                                      <p:cBhvr>
                                        <p:cTn id="15" dur="500" fill="hold"/>
                                        <p:tgtEl>
                                          <p:spTgt spid="34"/>
                                        </p:tgtEl>
                                        <p:attrNameLst>
                                          <p:attrName>ppt_x</p:attrName>
                                        </p:attrNameLst>
                                      </p:cBhvr>
                                      <p:tavLst>
                                        <p:tav tm="0">
                                          <p:val>
                                            <p:strVal val="0-#ppt_w/2"/>
                                          </p:val>
                                        </p:tav>
                                        <p:tav tm="100000">
                                          <p:val>
                                            <p:strVal val="#ppt_x"/>
                                          </p:val>
                                        </p:tav>
                                      </p:tavLst>
                                    </p:anim>
                                    <p:anim calcmode="lin" valueType="num">
                                      <p:cBhvr>
                                        <p:cTn id="16" dur="500" fill="hold"/>
                                        <p:tgtEl>
                                          <p:spTgt spid="34"/>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35"/>
                                        </p:tgtEl>
                                        <p:attrNameLst>
                                          <p:attrName>style.visibility</p:attrName>
                                        </p:attrNameLst>
                                      </p:cBhvr>
                                      <p:to>
                                        <p:strVal val="visible"/>
                                      </p:to>
                                    </p:set>
                                    <p:anim calcmode="lin" valueType="num">
                                      <p:cBhvr>
                                        <p:cTn id="19" dur="500" fill="hold"/>
                                        <p:tgtEl>
                                          <p:spTgt spid="35"/>
                                        </p:tgtEl>
                                        <p:attrNameLst>
                                          <p:attrName>ppt_x</p:attrName>
                                        </p:attrNameLst>
                                      </p:cBhvr>
                                      <p:tavLst>
                                        <p:tav tm="0">
                                          <p:val>
                                            <p:strVal val="0-#ppt_w/2"/>
                                          </p:val>
                                        </p:tav>
                                        <p:tav tm="100000">
                                          <p:val>
                                            <p:strVal val="#ppt_x"/>
                                          </p:val>
                                        </p:tav>
                                      </p:tavLst>
                                    </p:anim>
                                    <p:anim calcmode="lin" valueType="num">
                                      <p:cBhvr>
                                        <p:cTn id="20" dur="500" fill="hold"/>
                                        <p:tgtEl>
                                          <p:spTgt spid="35"/>
                                        </p:tgtEl>
                                        <p:attrNameLst>
                                          <p:attrName>ppt_y</p:attrName>
                                        </p:attrNameLst>
                                      </p:cBhvr>
                                      <p:tavLst>
                                        <p:tav tm="0">
                                          <p:val>
                                            <p:strVal val="#ppt_y"/>
                                          </p:val>
                                        </p:tav>
                                        <p:tav tm="100000">
                                          <p:val>
                                            <p:strVal val="#ppt_y"/>
                                          </p:val>
                                        </p:tav>
                                      </p:tavLst>
                                    </p:anim>
                                  </p:childTnLst>
                                </p:cTn>
                              </p:par>
                              <p:par>
                                <p:cTn id="21" presetID="8" presetClass="emph" presetSubtype="0" fill="hold" grpId="1" nodeType="withEffect">
                                  <p:stCondLst>
                                    <p:cond delay="0"/>
                                  </p:stCondLst>
                                  <p:childTnLst>
                                    <p:animRot by="21600000">
                                      <p:cBhvr>
                                        <p:cTn id="22" dur="500" fill="hold"/>
                                        <p:tgtEl>
                                          <p:spTgt spid="32"/>
                                        </p:tgtEl>
                                        <p:attrNameLst>
                                          <p:attrName>r</p:attrName>
                                        </p:attrNameLst>
                                      </p:cBhvr>
                                    </p:animRot>
                                  </p:childTnLst>
                                </p:cTn>
                              </p:par>
                              <p:par>
                                <p:cTn id="23" presetID="8" presetClass="emph" presetSubtype="0" fill="hold" grpId="1" nodeType="withEffect">
                                  <p:stCondLst>
                                    <p:cond delay="0"/>
                                  </p:stCondLst>
                                  <p:childTnLst>
                                    <p:animRot by="21600000">
                                      <p:cBhvr>
                                        <p:cTn id="24" dur="500" fill="hold"/>
                                        <p:tgtEl>
                                          <p:spTgt spid="33"/>
                                        </p:tgtEl>
                                        <p:attrNameLst>
                                          <p:attrName>r</p:attrName>
                                        </p:attrNameLst>
                                      </p:cBhvr>
                                    </p:animRot>
                                  </p:childTnLst>
                                </p:cTn>
                              </p:par>
                              <p:par>
                                <p:cTn id="25" presetID="8" presetClass="emph" presetSubtype="0" fill="hold" grpId="1" nodeType="withEffect">
                                  <p:stCondLst>
                                    <p:cond delay="0"/>
                                  </p:stCondLst>
                                  <p:childTnLst>
                                    <p:animRot by="21600000">
                                      <p:cBhvr>
                                        <p:cTn id="26" dur="500" fill="hold"/>
                                        <p:tgtEl>
                                          <p:spTgt spid="34"/>
                                        </p:tgtEl>
                                        <p:attrNameLst>
                                          <p:attrName>r</p:attrName>
                                        </p:attrNameLst>
                                      </p:cBhvr>
                                    </p:animRot>
                                  </p:childTnLst>
                                </p:cTn>
                              </p:par>
                              <p:par>
                                <p:cTn id="27" presetID="8" presetClass="emph" presetSubtype="0" fill="hold" grpId="1" nodeType="withEffect">
                                  <p:stCondLst>
                                    <p:cond delay="0"/>
                                  </p:stCondLst>
                                  <p:childTnLst>
                                    <p:animRot by="21600000">
                                      <p:cBhvr>
                                        <p:cTn id="28" dur="500" fill="hold"/>
                                        <p:tgtEl>
                                          <p:spTgt spid="35"/>
                                        </p:tgtEl>
                                        <p:attrNameLst>
                                          <p:attrName>r</p:attrName>
                                        </p:attrNameLst>
                                      </p:cBhvr>
                                    </p:animRot>
                                  </p:childTnLst>
                                </p:cTn>
                              </p:par>
                              <p:par>
                                <p:cTn id="29" presetID="10" presetClass="entr" presetSubtype="0" fill="hold" grpId="0" nodeType="withEffect">
                                  <p:stCondLst>
                                    <p:cond delay="300"/>
                                  </p:stCondLst>
                                  <p:childTnLst>
                                    <p:set>
                                      <p:cBhvr>
                                        <p:cTn id="30" dur="1" fill="hold">
                                          <p:stCondLst>
                                            <p:cond delay="0"/>
                                          </p:stCondLst>
                                        </p:cTn>
                                        <p:tgtEl>
                                          <p:spTgt spid="31"/>
                                        </p:tgtEl>
                                        <p:attrNameLst>
                                          <p:attrName>style.visibility</p:attrName>
                                        </p:attrNameLst>
                                      </p:cBhvr>
                                      <p:to>
                                        <p:strVal val="visible"/>
                                      </p:to>
                                    </p:set>
                                    <p:animEffect transition="in" filter="fade">
                                      <p:cBhvr>
                                        <p:cTn id="31" dur="500"/>
                                        <p:tgtEl>
                                          <p:spTgt spid="31"/>
                                        </p:tgtEl>
                                      </p:cBhvr>
                                    </p:animEffect>
                                  </p:childTnLst>
                                </p:cTn>
                              </p:par>
                            </p:childTnLst>
                          </p:cTn>
                        </p:par>
                        <p:par>
                          <p:cTn id="32" fill="hold">
                            <p:stCondLst>
                              <p:cond delay="800"/>
                            </p:stCondLst>
                            <p:childTnLst>
                              <p:par>
                                <p:cTn id="33" presetID="10" presetClass="entr" presetSubtype="0" fill="hold" nodeType="after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fade">
                                      <p:cBhvr>
                                        <p:cTn id="35" dur="200"/>
                                        <p:tgtEl>
                                          <p:spTgt spid="36"/>
                                        </p:tgtEl>
                                      </p:cBhvr>
                                    </p:animEffect>
                                  </p:childTnLst>
                                </p:cTn>
                              </p:par>
                            </p:childTnLst>
                          </p:cTn>
                        </p:par>
                        <p:par>
                          <p:cTn id="36" fill="hold">
                            <p:stCondLst>
                              <p:cond delay="1000"/>
                            </p:stCondLst>
                            <p:childTnLst>
                              <p:par>
                                <p:cTn id="37" presetID="10" presetClass="entr" presetSubtype="0" fill="hold" grpId="0" nodeType="afterEffect">
                                  <p:stCondLst>
                                    <p:cond delay="0"/>
                                  </p:stCondLst>
                                  <p:childTnLst>
                                    <p:set>
                                      <p:cBhvr>
                                        <p:cTn id="38" dur="1" fill="hold">
                                          <p:stCondLst>
                                            <p:cond delay="0"/>
                                          </p:stCondLst>
                                        </p:cTn>
                                        <p:tgtEl>
                                          <p:spTgt spid="47"/>
                                        </p:tgtEl>
                                        <p:attrNameLst>
                                          <p:attrName>style.visibility</p:attrName>
                                        </p:attrNameLst>
                                      </p:cBhvr>
                                      <p:to>
                                        <p:strVal val="visible"/>
                                      </p:to>
                                    </p:set>
                                    <p:animEffect transition="in" filter="fade">
                                      <p:cBhvr>
                                        <p:cTn id="39" dur="200"/>
                                        <p:tgtEl>
                                          <p:spTgt spid="47"/>
                                        </p:tgtEl>
                                      </p:cBhvr>
                                    </p:animEffect>
                                  </p:childTnLst>
                                </p:cTn>
                              </p:par>
                            </p:childTnLst>
                          </p:cTn>
                        </p:par>
                        <p:par>
                          <p:cTn id="40" fill="hold">
                            <p:stCondLst>
                              <p:cond delay="1200"/>
                            </p:stCondLst>
                            <p:childTnLst>
                              <p:par>
                                <p:cTn id="41" presetID="22" presetClass="entr" presetSubtype="2" fill="hold" grpId="0" nodeType="afterEffect">
                                  <p:stCondLst>
                                    <p:cond delay="0"/>
                                  </p:stCondLst>
                                  <p:childTnLst>
                                    <p:set>
                                      <p:cBhvr>
                                        <p:cTn id="42" dur="1" fill="hold">
                                          <p:stCondLst>
                                            <p:cond delay="0"/>
                                          </p:stCondLst>
                                        </p:cTn>
                                        <p:tgtEl>
                                          <p:spTgt spid="43"/>
                                        </p:tgtEl>
                                        <p:attrNameLst>
                                          <p:attrName>style.visibility</p:attrName>
                                        </p:attrNameLst>
                                      </p:cBhvr>
                                      <p:to>
                                        <p:strVal val="visible"/>
                                      </p:to>
                                    </p:set>
                                    <p:animEffect transition="in" filter="wipe(right)">
                                      <p:cBhvr>
                                        <p:cTn id="43" dur="200"/>
                                        <p:tgtEl>
                                          <p:spTgt spid="43"/>
                                        </p:tgtEl>
                                      </p:cBhvr>
                                    </p:animEffect>
                                  </p:childTnLst>
                                </p:cTn>
                              </p:par>
                            </p:childTnLst>
                          </p:cTn>
                        </p:par>
                        <p:par>
                          <p:cTn id="44" fill="hold">
                            <p:stCondLst>
                              <p:cond delay="1400"/>
                            </p:stCondLst>
                            <p:childTnLst>
                              <p:par>
                                <p:cTn id="45" presetID="1" presetClass="entr" presetSubtype="0" fill="hold" grpId="0" nodeType="afterEffect">
                                  <p:stCondLst>
                                    <p:cond delay="0"/>
                                  </p:stCondLst>
                                  <p:childTnLst>
                                    <p:set>
                                      <p:cBhvr>
                                        <p:cTn id="46" dur="1" fill="hold">
                                          <p:stCondLst>
                                            <p:cond delay="199"/>
                                          </p:stCondLst>
                                        </p:cTn>
                                        <p:tgtEl>
                                          <p:spTgt spid="64"/>
                                        </p:tgtEl>
                                        <p:attrNameLst>
                                          <p:attrName>style.visibility</p:attrName>
                                        </p:attrNameLst>
                                      </p:cBhvr>
                                      <p:to>
                                        <p:strVal val="visible"/>
                                      </p:to>
                                    </p:set>
                                  </p:childTnLst>
                                </p:cTn>
                              </p:par>
                              <p:par>
                                <p:cTn id="47" presetID="18" presetClass="entr" presetSubtype="6" fill="hold" grpId="0" nodeType="withEffect">
                                  <p:stCondLst>
                                    <p:cond delay="0"/>
                                  </p:stCondLst>
                                  <p:childTnLst>
                                    <p:set>
                                      <p:cBhvr>
                                        <p:cTn id="48" dur="1" fill="hold">
                                          <p:stCondLst>
                                            <p:cond delay="0"/>
                                          </p:stCondLst>
                                        </p:cTn>
                                        <p:tgtEl>
                                          <p:spTgt spid="63"/>
                                        </p:tgtEl>
                                        <p:attrNameLst>
                                          <p:attrName>style.visibility</p:attrName>
                                        </p:attrNameLst>
                                      </p:cBhvr>
                                      <p:to>
                                        <p:strVal val="visible"/>
                                      </p:to>
                                    </p:set>
                                    <p:animEffect transition="in" filter="strips(downRight)">
                                      <p:cBhvr>
                                        <p:cTn id="49" dur="200"/>
                                        <p:tgtEl>
                                          <p:spTgt spid="63"/>
                                        </p:tgtEl>
                                      </p:cBhvr>
                                    </p:animEffect>
                                  </p:childTnLst>
                                </p:cTn>
                              </p:par>
                            </p:childTnLst>
                          </p:cTn>
                        </p:par>
                        <p:par>
                          <p:cTn id="50" fill="hold">
                            <p:stCondLst>
                              <p:cond delay="1600"/>
                            </p:stCondLst>
                            <p:childTnLst>
                              <p:par>
                                <p:cTn id="51" presetID="10" presetClass="entr" presetSubtype="0" fill="hold" grpId="0" nodeType="afterEffect">
                                  <p:stCondLst>
                                    <p:cond delay="0"/>
                                  </p:stCondLst>
                                  <p:childTnLst>
                                    <p:set>
                                      <p:cBhvr>
                                        <p:cTn id="52" dur="1" fill="hold">
                                          <p:stCondLst>
                                            <p:cond delay="0"/>
                                          </p:stCondLst>
                                        </p:cTn>
                                        <p:tgtEl>
                                          <p:spTgt spid="48"/>
                                        </p:tgtEl>
                                        <p:attrNameLst>
                                          <p:attrName>style.visibility</p:attrName>
                                        </p:attrNameLst>
                                      </p:cBhvr>
                                      <p:to>
                                        <p:strVal val="visible"/>
                                      </p:to>
                                    </p:set>
                                    <p:animEffect transition="in" filter="fade">
                                      <p:cBhvr>
                                        <p:cTn id="53" dur="200"/>
                                        <p:tgtEl>
                                          <p:spTgt spid="48"/>
                                        </p:tgtEl>
                                      </p:cBhvr>
                                    </p:animEffect>
                                  </p:childTnLst>
                                </p:cTn>
                              </p:par>
                            </p:childTnLst>
                          </p:cTn>
                        </p:par>
                        <p:par>
                          <p:cTn id="54" fill="hold">
                            <p:stCondLst>
                              <p:cond delay="1800"/>
                            </p:stCondLst>
                            <p:childTnLst>
                              <p:par>
                                <p:cTn id="55" presetID="22" presetClass="entr" presetSubtype="4" fill="hold" grpId="0" nodeType="afterEffect">
                                  <p:stCondLst>
                                    <p:cond delay="0"/>
                                  </p:stCondLst>
                                  <p:childTnLst>
                                    <p:set>
                                      <p:cBhvr>
                                        <p:cTn id="56" dur="1" fill="hold">
                                          <p:stCondLst>
                                            <p:cond delay="0"/>
                                          </p:stCondLst>
                                        </p:cTn>
                                        <p:tgtEl>
                                          <p:spTgt spid="44"/>
                                        </p:tgtEl>
                                        <p:attrNameLst>
                                          <p:attrName>style.visibility</p:attrName>
                                        </p:attrNameLst>
                                      </p:cBhvr>
                                      <p:to>
                                        <p:strVal val="visible"/>
                                      </p:to>
                                    </p:set>
                                    <p:animEffect transition="in" filter="wipe(down)">
                                      <p:cBhvr>
                                        <p:cTn id="57" dur="200"/>
                                        <p:tgtEl>
                                          <p:spTgt spid="44"/>
                                        </p:tgtEl>
                                      </p:cBhvr>
                                    </p:animEffect>
                                  </p:childTnLst>
                                </p:cTn>
                              </p:par>
                            </p:childTnLst>
                          </p:cTn>
                        </p:par>
                        <p:par>
                          <p:cTn id="58" fill="hold">
                            <p:stCondLst>
                              <p:cond delay="2000"/>
                            </p:stCondLst>
                            <p:childTnLst>
                              <p:par>
                                <p:cTn id="59" presetID="1" presetClass="entr" presetSubtype="0" fill="hold" grpId="0" nodeType="afterEffect">
                                  <p:stCondLst>
                                    <p:cond delay="0"/>
                                  </p:stCondLst>
                                  <p:childTnLst>
                                    <p:set>
                                      <p:cBhvr>
                                        <p:cTn id="60" dur="1" fill="hold">
                                          <p:stCondLst>
                                            <p:cond delay="199"/>
                                          </p:stCondLst>
                                        </p:cTn>
                                        <p:tgtEl>
                                          <p:spTgt spid="66"/>
                                        </p:tgtEl>
                                        <p:attrNameLst>
                                          <p:attrName>style.visibility</p:attrName>
                                        </p:attrNameLst>
                                      </p:cBhvr>
                                      <p:to>
                                        <p:strVal val="visible"/>
                                      </p:to>
                                    </p:set>
                                  </p:childTnLst>
                                </p:cTn>
                              </p:par>
                              <p:par>
                                <p:cTn id="61" presetID="18" presetClass="entr" presetSubtype="6" fill="hold" grpId="0" nodeType="withEffect">
                                  <p:stCondLst>
                                    <p:cond delay="0"/>
                                  </p:stCondLst>
                                  <p:childTnLst>
                                    <p:set>
                                      <p:cBhvr>
                                        <p:cTn id="62" dur="1" fill="hold">
                                          <p:stCondLst>
                                            <p:cond delay="0"/>
                                          </p:stCondLst>
                                        </p:cTn>
                                        <p:tgtEl>
                                          <p:spTgt spid="65"/>
                                        </p:tgtEl>
                                        <p:attrNameLst>
                                          <p:attrName>style.visibility</p:attrName>
                                        </p:attrNameLst>
                                      </p:cBhvr>
                                      <p:to>
                                        <p:strVal val="visible"/>
                                      </p:to>
                                    </p:set>
                                    <p:animEffect transition="in" filter="strips(downRight)">
                                      <p:cBhvr>
                                        <p:cTn id="63" dur="200"/>
                                        <p:tgtEl>
                                          <p:spTgt spid="65"/>
                                        </p:tgtEl>
                                      </p:cBhvr>
                                    </p:animEffect>
                                  </p:childTnLst>
                                </p:cTn>
                              </p:par>
                            </p:childTnLst>
                          </p:cTn>
                        </p:par>
                        <p:par>
                          <p:cTn id="64" fill="hold">
                            <p:stCondLst>
                              <p:cond delay="2200"/>
                            </p:stCondLst>
                            <p:childTnLst>
                              <p:par>
                                <p:cTn id="65" presetID="10" presetClass="entr" presetSubtype="0" fill="hold" grpId="0" nodeType="afterEffect">
                                  <p:stCondLst>
                                    <p:cond delay="0"/>
                                  </p:stCondLst>
                                  <p:childTnLst>
                                    <p:set>
                                      <p:cBhvr>
                                        <p:cTn id="66" dur="1" fill="hold">
                                          <p:stCondLst>
                                            <p:cond delay="0"/>
                                          </p:stCondLst>
                                        </p:cTn>
                                        <p:tgtEl>
                                          <p:spTgt spid="49"/>
                                        </p:tgtEl>
                                        <p:attrNameLst>
                                          <p:attrName>style.visibility</p:attrName>
                                        </p:attrNameLst>
                                      </p:cBhvr>
                                      <p:to>
                                        <p:strVal val="visible"/>
                                      </p:to>
                                    </p:set>
                                    <p:animEffect transition="in" filter="fade">
                                      <p:cBhvr>
                                        <p:cTn id="67" dur="200"/>
                                        <p:tgtEl>
                                          <p:spTgt spid="49"/>
                                        </p:tgtEl>
                                      </p:cBhvr>
                                    </p:animEffect>
                                  </p:childTnLst>
                                </p:cTn>
                              </p:par>
                            </p:childTnLst>
                          </p:cTn>
                        </p:par>
                        <p:par>
                          <p:cTn id="68" fill="hold">
                            <p:stCondLst>
                              <p:cond delay="2400"/>
                            </p:stCondLst>
                            <p:childTnLst>
                              <p:par>
                                <p:cTn id="69" presetID="22" presetClass="entr" presetSubtype="1" fill="hold" grpId="0" nodeType="afterEffect">
                                  <p:stCondLst>
                                    <p:cond delay="0"/>
                                  </p:stCondLst>
                                  <p:childTnLst>
                                    <p:set>
                                      <p:cBhvr>
                                        <p:cTn id="70" dur="1" fill="hold">
                                          <p:stCondLst>
                                            <p:cond delay="0"/>
                                          </p:stCondLst>
                                        </p:cTn>
                                        <p:tgtEl>
                                          <p:spTgt spid="46"/>
                                        </p:tgtEl>
                                        <p:attrNameLst>
                                          <p:attrName>style.visibility</p:attrName>
                                        </p:attrNameLst>
                                      </p:cBhvr>
                                      <p:to>
                                        <p:strVal val="visible"/>
                                      </p:to>
                                    </p:set>
                                    <p:animEffect transition="in" filter="wipe(up)">
                                      <p:cBhvr>
                                        <p:cTn id="71" dur="200"/>
                                        <p:tgtEl>
                                          <p:spTgt spid="46"/>
                                        </p:tgtEl>
                                      </p:cBhvr>
                                    </p:animEffect>
                                  </p:childTnLst>
                                </p:cTn>
                              </p:par>
                            </p:childTnLst>
                          </p:cTn>
                        </p:par>
                        <p:par>
                          <p:cTn id="72" fill="hold">
                            <p:stCondLst>
                              <p:cond delay="2600"/>
                            </p:stCondLst>
                            <p:childTnLst>
                              <p:par>
                                <p:cTn id="73" presetID="1" presetClass="entr" presetSubtype="0" fill="hold" grpId="0" nodeType="afterEffect">
                                  <p:stCondLst>
                                    <p:cond delay="0"/>
                                  </p:stCondLst>
                                  <p:childTnLst>
                                    <p:set>
                                      <p:cBhvr>
                                        <p:cTn id="74" dur="1" fill="hold">
                                          <p:stCondLst>
                                            <p:cond delay="199"/>
                                          </p:stCondLst>
                                        </p:cTn>
                                        <p:tgtEl>
                                          <p:spTgt spid="62"/>
                                        </p:tgtEl>
                                        <p:attrNameLst>
                                          <p:attrName>style.visibility</p:attrName>
                                        </p:attrNameLst>
                                      </p:cBhvr>
                                      <p:to>
                                        <p:strVal val="visible"/>
                                      </p:to>
                                    </p:set>
                                  </p:childTnLst>
                                </p:cTn>
                              </p:par>
                              <p:par>
                                <p:cTn id="75" presetID="18" presetClass="entr" presetSubtype="6" fill="hold" grpId="0" nodeType="withEffect">
                                  <p:stCondLst>
                                    <p:cond delay="0"/>
                                  </p:stCondLst>
                                  <p:childTnLst>
                                    <p:set>
                                      <p:cBhvr>
                                        <p:cTn id="76" dur="1" fill="hold">
                                          <p:stCondLst>
                                            <p:cond delay="0"/>
                                          </p:stCondLst>
                                        </p:cTn>
                                        <p:tgtEl>
                                          <p:spTgt spid="61"/>
                                        </p:tgtEl>
                                        <p:attrNameLst>
                                          <p:attrName>style.visibility</p:attrName>
                                        </p:attrNameLst>
                                      </p:cBhvr>
                                      <p:to>
                                        <p:strVal val="visible"/>
                                      </p:to>
                                    </p:set>
                                    <p:animEffect transition="in" filter="strips(downRight)">
                                      <p:cBhvr>
                                        <p:cTn id="77" dur="200"/>
                                        <p:tgtEl>
                                          <p:spTgt spid="61"/>
                                        </p:tgtEl>
                                      </p:cBhvr>
                                    </p:animEffect>
                                  </p:childTnLst>
                                </p:cTn>
                              </p:par>
                            </p:childTnLst>
                          </p:cTn>
                        </p:par>
                        <p:par>
                          <p:cTn id="78" fill="hold">
                            <p:stCondLst>
                              <p:cond delay="2800"/>
                            </p:stCondLst>
                            <p:childTnLst>
                              <p:par>
                                <p:cTn id="79" presetID="10" presetClass="entr" presetSubtype="0" fill="hold" grpId="0" nodeType="afterEffect">
                                  <p:stCondLst>
                                    <p:cond delay="0"/>
                                  </p:stCondLst>
                                  <p:childTnLst>
                                    <p:set>
                                      <p:cBhvr>
                                        <p:cTn id="80" dur="1" fill="hold">
                                          <p:stCondLst>
                                            <p:cond delay="0"/>
                                          </p:stCondLst>
                                        </p:cTn>
                                        <p:tgtEl>
                                          <p:spTgt spid="50"/>
                                        </p:tgtEl>
                                        <p:attrNameLst>
                                          <p:attrName>style.visibility</p:attrName>
                                        </p:attrNameLst>
                                      </p:cBhvr>
                                      <p:to>
                                        <p:strVal val="visible"/>
                                      </p:to>
                                    </p:set>
                                    <p:animEffect transition="in" filter="fade">
                                      <p:cBhvr>
                                        <p:cTn id="81" dur="200"/>
                                        <p:tgtEl>
                                          <p:spTgt spid="50"/>
                                        </p:tgtEl>
                                      </p:cBhvr>
                                    </p:animEffect>
                                  </p:childTnLst>
                                </p:cTn>
                              </p:par>
                            </p:childTnLst>
                          </p:cTn>
                        </p:par>
                        <p:par>
                          <p:cTn id="82" fill="hold">
                            <p:stCondLst>
                              <p:cond delay="3000"/>
                            </p:stCondLst>
                            <p:childTnLst>
                              <p:par>
                                <p:cTn id="83" presetID="22" presetClass="entr" presetSubtype="4" fill="hold" grpId="0" nodeType="afterEffect">
                                  <p:stCondLst>
                                    <p:cond delay="0"/>
                                  </p:stCondLst>
                                  <p:childTnLst>
                                    <p:set>
                                      <p:cBhvr>
                                        <p:cTn id="84" dur="1" fill="hold">
                                          <p:stCondLst>
                                            <p:cond delay="0"/>
                                          </p:stCondLst>
                                        </p:cTn>
                                        <p:tgtEl>
                                          <p:spTgt spid="54"/>
                                        </p:tgtEl>
                                        <p:attrNameLst>
                                          <p:attrName>style.visibility</p:attrName>
                                        </p:attrNameLst>
                                      </p:cBhvr>
                                      <p:to>
                                        <p:strVal val="visible"/>
                                      </p:to>
                                    </p:set>
                                    <p:animEffect transition="in" filter="wipe(down)">
                                      <p:cBhvr>
                                        <p:cTn id="85" dur="200"/>
                                        <p:tgtEl>
                                          <p:spTgt spid="54"/>
                                        </p:tgtEl>
                                      </p:cBhvr>
                                    </p:animEffect>
                                  </p:childTnLst>
                                </p:cTn>
                              </p:par>
                            </p:childTnLst>
                          </p:cTn>
                        </p:par>
                        <p:par>
                          <p:cTn id="86" fill="hold">
                            <p:stCondLst>
                              <p:cond delay="3200"/>
                            </p:stCondLst>
                            <p:childTnLst>
                              <p:par>
                                <p:cTn id="87" presetID="1" presetClass="entr" presetSubtype="0" fill="hold" grpId="0" nodeType="afterEffect">
                                  <p:stCondLst>
                                    <p:cond delay="0"/>
                                  </p:stCondLst>
                                  <p:childTnLst>
                                    <p:set>
                                      <p:cBhvr>
                                        <p:cTn id="88" dur="1" fill="hold">
                                          <p:stCondLst>
                                            <p:cond delay="199"/>
                                          </p:stCondLst>
                                        </p:cTn>
                                        <p:tgtEl>
                                          <p:spTgt spid="56"/>
                                        </p:tgtEl>
                                        <p:attrNameLst>
                                          <p:attrName>style.visibility</p:attrName>
                                        </p:attrNameLst>
                                      </p:cBhvr>
                                      <p:to>
                                        <p:strVal val="visible"/>
                                      </p:to>
                                    </p:set>
                                  </p:childTnLst>
                                </p:cTn>
                              </p:par>
                              <p:par>
                                <p:cTn id="89" presetID="18" presetClass="entr" presetSubtype="6" fill="hold" grpId="0" nodeType="withEffect">
                                  <p:stCondLst>
                                    <p:cond delay="0"/>
                                  </p:stCondLst>
                                  <p:childTnLst>
                                    <p:set>
                                      <p:cBhvr>
                                        <p:cTn id="90" dur="1" fill="hold">
                                          <p:stCondLst>
                                            <p:cond delay="0"/>
                                          </p:stCondLst>
                                        </p:cTn>
                                        <p:tgtEl>
                                          <p:spTgt spid="55"/>
                                        </p:tgtEl>
                                        <p:attrNameLst>
                                          <p:attrName>style.visibility</p:attrName>
                                        </p:attrNameLst>
                                      </p:cBhvr>
                                      <p:to>
                                        <p:strVal val="visible"/>
                                      </p:to>
                                    </p:set>
                                    <p:animEffect transition="in" filter="strips(downRight)">
                                      <p:cBhvr>
                                        <p:cTn id="91" dur="200"/>
                                        <p:tgtEl>
                                          <p:spTgt spid="55"/>
                                        </p:tgtEl>
                                      </p:cBhvr>
                                    </p:animEffect>
                                  </p:childTnLst>
                                </p:cTn>
                              </p:par>
                            </p:childTnLst>
                          </p:cTn>
                        </p:par>
                        <p:par>
                          <p:cTn id="92" fill="hold">
                            <p:stCondLst>
                              <p:cond delay="3400"/>
                            </p:stCondLst>
                            <p:childTnLst>
                              <p:par>
                                <p:cTn id="93" presetID="10" presetClass="entr" presetSubtype="0" fill="hold" grpId="0" nodeType="afterEffect">
                                  <p:stCondLst>
                                    <p:cond delay="0"/>
                                  </p:stCondLst>
                                  <p:childTnLst>
                                    <p:set>
                                      <p:cBhvr>
                                        <p:cTn id="94" dur="1" fill="hold">
                                          <p:stCondLst>
                                            <p:cond delay="0"/>
                                          </p:stCondLst>
                                        </p:cTn>
                                        <p:tgtEl>
                                          <p:spTgt spid="51"/>
                                        </p:tgtEl>
                                        <p:attrNameLst>
                                          <p:attrName>style.visibility</p:attrName>
                                        </p:attrNameLst>
                                      </p:cBhvr>
                                      <p:to>
                                        <p:strVal val="visible"/>
                                      </p:to>
                                    </p:set>
                                    <p:animEffect transition="in" filter="fade">
                                      <p:cBhvr>
                                        <p:cTn id="95" dur="200"/>
                                        <p:tgtEl>
                                          <p:spTgt spid="51"/>
                                        </p:tgtEl>
                                      </p:cBhvr>
                                    </p:animEffect>
                                  </p:childTnLst>
                                </p:cTn>
                              </p:par>
                            </p:childTnLst>
                          </p:cTn>
                        </p:par>
                        <p:par>
                          <p:cTn id="96" fill="hold">
                            <p:stCondLst>
                              <p:cond delay="3600"/>
                            </p:stCondLst>
                            <p:childTnLst>
                              <p:par>
                                <p:cTn id="97" presetID="22" presetClass="entr" presetSubtype="1" fill="hold" grpId="0" nodeType="afterEffect">
                                  <p:stCondLst>
                                    <p:cond delay="0"/>
                                  </p:stCondLst>
                                  <p:childTnLst>
                                    <p:set>
                                      <p:cBhvr>
                                        <p:cTn id="98" dur="1" fill="hold">
                                          <p:stCondLst>
                                            <p:cond delay="0"/>
                                          </p:stCondLst>
                                        </p:cTn>
                                        <p:tgtEl>
                                          <p:spTgt spid="45"/>
                                        </p:tgtEl>
                                        <p:attrNameLst>
                                          <p:attrName>style.visibility</p:attrName>
                                        </p:attrNameLst>
                                      </p:cBhvr>
                                      <p:to>
                                        <p:strVal val="visible"/>
                                      </p:to>
                                    </p:set>
                                    <p:animEffect transition="in" filter="wipe(up)">
                                      <p:cBhvr>
                                        <p:cTn id="99" dur="200"/>
                                        <p:tgtEl>
                                          <p:spTgt spid="45"/>
                                        </p:tgtEl>
                                      </p:cBhvr>
                                    </p:animEffect>
                                  </p:childTnLst>
                                </p:cTn>
                              </p:par>
                            </p:childTnLst>
                          </p:cTn>
                        </p:par>
                        <p:par>
                          <p:cTn id="100" fill="hold">
                            <p:stCondLst>
                              <p:cond delay="3800"/>
                            </p:stCondLst>
                            <p:childTnLst>
                              <p:par>
                                <p:cTn id="101" presetID="1" presetClass="entr" presetSubtype="0" fill="hold" grpId="0" nodeType="afterEffect">
                                  <p:stCondLst>
                                    <p:cond delay="0"/>
                                  </p:stCondLst>
                                  <p:childTnLst>
                                    <p:set>
                                      <p:cBhvr>
                                        <p:cTn id="102" dur="1" fill="hold">
                                          <p:stCondLst>
                                            <p:cond delay="199"/>
                                          </p:stCondLst>
                                        </p:cTn>
                                        <p:tgtEl>
                                          <p:spTgt spid="60"/>
                                        </p:tgtEl>
                                        <p:attrNameLst>
                                          <p:attrName>style.visibility</p:attrName>
                                        </p:attrNameLst>
                                      </p:cBhvr>
                                      <p:to>
                                        <p:strVal val="visible"/>
                                      </p:to>
                                    </p:set>
                                  </p:childTnLst>
                                </p:cTn>
                              </p:par>
                              <p:par>
                                <p:cTn id="103" presetID="18" presetClass="entr" presetSubtype="6" fill="hold" grpId="0" nodeType="withEffect">
                                  <p:stCondLst>
                                    <p:cond delay="0"/>
                                  </p:stCondLst>
                                  <p:childTnLst>
                                    <p:set>
                                      <p:cBhvr>
                                        <p:cTn id="104" dur="1" fill="hold">
                                          <p:stCondLst>
                                            <p:cond delay="0"/>
                                          </p:stCondLst>
                                        </p:cTn>
                                        <p:tgtEl>
                                          <p:spTgt spid="59"/>
                                        </p:tgtEl>
                                        <p:attrNameLst>
                                          <p:attrName>style.visibility</p:attrName>
                                        </p:attrNameLst>
                                      </p:cBhvr>
                                      <p:to>
                                        <p:strVal val="visible"/>
                                      </p:to>
                                    </p:set>
                                    <p:animEffect transition="in" filter="strips(downRight)">
                                      <p:cBhvr>
                                        <p:cTn id="105" dur="200"/>
                                        <p:tgtEl>
                                          <p:spTgt spid="59"/>
                                        </p:tgtEl>
                                      </p:cBhvr>
                                    </p:animEffect>
                                  </p:childTnLst>
                                </p:cTn>
                              </p:par>
                            </p:childTnLst>
                          </p:cTn>
                        </p:par>
                        <p:par>
                          <p:cTn id="106" fill="hold">
                            <p:stCondLst>
                              <p:cond delay="4000"/>
                            </p:stCondLst>
                            <p:childTnLst>
                              <p:par>
                                <p:cTn id="107" presetID="10" presetClass="entr" presetSubtype="0" fill="hold" grpId="0" nodeType="afterEffect">
                                  <p:stCondLst>
                                    <p:cond delay="0"/>
                                  </p:stCondLst>
                                  <p:childTnLst>
                                    <p:set>
                                      <p:cBhvr>
                                        <p:cTn id="108" dur="1" fill="hold">
                                          <p:stCondLst>
                                            <p:cond delay="0"/>
                                          </p:stCondLst>
                                        </p:cTn>
                                        <p:tgtEl>
                                          <p:spTgt spid="52"/>
                                        </p:tgtEl>
                                        <p:attrNameLst>
                                          <p:attrName>style.visibility</p:attrName>
                                        </p:attrNameLst>
                                      </p:cBhvr>
                                      <p:to>
                                        <p:strVal val="visible"/>
                                      </p:to>
                                    </p:set>
                                    <p:animEffect transition="in" filter="fade">
                                      <p:cBhvr>
                                        <p:cTn id="109" dur="200"/>
                                        <p:tgtEl>
                                          <p:spTgt spid="52"/>
                                        </p:tgtEl>
                                      </p:cBhvr>
                                    </p:animEffect>
                                  </p:childTnLst>
                                </p:cTn>
                              </p:par>
                            </p:childTnLst>
                          </p:cTn>
                        </p:par>
                        <p:par>
                          <p:cTn id="110" fill="hold">
                            <p:stCondLst>
                              <p:cond delay="4200"/>
                            </p:stCondLst>
                            <p:childTnLst>
                              <p:par>
                                <p:cTn id="111" presetID="22" presetClass="entr" presetSubtype="8" fill="hold" grpId="0" nodeType="afterEffect">
                                  <p:stCondLst>
                                    <p:cond delay="0"/>
                                  </p:stCondLst>
                                  <p:childTnLst>
                                    <p:set>
                                      <p:cBhvr>
                                        <p:cTn id="112" dur="1" fill="hold">
                                          <p:stCondLst>
                                            <p:cond delay="0"/>
                                          </p:stCondLst>
                                        </p:cTn>
                                        <p:tgtEl>
                                          <p:spTgt spid="53"/>
                                        </p:tgtEl>
                                        <p:attrNameLst>
                                          <p:attrName>style.visibility</p:attrName>
                                        </p:attrNameLst>
                                      </p:cBhvr>
                                      <p:to>
                                        <p:strVal val="visible"/>
                                      </p:to>
                                    </p:set>
                                    <p:animEffect transition="in" filter="wipe(left)">
                                      <p:cBhvr>
                                        <p:cTn id="113" dur="200"/>
                                        <p:tgtEl>
                                          <p:spTgt spid="53"/>
                                        </p:tgtEl>
                                      </p:cBhvr>
                                    </p:animEffect>
                                  </p:childTnLst>
                                </p:cTn>
                              </p:par>
                            </p:childTnLst>
                          </p:cTn>
                        </p:par>
                        <p:par>
                          <p:cTn id="114" fill="hold">
                            <p:stCondLst>
                              <p:cond delay="4400"/>
                            </p:stCondLst>
                            <p:childTnLst>
                              <p:par>
                                <p:cTn id="115" presetID="1" presetClass="entr" presetSubtype="0" fill="hold" grpId="0" nodeType="afterEffect">
                                  <p:stCondLst>
                                    <p:cond delay="0"/>
                                  </p:stCondLst>
                                  <p:childTnLst>
                                    <p:set>
                                      <p:cBhvr>
                                        <p:cTn id="116" dur="1" fill="hold">
                                          <p:stCondLst>
                                            <p:cond delay="199"/>
                                          </p:stCondLst>
                                        </p:cTn>
                                        <p:tgtEl>
                                          <p:spTgt spid="58"/>
                                        </p:tgtEl>
                                        <p:attrNameLst>
                                          <p:attrName>style.visibility</p:attrName>
                                        </p:attrNameLst>
                                      </p:cBhvr>
                                      <p:to>
                                        <p:strVal val="visible"/>
                                      </p:to>
                                    </p:set>
                                  </p:childTnLst>
                                </p:cTn>
                              </p:par>
                              <p:par>
                                <p:cTn id="117" presetID="18" presetClass="entr" presetSubtype="6" fill="hold" grpId="0" nodeType="withEffect">
                                  <p:stCondLst>
                                    <p:cond delay="0"/>
                                  </p:stCondLst>
                                  <p:childTnLst>
                                    <p:set>
                                      <p:cBhvr>
                                        <p:cTn id="118" dur="1" fill="hold">
                                          <p:stCondLst>
                                            <p:cond delay="0"/>
                                          </p:stCondLst>
                                        </p:cTn>
                                        <p:tgtEl>
                                          <p:spTgt spid="57"/>
                                        </p:tgtEl>
                                        <p:attrNameLst>
                                          <p:attrName>style.visibility</p:attrName>
                                        </p:attrNameLst>
                                      </p:cBhvr>
                                      <p:to>
                                        <p:strVal val="visible"/>
                                      </p:to>
                                    </p:set>
                                    <p:animEffect transition="in" filter="strips(downRight)">
                                      <p:cBhvr>
                                        <p:cTn id="119" dur="2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animBg="1"/>
      <p:bldP spid="32" grpId="1" animBg="1"/>
      <p:bldP spid="33" grpId="0" animBg="1"/>
      <p:bldP spid="33" grpId="1" animBg="1"/>
      <p:bldP spid="34" grpId="0" animBg="1"/>
      <p:bldP spid="34" grpId="1" animBg="1"/>
      <p:bldP spid="35" grpId="0" animBg="1"/>
      <p:bldP spid="35" grpId="1"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p:bldP spid="56" grpId="0"/>
      <p:bldP spid="57" grpId="0"/>
      <p:bldP spid="58" grpId="0"/>
      <p:bldP spid="59" grpId="0"/>
      <p:bldP spid="60" grpId="0"/>
      <p:bldP spid="61" grpId="0"/>
      <p:bldP spid="62" grpId="0"/>
      <p:bldP spid="63" grpId="0"/>
      <p:bldP spid="64" grpId="0"/>
      <p:bldP spid="65" grpId="0"/>
      <p:bldP spid="6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p:cNvSpPr>
            <a:spLocks noChangeArrowheads="1"/>
          </p:cNvSpPr>
          <p:nvPr/>
        </p:nvSpPr>
        <p:spPr bwMode="auto">
          <a:xfrm>
            <a:off x="900940" y="408385"/>
            <a:ext cx="20313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dirty="0">
                <a:solidFill>
                  <a:srgbClr val="197519"/>
                </a:solidFill>
              </a:rPr>
              <a:t>点击此处输入标题</a:t>
            </a:r>
          </a:p>
        </p:txBody>
      </p:sp>
      <p:sp>
        <p:nvSpPr>
          <p:cNvPr id="29" name="等腰三角形 28"/>
          <p:cNvSpPr>
            <a:spLocks noChangeArrowheads="1"/>
          </p:cNvSpPr>
          <p:nvPr/>
        </p:nvSpPr>
        <p:spPr bwMode="auto">
          <a:xfrm>
            <a:off x="147638" y="270273"/>
            <a:ext cx="422672" cy="364331"/>
          </a:xfrm>
          <a:prstGeom prst="triangle">
            <a:avLst>
              <a:gd name="adj" fmla="val 50000"/>
            </a:avLst>
          </a:prstGeom>
          <a:solidFill>
            <a:srgbClr val="19751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0" name="等腰三角形 29"/>
          <p:cNvSpPr>
            <a:spLocks noChangeArrowheads="1"/>
          </p:cNvSpPr>
          <p:nvPr/>
        </p:nvSpPr>
        <p:spPr bwMode="auto">
          <a:xfrm>
            <a:off x="570310" y="522685"/>
            <a:ext cx="198834" cy="171450"/>
          </a:xfrm>
          <a:prstGeom prst="triangle">
            <a:avLst>
              <a:gd name="adj" fmla="val 50000"/>
            </a:avLst>
          </a:prstGeom>
          <a:solidFill>
            <a:srgbClr val="197519">
              <a:alpha val="8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1" name="等腰三角形 30"/>
          <p:cNvSpPr>
            <a:spLocks noChangeArrowheads="1"/>
          </p:cNvSpPr>
          <p:nvPr/>
        </p:nvSpPr>
        <p:spPr bwMode="auto">
          <a:xfrm flipH="1">
            <a:off x="472679" y="352425"/>
            <a:ext cx="64294" cy="55960"/>
          </a:xfrm>
          <a:prstGeom prst="triangle">
            <a:avLst>
              <a:gd name="adj" fmla="val 50000"/>
            </a:avLst>
          </a:prstGeom>
          <a:solidFill>
            <a:srgbClr val="197519">
              <a:alpha val="46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2" name="等腰三角形 31"/>
          <p:cNvSpPr>
            <a:spLocks noChangeArrowheads="1"/>
          </p:cNvSpPr>
          <p:nvPr/>
        </p:nvSpPr>
        <p:spPr bwMode="auto">
          <a:xfrm>
            <a:off x="625079" y="367904"/>
            <a:ext cx="133350" cy="114300"/>
          </a:xfrm>
          <a:prstGeom prst="triangle">
            <a:avLst>
              <a:gd name="adj" fmla="val 50000"/>
            </a:avLst>
          </a:prstGeom>
          <a:solidFill>
            <a:srgbClr val="197519">
              <a:alpha val="71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nvGrpSpPr>
          <p:cNvPr id="33" name="Group 8"/>
          <p:cNvGrpSpPr/>
          <p:nvPr/>
        </p:nvGrpSpPr>
        <p:grpSpPr>
          <a:xfrm>
            <a:off x="1267162" y="1802002"/>
            <a:ext cx="2285139" cy="2500072"/>
            <a:chOff x="1854714" y="2490343"/>
            <a:chExt cx="2879434" cy="3150264"/>
          </a:xfrm>
          <a:solidFill>
            <a:schemeClr val="accent2"/>
          </a:solidFill>
        </p:grpSpPr>
        <p:sp>
          <p:nvSpPr>
            <p:cNvPr id="34" name="Shape 1438"/>
            <p:cNvSpPr/>
            <p:nvPr/>
          </p:nvSpPr>
          <p:spPr>
            <a:xfrm>
              <a:off x="2722728" y="3986117"/>
              <a:ext cx="1141551" cy="1654490"/>
            </a:xfrm>
            <a:custGeom>
              <a:avLst/>
              <a:gdLst/>
              <a:ahLst/>
              <a:cxnLst>
                <a:cxn ang="0">
                  <a:pos x="wd2" y="hd2"/>
                </a:cxn>
                <a:cxn ang="5400000">
                  <a:pos x="wd2" y="hd2"/>
                </a:cxn>
                <a:cxn ang="10800000">
                  <a:pos x="wd2" y="hd2"/>
                </a:cxn>
                <a:cxn ang="16200000">
                  <a:pos x="wd2" y="hd2"/>
                </a:cxn>
              </a:cxnLst>
              <a:rect l="0" t="0" r="r" b="b"/>
              <a:pathLst>
                <a:path w="21221" h="21560" extrusionOk="0">
                  <a:moveTo>
                    <a:pt x="14822" y="7771"/>
                  </a:moveTo>
                  <a:cubicBezTo>
                    <a:pt x="16702" y="9581"/>
                    <a:pt x="18651" y="11912"/>
                    <a:pt x="18041" y="14344"/>
                  </a:cubicBezTo>
                  <a:cubicBezTo>
                    <a:pt x="17605" y="16684"/>
                    <a:pt x="14610" y="19126"/>
                    <a:pt x="10611" y="19050"/>
                  </a:cubicBezTo>
                  <a:cubicBezTo>
                    <a:pt x="6612" y="19126"/>
                    <a:pt x="3617" y="16684"/>
                    <a:pt x="3181" y="14344"/>
                  </a:cubicBezTo>
                  <a:cubicBezTo>
                    <a:pt x="2572" y="11912"/>
                    <a:pt x="4521" y="9581"/>
                    <a:pt x="6401" y="7771"/>
                  </a:cubicBezTo>
                  <a:cubicBezTo>
                    <a:pt x="8423" y="5931"/>
                    <a:pt x="9579" y="4382"/>
                    <a:pt x="10089" y="3222"/>
                  </a:cubicBezTo>
                  <a:cubicBezTo>
                    <a:pt x="10624" y="2075"/>
                    <a:pt x="10514" y="1317"/>
                    <a:pt x="10611" y="1341"/>
                  </a:cubicBezTo>
                  <a:cubicBezTo>
                    <a:pt x="10708" y="1317"/>
                    <a:pt x="10598" y="2075"/>
                    <a:pt x="11134" y="3222"/>
                  </a:cubicBezTo>
                  <a:cubicBezTo>
                    <a:pt x="11644" y="4382"/>
                    <a:pt x="12800" y="5931"/>
                    <a:pt x="14822" y="7771"/>
                  </a:cubicBezTo>
                  <a:close/>
                  <a:moveTo>
                    <a:pt x="5485" y="7186"/>
                  </a:moveTo>
                  <a:cubicBezTo>
                    <a:pt x="4088" y="8206"/>
                    <a:pt x="2558" y="9222"/>
                    <a:pt x="1493" y="10503"/>
                  </a:cubicBezTo>
                  <a:cubicBezTo>
                    <a:pt x="420" y="11765"/>
                    <a:pt x="-189" y="13292"/>
                    <a:pt x="53" y="14894"/>
                  </a:cubicBezTo>
                  <a:cubicBezTo>
                    <a:pt x="278" y="16485"/>
                    <a:pt x="1353" y="18151"/>
                    <a:pt x="3244" y="19431"/>
                  </a:cubicBezTo>
                  <a:cubicBezTo>
                    <a:pt x="5108" y="20707"/>
                    <a:pt x="7786" y="21598"/>
                    <a:pt x="10611" y="21559"/>
                  </a:cubicBezTo>
                  <a:cubicBezTo>
                    <a:pt x="13436" y="21598"/>
                    <a:pt x="16115" y="20707"/>
                    <a:pt x="17979" y="19431"/>
                  </a:cubicBezTo>
                  <a:cubicBezTo>
                    <a:pt x="19869" y="18150"/>
                    <a:pt x="20944" y="16485"/>
                    <a:pt x="21169" y="14894"/>
                  </a:cubicBezTo>
                  <a:cubicBezTo>
                    <a:pt x="21411" y="13292"/>
                    <a:pt x="20803" y="11765"/>
                    <a:pt x="19729" y="10502"/>
                  </a:cubicBezTo>
                  <a:cubicBezTo>
                    <a:pt x="18664" y="9222"/>
                    <a:pt x="17134" y="8205"/>
                    <a:pt x="15737" y="7186"/>
                  </a:cubicBezTo>
                  <a:cubicBezTo>
                    <a:pt x="12805" y="5267"/>
                    <a:pt x="11324" y="3571"/>
                    <a:pt x="10914" y="2188"/>
                  </a:cubicBezTo>
                  <a:cubicBezTo>
                    <a:pt x="10501" y="805"/>
                    <a:pt x="10645" y="-2"/>
                    <a:pt x="10611" y="0"/>
                  </a:cubicBezTo>
                  <a:cubicBezTo>
                    <a:pt x="10578" y="-2"/>
                    <a:pt x="10721" y="805"/>
                    <a:pt x="10296" y="2182"/>
                  </a:cubicBezTo>
                  <a:cubicBezTo>
                    <a:pt x="9898" y="3571"/>
                    <a:pt x="8418" y="5267"/>
                    <a:pt x="5485" y="7186"/>
                  </a:cubicBezTo>
                  <a:close/>
                </a:path>
              </a:pathLst>
            </a:custGeom>
            <a:grpFill/>
            <a:ln w="12700" cap="flat">
              <a:noFill/>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a:solidFill>
                  <a:srgbClr val="008000"/>
                </a:solidFill>
                <a:latin typeface="微软雅黑"/>
                <a:ea typeface="Helvetica Light"/>
                <a:cs typeface="Helvetica Light"/>
                <a:sym typeface="Helvetica Light"/>
              </a:endParaRPr>
            </a:p>
          </p:txBody>
        </p:sp>
        <p:sp>
          <p:nvSpPr>
            <p:cNvPr id="35" name="Shape 1439"/>
            <p:cNvSpPr/>
            <p:nvPr/>
          </p:nvSpPr>
          <p:spPr>
            <a:xfrm>
              <a:off x="2722728" y="2490343"/>
              <a:ext cx="1141551" cy="1654472"/>
            </a:xfrm>
            <a:custGeom>
              <a:avLst/>
              <a:gdLst/>
              <a:ahLst/>
              <a:cxnLst>
                <a:cxn ang="0">
                  <a:pos x="wd2" y="hd2"/>
                </a:cxn>
                <a:cxn ang="5400000">
                  <a:pos x="wd2" y="hd2"/>
                </a:cxn>
                <a:cxn ang="10800000">
                  <a:pos x="wd2" y="hd2"/>
                </a:cxn>
                <a:cxn ang="16200000">
                  <a:pos x="wd2" y="hd2"/>
                </a:cxn>
              </a:cxnLst>
              <a:rect l="0" t="0" r="r" b="b"/>
              <a:pathLst>
                <a:path w="21221" h="21560" extrusionOk="0">
                  <a:moveTo>
                    <a:pt x="11134" y="18338"/>
                  </a:moveTo>
                  <a:cubicBezTo>
                    <a:pt x="10598" y="19485"/>
                    <a:pt x="10708" y="20243"/>
                    <a:pt x="10611" y="20219"/>
                  </a:cubicBezTo>
                  <a:cubicBezTo>
                    <a:pt x="10514" y="20243"/>
                    <a:pt x="10624" y="19485"/>
                    <a:pt x="10089" y="18338"/>
                  </a:cubicBezTo>
                  <a:cubicBezTo>
                    <a:pt x="9579" y="17179"/>
                    <a:pt x="8423" y="15629"/>
                    <a:pt x="6401" y="13789"/>
                  </a:cubicBezTo>
                  <a:cubicBezTo>
                    <a:pt x="4521" y="11980"/>
                    <a:pt x="2572" y="9649"/>
                    <a:pt x="3181" y="7216"/>
                  </a:cubicBezTo>
                  <a:cubicBezTo>
                    <a:pt x="3617" y="4876"/>
                    <a:pt x="6612" y="2434"/>
                    <a:pt x="10611" y="2510"/>
                  </a:cubicBezTo>
                  <a:cubicBezTo>
                    <a:pt x="14610" y="2434"/>
                    <a:pt x="17605" y="4876"/>
                    <a:pt x="18041" y="7216"/>
                  </a:cubicBezTo>
                  <a:cubicBezTo>
                    <a:pt x="18651" y="9649"/>
                    <a:pt x="16702" y="11980"/>
                    <a:pt x="14822" y="13789"/>
                  </a:cubicBezTo>
                  <a:cubicBezTo>
                    <a:pt x="12800" y="15629"/>
                    <a:pt x="11644" y="17179"/>
                    <a:pt x="11134" y="18338"/>
                  </a:cubicBezTo>
                  <a:close/>
                  <a:moveTo>
                    <a:pt x="10296" y="19378"/>
                  </a:moveTo>
                  <a:cubicBezTo>
                    <a:pt x="10721" y="20755"/>
                    <a:pt x="10578" y="21562"/>
                    <a:pt x="10611" y="21560"/>
                  </a:cubicBezTo>
                  <a:cubicBezTo>
                    <a:pt x="10645" y="21562"/>
                    <a:pt x="10501" y="20755"/>
                    <a:pt x="10914" y="19372"/>
                  </a:cubicBezTo>
                  <a:cubicBezTo>
                    <a:pt x="11324" y="17989"/>
                    <a:pt x="12805" y="16293"/>
                    <a:pt x="15737" y="14374"/>
                  </a:cubicBezTo>
                  <a:cubicBezTo>
                    <a:pt x="17134" y="13355"/>
                    <a:pt x="18664" y="12339"/>
                    <a:pt x="19729" y="11058"/>
                  </a:cubicBezTo>
                  <a:cubicBezTo>
                    <a:pt x="20803" y="9796"/>
                    <a:pt x="21411" y="8268"/>
                    <a:pt x="21169" y="6666"/>
                  </a:cubicBezTo>
                  <a:cubicBezTo>
                    <a:pt x="20944" y="5076"/>
                    <a:pt x="19869" y="3410"/>
                    <a:pt x="17979" y="2130"/>
                  </a:cubicBezTo>
                  <a:cubicBezTo>
                    <a:pt x="16115" y="853"/>
                    <a:pt x="13436" y="-38"/>
                    <a:pt x="10611" y="1"/>
                  </a:cubicBezTo>
                  <a:cubicBezTo>
                    <a:pt x="7786" y="-38"/>
                    <a:pt x="5108" y="853"/>
                    <a:pt x="3244" y="2129"/>
                  </a:cubicBezTo>
                  <a:cubicBezTo>
                    <a:pt x="1353" y="3410"/>
                    <a:pt x="278" y="5075"/>
                    <a:pt x="53" y="6666"/>
                  </a:cubicBezTo>
                  <a:cubicBezTo>
                    <a:pt x="-189" y="8268"/>
                    <a:pt x="420" y="9795"/>
                    <a:pt x="1493" y="11057"/>
                  </a:cubicBezTo>
                  <a:cubicBezTo>
                    <a:pt x="2558" y="12339"/>
                    <a:pt x="4088" y="13355"/>
                    <a:pt x="5485" y="14374"/>
                  </a:cubicBezTo>
                  <a:cubicBezTo>
                    <a:pt x="8418" y="16293"/>
                    <a:pt x="9898" y="17990"/>
                    <a:pt x="10296" y="19378"/>
                  </a:cubicBezTo>
                  <a:close/>
                </a:path>
              </a:pathLst>
            </a:custGeom>
            <a:grpFill/>
            <a:ln w="12700" cap="flat">
              <a:noFill/>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a:solidFill>
                  <a:srgbClr val="008000"/>
                </a:solidFill>
                <a:latin typeface="微软雅黑"/>
                <a:ea typeface="Helvetica Light"/>
                <a:cs typeface="Helvetica Light"/>
                <a:sym typeface="Helvetica Light"/>
              </a:endParaRPr>
            </a:p>
          </p:txBody>
        </p:sp>
        <p:sp>
          <p:nvSpPr>
            <p:cNvPr id="36" name="Shape 1440"/>
            <p:cNvSpPr/>
            <p:nvPr/>
          </p:nvSpPr>
          <p:spPr>
            <a:xfrm>
              <a:off x="3226486" y="4001618"/>
              <a:ext cx="1507655" cy="1133044"/>
            </a:xfrm>
            <a:custGeom>
              <a:avLst/>
              <a:gdLst/>
              <a:ahLst/>
              <a:cxnLst>
                <a:cxn ang="0">
                  <a:pos x="wd2" y="hd2"/>
                </a:cxn>
                <a:cxn ang="5400000">
                  <a:pos x="wd2" y="hd2"/>
                </a:cxn>
                <a:cxn ang="10800000">
                  <a:pos x="wd2" y="hd2"/>
                </a:cxn>
                <a:cxn ang="16200000">
                  <a:pos x="wd2" y="hd2"/>
                </a:cxn>
              </a:cxnLst>
              <a:rect l="0" t="0" r="r" b="b"/>
              <a:pathLst>
                <a:path w="21352" h="21262" extrusionOk="0">
                  <a:moveTo>
                    <a:pt x="8917" y="2323"/>
                  </a:moveTo>
                  <a:cubicBezTo>
                    <a:pt x="11336" y="1983"/>
                    <a:pt x="14273" y="1957"/>
                    <a:pt x="16329" y="4241"/>
                  </a:cubicBezTo>
                  <a:cubicBezTo>
                    <a:pt x="18366" y="6308"/>
                    <a:pt x="19524" y="10685"/>
                    <a:pt x="17928" y="14126"/>
                  </a:cubicBezTo>
                  <a:cubicBezTo>
                    <a:pt x="16478" y="17676"/>
                    <a:pt x="13038" y="18536"/>
                    <a:pt x="10669" y="17232"/>
                  </a:cubicBezTo>
                  <a:cubicBezTo>
                    <a:pt x="8148" y="16014"/>
                    <a:pt x="6697" y="12631"/>
                    <a:pt x="5709" y="9685"/>
                  </a:cubicBezTo>
                  <a:cubicBezTo>
                    <a:pt x="4749" y="6593"/>
                    <a:pt x="3730" y="4467"/>
                    <a:pt x="2833" y="3186"/>
                  </a:cubicBezTo>
                  <a:cubicBezTo>
                    <a:pt x="1957" y="1892"/>
                    <a:pt x="1202" y="1442"/>
                    <a:pt x="1261" y="1375"/>
                  </a:cubicBezTo>
                  <a:cubicBezTo>
                    <a:pt x="1276" y="1273"/>
                    <a:pt x="1947" y="1914"/>
                    <a:pt x="3231" y="2272"/>
                  </a:cubicBezTo>
                  <a:cubicBezTo>
                    <a:pt x="4517" y="2661"/>
                    <a:pt x="6416" y="2767"/>
                    <a:pt x="8917" y="2323"/>
                  </a:cubicBezTo>
                  <a:close/>
                  <a:moveTo>
                    <a:pt x="4811" y="10065"/>
                  </a:moveTo>
                  <a:cubicBezTo>
                    <a:pt x="5238" y="12020"/>
                    <a:pt x="5611" y="14089"/>
                    <a:pt x="6411" y="15942"/>
                  </a:cubicBezTo>
                  <a:cubicBezTo>
                    <a:pt x="7190" y="17789"/>
                    <a:pt x="8396" y="19421"/>
                    <a:pt x="9996" y="20363"/>
                  </a:cubicBezTo>
                  <a:cubicBezTo>
                    <a:pt x="11578" y="21312"/>
                    <a:pt x="13556" y="21571"/>
                    <a:pt x="15481" y="20840"/>
                  </a:cubicBezTo>
                  <a:cubicBezTo>
                    <a:pt x="17392" y="20130"/>
                    <a:pt x="19251" y="18429"/>
                    <a:pt x="20290" y="15932"/>
                  </a:cubicBezTo>
                  <a:cubicBezTo>
                    <a:pt x="21403" y="13490"/>
                    <a:pt x="21585" y="10507"/>
                    <a:pt x="21093" y="7959"/>
                  </a:cubicBezTo>
                  <a:cubicBezTo>
                    <a:pt x="20609" y="5385"/>
                    <a:pt x="19450" y="3245"/>
                    <a:pt x="18039" y="1904"/>
                  </a:cubicBezTo>
                  <a:cubicBezTo>
                    <a:pt x="16623" y="538"/>
                    <a:pt x="14954" y="-29"/>
                    <a:pt x="13357" y="1"/>
                  </a:cubicBezTo>
                  <a:cubicBezTo>
                    <a:pt x="11746" y="9"/>
                    <a:pt x="10207" y="615"/>
                    <a:pt x="8716" y="1103"/>
                  </a:cubicBezTo>
                  <a:cubicBezTo>
                    <a:pt x="5792" y="2284"/>
                    <a:pt x="3632" y="2357"/>
                    <a:pt x="2174" y="1720"/>
                  </a:cubicBezTo>
                  <a:cubicBezTo>
                    <a:pt x="715" y="1085"/>
                    <a:pt x="11" y="378"/>
                    <a:pt x="0" y="409"/>
                  </a:cubicBezTo>
                  <a:cubicBezTo>
                    <a:pt x="-15" y="437"/>
                    <a:pt x="799" y="893"/>
                    <a:pt x="1933" y="2256"/>
                  </a:cubicBezTo>
                  <a:cubicBezTo>
                    <a:pt x="3089" y="3604"/>
                    <a:pt x="4121" y="6119"/>
                    <a:pt x="4811" y="10065"/>
                  </a:cubicBezTo>
                  <a:close/>
                </a:path>
              </a:pathLst>
            </a:custGeom>
            <a:grpFill/>
            <a:ln w="12700" cap="flat">
              <a:noFill/>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a:solidFill>
                  <a:srgbClr val="008000"/>
                </a:solidFill>
                <a:latin typeface="微软雅黑"/>
                <a:ea typeface="Helvetica Light"/>
                <a:cs typeface="Helvetica Light"/>
                <a:sym typeface="Helvetica Light"/>
              </a:endParaRPr>
            </a:p>
          </p:txBody>
        </p:sp>
        <p:sp>
          <p:nvSpPr>
            <p:cNvPr id="37" name="Shape 1441"/>
            <p:cNvSpPr/>
            <p:nvPr/>
          </p:nvSpPr>
          <p:spPr>
            <a:xfrm>
              <a:off x="1854714" y="2994101"/>
              <a:ext cx="1507658" cy="1133040"/>
            </a:xfrm>
            <a:custGeom>
              <a:avLst/>
              <a:gdLst/>
              <a:ahLst/>
              <a:cxnLst>
                <a:cxn ang="0">
                  <a:pos x="wd2" y="hd2"/>
                </a:cxn>
                <a:cxn ang="5400000">
                  <a:pos x="wd2" y="hd2"/>
                </a:cxn>
                <a:cxn ang="10800000">
                  <a:pos x="wd2" y="hd2"/>
                </a:cxn>
                <a:cxn ang="16200000">
                  <a:pos x="wd2" y="hd2"/>
                </a:cxn>
              </a:cxnLst>
              <a:rect l="0" t="0" r="r" b="b"/>
              <a:pathLst>
                <a:path w="21351" h="21262" extrusionOk="0">
                  <a:moveTo>
                    <a:pt x="18518" y="18074"/>
                  </a:moveTo>
                  <a:cubicBezTo>
                    <a:pt x="19394" y="19369"/>
                    <a:pt x="20148" y="19818"/>
                    <a:pt x="20089" y="19886"/>
                  </a:cubicBezTo>
                  <a:cubicBezTo>
                    <a:pt x="20075" y="19988"/>
                    <a:pt x="19404" y="19346"/>
                    <a:pt x="18119" y="18989"/>
                  </a:cubicBezTo>
                  <a:cubicBezTo>
                    <a:pt x="16834" y="18599"/>
                    <a:pt x="14935" y="18494"/>
                    <a:pt x="12434" y="18937"/>
                  </a:cubicBezTo>
                  <a:cubicBezTo>
                    <a:pt x="10015" y="19277"/>
                    <a:pt x="7078" y="19303"/>
                    <a:pt x="5021" y="17019"/>
                  </a:cubicBezTo>
                  <a:cubicBezTo>
                    <a:pt x="2985" y="14953"/>
                    <a:pt x="1827" y="10576"/>
                    <a:pt x="3422" y="7135"/>
                  </a:cubicBezTo>
                  <a:cubicBezTo>
                    <a:pt x="4873" y="3585"/>
                    <a:pt x="8313" y="2724"/>
                    <a:pt x="10682" y="4029"/>
                  </a:cubicBezTo>
                  <a:cubicBezTo>
                    <a:pt x="13203" y="5247"/>
                    <a:pt x="14654" y="8629"/>
                    <a:pt x="15642" y="11576"/>
                  </a:cubicBezTo>
                  <a:cubicBezTo>
                    <a:pt x="16602" y="14668"/>
                    <a:pt x="17621" y="16794"/>
                    <a:pt x="18518" y="18074"/>
                  </a:cubicBezTo>
                  <a:close/>
                  <a:moveTo>
                    <a:pt x="19178" y="19556"/>
                  </a:moveTo>
                  <a:cubicBezTo>
                    <a:pt x="20635" y="20176"/>
                    <a:pt x="21340" y="20882"/>
                    <a:pt x="21351" y="20851"/>
                  </a:cubicBezTo>
                  <a:cubicBezTo>
                    <a:pt x="21366" y="20823"/>
                    <a:pt x="20552" y="20368"/>
                    <a:pt x="19408" y="19011"/>
                  </a:cubicBezTo>
                  <a:cubicBezTo>
                    <a:pt x="18262" y="17657"/>
                    <a:pt x="17230" y="15142"/>
                    <a:pt x="16540" y="11196"/>
                  </a:cubicBezTo>
                  <a:cubicBezTo>
                    <a:pt x="16113" y="9241"/>
                    <a:pt x="15740" y="7172"/>
                    <a:pt x="14940" y="5319"/>
                  </a:cubicBezTo>
                  <a:cubicBezTo>
                    <a:pt x="14161" y="3472"/>
                    <a:pt x="12955" y="1840"/>
                    <a:pt x="11355" y="899"/>
                  </a:cubicBezTo>
                  <a:cubicBezTo>
                    <a:pt x="9773" y="-51"/>
                    <a:pt x="7795" y="-310"/>
                    <a:pt x="5870" y="421"/>
                  </a:cubicBezTo>
                  <a:cubicBezTo>
                    <a:pt x="3959" y="1131"/>
                    <a:pt x="2100" y="2831"/>
                    <a:pt x="1061" y="5329"/>
                  </a:cubicBezTo>
                  <a:cubicBezTo>
                    <a:pt x="-52" y="7770"/>
                    <a:pt x="-234" y="10753"/>
                    <a:pt x="257" y="13302"/>
                  </a:cubicBezTo>
                  <a:cubicBezTo>
                    <a:pt x="742" y="15876"/>
                    <a:pt x="1900" y="18016"/>
                    <a:pt x="3312" y="19357"/>
                  </a:cubicBezTo>
                  <a:cubicBezTo>
                    <a:pt x="4727" y="20723"/>
                    <a:pt x="6397" y="21290"/>
                    <a:pt x="7993" y="21260"/>
                  </a:cubicBezTo>
                  <a:cubicBezTo>
                    <a:pt x="9605" y="21252"/>
                    <a:pt x="11144" y="20646"/>
                    <a:pt x="12635" y="20158"/>
                  </a:cubicBezTo>
                  <a:cubicBezTo>
                    <a:pt x="15559" y="18976"/>
                    <a:pt x="17719" y="18904"/>
                    <a:pt x="19178" y="19556"/>
                  </a:cubicBezTo>
                  <a:close/>
                </a:path>
              </a:pathLst>
            </a:custGeom>
            <a:grpFill/>
            <a:ln w="12700" cap="flat">
              <a:noFill/>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a:solidFill>
                  <a:srgbClr val="008000"/>
                </a:solidFill>
                <a:latin typeface="微软雅黑"/>
                <a:ea typeface="Helvetica Light"/>
                <a:cs typeface="Helvetica Light"/>
                <a:sym typeface="Helvetica Light"/>
              </a:endParaRPr>
            </a:p>
          </p:txBody>
        </p:sp>
        <p:sp>
          <p:nvSpPr>
            <p:cNvPr id="39" name="Shape 1442"/>
            <p:cNvSpPr/>
            <p:nvPr/>
          </p:nvSpPr>
          <p:spPr>
            <a:xfrm>
              <a:off x="3226486" y="2994101"/>
              <a:ext cx="1507662" cy="1133040"/>
            </a:xfrm>
            <a:custGeom>
              <a:avLst/>
              <a:gdLst/>
              <a:ahLst/>
              <a:cxnLst>
                <a:cxn ang="0">
                  <a:pos x="wd2" y="hd2"/>
                </a:cxn>
                <a:cxn ang="5400000">
                  <a:pos x="wd2" y="hd2"/>
                </a:cxn>
                <a:cxn ang="10800000">
                  <a:pos x="wd2" y="hd2"/>
                </a:cxn>
                <a:cxn ang="16200000">
                  <a:pos x="wd2" y="hd2"/>
                </a:cxn>
              </a:cxnLst>
              <a:rect l="0" t="0" r="r" b="b"/>
              <a:pathLst>
                <a:path w="21352" h="21262" extrusionOk="0">
                  <a:moveTo>
                    <a:pt x="5710" y="11576"/>
                  </a:moveTo>
                  <a:cubicBezTo>
                    <a:pt x="6698" y="8629"/>
                    <a:pt x="8149" y="5247"/>
                    <a:pt x="10670" y="4029"/>
                  </a:cubicBezTo>
                  <a:cubicBezTo>
                    <a:pt x="13039" y="2724"/>
                    <a:pt x="16479" y="3585"/>
                    <a:pt x="17930" y="7135"/>
                  </a:cubicBezTo>
                  <a:cubicBezTo>
                    <a:pt x="19525" y="10576"/>
                    <a:pt x="18368" y="14953"/>
                    <a:pt x="16331" y="17019"/>
                  </a:cubicBezTo>
                  <a:cubicBezTo>
                    <a:pt x="14274" y="19303"/>
                    <a:pt x="11337" y="19277"/>
                    <a:pt x="8918" y="18937"/>
                  </a:cubicBezTo>
                  <a:cubicBezTo>
                    <a:pt x="6417" y="18494"/>
                    <a:pt x="4518" y="18599"/>
                    <a:pt x="3232" y="18989"/>
                  </a:cubicBezTo>
                  <a:cubicBezTo>
                    <a:pt x="1948" y="19346"/>
                    <a:pt x="1277" y="19988"/>
                    <a:pt x="1262" y="19886"/>
                  </a:cubicBezTo>
                  <a:cubicBezTo>
                    <a:pt x="1203" y="19818"/>
                    <a:pt x="1958" y="19369"/>
                    <a:pt x="2834" y="18074"/>
                  </a:cubicBezTo>
                  <a:cubicBezTo>
                    <a:pt x="3731" y="16794"/>
                    <a:pt x="4750" y="14668"/>
                    <a:pt x="5710" y="11576"/>
                  </a:cubicBezTo>
                  <a:close/>
                  <a:moveTo>
                    <a:pt x="8717" y="20158"/>
                  </a:moveTo>
                  <a:cubicBezTo>
                    <a:pt x="10208" y="20646"/>
                    <a:pt x="11747" y="21252"/>
                    <a:pt x="13358" y="21260"/>
                  </a:cubicBezTo>
                  <a:cubicBezTo>
                    <a:pt x="14955" y="21290"/>
                    <a:pt x="16625" y="20723"/>
                    <a:pt x="18040" y="19357"/>
                  </a:cubicBezTo>
                  <a:cubicBezTo>
                    <a:pt x="19452" y="18016"/>
                    <a:pt x="20610" y="15876"/>
                    <a:pt x="21095" y="13302"/>
                  </a:cubicBezTo>
                  <a:cubicBezTo>
                    <a:pt x="21586" y="10753"/>
                    <a:pt x="21404" y="7770"/>
                    <a:pt x="20291" y="5329"/>
                  </a:cubicBezTo>
                  <a:cubicBezTo>
                    <a:pt x="19252" y="2831"/>
                    <a:pt x="17393" y="1131"/>
                    <a:pt x="15482" y="421"/>
                  </a:cubicBezTo>
                  <a:cubicBezTo>
                    <a:pt x="13557" y="-310"/>
                    <a:pt x="11580" y="-51"/>
                    <a:pt x="9997" y="899"/>
                  </a:cubicBezTo>
                  <a:cubicBezTo>
                    <a:pt x="8397" y="1840"/>
                    <a:pt x="7191" y="3472"/>
                    <a:pt x="6412" y="5319"/>
                  </a:cubicBezTo>
                  <a:cubicBezTo>
                    <a:pt x="5612" y="7172"/>
                    <a:pt x="5239" y="9241"/>
                    <a:pt x="4812" y="11196"/>
                  </a:cubicBezTo>
                  <a:cubicBezTo>
                    <a:pt x="4122" y="15142"/>
                    <a:pt x="3090" y="17657"/>
                    <a:pt x="1944" y="19011"/>
                  </a:cubicBezTo>
                  <a:cubicBezTo>
                    <a:pt x="800" y="20368"/>
                    <a:pt x="-14" y="20823"/>
                    <a:pt x="1" y="20851"/>
                  </a:cubicBezTo>
                  <a:cubicBezTo>
                    <a:pt x="12" y="20882"/>
                    <a:pt x="716" y="20176"/>
                    <a:pt x="2174" y="19556"/>
                  </a:cubicBezTo>
                  <a:cubicBezTo>
                    <a:pt x="3633" y="18904"/>
                    <a:pt x="5793" y="18976"/>
                    <a:pt x="8717" y="20158"/>
                  </a:cubicBezTo>
                  <a:close/>
                </a:path>
              </a:pathLst>
            </a:custGeom>
            <a:grpFill/>
            <a:ln w="12700" cap="flat">
              <a:noFill/>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a:solidFill>
                  <a:srgbClr val="008000"/>
                </a:solidFill>
                <a:latin typeface="微软雅黑"/>
                <a:ea typeface="Helvetica Light"/>
                <a:cs typeface="Helvetica Light"/>
                <a:sym typeface="Helvetica Light"/>
              </a:endParaRPr>
            </a:p>
          </p:txBody>
        </p:sp>
        <p:sp>
          <p:nvSpPr>
            <p:cNvPr id="40" name="Shape 1443"/>
            <p:cNvSpPr/>
            <p:nvPr/>
          </p:nvSpPr>
          <p:spPr>
            <a:xfrm>
              <a:off x="1854714" y="4001618"/>
              <a:ext cx="1507651" cy="1133050"/>
            </a:xfrm>
            <a:custGeom>
              <a:avLst/>
              <a:gdLst/>
              <a:ahLst/>
              <a:cxnLst>
                <a:cxn ang="0">
                  <a:pos x="wd2" y="hd2"/>
                </a:cxn>
                <a:cxn ang="5400000">
                  <a:pos x="wd2" y="hd2"/>
                </a:cxn>
                <a:cxn ang="10800000">
                  <a:pos x="wd2" y="hd2"/>
                </a:cxn>
                <a:cxn ang="16200000">
                  <a:pos x="wd2" y="hd2"/>
                </a:cxn>
              </a:cxnLst>
              <a:rect l="0" t="0" r="r" b="b"/>
              <a:pathLst>
                <a:path w="21352" h="21262" extrusionOk="0">
                  <a:moveTo>
                    <a:pt x="18120" y="2272"/>
                  </a:moveTo>
                  <a:cubicBezTo>
                    <a:pt x="19404" y="1914"/>
                    <a:pt x="20075" y="1273"/>
                    <a:pt x="20090" y="1375"/>
                  </a:cubicBezTo>
                  <a:cubicBezTo>
                    <a:pt x="20149" y="1442"/>
                    <a:pt x="19394" y="1892"/>
                    <a:pt x="18518" y="3186"/>
                  </a:cubicBezTo>
                  <a:cubicBezTo>
                    <a:pt x="17621" y="4467"/>
                    <a:pt x="16602" y="6593"/>
                    <a:pt x="15642" y="9685"/>
                  </a:cubicBezTo>
                  <a:cubicBezTo>
                    <a:pt x="14654" y="12631"/>
                    <a:pt x="13203" y="16014"/>
                    <a:pt x="10682" y="17232"/>
                  </a:cubicBezTo>
                  <a:cubicBezTo>
                    <a:pt x="8313" y="18536"/>
                    <a:pt x="4873" y="17676"/>
                    <a:pt x="3422" y="14126"/>
                  </a:cubicBezTo>
                  <a:cubicBezTo>
                    <a:pt x="1827" y="10685"/>
                    <a:pt x="2985" y="6308"/>
                    <a:pt x="5021" y="4241"/>
                  </a:cubicBezTo>
                  <a:cubicBezTo>
                    <a:pt x="7078" y="1957"/>
                    <a:pt x="10015" y="1983"/>
                    <a:pt x="12434" y="2323"/>
                  </a:cubicBezTo>
                  <a:cubicBezTo>
                    <a:pt x="14935" y="2767"/>
                    <a:pt x="16834" y="2662"/>
                    <a:pt x="18120" y="2272"/>
                  </a:cubicBezTo>
                  <a:close/>
                  <a:moveTo>
                    <a:pt x="19418" y="2256"/>
                  </a:moveTo>
                  <a:cubicBezTo>
                    <a:pt x="20552" y="893"/>
                    <a:pt x="21366" y="437"/>
                    <a:pt x="21351" y="409"/>
                  </a:cubicBezTo>
                  <a:cubicBezTo>
                    <a:pt x="21341" y="378"/>
                    <a:pt x="20635" y="1085"/>
                    <a:pt x="19177" y="1720"/>
                  </a:cubicBezTo>
                  <a:cubicBezTo>
                    <a:pt x="17719" y="2357"/>
                    <a:pt x="15559" y="2284"/>
                    <a:pt x="12635" y="1103"/>
                  </a:cubicBezTo>
                  <a:cubicBezTo>
                    <a:pt x="11144" y="615"/>
                    <a:pt x="9605" y="9"/>
                    <a:pt x="7994" y="1"/>
                  </a:cubicBezTo>
                  <a:cubicBezTo>
                    <a:pt x="6397" y="-29"/>
                    <a:pt x="4728" y="538"/>
                    <a:pt x="3312" y="1904"/>
                  </a:cubicBezTo>
                  <a:cubicBezTo>
                    <a:pt x="1901" y="3245"/>
                    <a:pt x="742" y="5385"/>
                    <a:pt x="258" y="7959"/>
                  </a:cubicBezTo>
                  <a:cubicBezTo>
                    <a:pt x="-234" y="10507"/>
                    <a:pt x="-52" y="13490"/>
                    <a:pt x="1061" y="15932"/>
                  </a:cubicBezTo>
                  <a:cubicBezTo>
                    <a:pt x="2100" y="18429"/>
                    <a:pt x="3959" y="20130"/>
                    <a:pt x="5870" y="20840"/>
                  </a:cubicBezTo>
                  <a:cubicBezTo>
                    <a:pt x="7795" y="21571"/>
                    <a:pt x="9773" y="21312"/>
                    <a:pt x="11355" y="20363"/>
                  </a:cubicBezTo>
                  <a:cubicBezTo>
                    <a:pt x="12955" y="19421"/>
                    <a:pt x="14161" y="17789"/>
                    <a:pt x="14940" y="15942"/>
                  </a:cubicBezTo>
                  <a:cubicBezTo>
                    <a:pt x="15740" y="14089"/>
                    <a:pt x="16113" y="12020"/>
                    <a:pt x="16540" y="10065"/>
                  </a:cubicBezTo>
                  <a:cubicBezTo>
                    <a:pt x="17230" y="6119"/>
                    <a:pt x="18262" y="3604"/>
                    <a:pt x="19418" y="2256"/>
                  </a:cubicBezTo>
                  <a:close/>
                </a:path>
              </a:pathLst>
            </a:custGeom>
            <a:grpFill/>
            <a:ln w="12700" cap="flat">
              <a:noFill/>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a:solidFill>
                  <a:srgbClr val="008000"/>
                </a:solidFill>
                <a:latin typeface="微软雅黑"/>
                <a:ea typeface="Helvetica Light"/>
                <a:cs typeface="Helvetica Light"/>
                <a:sym typeface="Helvetica Light"/>
              </a:endParaRPr>
            </a:p>
          </p:txBody>
        </p:sp>
      </p:grpSp>
      <p:grpSp>
        <p:nvGrpSpPr>
          <p:cNvPr id="41" name="Group 4"/>
          <p:cNvGrpSpPr/>
          <p:nvPr/>
        </p:nvGrpSpPr>
        <p:grpSpPr>
          <a:xfrm>
            <a:off x="1956024" y="2984019"/>
            <a:ext cx="905943" cy="1313015"/>
            <a:chOff x="2722728" y="3979767"/>
            <a:chExt cx="1141551" cy="1654490"/>
          </a:xfrm>
          <a:solidFill>
            <a:srgbClr val="009900"/>
          </a:solidFill>
        </p:grpSpPr>
        <p:sp>
          <p:nvSpPr>
            <p:cNvPr id="42" name="Shape 1475"/>
            <p:cNvSpPr/>
            <p:nvPr/>
          </p:nvSpPr>
          <p:spPr>
            <a:xfrm>
              <a:off x="2722728" y="3979767"/>
              <a:ext cx="1141551" cy="1654490"/>
            </a:xfrm>
            <a:custGeom>
              <a:avLst/>
              <a:gdLst/>
              <a:ahLst/>
              <a:cxnLst>
                <a:cxn ang="0">
                  <a:pos x="wd2" y="hd2"/>
                </a:cxn>
                <a:cxn ang="5400000">
                  <a:pos x="wd2" y="hd2"/>
                </a:cxn>
                <a:cxn ang="10800000">
                  <a:pos x="wd2" y="hd2"/>
                </a:cxn>
                <a:cxn ang="16200000">
                  <a:pos x="wd2" y="hd2"/>
                </a:cxn>
              </a:cxnLst>
              <a:rect l="0" t="0" r="r" b="b"/>
              <a:pathLst>
                <a:path w="21221" h="21560" extrusionOk="0">
                  <a:moveTo>
                    <a:pt x="14822" y="7771"/>
                  </a:moveTo>
                  <a:cubicBezTo>
                    <a:pt x="16702" y="9581"/>
                    <a:pt x="18651" y="11912"/>
                    <a:pt x="18041" y="14344"/>
                  </a:cubicBezTo>
                  <a:cubicBezTo>
                    <a:pt x="17605" y="16684"/>
                    <a:pt x="14610" y="19126"/>
                    <a:pt x="10611" y="19050"/>
                  </a:cubicBezTo>
                  <a:cubicBezTo>
                    <a:pt x="6612" y="19126"/>
                    <a:pt x="3617" y="16684"/>
                    <a:pt x="3181" y="14344"/>
                  </a:cubicBezTo>
                  <a:cubicBezTo>
                    <a:pt x="2572" y="11912"/>
                    <a:pt x="4521" y="9581"/>
                    <a:pt x="6401" y="7771"/>
                  </a:cubicBezTo>
                  <a:cubicBezTo>
                    <a:pt x="8423" y="5931"/>
                    <a:pt x="9579" y="4382"/>
                    <a:pt x="10089" y="3222"/>
                  </a:cubicBezTo>
                  <a:cubicBezTo>
                    <a:pt x="10624" y="2075"/>
                    <a:pt x="10514" y="1317"/>
                    <a:pt x="10611" y="1341"/>
                  </a:cubicBezTo>
                  <a:cubicBezTo>
                    <a:pt x="10708" y="1317"/>
                    <a:pt x="10598" y="2075"/>
                    <a:pt x="11134" y="3222"/>
                  </a:cubicBezTo>
                  <a:cubicBezTo>
                    <a:pt x="11644" y="4382"/>
                    <a:pt x="12800" y="5931"/>
                    <a:pt x="14822" y="7771"/>
                  </a:cubicBezTo>
                  <a:close/>
                  <a:moveTo>
                    <a:pt x="5485" y="7186"/>
                  </a:moveTo>
                  <a:cubicBezTo>
                    <a:pt x="4088" y="8206"/>
                    <a:pt x="2558" y="9222"/>
                    <a:pt x="1493" y="10503"/>
                  </a:cubicBezTo>
                  <a:cubicBezTo>
                    <a:pt x="420" y="11765"/>
                    <a:pt x="-189" y="13292"/>
                    <a:pt x="53" y="14894"/>
                  </a:cubicBezTo>
                  <a:cubicBezTo>
                    <a:pt x="278" y="16485"/>
                    <a:pt x="1353" y="18151"/>
                    <a:pt x="3244" y="19431"/>
                  </a:cubicBezTo>
                  <a:cubicBezTo>
                    <a:pt x="5108" y="20707"/>
                    <a:pt x="7786" y="21598"/>
                    <a:pt x="10611" y="21559"/>
                  </a:cubicBezTo>
                  <a:cubicBezTo>
                    <a:pt x="13436" y="21598"/>
                    <a:pt x="16115" y="20707"/>
                    <a:pt x="17979" y="19431"/>
                  </a:cubicBezTo>
                  <a:cubicBezTo>
                    <a:pt x="19869" y="18150"/>
                    <a:pt x="20944" y="16485"/>
                    <a:pt x="21169" y="14894"/>
                  </a:cubicBezTo>
                  <a:cubicBezTo>
                    <a:pt x="21411" y="13292"/>
                    <a:pt x="20803" y="11765"/>
                    <a:pt x="19729" y="10502"/>
                  </a:cubicBezTo>
                  <a:cubicBezTo>
                    <a:pt x="18664" y="9222"/>
                    <a:pt x="17134" y="8205"/>
                    <a:pt x="15737" y="7186"/>
                  </a:cubicBezTo>
                  <a:cubicBezTo>
                    <a:pt x="12805" y="5267"/>
                    <a:pt x="11324" y="3571"/>
                    <a:pt x="10914" y="2188"/>
                  </a:cubicBezTo>
                  <a:cubicBezTo>
                    <a:pt x="10501" y="805"/>
                    <a:pt x="10645" y="-2"/>
                    <a:pt x="10611" y="0"/>
                  </a:cubicBezTo>
                  <a:cubicBezTo>
                    <a:pt x="10578" y="-2"/>
                    <a:pt x="10721" y="805"/>
                    <a:pt x="10296" y="2182"/>
                  </a:cubicBezTo>
                  <a:cubicBezTo>
                    <a:pt x="9898" y="3571"/>
                    <a:pt x="8418" y="5267"/>
                    <a:pt x="5485" y="7186"/>
                  </a:cubicBezTo>
                  <a:close/>
                </a:path>
              </a:pathLst>
            </a:custGeom>
            <a:grpFill/>
            <a:ln w="12700" cap="flat">
              <a:noFill/>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008000"/>
                </a:solidFill>
                <a:latin typeface="微软雅黑"/>
                <a:ea typeface="Helvetica Light"/>
                <a:cs typeface="Helvetica Light"/>
                <a:sym typeface="Helvetica Light"/>
              </a:endParaRPr>
            </a:p>
          </p:txBody>
        </p:sp>
        <p:sp>
          <p:nvSpPr>
            <p:cNvPr id="43" name="Shape 1477"/>
            <p:cNvSpPr/>
            <p:nvPr/>
          </p:nvSpPr>
          <p:spPr>
            <a:xfrm>
              <a:off x="3098779" y="4858527"/>
              <a:ext cx="389449" cy="348349"/>
            </a:xfrm>
            <a:custGeom>
              <a:avLst/>
              <a:gdLst/>
              <a:ahLst/>
              <a:cxnLst>
                <a:cxn ang="0">
                  <a:pos x="wd2" y="hd2"/>
                </a:cxn>
                <a:cxn ang="5400000">
                  <a:pos x="wd2" y="hd2"/>
                </a:cxn>
                <a:cxn ang="10800000">
                  <a:pos x="wd2" y="hd2"/>
                </a:cxn>
                <a:cxn ang="16200000">
                  <a:pos x="wd2" y="hd2"/>
                </a:cxn>
              </a:cxnLst>
              <a:rect l="0" t="0" r="r" b="b"/>
              <a:pathLst>
                <a:path w="21177" h="21458" extrusionOk="0">
                  <a:moveTo>
                    <a:pt x="20906" y="11130"/>
                  </a:moveTo>
                  <a:lnTo>
                    <a:pt x="11466" y="425"/>
                  </a:lnTo>
                  <a:cubicBezTo>
                    <a:pt x="10983" y="-142"/>
                    <a:pt x="10193" y="-142"/>
                    <a:pt x="9710" y="425"/>
                  </a:cubicBezTo>
                  <a:lnTo>
                    <a:pt x="271" y="11130"/>
                  </a:lnTo>
                  <a:cubicBezTo>
                    <a:pt x="-212" y="11696"/>
                    <a:pt x="-32" y="12160"/>
                    <a:pt x="671" y="12160"/>
                  </a:cubicBezTo>
                  <a:lnTo>
                    <a:pt x="2638" y="12160"/>
                  </a:lnTo>
                  <a:lnTo>
                    <a:pt x="2638" y="20381"/>
                  </a:lnTo>
                  <a:cubicBezTo>
                    <a:pt x="2638" y="20976"/>
                    <a:pt x="2661" y="21458"/>
                    <a:pt x="3609" y="21458"/>
                  </a:cubicBezTo>
                  <a:lnTo>
                    <a:pt x="8190" y="21458"/>
                  </a:lnTo>
                  <a:lnTo>
                    <a:pt x="8190" y="13214"/>
                  </a:lnTo>
                  <a:lnTo>
                    <a:pt x="12986" y="13214"/>
                  </a:lnTo>
                  <a:lnTo>
                    <a:pt x="12986" y="21458"/>
                  </a:lnTo>
                  <a:lnTo>
                    <a:pt x="17795" y="21458"/>
                  </a:lnTo>
                  <a:cubicBezTo>
                    <a:pt x="18518" y="21458"/>
                    <a:pt x="18538" y="20976"/>
                    <a:pt x="18538" y="20381"/>
                  </a:cubicBezTo>
                  <a:lnTo>
                    <a:pt x="18538" y="12160"/>
                  </a:lnTo>
                  <a:lnTo>
                    <a:pt x="20505" y="12160"/>
                  </a:lnTo>
                  <a:cubicBezTo>
                    <a:pt x="21208" y="12160"/>
                    <a:pt x="21388" y="11696"/>
                    <a:pt x="20906" y="11130"/>
                  </a:cubicBezTo>
                  <a:close/>
                </a:path>
              </a:pathLst>
            </a:custGeom>
            <a:grpFill/>
            <a:ln w="12700" cap="flat">
              <a:noFill/>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008000"/>
                </a:solidFill>
                <a:latin typeface="微软雅黑"/>
                <a:ea typeface="Helvetica Light"/>
                <a:cs typeface="Helvetica Light"/>
                <a:sym typeface="Helvetica Light"/>
              </a:endParaRPr>
            </a:p>
          </p:txBody>
        </p:sp>
      </p:grpSp>
      <p:grpSp>
        <p:nvGrpSpPr>
          <p:cNvPr id="44" name="Group 1"/>
          <p:cNvGrpSpPr/>
          <p:nvPr/>
        </p:nvGrpSpPr>
        <p:grpSpPr>
          <a:xfrm>
            <a:off x="1956024" y="1802002"/>
            <a:ext cx="905943" cy="1313001"/>
            <a:chOff x="2722728" y="2490343"/>
            <a:chExt cx="1141551" cy="1654472"/>
          </a:xfrm>
          <a:solidFill>
            <a:srgbClr val="009900"/>
          </a:solidFill>
        </p:grpSpPr>
        <p:sp>
          <p:nvSpPr>
            <p:cNvPr id="45" name="Shape 1445"/>
            <p:cNvSpPr/>
            <p:nvPr/>
          </p:nvSpPr>
          <p:spPr>
            <a:xfrm>
              <a:off x="2722728" y="2490343"/>
              <a:ext cx="1141551" cy="1654472"/>
            </a:xfrm>
            <a:custGeom>
              <a:avLst/>
              <a:gdLst/>
              <a:ahLst/>
              <a:cxnLst>
                <a:cxn ang="0">
                  <a:pos x="wd2" y="hd2"/>
                </a:cxn>
                <a:cxn ang="5400000">
                  <a:pos x="wd2" y="hd2"/>
                </a:cxn>
                <a:cxn ang="10800000">
                  <a:pos x="wd2" y="hd2"/>
                </a:cxn>
                <a:cxn ang="16200000">
                  <a:pos x="wd2" y="hd2"/>
                </a:cxn>
              </a:cxnLst>
              <a:rect l="0" t="0" r="r" b="b"/>
              <a:pathLst>
                <a:path w="21221" h="21560" extrusionOk="0">
                  <a:moveTo>
                    <a:pt x="11134" y="18338"/>
                  </a:moveTo>
                  <a:cubicBezTo>
                    <a:pt x="10598" y="19485"/>
                    <a:pt x="10708" y="20243"/>
                    <a:pt x="10611" y="20219"/>
                  </a:cubicBezTo>
                  <a:cubicBezTo>
                    <a:pt x="10514" y="20243"/>
                    <a:pt x="10624" y="19485"/>
                    <a:pt x="10089" y="18338"/>
                  </a:cubicBezTo>
                  <a:cubicBezTo>
                    <a:pt x="9579" y="17179"/>
                    <a:pt x="8423" y="15629"/>
                    <a:pt x="6401" y="13789"/>
                  </a:cubicBezTo>
                  <a:cubicBezTo>
                    <a:pt x="4521" y="11980"/>
                    <a:pt x="2572" y="9649"/>
                    <a:pt x="3181" y="7216"/>
                  </a:cubicBezTo>
                  <a:cubicBezTo>
                    <a:pt x="3617" y="4876"/>
                    <a:pt x="6612" y="2434"/>
                    <a:pt x="10611" y="2510"/>
                  </a:cubicBezTo>
                  <a:cubicBezTo>
                    <a:pt x="14610" y="2434"/>
                    <a:pt x="17605" y="4876"/>
                    <a:pt x="18041" y="7216"/>
                  </a:cubicBezTo>
                  <a:cubicBezTo>
                    <a:pt x="18651" y="9649"/>
                    <a:pt x="16702" y="11980"/>
                    <a:pt x="14822" y="13789"/>
                  </a:cubicBezTo>
                  <a:cubicBezTo>
                    <a:pt x="12800" y="15629"/>
                    <a:pt x="11644" y="17179"/>
                    <a:pt x="11134" y="18338"/>
                  </a:cubicBezTo>
                  <a:close/>
                  <a:moveTo>
                    <a:pt x="10296" y="19378"/>
                  </a:moveTo>
                  <a:cubicBezTo>
                    <a:pt x="10721" y="20755"/>
                    <a:pt x="10578" y="21562"/>
                    <a:pt x="10611" y="21560"/>
                  </a:cubicBezTo>
                  <a:cubicBezTo>
                    <a:pt x="10645" y="21562"/>
                    <a:pt x="10501" y="20755"/>
                    <a:pt x="10914" y="19372"/>
                  </a:cubicBezTo>
                  <a:cubicBezTo>
                    <a:pt x="11324" y="17989"/>
                    <a:pt x="12805" y="16293"/>
                    <a:pt x="15737" y="14374"/>
                  </a:cubicBezTo>
                  <a:cubicBezTo>
                    <a:pt x="17134" y="13355"/>
                    <a:pt x="18664" y="12339"/>
                    <a:pt x="19729" y="11058"/>
                  </a:cubicBezTo>
                  <a:cubicBezTo>
                    <a:pt x="20803" y="9796"/>
                    <a:pt x="21411" y="8268"/>
                    <a:pt x="21169" y="6666"/>
                  </a:cubicBezTo>
                  <a:cubicBezTo>
                    <a:pt x="20944" y="5076"/>
                    <a:pt x="19869" y="3410"/>
                    <a:pt x="17979" y="2130"/>
                  </a:cubicBezTo>
                  <a:cubicBezTo>
                    <a:pt x="16115" y="853"/>
                    <a:pt x="13436" y="-38"/>
                    <a:pt x="10611" y="1"/>
                  </a:cubicBezTo>
                  <a:cubicBezTo>
                    <a:pt x="7786" y="-38"/>
                    <a:pt x="5108" y="853"/>
                    <a:pt x="3244" y="2129"/>
                  </a:cubicBezTo>
                  <a:cubicBezTo>
                    <a:pt x="1353" y="3410"/>
                    <a:pt x="278" y="5075"/>
                    <a:pt x="53" y="6666"/>
                  </a:cubicBezTo>
                  <a:cubicBezTo>
                    <a:pt x="-189" y="8268"/>
                    <a:pt x="420" y="9795"/>
                    <a:pt x="1493" y="11057"/>
                  </a:cubicBezTo>
                  <a:cubicBezTo>
                    <a:pt x="2558" y="12339"/>
                    <a:pt x="4088" y="13355"/>
                    <a:pt x="5485" y="14374"/>
                  </a:cubicBezTo>
                  <a:cubicBezTo>
                    <a:pt x="8418" y="16293"/>
                    <a:pt x="9898" y="17990"/>
                    <a:pt x="10296" y="19378"/>
                  </a:cubicBezTo>
                  <a:close/>
                </a:path>
              </a:pathLst>
            </a:custGeom>
            <a:grpFill/>
            <a:ln w="12700" cap="flat">
              <a:noFill/>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008000"/>
                </a:solidFill>
                <a:latin typeface="微软雅黑"/>
                <a:ea typeface="Helvetica Light"/>
                <a:cs typeface="Helvetica Light"/>
                <a:sym typeface="Helvetica Light"/>
              </a:endParaRPr>
            </a:p>
          </p:txBody>
        </p:sp>
        <p:sp>
          <p:nvSpPr>
            <p:cNvPr id="46" name="Shape 1446"/>
            <p:cNvSpPr/>
            <p:nvPr/>
          </p:nvSpPr>
          <p:spPr>
            <a:xfrm>
              <a:off x="3091150" y="2919597"/>
              <a:ext cx="404706" cy="404706"/>
            </a:xfrm>
            <a:custGeom>
              <a:avLst/>
              <a:gdLst/>
              <a:ahLst/>
              <a:cxnLst>
                <a:cxn ang="0">
                  <a:pos x="wd2" y="hd2"/>
                </a:cxn>
                <a:cxn ang="5400000">
                  <a:pos x="wd2" y="hd2"/>
                </a:cxn>
                <a:cxn ang="10800000">
                  <a:pos x="wd2" y="hd2"/>
                </a:cxn>
                <a:cxn ang="16200000">
                  <a:pos x="wd2" y="hd2"/>
                </a:cxn>
              </a:cxnLst>
              <a:rect l="0" t="0" r="r" b="b"/>
              <a:pathLst>
                <a:path w="21600" h="21600" extrusionOk="0">
                  <a:moveTo>
                    <a:pt x="14896" y="15577"/>
                  </a:moveTo>
                  <a:cubicBezTo>
                    <a:pt x="12144" y="16865"/>
                    <a:pt x="9844" y="18851"/>
                    <a:pt x="8177" y="21278"/>
                  </a:cubicBezTo>
                  <a:cubicBezTo>
                    <a:pt x="9017" y="21487"/>
                    <a:pt x="9895" y="21600"/>
                    <a:pt x="10801" y="21600"/>
                  </a:cubicBezTo>
                  <a:cubicBezTo>
                    <a:pt x="12429" y="21600"/>
                    <a:pt x="13973" y="21237"/>
                    <a:pt x="15358" y="20591"/>
                  </a:cubicBezTo>
                  <a:cubicBezTo>
                    <a:pt x="15580" y="19502"/>
                    <a:pt x="15699" y="18376"/>
                    <a:pt x="15699" y="17222"/>
                  </a:cubicBezTo>
                  <a:cubicBezTo>
                    <a:pt x="15699" y="16807"/>
                    <a:pt x="15679" y="16394"/>
                    <a:pt x="15648" y="15985"/>
                  </a:cubicBezTo>
                  <a:cubicBezTo>
                    <a:pt x="15371" y="15896"/>
                    <a:pt x="15116" y="15757"/>
                    <a:pt x="14896" y="15577"/>
                  </a:cubicBezTo>
                  <a:close/>
                  <a:moveTo>
                    <a:pt x="18049" y="2796"/>
                  </a:moveTo>
                  <a:cubicBezTo>
                    <a:pt x="16319" y="2963"/>
                    <a:pt x="14667" y="3397"/>
                    <a:pt x="13127" y="4050"/>
                  </a:cubicBezTo>
                  <a:cubicBezTo>
                    <a:pt x="13136" y="4125"/>
                    <a:pt x="13139" y="4202"/>
                    <a:pt x="13139" y="4280"/>
                  </a:cubicBezTo>
                  <a:cubicBezTo>
                    <a:pt x="13139" y="4642"/>
                    <a:pt x="13052" y="4984"/>
                    <a:pt x="12904" y="5289"/>
                  </a:cubicBezTo>
                  <a:cubicBezTo>
                    <a:pt x="14441" y="7094"/>
                    <a:pt x="15635" y="9198"/>
                    <a:pt x="16388" y="11500"/>
                  </a:cubicBezTo>
                  <a:cubicBezTo>
                    <a:pt x="17323" y="11517"/>
                    <a:pt x="18121" y="12090"/>
                    <a:pt x="18465" y="12903"/>
                  </a:cubicBezTo>
                  <a:cubicBezTo>
                    <a:pt x="19505" y="12797"/>
                    <a:pt x="20517" y="12599"/>
                    <a:pt x="21493" y="12312"/>
                  </a:cubicBezTo>
                  <a:cubicBezTo>
                    <a:pt x="21562" y="11817"/>
                    <a:pt x="21600" y="11314"/>
                    <a:pt x="21600" y="10799"/>
                  </a:cubicBezTo>
                  <a:cubicBezTo>
                    <a:pt x="21600" y="7626"/>
                    <a:pt x="20230" y="4772"/>
                    <a:pt x="18049" y="2796"/>
                  </a:cubicBezTo>
                  <a:close/>
                  <a:moveTo>
                    <a:pt x="13739" y="14349"/>
                  </a:moveTo>
                  <a:cubicBezTo>
                    <a:pt x="11074" y="13908"/>
                    <a:pt x="8601" y="12890"/>
                    <a:pt x="6450" y="11433"/>
                  </a:cubicBezTo>
                  <a:cubicBezTo>
                    <a:pt x="6101" y="11646"/>
                    <a:pt x="5691" y="11773"/>
                    <a:pt x="5251" y="11773"/>
                  </a:cubicBezTo>
                  <a:cubicBezTo>
                    <a:pt x="5090" y="11773"/>
                    <a:pt x="4933" y="11755"/>
                    <a:pt x="4781" y="11724"/>
                  </a:cubicBezTo>
                  <a:cubicBezTo>
                    <a:pt x="3750" y="13677"/>
                    <a:pt x="3093" y="15854"/>
                    <a:pt x="2903" y="18164"/>
                  </a:cubicBezTo>
                  <a:cubicBezTo>
                    <a:pt x="3931" y="19266"/>
                    <a:pt x="5186" y="20154"/>
                    <a:pt x="6595" y="20750"/>
                  </a:cubicBezTo>
                  <a:cubicBezTo>
                    <a:pt x="8345" y="18059"/>
                    <a:pt x="10792" y="15833"/>
                    <a:pt x="13739" y="14349"/>
                  </a:cubicBezTo>
                  <a:close/>
                  <a:moveTo>
                    <a:pt x="17258" y="15906"/>
                  </a:moveTo>
                  <a:cubicBezTo>
                    <a:pt x="17290" y="16340"/>
                    <a:pt x="17306" y="16780"/>
                    <a:pt x="17306" y="17222"/>
                  </a:cubicBezTo>
                  <a:cubicBezTo>
                    <a:pt x="17306" y="18003"/>
                    <a:pt x="17256" y="18770"/>
                    <a:pt x="17163" y="19525"/>
                  </a:cubicBezTo>
                  <a:cubicBezTo>
                    <a:pt x="18993" y="18186"/>
                    <a:pt x="20389" y="16288"/>
                    <a:pt x="21091" y="14080"/>
                  </a:cubicBezTo>
                  <a:cubicBezTo>
                    <a:pt x="20259" y="14281"/>
                    <a:pt x="19403" y="14425"/>
                    <a:pt x="18531" y="14508"/>
                  </a:cubicBezTo>
                  <a:cubicBezTo>
                    <a:pt x="18326" y="15137"/>
                    <a:pt x="17860" y="15646"/>
                    <a:pt x="17258" y="15906"/>
                  </a:cubicBezTo>
                  <a:close/>
                  <a:moveTo>
                    <a:pt x="14278" y="12804"/>
                  </a:moveTo>
                  <a:cubicBezTo>
                    <a:pt x="14421" y="12507"/>
                    <a:pt x="14624" y="12244"/>
                    <a:pt x="14874" y="12035"/>
                  </a:cubicBezTo>
                  <a:cubicBezTo>
                    <a:pt x="14196" y="9947"/>
                    <a:pt x="13122" y="8037"/>
                    <a:pt x="11738" y="6396"/>
                  </a:cubicBezTo>
                  <a:cubicBezTo>
                    <a:pt x="11462" y="6512"/>
                    <a:pt x="11160" y="6577"/>
                    <a:pt x="10842" y="6577"/>
                  </a:cubicBezTo>
                  <a:cubicBezTo>
                    <a:pt x="10343" y="6577"/>
                    <a:pt x="9883" y="6417"/>
                    <a:pt x="9507" y="6147"/>
                  </a:cubicBezTo>
                  <a:cubicBezTo>
                    <a:pt x="8673" y="6781"/>
                    <a:pt x="7903" y="7490"/>
                    <a:pt x="7202" y="8265"/>
                  </a:cubicBezTo>
                  <a:cubicBezTo>
                    <a:pt x="7421" y="8615"/>
                    <a:pt x="7550" y="9030"/>
                    <a:pt x="7550" y="9475"/>
                  </a:cubicBezTo>
                  <a:cubicBezTo>
                    <a:pt x="7550" y="9715"/>
                    <a:pt x="7513" y="9946"/>
                    <a:pt x="7444" y="10163"/>
                  </a:cubicBezTo>
                  <a:cubicBezTo>
                    <a:pt x="9459" y="11510"/>
                    <a:pt x="11779" y="12433"/>
                    <a:pt x="14278" y="12804"/>
                  </a:cubicBezTo>
                  <a:close/>
                  <a:moveTo>
                    <a:pt x="10842" y="1982"/>
                  </a:moveTo>
                  <a:cubicBezTo>
                    <a:pt x="11448" y="1982"/>
                    <a:pt x="11999" y="2219"/>
                    <a:pt x="12409" y="2604"/>
                  </a:cubicBezTo>
                  <a:cubicBezTo>
                    <a:pt x="13608" y="2088"/>
                    <a:pt x="14870" y="1692"/>
                    <a:pt x="16183" y="1439"/>
                  </a:cubicBezTo>
                  <a:cubicBezTo>
                    <a:pt x="14599" y="526"/>
                    <a:pt x="12761" y="0"/>
                    <a:pt x="10801" y="0"/>
                  </a:cubicBezTo>
                  <a:cubicBezTo>
                    <a:pt x="9464" y="0"/>
                    <a:pt x="8183" y="245"/>
                    <a:pt x="7001" y="690"/>
                  </a:cubicBezTo>
                  <a:cubicBezTo>
                    <a:pt x="7940" y="1152"/>
                    <a:pt x="8833" y="1693"/>
                    <a:pt x="9674" y="2303"/>
                  </a:cubicBezTo>
                  <a:cubicBezTo>
                    <a:pt x="10018" y="2100"/>
                    <a:pt x="10415" y="1982"/>
                    <a:pt x="10842" y="1982"/>
                  </a:cubicBezTo>
                  <a:close/>
                  <a:moveTo>
                    <a:pt x="2954" y="9475"/>
                  </a:moveTo>
                  <a:cubicBezTo>
                    <a:pt x="2954" y="9153"/>
                    <a:pt x="3021" y="8844"/>
                    <a:pt x="3141" y="8566"/>
                  </a:cubicBezTo>
                  <a:cubicBezTo>
                    <a:pt x="2404" y="7757"/>
                    <a:pt x="1736" y="6884"/>
                    <a:pt x="1151" y="5952"/>
                  </a:cubicBezTo>
                  <a:cubicBezTo>
                    <a:pt x="417" y="7410"/>
                    <a:pt x="0" y="9056"/>
                    <a:pt x="0" y="10799"/>
                  </a:cubicBezTo>
                  <a:cubicBezTo>
                    <a:pt x="0" y="12819"/>
                    <a:pt x="556" y="14708"/>
                    <a:pt x="1521" y="16325"/>
                  </a:cubicBezTo>
                  <a:cubicBezTo>
                    <a:pt x="1866" y="14381"/>
                    <a:pt x="2520" y="12545"/>
                    <a:pt x="3424" y="10861"/>
                  </a:cubicBezTo>
                  <a:cubicBezTo>
                    <a:pt x="3130" y="10477"/>
                    <a:pt x="2954" y="9996"/>
                    <a:pt x="2954" y="9475"/>
                  </a:cubicBezTo>
                  <a:close/>
                  <a:moveTo>
                    <a:pt x="5251" y="7176"/>
                  </a:moveTo>
                  <a:cubicBezTo>
                    <a:pt x="5487" y="7176"/>
                    <a:pt x="5715" y="7213"/>
                    <a:pt x="5930" y="7278"/>
                  </a:cubicBezTo>
                  <a:cubicBezTo>
                    <a:pt x="6738" y="6372"/>
                    <a:pt x="7636" y="5547"/>
                    <a:pt x="8608" y="4813"/>
                  </a:cubicBezTo>
                  <a:cubicBezTo>
                    <a:pt x="8567" y="4642"/>
                    <a:pt x="8543" y="4464"/>
                    <a:pt x="8543" y="4280"/>
                  </a:cubicBezTo>
                  <a:cubicBezTo>
                    <a:pt x="8543" y="4026"/>
                    <a:pt x="8587" y="3781"/>
                    <a:pt x="8663" y="3552"/>
                  </a:cubicBezTo>
                  <a:cubicBezTo>
                    <a:pt x="7575" y="2771"/>
                    <a:pt x="6391" y="2115"/>
                    <a:pt x="5131" y="1609"/>
                  </a:cubicBezTo>
                  <a:cubicBezTo>
                    <a:pt x="3949" y="2338"/>
                    <a:pt x="2920" y="3289"/>
                    <a:pt x="2099" y="4405"/>
                  </a:cubicBezTo>
                  <a:cubicBezTo>
                    <a:pt x="2708" y="5484"/>
                    <a:pt x="3433" y="6491"/>
                    <a:pt x="4256" y="7407"/>
                  </a:cubicBezTo>
                  <a:cubicBezTo>
                    <a:pt x="4557" y="7261"/>
                    <a:pt x="4895" y="7176"/>
                    <a:pt x="5251" y="7176"/>
                  </a:cubicBezTo>
                  <a:close/>
                </a:path>
              </a:pathLst>
            </a:custGeom>
            <a:grpFill/>
            <a:ln w="12700" cap="flat">
              <a:noFill/>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008000"/>
                </a:solidFill>
                <a:latin typeface="微软雅黑"/>
                <a:ea typeface="Helvetica Light"/>
                <a:cs typeface="Helvetica Light"/>
                <a:sym typeface="Helvetica Light"/>
              </a:endParaRPr>
            </a:p>
          </p:txBody>
        </p:sp>
      </p:grpSp>
      <p:grpSp>
        <p:nvGrpSpPr>
          <p:cNvPr id="47" name="Group 6"/>
          <p:cNvGrpSpPr/>
          <p:nvPr/>
        </p:nvGrpSpPr>
        <p:grpSpPr>
          <a:xfrm>
            <a:off x="2355810" y="2201788"/>
            <a:ext cx="1196491" cy="899189"/>
            <a:chOff x="3226486" y="2994101"/>
            <a:chExt cx="1507662" cy="1133040"/>
          </a:xfrm>
          <a:solidFill>
            <a:srgbClr val="009900"/>
          </a:solidFill>
        </p:grpSpPr>
        <p:sp>
          <p:nvSpPr>
            <p:cNvPr id="48" name="Shape 1467"/>
            <p:cNvSpPr/>
            <p:nvPr/>
          </p:nvSpPr>
          <p:spPr>
            <a:xfrm>
              <a:off x="3226486" y="2994101"/>
              <a:ext cx="1507662" cy="1133040"/>
            </a:xfrm>
            <a:custGeom>
              <a:avLst/>
              <a:gdLst/>
              <a:ahLst/>
              <a:cxnLst>
                <a:cxn ang="0">
                  <a:pos x="wd2" y="hd2"/>
                </a:cxn>
                <a:cxn ang="5400000">
                  <a:pos x="wd2" y="hd2"/>
                </a:cxn>
                <a:cxn ang="10800000">
                  <a:pos x="wd2" y="hd2"/>
                </a:cxn>
                <a:cxn ang="16200000">
                  <a:pos x="wd2" y="hd2"/>
                </a:cxn>
              </a:cxnLst>
              <a:rect l="0" t="0" r="r" b="b"/>
              <a:pathLst>
                <a:path w="21352" h="21262" extrusionOk="0">
                  <a:moveTo>
                    <a:pt x="5710" y="11576"/>
                  </a:moveTo>
                  <a:cubicBezTo>
                    <a:pt x="6698" y="8629"/>
                    <a:pt x="8149" y="5247"/>
                    <a:pt x="10670" y="4029"/>
                  </a:cubicBezTo>
                  <a:cubicBezTo>
                    <a:pt x="13039" y="2724"/>
                    <a:pt x="16479" y="3585"/>
                    <a:pt x="17930" y="7135"/>
                  </a:cubicBezTo>
                  <a:cubicBezTo>
                    <a:pt x="19525" y="10576"/>
                    <a:pt x="18368" y="14953"/>
                    <a:pt x="16331" y="17019"/>
                  </a:cubicBezTo>
                  <a:cubicBezTo>
                    <a:pt x="14274" y="19303"/>
                    <a:pt x="11337" y="19277"/>
                    <a:pt x="8918" y="18937"/>
                  </a:cubicBezTo>
                  <a:cubicBezTo>
                    <a:pt x="6417" y="18494"/>
                    <a:pt x="4518" y="18599"/>
                    <a:pt x="3232" y="18989"/>
                  </a:cubicBezTo>
                  <a:cubicBezTo>
                    <a:pt x="1948" y="19346"/>
                    <a:pt x="1277" y="19988"/>
                    <a:pt x="1262" y="19886"/>
                  </a:cubicBezTo>
                  <a:cubicBezTo>
                    <a:pt x="1203" y="19818"/>
                    <a:pt x="1958" y="19369"/>
                    <a:pt x="2834" y="18074"/>
                  </a:cubicBezTo>
                  <a:cubicBezTo>
                    <a:pt x="3731" y="16794"/>
                    <a:pt x="4750" y="14668"/>
                    <a:pt x="5710" y="11576"/>
                  </a:cubicBezTo>
                  <a:close/>
                  <a:moveTo>
                    <a:pt x="8717" y="20158"/>
                  </a:moveTo>
                  <a:cubicBezTo>
                    <a:pt x="10208" y="20646"/>
                    <a:pt x="11747" y="21252"/>
                    <a:pt x="13358" y="21260"/>
                  </a:cubicBezTo>
                  <a:cubicBezTo>
                    <a:pt x="14955" y="21290"/>
                    <a:pt x="16625" y="20723"/>
                    <a:pt x="18040" y="19357"/>
                  </a:cubicBezTo>
                  <a:cubicBezTo>
                    <a:pt x="19452" y="18016"/>
                    <a:pt x="20610" y="15876"/>
                    <a:pt x="21095" y="13302"/>
                  </a:cubicBezTo>
                  <a:cubicBezTo>
                    <a:pt x="21586" y="10753"/>
                    <a:pt x="21404" y="7770"/>
                    <a:pt x="20291" y="5329"/>
                  </a:cubicBezTo>
                  <a:cubicBezTo>
                    <a:pt x="19252" y="2831"/>
                    <a:pt x="17393" y="1131"/>
                    <a:pt x="15482" y="421"/>
                  </a:cubicBezTo>
                  <a:cubicBezTo>
                    <a:pt x="13557" y="-310"/>
                    <a:pt x="11580" y="-51"/>
                    <a:pt x="9997" y="899"/>
                  </a:cubicBezTo>
                  <a:cubicBezTo>
                    <a:pt x="8397" y="1840"/>
                    <a:pt x="7191" y="3472"/>
                    <a:pt x="6412" y="5319"/>
                  </a:cubicBezTo>
                  <a:cubicBezTo>
                    <a:pt x="5612" y="7172"/>
                    <a:pt x="5239" y="9241"/>
                    <a:pt x="4812" y="11196"/>
                  </a:cubicBezTo>
                  <a:cubicBezTo>
                    <a:pt x="4122" y="15142"/>
                    <a:pt x="3090" y="17657"/>
                    <a:pt x="1944" y="19011"/>
                  </a:cubicBezTo>
                  <a:cubicBezTo>
                    <a:pt x="800" y="20368"/>
                    <a:pt x="-14" y="20823"/>
                    <a:pt x="1" y="20851"/>
                  </a:cubicBezTo>
                  <a:cubicBezTo>
                    <a:pt x="12" y="20882"/>
                    <a:pt x="716" y="20176"/>
                    <a:pt x="2174" y="19556"/>
                  </a:cubicBezTo>
                  <a:cubicBezTo>
                    <a:pt x="3633" y="18904"/>
                    <a:pt x="5793" y="18976"/>
                    <a:pt x="8717" y="20158"/>
                  </a:cubicBezTo>
                  <a:close/>
                </a:path>
              </a:pathLst>
            </a:custGeom>
            <a:grpFill/>
            <a:ln w="12700" cap="flat">
              <a:noFill/>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008000"/>
                </a:solidFill>
                <a:latin typeface="微软雅黑"/>
                <a:ea typeface="Helvetica Light"/>
                <a:cs typeface="Helvetica Light"/>
                <a:sym typeface="Helvetica Light"/>
              </a:endParaRPr>
            </a:p>
          </p:txBody>
        </p:sp>
        <p:sp>
          <p:nvSpPr>
            <p:cNvPr id="49" name="Shape 1469"/>
            <p:cNvSpPr/>
            <p:nvPr/>
          </p:nvSpPr>
          <p:spPr>
            <a:xfrm>
              <a:off x="3933243" y="3412540"/>
              <a:ext cx="302462" cy="296162"/>
            </a:xfrm>
            <a:custGeom>
              <a:avLst/>
              <a:gdLst/>
              <a:ahLst/>
              <a:cxnLst>
                <a:cxn ang="0">
                  <a:pos x="wd2" y="hd2"/>
                </a:cxn>
                <a:cxn ang="5400000">
                  <a:pos x="wd2" y="hd2"/>
                </a:cxn>
                <a:cxn ang="10800000">
                  <a:pos x="wd2" y="hd2"/>
                </a:cxn>
                <a:cxn ang="16200000">
                  <a:pos x="wd2" y="hd2"/>
                </a:cxn>
              </a:cxnLst>
              <a:rect l="0" t="0" r="r" b="b"/>
              <a:pathLst>
                <a:path w="20026" h="20334" extrusionOk="0">
                  <a:moveTo>
                    <a:pt x="19964" y="64"/>
                  </a:moveTo>
                  <a:cubicBezTo>
                    <a:pt x="19154" y="-762"/>
                    <a:pt x="10181" y="6693"/>
                    <a:pt x="7510" y="9416"/>
                  </a:cubicBezTo>
                  <a:cubicBezTo>
                    <a:pt x="6185" y="10767"/>
                    <a:pt x="5743" y="11492"/>
                    <a:pt x="5336" y="12034"/>
                  </a:cubicBezTo>
                  <a:cubicBezTo>
                    <a:pt x="5160" y="12268"/>
                    <a:pt x="5392" y="12341"/>
                    <a:pt x="5498" y="12397"/>
                  </a:cubicBezTo>
                  <a:cubicBezTo>
                    <a:pt x="6023" y="12675"/>
                    <a:pt x="6391" y="12933"/>
                    <a:pt x="6864" y="13417"/>
                  </a:cubicBezTo>
                  <a:cubicBezTo>
                    <a:pt x="7340" y="13900"/>
                    <a:pt x="7594" y="14275"/>
                    <a:pt x="7865" y="14809"/>
                  </a:cubicBezTo>
                  <a:cubicBezTo>
                    <a:pt x="7919" y="14917"/>
                    <a:pt x="7991" y="15156"/>
                    <a:pt x="8222" y="14975"/>
                  </a:cubicBezTo>
                  <a:cubicBezTo>
                    <a:pt x="8753" y="14561"/>
                    <a:pt x="9464" y="14110"/>
                    <a:pt x="10789" y="12758"/>
                  </a:cubicBezTo>
                  <a:cubicBezTo>
                    <a:pt x="13461" y="10036"/>
                    <a:pt x="20774" y="889"/>
                    <a:pt x="19964" y="64"/>
                  </a:cubicBezTo>
                  <a:close/>
                  <a:moveTo>
                    <a:pt x="2465" y="14020"/>
                  </a:moveTo>
                  <a:cubicBezTo>
                    <a:pt x="886" y="15630"/>
                    <a:pt x="2220" y="17281"/>
                    <a:pt x="121" y="19731"/>
                  </a:cubicBezTo>
                  <a:cubicBezTo>
                    <a:pt x="-826" y="20838"/>
                    <a:pt x="4021" y="20501"/>
                    <a:pt x="6421" y="18052"/>
                  </a:cubicBezTo>
                  <a:cubicBezTo>
                    <a:pt x="7439" y="17016"/>
                    <a:pt x="7152" y="15502"/>
                    <a:pt x="6060" y="14389"/>
                  </a:cubicBezTo>
                  <a:cubicBezTo>
                    <a:pt x="4968" y="13275"/>
                    <a:pt x="3483" y="12982"/>
                    <a:pt x="2465" y="14020"/>
                  </a:cubicBezTo>
                  <a:close/>
                </a:path>
              </a:pathLst>
            </a:custGeom>
            <a:grpFill/>
            <a:ln w="12700" cap="flat">
              <a:noFill/>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008000"/>
                </a:solidFill>
                <a:latin typeface="微软雅黑"/>
                <a:ea typeface="Helvetica Light"/>
                <a:cs typeface="Helvetica Light"/>
                <a:sym typeface="Helvetica Light"/>
              </a:endParaRPr>
            </a:p>
          </p:txBody>
        </p:sp>
      </p:grpSp>
      <p:grpSp>
        <p:nvGrpSpPr>
          <p:cNvPr id="50" name="Group 5"/>
          <p:cNvGrpSpPr/>
          <p:nvPr/>
        </p:nvGrpSpPr>
        <p:grpSpPr>
          <a:xfrm>
            <a:off x="2355810" y="3001360"/>
            <a:ext cx="1196486" cy="899192"/>
            <a:chOff x="3226486" y="4001618"/>
            <a:chExt cx="1507655" cy="1133044"/>
          </a:xfrm>
          <a:solidFill>
            <a:srgbClr val="009900"/>
          </a:solidFill>
        </p:grpSpPr>
        <p:sp>
          <p:nvSpPr>
            <p:cNvPr id="51" name="Shape 1471"/>
            <p:cNvSpPr/>
            <p:nvPr/>
          </p:nvSpPr>
          <p:spPr>
            <a:xfrm>
              <a:off x="3226486" y="4001618"/>
              <a:ext cx="1507655" cy="1133044"/>
            </a:xfrm>
            <a:custGeom>
              <a:avLst/>
              <a:gdLst/>
              <a:ahLst/>
              <a:cxnLst>
                <a:cxn ang="0">
                  <a:pos x="wd2" y="hd2"/>
                </a:cxn>
                <a:cxn ang="5400000">
                  <a:pos x="wd2" y="hd2"/>
                </a:cxn>
                <a:cxn ang="10800000">
                  <a:pos x="wd2" y="hd2"/>
                </a:cxn>
                <a:cxn ang="16200000">
                  <a:pos x="wd2" y="hd2"/>
                </a:cxn>
              </a:cxnLst>
              <a:rect l="0" t="0" r="r" b="b"/>
              <a:pathLst>
                <a:path w="21352" h="21262" extrusionOk="0">
                  <a:moveTo>
                    <a:pt x="8917" y="2323"/>
                  </a:moveTo>
                  <a:cubicBezTo>
                    <a:pt x="11336" y="1983"/>
                    <a:pt x="14273" y="1957"/>
                    <a:pt x="16329" y="4241"/>
                  </a:cubicBezTo>
                  <a:cubicBezTo>
                    <a:pt x="18366" y="6308"/>
                    <a:pt x="19524" y="10685"/>
                    <a:pt x="17928" y="14126"/>
                  </a:cubicBezTo>
                  <a:cubicBezTo>
                    <a:pt x="16478" y="17676"/>
                    <a:pt x="13038" y="18536"/>
                    <a:pt x="10669" y="17232"/>
                  </a:cubicBezTo>
                  <a:cubicBezTo>
                    <a:pt x="8148" y="16014"/>
                    <a:pt x="6697" y="12631"/>
                    <a:pt x="5709" y="9685"/>
                  </a:cubicBezTo>
                  <a:cubicBezTo>
                    <a:pt x="4749" y="6593"/>
                    <a:pt x="3730" y="4467"/>
                    <a:pt x="2833" y="3186"/>
                  </a:cubicBezTo>
                  <a:cubicBezTo>
                    <a:pt x="1957" y="1892"/>
                    <a:pt x="1202" y="1442"/>
                    <a:pt x="1261" y="1375"/>
                  </a:cubicBezTo>
                  <a:cubicBezTo>
                    <a:pt x="1276" y="1273"/>
                    <a:pt x="1947" y="1914"/>
                    <a:pt x="3231" y="2272"/>
                  </a:cubicBezTo>
                  <a:cubicBezTo>
                    <a:pt x="4517" y="2661"/>
                    <a:pt x="6416" y="2767"/>
                    <a:pt x="8917" y="2323"/>
                  </a:cubicBezTo>
                  <a:close/>
                  <a:moveTo>
                    <a:pt x="4811" y="10065"/>
                  </a:moveTo>
                  <a:cubicBezTo>
                    <a:pt x="5238" y="12020"/>
                    <a:pt x="5611" y="14089"/>
                    <a:pt x="6411" y="15942"/>
                  </a:cubicBezTo>
                  <a:cubicBezTo>
                    <a:pt x="7190" y="17789"/>
                    <a:pt x="8396" y="19421"/>
                    <a:pt x="9996" y="20363"/>
                  </a:cubicBezTo>
                  <a:cubicBezTo>
                    <a:pt x="11578" y="21312"/>
                    <a:pt x="13556" y="21571"/>
                    <a:pt x="15481" y="20840"/>
                  </a:cubicBezTo>
                  <a:cubicBezTo>
                    <a:pt x="17392" y="20130"/>
                    <a:pt x="19251" y="18429"/>
                    <a:pt x="20290" y="15932"/>
                  </a:cubicBezTo>
                  <a:cubicBezTo>
                    <a:pt x="21403" y="13490"/>
                    <a:pt x="21585" y="10507"/>
                    <a:pt x="21093" y="7959"/>
                  </a:cubicBezTo>
                  <a:cubicBezTo>
                    <a:pt x="20609" y="5385"/>
                    <a:pt x="19450" y="3245"/>
                    <a:pt x="18039" y="1904"/>
                  </a:cubicBezTo>
                  <a:cubicBezTo>
                    <a:pt x="16623" y="538"/>
                    <a:pt x="14954" y="-29"/>
                    <a:pt x="13357" y="1"/>
                  </a:cubicBezTo>
                  <a:cubicBezTo>
                    <a:pt x="11746" y="9"/>
                    <a:pt x="10207" y="615"/>
                    <a:pt x="8716" y="1103"/>
                  </a:cubicBezTo>
                  <a:cubicBezTo>
                    <a:pt x="5792" y="2284"/>
                    <a:pt x="3632" y="2357"/>
                    <a:pt x="2174" y="1720"/>
                  </a:cubicBezTo>
                  <a:cubicBezTo>
                    <a:pt x="715" y="1085"/>
                    <a:pt x="11" y="378"/>
                    <a:pt x="0" y="409"/>
                  </a:cubicBezTo>
                  <a:cubicBezTo>
                    <a:pt x="-15" y="437"/>
                    <a:pt x="799" y="893"/>
                    <a:pt x="1933" y="2256"/>
                  </a:cubicBezTo>
                  <a:cubicBezTo>
                    <a:pt x="3089" y="3604"/>
                    <a:pt x="4121" y="6119"/>
                    <a:pt x="4811" y="10065"/>
                  </a:cubicBezTo>
                  <a:close/>
                </a:path>
              </a:pathLst>
            </a:custGeom>
            <a:grpFill/>
            <a:ln w="12700" cap="flat">
              <a:noFill/>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008000"/>
                </a:solidFill>
                <a:latin typeface="微软雅黑"/>
                <a:ea typeface="Helvetica Light"/>
                <a:cs typeface="Helvetica Light"/>
                <a:sym typeface="Helvetica Light"/>
              </a:endParaRPr>
            </a:p>
          </p:txBody>
        </p:sp>
        <p:sp>
          <p:nvSpPr>
            <p:cNvPr id="52" name="Shape 1473"/>
            <p:cNvSpPr/>
            <p:nvPr/>
          </p:nvSpPr>
          <p:spPr>
            <a:xfrm>
              <a:off x="3882121" y="4309618"/>
              <a:ext cx="404706" cy="404706"/>
            </a:xfrm>
            <a:custGeom>
              <a:avLst/>
              <a:gdLst/>
              <a:ahLst/>
              <a:cxnLst>
                <a:cxn ang="0">
                  <a:pos x="wd2" y="hd2"/>
                </a:cxn>
                <a:cxn ang="5400000">
                  <a:pos x="wd2" y="hd2"/>
                </a:cxn>
                <a:cxn ang="10800000">
                  <a:pos x="wd2" y="hd2"/>
                </a:cxn>
                <a:cxn ang="16200000">
                  <a:pos x="wd2" y="hd2"/>
                </a:cxn>
              </a:cxnLst>
              <a:rect l="0" t="0" r="r" b="b"/>
              <a:pathLst>
                <a:path w="21395" h="21474" extrusionOk="0">
                  <a:moveTo>
                    <a:pt x="2578" y="8409"/>
                  </a:moveTo>
                  <a:cubicBezTo>
                    <a:pt x="2578" y="5193"/>
                    <a:pt x="5174" y="2587"/>
                    <a:pt x="8376" y="2587"/>
                  </a:cubicBezTo>
                  <a:cubicBezTo>
                    <a:pt x="11580" y="2587"/>
                    <a:pt x="14435" y="5451"/>
                    <a:pt x="14435" y="8666"/>
                  </a:cubicBezTo>
                  <a:cubicBezTo>
                    <a:pt x="14435" y="11882"/>
                    <a:pt x="11838" y="14488"/>
                    <a:pt x="8635" y="14488"/>
                  </a:cubicBezTo>
                  <a:cubicBezTo>
                    <a:pt x="5431" y="14488"/>
                    <a:pt x="2578" y="11624"/>
                    <a:pt x="2578" y="8409"/>
                  </a:cubicBezTo>
                  <a:close/>
                  <a:moveTo>
                    <a:pt x="20914" y="18167"/>
                  </a:moveTo>
                  <a:lnTo>
                    <a:pt x="15797" y="13032"/>
                  </a:lnTo>
                  <a:cubicBezTo>
                    <a:pt x="16568" y="11759"/>
                    <a:pt x="17013" y="10265"/>
                    <a:pt x="17013" y="8666"/>
                  </a:cubicBezTo>
                  <a:cubicBezTo>
                    <a:pt x="17013" y="4023"/>
                    <a:pt x="13004" y="0"/>
                    <a:pt x="8376" y="0"/>
                  </a:cubicBezTo>
                  <a:cubicBezTo>
                    <a:pt x="3750" y="0"/>
                    <a:pt x="0" y="3765"/>
                    <a:pt x="0" y="8409"/>
                  </a:cubicBezTo>
                  <a:cubicBezTo>
                    <a:pt x="0" y="13052"/>
                    <a:pt x="4008" y="17075"/>
                    <a:pt x="8635" y="17075"/>
                  </a:cubicBezTo>
                  <a:cubicBezTo>
                    <a:pt x="10173" y="17075"/>
                    <a:pt x="11614" y="16657"/>
                    <a:pt x="12852" y="15931"/>
                  </a:cubicBezTo>
                  <a:lnTo>
                    <a:pt x="17996" y="21094"/>
                  </a:lnTo>
                  <a:cubicBezTo>
                    <a:pt x="18500" y="21600"/>
                    <a:pt x="19317" y="21600"/>
                    <a:pt x="19819" y="21094"/>
                  </a:cubicBezTo>
                  <a:lnTo>
                    <a:pt x="21096" y="19815"/>
                  </a:lnTo>
                  <a:cubicBezTo>
                    <a:pt x="21600" y="19309"/>
                    <a:pt x="21417" y="18672"/>
                    <a:pt x="20914" y="18167"/>
                  </a:cubicBezTo>
                  <a:close/>
                </a:path>
              </a:pathLst>
            </a:custGeom>
            <a:grpFill/>
            <a:ln w="12700" cap="flat">
              <a:noFill/>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008000"/>
                </a:solidFill>
                <a:latin typeface="微软雅黑"/>
                <a:ea typeface="Helvetica Light"/>
                <a:cs typeface="Helvetica Light"/>
                <a:sym typeface="Helvetica Light"/>
              </a:endParaRPr>
            </a:p>
          </p:txBody>
        </p:sp>
      </p:grpSp>
      <p:grpSp>
        <p:nvGrpSpPr>
          <p:cNvPr id="53" name="Group 3"/>
          <p:cNvGrpSpPr/>
          <p:nvPr/>
        </p:nvGrpSpPr>
        <p:grpSpPr>
          <a:xfrm>
            <a:off x="1267162" y="3001361"/>
            <a:ext cx="1196482" cy="899197"/>
            <a:chOff x="1854714" y="4001618"/>
            <a:chExt cx="1507651" cy="1133051"/>
          </a:xfrm>
          <a:solidFill>
            <a:srgbClr val="009900"/>
          </a:solidFill>
        </p:grpSpPr>
        <p:sp>
          <p:nvSpPr>
            <p:cNvPr id="54" name="Shape 1479"/>
            <p:cNvSpPr/>
            <p:nvPr/>
          </p:nvSpPr>
          <p:spPr>
            <a:xfrm>
              <a:off x="1854714" y="4001618"/>
              <a:ext cx="1507651" cy="1133051"/>
            </a:xfrm>
            <a:custGeom>
              <a:avLst/>
              <a:gdLst/>
              <a:ahLst/>
              <a:cxnLst>
                <a:cxn ang="0">
                  <a:pos x="wd2" y="hd2"/>
                </a:cxn>
                <a:cxn ang="5400000">
                  <a:pos x="wd2" y="hd2"/>
                </a:cxn>
                <a:cxn ang="10800000">
                  <a:pos x="wd2" y="hd2"/>
                </a:cxn>
                <a:cxn ang="16200000">
                  <a:pos x="wd2" y="hd2"/>
                </a:cxn>
              </a:cxnLst>
              <a:rect l="0" t="0" r="r" b="b"/>
              <a:pathLst>
                <a:path w="21352" h="21262" extrusionOk="0">
                  <a:moveTo>
                    <a:pt x="18120" y="2272"/>
                  </a:moveTo>
                  <a:cubicBezTo>
                    <a:pt x="19404" y="1914"/>
                    <a:pt x="20075" y="1273"/>
                    <a:pt x="20090" y="1375"/>
                  </a:cubicBezTo>
                  <a:cubicBezTo>
                    <a:pt x="20149" y="1442"/>
                    <a:pt x="19394" y="1892"/>
                    <a:pt x="18518" y="3186"/>
                  </a:cubicBezTo>
                  <a:cubicBezTo>
                    <a:pt x="17621" y="4467"/>
                    <a:pt x="16602" y="6593"/>
                    <a:pt x="15642" y="9685"/>
                  </a:cubicBezTo>
                  <a:cubicBezTo>
                    <a:pt x="14654" y="12631"/>
                    <a:pt x="13203" y="16014"/>
                    <a:pt x="10682" y="17232"/>
                  </a:cubicBezTo>
                  <a:cubicBezTo>
                    <a:pt x="8313" y="18536"/>
                    <a:pt x="4873" y="17676"/>
                    <a:pt x="3422" y="14126"/>
                  </a:cubicBezTo>
                  <a:cubicBezTo>
                    <a:pt x="1827" y="10685"/>
                    <a:pt x="2985" y="6308"/>
                    <a:pt x="5021" y="4241"/>
                  </a:cubicBezTo>
                  <a:cubicBezTo>
                    <a:pt x="7078" y="1957"/>
                    <a:pt x="10015" y="1983"/>
                    <a:pt x="12434" y="2323"/>
                  </a:cubicBezTo>
                  <a:cubicBezTo>
                    <a:pt x="14935" y="2767"/>
                    <a:pt x="16834" y="2662"/>
                    <a:pt x="18120" y="2272"/>
                  </a:cubicBezTo>
                  <a:close/>
                  <a:moveTo>
                    <a:pt x="19418" y="2256"/>
                  </a:moveTo>
                  <a:cubicBezTo>
                    <a:pt x="20552" y="893"/>
                    <a:pt x="21366" y="437"/>
                    <a:pt x="21351" y="409"/>
                  </a:cubicBezTo>
                  <a:cubicBezTo>
                    <a:pt x="21341" y="378"/>
                    <a:pt x="20635" y="1085"/>
                    <a:pt x="19177" y="1720"/>
                  </a:cubicBezTo>
                  <a:cubicBezTo>
                    <a:pt x="17719" y="2357"/>
                    <a:pt x="15559" y="2284"/>
                    <a:pt x="12635" y="1103"/>
                  </a:cubicBezTo>
                  <a:cubicBezTo>
                    <a:pt x="11144" y="615"/>
                    <a:pt x="9605" y="9"/>
                    <a:pt x="7994" y="1"/>
                  </a:cubicBezTo>
                  <a:cubicBezTo>
                    <a:pt x="6397" y="-29"/>
                    <a:pt x="4728" y="538"/>
                    <a:pt x="3312" y="1904"/>
                  </a:cubicBezTo>
                  <a:cubicBezTo>
                    <a:pt x="1901" y="3245"/>
                    <a:pt x="742" y="5385"/>
                    <a:pt x="258" y="7959"/>
                  </a:cubicBezTo>
                  <a:cubicBezTo>
                    <a:pt x="-234" y="10507"/>
                    <a:pt x="-52" y="13490"/>
                    <a:pt x="1061" y="15932"/>
                  </a:cubicBezTo>
                  <a:cubicBezTo>
                    <a:pt x="2100" y="18429"/>
                    <a:pt x="3959" y="20130"/>
                    <a:pt x="5870" y="20840"/>
                  </a:cubicBezTo>
                  <a:cubicBezTo>
                    <a:pt x="7795" y="21571"/>
                    <a:pt x="9773" y="21312"/>
                    <a:pt x="11355" y="20363"/>
                  </a:cubicBezTo>
                  <a:cubicBezTo>
                    <a:pt x="12955" y="19421"/>
                    <a:pt x="14161" y="17789"/>
                    <a:pt x="14940" y="15942"/>
                  </a:cubicBezTo>
                  <a:cubicBezTo>
                    <a:pt x="15740" y="14089"/>
                    <a:pt x="16113" y="12020"/>
                    <a:pt x="16540" y="10065"/>
                  </a:cubicBezTo>
                  <a:cubicBezTo>
                    <a:pt x="17230" y="6119"/>
                    <a:pt x="18262" y="3604"/>
                    <a:pt x="19418" y="2256"/>
                  </a:cubicBezTo>
                  <a:close/>
                </a:path>
              </a:pathLst>
            </a:custGeom>
            <a:grpFill/>
            <a:ln w="12700" cap="flat">
              <a:noFill/>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008000"/>
                </a:solidFill>
                <a:latin typeface="微软雅黑"/>
                <a:ea typeface="Helvetica Light"/>
                <a:cs typeface="Helvetica Light"/>
                <a:sym typeface="Helvetica Light"/>
              </a:endParaRPr>
            </a:p>
          </p:txBody>
        </p:sp>
        <p:grpSp>
          <p:nvGrpSpPr>
            <p:cNvPr id="55" name="Group 1483"/>
            <p:cNvGrpSpPr/>
            <p:nvPr/>
          </p:nvGrpSpPr>
          <p:grpSpPr>
            <a:xfrm>
              <a:off x="2264393" y="4342430"/>
              <a:ext cx="389449" cy="339084"/>
              <a:chOff x="0" y="0"/>
              <a:chExt cx="839414" cy="730856"/>
            </a:xfrm>
            <a:grpFill/>
          </p:grpSpPr>
          <p:sp>
            <p:nvSpPr>
              <p:cNvPr id="56" name="Shape 1481"/>
              <p:cNvSpPr/>
              <p:nvPr/>
            </p:nvSpPr>
            <p:spPr>
              <a:xfrm>
                <a:off x="37288" y="0"/>
                <a:ext cx="763886" cy="214149"/>
              </a:xfrm>
              <a:custGeom>
                <a:avLst/>
                <a:gdLst/>
                <a:ahLst/>
                <a:cxnLst>
                  <a:cxn ang="0">
                    <a:pos x="wd2" y="hd2"/>
                  </a:cxn>
                  <a:cxn ang="5400000">
                    <a:pos x="wd2" y="hd2"/>
                  </a:cxn>
                  <a:cxn ang="10800000">
                    <a:pos x="wd2" y="hd2"/>
                  </a:cxn>
                  <a:cxn ang="16200000">
                    <a:pos x="wd2" y="hd2"/>
                  </a:cxn>
                </a:cxnLst>
                <a:rect l="0" t="0" r="r" b="b"/>
                <a:pathLst>
                  <a:path w="21238" h="21600" extrusionOk="0">
                    <a:moveTo>
                      <a:pt x="499" y="21600"/>
                    </a:moveTo>
                    <a:lnTo>
                      <a:pt x="20739" y="21600"/>
                    </a:lnTo>
                    <a:cubicBezTo>
                      <a:pt x="21419" y="21600"/>
                      <a:pt x="21309" y="18973"/>
                      <a:pt x="20970" y="18547"/>
                    </a:cubicBezTo>
                    <a:cubicBezTo>
                      <a:pt x="20632" y="18117"/>
                      <a:pt x="16870" y="12960"/>
                      <a:pt x="16216" y="12960"/>
                    </a:cubicBezTo>
                    <a:lnTo>
                      <a:pt x="15143" y="12960"/>
                    </a:lnTo>
                    <a:lnTo>
                      <a:pt x="15143" y="0"/>
                    </a:lnTo>
                    <a:lnTo>
                      <a:pt x="6095" y="0"/>
                    </a:lnTo>
                    <a:lnTo>
                      <a:pt x="6095" y="12960"/>
                    </a:lnTo>
                    <a:lnTo>
                      <a:pt x="5022" y="12960"/>
                    </a:lnTo>
                    <a:cubicBezTo>
                      <a:pt x="4367" y="12960"/>
                      <a:pt x="606" y="18117"/>
                      <a:pt x="268" y="18547"/>
                    </a:cubicBezTo>
                    <a:cubicBezTo>
                      <a:pt x="-71" y="18973"/>
                      <a:pt x="-181" y="21600"/>
                      <a:pt x="499" y="21600"/>
                    </a:cubicBezTo>
                    <a:close/>
                  </a:path>
                </a:pathLst>
              </a:custGeom>
              <a:grpFill/>
              <a:ln w="12700" cap="flat">
                <a:noFill/>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008000"/>
                  </a:solidFill>
                  <a:latin typeface="微软雅黑"/>
                  <a:ea typeface="Helvetica Light"/>
                  <a:cs typeface="Helvetica Light"/>
                  <a:sym typeface="Helvetica Light"/>
                </a:endParaRPr>
              </a:p>
            </p:txBody>
          </p:sp>
          <p:sp>
            <p:nvSpPr>
              <p:cNvPr id="57" name="Shape 1482"/>
              <p:cNvSpPr/>
              <p:nvPr/>
            </p:nvSpPr>
            <p:spPr>
              <a:xfrm>
                <a:off x="0" y="264041"/>
                <a:ext cx="839415" cy="466816"/>
              </a:xfrm>
              <a:custGeom>
                <a:avLst/>
                <a:gdLst/>
                <a:ahLst/>
                <a:cxnLst>
                  <a:cxn ang="0">
                    <a:pos x="wd2" y="hd2"/>
                  </a:cxn>
                  <a:cxn ang="5400000">
                    <a:pos x="wd2" y="hd2"/>
                  </a:cxn>
                  <a:cxn ang="10800000">
                    <a:pos x="wd2" y="hd2"/>
                  </a:cxn>
                  <a:cxn ang="16200000">
                    <a:pos x="wd2" y="hd2"/>
                  </a:cxn>
                </a:cxnLst>
                <a:rect l="0" t="0" r="r" b="b"/>
                <a:pathLst>
                  <a:path w="21600" h="21600" extrusionOk="0">
                    <a:moveTo>
                      <a:pt x="20388" y="0"/>
                    </a:moveTo>
                    <a:lnTo>
                      <a:pt x="1212" y="0"/>
                    </a:lnTo>
                    <a:cubicBezTo>
                      <a:pt x="606" y="0"/>
                      <a:pt x="0" y="1289"/>
                      <a:pt x="0" y="2378"/>
                    </a:cubicBezTo>
                    <a:lnTo>
                      <a:pt x="0" y="9313"/>
                    </a:lnTo>
                    <a:cubicBezTo>
                      <a:pt x="0" y="10404"/>
                      <a:pt x="606" y="11691"/>
                      <a:pt x="1212" y="11691"/>
                    </a:cubicBezTo>
                    <a:lnTo>
                      <a:pt x="3397" y="11691"/>
                    </a:lnTo>
                    <a:lnTo>
                      <a:pt x="2424" y="21600"/>
                    </a:lnTo>
                    <a:lnTo>
                      <a:pt x="19176" y="21600"/>
                    </a:lnTo>
                    <a:lnTo>
                      <a:pt x="18203" y="11691"/>
                    </a:lnTo>
                    <a:lnTo>
                      <a:pt x="20388" y="11691"/>
                    </a:lnTo>
                    <a:cubicBezTo>
                      <a:pt x="20994" y="11691"/>
                      <a:pt x="21600" y="10404"/>
                      <a:pt x="21600" y="9313"/>
                    </a:cubicBezTo>
                    <a:lnTo>
                      <a:pt x="21600" y="2378"/>
                    </a:lnTo>
                    <a:cubicBezTo>
                      <a:pt x="21600" y="1289"/>
                      <a:pt x="20994" y="0"/>
                      <a:pt x="20388" y="0"/>
                    </a:cubicBezTo>
                    <a:close/>
                  </a:path>
                </a:pathLst>
              </a:custGeom>
              <a:grpFill/>
              <a:ln w="12700" cap="flat">
                <a:noFill/>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008000"/>
                  </a:solidFill>
                  <a:latin typeface="微软雅黑"/>
                  <a:ea typeface="Helvetica Light"/>
                  <a:cs typeface="Helvetica Light"/>
                  <a:sym typeface="Helvetica Light"/>
                </a:endParaRPr>
              </a:p>
            </p:txBody>
          </p:sp>
        </p:grpSp>
      </p:grpSp>
      <p:grpSp>
        <p:nvGrpSpPr>
          <p:cNvPr id="58" name="Group 2"/>
          <p:cNvGrpSpPr/>
          <p:nvPr/>
        </p:nvGrpSpPr>
        <p:grpSpPr>
          <a:xfrm>
            <a:off x="1267162" y="2201788"/>
            <a:ext cx="1196488" cy="899189"/>
            <a:chOff x="1854714" y="2994101"/>
            <a:chExt cx="1507658" cy="1133040"/>
          </a:xfrm>
          <a:solidFill>
            <a:srgbClr val="009900"/>
          </a:solidFill>
        </p:grpSpPr>
        <p:sp>
          <p:nvSpPr>
            <p:cNvPr id="59" name="Shape 1485"/>
            <p:cNvSpPr/>
            <p:nvPr/>
          </p:nvSpPr>
          <p:spPr>
            <a:xfrm>
              <a:off x="1854714" y="2994101"/>
              <a:ext cx="1507658" cy="1133040"/>
            </a:xfrm>
            <a:custGeom>
              <a:avLst/>
              <a:gdLst/>
              <a:ahLst/>
              <a:cxnLst>
                <a:cxn ang="0">
                  <a:pos x="wd2" y="hd2"/>
                </a:cxn>
                <a:cxn ang="5400000">
                  <a:pos x="wd2" y="hd2"/>
                </a:cxn>
                <a:cxn ang="10800000">
                  <a:pos x="wd2" y="hd2"/>
                </a:cxn>
                <a:cxn ang="16200000">
                  <a:pos x="wd2" y="hd2"/>
                </a:cxn>
              </a:cxnLst>
              <a:rect l="0" t="0" r="r" b="b"/>
              <a:pathLst>
                <a:path w="21351" h="21262" extrusionOk="0">
                  <a:moveTo>
                    <a:pt x="18518" y="18074"/>
                  </a:moveTo>
                  <a:cubicBezTo>
                    <a:pt x="19394" y="19369"/>
                    <a:pt x="20148" y="19818"/>
                    <a:pt x="20089" y="19886"/>
                  </a:cubicBezTo>
                  <a:cubicBezTo>
                    <a:pt x="20075" y="19988"/>
                    <a:pt x="19404" y="19346"/>
                    <a:pt x="18119" y="18989"/>
                  </a:cubicBezTo>
                  <a:cubicBezTo>
                    <a:pt x="16834" y="18599"/>
                    <a:pt x="14935" y="18494"/>
                    <a:pt x="12434" y="18937"/>
                  </a:cubicBezTo>
                  <a:cubicBezTo>
                    <a:pt x="10015" y="19277"/>
                    <a:pt x="7078" y="19303"/>
                    <a:pt x="5021" y="17019"/>
                  </a:cubicBezTo>
                  <a:cubicBezTo>
                    <a:pt x="2985" y="14953"/>
                    <a:pt x="1827" y="10576"/>
                    <a:pt x="3422" y="7135"/>
                  </a:cubicBezTo>
                  <a:cubicBezTo>
                    <a:pt x="4873" y="3585"/>
                    <a:pt x="8313" y="2724"/>
                    <a:pt x="10682" y="4029"/>
                  </a:cubicBezTo>
                  <a:cubicBezTo>
                    <a:pt x="13203" y="5247"/>
                    <a:pt x="14654" y="8629"/>
                    <a:pt x="15642" y="11576"/>
                  </a:cubicBezTo>
                  <a:cubicBezTo>
                    <a:pt x="16602" y="14668"/>
                    <a:pt x="17621" y="16794"/>
                    <a:pt x="18518" y="18074"/>
                  </a:cubicBezTo>
                  <a:close/>
                  <a:moveTo>
                    <a:pt x="19178" y="19556"/>
                  </a:moveTo>
                  <a:cubicBezTo>
                    <a:pt x="20635" y="20176"/>
                    <a:pt x="21340" y="20882"/>
                    <a:pt x="21351" y="20851"/>
                  </a:cubicBezTo>
                  <a:cubicBezTo>
                    <a:pt x="21366" y="20823"/>
                    <a:pt x="20552" y="20368"/>
                    <a:pt x="19408" y="19011"/>
                  </a:cubicBezTo>
                  <a:cubicBezTo>
                    <a:pt x="18262" y="17657"/>
                    <a:pt x="17230" y="15142"/>
                    <a:pt x="16540" y="11196"/>
                  </a:cubicBezTo>
                  <a:cubicBezTo>
                    <a:pt x="16113" y="9241"/>
                    <a:pt x="15740" y="7172"/>
                    <a:pt x="14940" y="5319"/>
                  </a:cubicBezTo>
                  <a:cubicBezTo>
                    <a:pt x="14161" y="3472"/>
                    <a:pt x="12955" y="1840"/>
                    <a:pt x="11355" y="899"/>
                  </a:cubicBezTo>
                  <a:cubicBezTo>
                    <a:pt x="9773" y="-51"/>
                    <a:pt x="7795" y="-310"/>
                    <a:pt x="5870" y="421"/>
                  </a:cubicBezTo>
                  <a:cubicBezTo>
                    <a:pt x="3959" y="1131"/>
                    <a:pt x="2100" y="2831"/>
                    <a:pt x="1061" y="5329"/>
                  </a:cubicBezTo>
                  <a:cubicBezTo>
                    <a:pt x="-52" y="7770"/>
                    <a:pt x="-234" y="10753"/>
                    <a:pt x="257" y="13302"/>
                  </a:cubicBezTo>
                  <a:cubicBezTo>
                    <a:pt x="742" y="15876"/>
                    <a:pt x="1900" y="18016"/>
                    <a:pt x="3312" y="19357"/>
                  </a:cubicBezTo>
                  <a:cubicBezTo>
                    <a:pt x="4727" y="20723"/>
                    <a:pt x="6397" y="21290"/>
                    <a:pt x="7993" y="21260"/>
                  </a:cubicBezTo>
                  <a:cubicBezTo>
                    <a:pt x="9605" y="21252"/>
                    <a:pt x="11144" y="20646"/>
                    <a:pt x="12635" y="20158"/>
                  </a:cubicBezTo>
                  <a:cubicBezTo>
                    <a:pt x="15559" y="18976"/>
                    <a:pt x="17719" y="18904"/>
                    <a:pt x="19178" y="19556"/>
                  </a:cubicBezTo>
                  <a:close/>
                </a:path>
              </a:pathLst>
            </a:custGeom>
            <a:grpFill/>
            <a:ln w="12700" cap="flat">
              <a:noFill/>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008000"/>
                </a:solidFill>
                <a:latin typeface="微软雅黑"/>
                <a:ea typeface="Helvetica Light"/>
                <a:cs typeface="Helvetica Light"/>
                <a:sym typeface="Helvetica Light"/>
              </a:endParaRPr>
            </a:p>
          </p:txBody>
        </p:sp>
        <p:sp>
          <p:nvSpPr>
            <p:cNvPr id="60" name="Shape 1487"/>
            <p:cNvSpPr/>
            <p:nvPr/>
          </p:nvSpPr>
          <p:spPr>
            <a:xfrm>
              <a:off x="2316869" y="3391080"/>
              <a:ext cx="237359" cy="339084"/>
            </a:xfrm>
            <a:custGeom>
              <a:avLst/>
              <a:gdLst/>
              <a:ahLst/>
              <a:cxnLst>
                <a:cxn ang="0">
                  <a:pos x="wd2" y="hd2"/>
                </a:cxn>
                <a:cxn ang="5400000">
                  <a:pos x="wd2" y="hd2"/>
                </a:cxn>
                <a:cxn ang="10800000">
                  <a:pos x="wd2" y="hd2"/>
                </a:cxn>
                <a:cxn ang="16200000">
                  <a:pos x="wd2" y="hd2"/>
                </a:cxn>
              </a:cxnLst>
              <a:rect l="0" t="0" r="r" b="b"/>
              <a:pathLst>
                <a:path w="20957" h="21276" extrusionOk="0">
                  <a:moveTo>
                    <a:pt x="1877" y="21023"/>
                  </a:moveTo>
                  <a:cubicBezTo>
                    <a:pt x="2335" y="19958"/>
                    <a:pt x="3030" y="18458"/>
                    <a:pt x="3960" y="16288"/>
                  </a:cubicBezTo>
                  <a:cubicBezTo>
                    <a:pt x="8011" y="15823"/>
                    <a:pt x="9689" y="16658"/>
                    <a:pt x="12261" y="13325"/>
                  </a:cubicBezTo>
                  <a:cubicBezTo>
                    <a:pt x="10172" y="13789"/>
                    <a:pt x="7654" y="12465"/>
                    <a:pt x="7789" y="11892"/>
                  </a:cubicBezTo>
                  <a:cubicBezTo>
                    <a:pt x="7924" y="11318"/>
                    <a:pt x="13647" y="12306"/>
                    <a:pt x="17393" y="8447"/>
                  </a:cubicBezTo>
                  <a:cubicBezTo>
                    <a:pt x="12670" y="9202"/>
                    <a:pt x="11160" y="7540"/>
                    <a:pt x="11769" y="7289"/>
                  </a:cubicBezTo>
                  <a:cubicBezTo>
                    <a:pt x="13175" y="6708"/>
                    <a:pt x="17348" y="7048"/>
                    <a:pt x="19572" y="5477"/>
                  </a:cubicBezTo>
                  <a:cubicBezTo>
                    <a:pt x="20719" y="4669"/>
                    <a:pt x="21256" y="2702"/>
                    <a:pt x="20789" y="2000"/>
                  </a:cubicBezTo>
                  <a:cubicBezTo>
                    <a:pt x="20229" y="1153"/>
                    <a:pt x="16813" y="-111"/>
                    <a:pt x="14931" y="7"/>
                  </a:cubicBezTo>
                  <a:cubicBezTo>
                    <a:pt x="13047" y="126"/>
                    <a:pt x="10093" y="5208"/>
                    <a:pt x="9217" y="5168"/>
                  </a:cubicBezTo>
                  <a:cubicBezTo>
                    <a:pt x="8341" y="5128"/>
                    <a:pt x="8166" y="2892"/>
                    <a:pt x="9694" y="813"/>
                  </a:cubicBezTo>
                  <a:cubicBezTo>
                    <a:pt x="8081" y="1330"/>
                    <a:pt x="5127" y="2940"/>
                    <a:pt x="4200" y="4315"/>
                  </a:cubicBezTo>
                  <a:cubicBezTo>
                    <a:pt x="2475" y="6874"/>
                    <a:pt x="4362" y="12744"/>
                    <a:pt x="3757" y="12953"/>
                  </a:cubicBezTo>
                  <a:cubicBezTo>
                    <a:pt x="3151" y="13163"/>
                    <a:pt x="1114" y="10259"/>
                    <a:pt x="505" y="8944"/>
                  </a:cubicBezTo>
                  <a:cubicBezTo>
                    <a:pt x="-324" y="10961"/>
                    <a:pt x="-344" y="12982"/>
                    <a:pt x="2082" y="15667"/>
                  </a:cubicBezTo>
                  <a:cubicBezTo>
                    <a:pt x="1167" y="17429"/>
                    <a:pt x="667" y="19457"/>
                    <a:pt x="592" y="20487"/>
                  </a:cubicBezTo>
                  <a:cubicBezTo>
                    <a:pt x="557" y="21312"/>
                    <a:pt x="1675" y="21489"/>
                    <a:pt x="1877" y="21023"/>
                  </a:cubicBezTo>
                  <a:close/>
                </a:path>
              </a:pathLst>
            </a:custGeom>
            <a:grpFill/>
            <a:ln w="12700" cap="flat">
              <a:noFill/>
              <a:miter lim="400000"/>
            </a:ln>
            <a:effectLst/>
          </p:spPr>
          <p:txBody>
            <a:bodyPr wrap="square" lIns="30236" tIns="30236" rIns="30236" bIns="30236" numCol="1" anchor="ctr">
              <a:noAutofit/>
            </a:bodyPr>
            <a:lstStyle/>
            <a:p>
              <a:pPr>
                <a:defRPr sz="3200">
                  <a:solidFill>
                    <a:srgbClr val="FFFFFF"/>
                  </a:solidFill>
                  <a:latin typeface="Helvetica Light"/>
                  <a:ea typeface="Helvetica Light"/>
                  <a:cs typeface="Helvetica Light"/>
                  <a:sym typeface="Helvetica Light"/>
                </a:defRPr>
              </a:pPr>
              <a:endParaRPr sz="2540" kern="0">
                <a:solidFill>
                  <a:srgbClr val="008000"/>
                </a:solidFill>
                <a:latin typeface="微软雅黑"/>
                <a:ea typeface="Helvetica Light"/>
                <a:cs typeface="Helvetica Light"/>
                <a:sym typeface="Helvetica Light"/>
              </a:endParaRPr>
            </a:p>
          </p:txBody>
        </p:sp>
      </p:grpSp>
      <p:sp>
        <p:nvSpPr>
          <p:cNvPr id="61" name="TextBox 60"/>
          <p:cNvSpPr txBox="1"/>
          <p:nvPr/>
        </p:nvSpPr>
        <p:spPr>
          <a:xfrm>
            <a:off x="4326930" y="2053870"/>
            <a:ext cx="1765161" cy="366639"/>
          </a:xfrm>
          <a:prstGeom prst="rect">
            <a:avLst/>
          </a:prstGeom>
          <a:noFill/>
        </p:spPr>
        <p:txBody>
          <a:bodyPr wrap="square" lIns="0" tIns="0" rIns="0" bIns="0" rtlCol="0">
            <a:spAutoFit/>
          </a:bodyPr>
          <a:lstStyle/>
          <a:p>
            <a:r>
              <a:rPr lang="zh-CN" altLang="en-US" sz="794" dirty="0">
                <a:solidFill>
                  <a:prstClr val="white">
                    <a:lumMod val="50000"/>
                  </a:prstClr>
                </a:solidFill>
                <a:latin typeface="微软雅黑"/>
                <a:ea typeface="微软雅黑"/>
              </a:rPr>
              <a:t>此处添加详细文本描述，建议与标题相关并符合整体语言风格，语言描述尽量简洁生动。</a:t>
            </a:r>
            <a:endParaRPr lang="en-GB" sz="794" dirty="0">
              <a:solidFill>
                <a:prstClr val="white">
                  <a:lumMod val="50000"/>
                </a:prstClr>
              </a:solidFill>
              <a:latin typeface="微软雅黑"/>
              <a:ea typeface="微软雅黑"/>
            </a:endParaRPr>
          </a:p>
        </p:txBody>
      </p:sp>
      <p:sp>
        <p:nvSpPr>
          <p:cNvPr id="62" name="Text Placeholder 2"/>
          <p:cNvSpPr txBox="1">
            <a:spLocks/>
          </p:cNvSpPr>
          <p:nvPr/>
        </p:nvSpPr>
        <p:spPr>
          <a:xfrm>
            <a:off x="4326930" y="1802003"/>
            <a:ext cx="1765161" cy="234332"/>
          </a:xfrm>
          <a:prstGeom prst="rect">
            <a:avLst/>
          </a:prstGeom>
          <a:noFill/>
        </p:spPr>
        <p:txBody>
          <a:bodyPr vert="horz" lIns="0" tIns="36284" rIns="0" bIns="36284"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111" dirty="0">
                <a:solidFill>
                  <a:srgbClr val="008000"/>
                </a:solidFill>
                <a:latin typeface="微软雅黑"/>
                <a:ea typeface="微软雅黑"/>
              </a:rPr>
              <a:t>添加标题</a:t>
            </a:r>
            <a:endParaRPr lang="en-GB" altLang="zh-CN" sz="1111" dirty="0">
              <a:solidFill>
                <a:srgbClr val="008000"/>
              </a:solidFill>
              <a:latin typeface="微软雅黑"/>
              <a:ea typeface="微软雅黑"/>
            </a:endParaRPr>
          </a:p>
        </p:txBody>
      </p:sp>
      <p:sp>
        <p:nvSpPr>
          <p:cNvPr id="63" name="TextBox 62"/>
          <p:cNvSpPr txBox="1"/>
          <p:nvPr/>
        </p:nvSpPr>
        <p:spPr>
          <a:xfrm>
            <a:off x="6552978" y="2053870"/>
            <a:ext cx="1765161" cy="366639"/>
          </a:xfrm>
          <a:prstGeom prst="rect">
            <a:avLst/>
          </a:prstGeom>
          <a:noFill/>
        </p:spPr>
        <p:txBody>
          <a:bodyPr wrap="square" lIns="0" tIns="0" rIns="0" bIns="0" rtlCol="0">
            <a:spAutoFit/>
          </a:bodyPr>
          <a:lstStyle/>
          <a:p>
            <a:r>
              <a:rPr lang="zh-CN" altLang="en-US" sz="794" dirty="0">
                <a:solidFill>
                  <a:prstClr val="white">
                    <a:lumMod val="50000"/>
                  </a:prstClr>
                </a:solidFill>
                <a:latin typeface="微软雅黑"/>
                <a:ea typeface="微软雅黑"/>
              </a:rPr>
              <a:t>此处添加详细文本描述，建议与标题相关并符合整体语言风格，语言描述尽量简洁生动。</a:t>
            </a:r>
            <a:endParaRPr lang="en-GB" sz="794" dirty="0">
              <a:solidFill>
                <a:prstClr val="white">
                  <a:lumMod val="50000"/>
                </a:prstClr>
              </a:solidFill>
              <a:latin typeface="微软雅黑"/>
              <a:ea typeface="微软雅黑"/>
            </a:endParaRPr>
          </a:p>
        </p:txBody>
      </p:sp>
      <p:sp>
        <p:nvSpPr>
          <p:cNvPr id="64" name="Text Placeholder 2"/>
          <p:cNvSpPr txBox="1">
            <a:spLocks/>
          </p:cNvSpPr>
          <p:nvPr/>
        </p:nvSpPr>
        <p:spPr>
          <a:xfrm>
            <a:off x="6552978" y="1802003"/>
            <a:ext cx="1765161" cy="234332"/>
          </a:xfrm>
          <a:prstGeom prst="rect">
            <a:avLst/>
          </a:prstGeom>
          <a:noFill/>
        </p:spPr>
        <p:txBody>
          <a:bodyPr vert="horz" lIns="0" tIns="36284" rIns="0" bIns="36284"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111" dirty="0">
                <a:solidFill>
                  <a:srgbClr val="008000"/>
                </a:solidFill>
                <a:latin typeface="微软雅黑"/>
                <a:ea typeface="微软雅黑"/>
              </a:rPr>
              <a:t>添加标题</a:t>
            </a:r>
            <a:endParaRPr lang="en-GB" altLang="zh-CN" sz="1111" dirty="0">
              <a:solidFill>
                <a:srgbClr val="008000"/>
              </a:solidFill>
              <a:latin typeface="微软雅黑"/>
              <a:ea typeface="微软雅黑"/>
            </a:endParaRPr>
          </a:p>
        </p:txBody>
      </p:sp>
      <p:sp>
        <p:nvSpPr>
          <p:cNvPr id="65" name="TextBox 64"/>
          <p:cNvSpPr txBox="1"/>
          <p:nvPr/>
        </p:nvSpPr>
        <p:spPr>
          <a:xfrm>
            <a:off x="4326930" y="2969990"/>
            <a:ext cx="1765161" cy="366639"/>
          </a:xfrm>
          <a:prstGeom prst="rect">
            <a:avLst/>
          </a:prstGeom>
          <a:noFill/>
        </p:spPr>
        <p:txBody>
          <a:bodyPr wrap="square" lIns="0" tIns="0" rIns="0" bIns="0" rtlCol="0">
            <a:spAutoFit/>
          </a:bodyPr>
          <a:lstStyle/>
          <a:p>
            <a:r>
              <a:rPr lang="zh-CN" altLang="en-US" sz="794" dirty="0">
                <a:solidFill>
                  <a:prstClr val="white">
                    <a:lumMod val="50000"/>
                  </a:prstClr>
                </a:solidFill>
                <a:latin typeface="微软雅黑"/>
                <a:ea typeface="微软雅黑"/>
              </a:rPr>
              <a:t>此处添加详细文本描述，建议与标题相关并符合整体语言风格，语言描述尽量简洁生动。</a:t>
            </a:r>
            <a:endParaRPr lang="en-GB" sz="794" dirty="0">
              <a:solidFill>
                <a:prstClr val="white">
                  <a:lumMod val="50000"/>
                </a:prstClr>
              </a:solidFill>
              <a:latin typeface="微软雅黑"/>
              <a:ea typeface="微软雅黑"/>
            </a:endParaRPr>
          </a:p>
        </p:txBody>
      </p:sp>
      <p:sp>
        <p:nvSpPr>
          <p:cNvPr id="66" name="Text Placeholder 2"/>
          <p:cNvSpPr txBox="1">
            <a:spLocks/>
          </p:cNvSpPr>
          <p:nvPr/>
        </p:nvSpPr>
        <p:spPr>
          <a:xfrm>
            <a:off x="4326930" y="2718123"/>
            <a:ext cx="1765161" cy="234332"/>
          </a:xfrm>
          <a:prstGeom prst="rect">
            <a:avLst/>
          </a:prstGeom>
          <a:noFill/>
        </p:spPr>
        <p:txBody>
          <a:bodyPr vert="horz" lIns="0" tIns="36284" rIns="0" bIns="36284"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111" dirty="0">
                <a:solidFill>
                  <a:srgbClr val="008000"/>
                </a:solidFill>
                <a:latin typeface="微软雅黑"/>
                <a:ea typeface="微软雅黑"/>
              </a:rPr>
              <a:t>添加标题</a:t>
            </a:r>
            <a:endParaRPr lang="en-GB" altLang="zh-CN" sz="1111" dirty="0">
              <a:solidFill>
                <a:srgbClr val="008000"/>
              </a:solidFill>
              <a:latin typeface="微软雅黑"/>
              <a:ea typeface="微软雅黑"/>
            </a:endParaRPr>
          </a:p>
        </p:txBody>
      </p:sp>
      <p:sp>
        <p:nvSpPr>
          <p:cNvPr id="67" name="TextBox 66"/>
          <p:cNvSpPr txBox="1"/>
          <p:nvPr/>
        </p:nvSpPr>
        <p:spPr>
          <a:xfrm>
            <a:off x="6552978" y="2969990"/>
            <a:ext cx="1765161" cy="366639"/>
          </a:xfrm>
          <a:prstGeom prst="rect">
            <a:avLst/>
          </a:prstGeom>
          <a:noFill/>
        </p:spPr>
        <p:txBody>
          <a:bodyPr wrap="square" lIns="0" tIns="0" rIns="0" bIns="0" rtlCol="0">
            <a:spAutoFit/>
          </a:bodyPr>
          <a:lstStyle/>
          <a:p>
            <a:r>
              <a:rPr lang="zh-CN" altLang="en-US" sz="794" dirty="0">
                <a:solidFill>
                  <a:prstClr val="white">
                    <a:lumMod val="50000"/>
                  </a:prstClr>
                </a:solidFill>
                <a:latin typeface="微软雅黑"/>
                <a:ea typeface="微软雅黑"/>
              </a:rPr>
              <a:t>此处添加详细文本描述，建议与标题相关并符合整体语言风格，语言描述尽量简洁生动。</a:t>
            </a:r>
            <a:endParaRPr lang="en-GB" sz="794" dirty="0">
              <a:solidFill>
                <a:prstClr val="white">
                  <a:lumMod val="50000"/>
                </a:prstClr>
              </a:solidFill>
              <a:latin typeface="微软雅黑"/>
              <a:ea typeface="微软雅黑"/>
            </a:endParaRPr>
          </a:p>
        </p:txBody>
      </p:sp>
      <p:sp>
        <p:nvSpPr>
          <p:cNvPr id="68" name="Text Placeholder 2"/>
          <p:cNvSpPr txBox="1">
            <a:spLocks/>
          </p:cNvSpPr>
          <p:nvPr/>
        </p:nvSpPr>
        <p:spPr>
          <a:xfrm>
            <a:off x="6552978" y="2718123"/>
            <a:ext cx="1765161" cy="234332"/>
          </a:xfrm>
          <a:prstGeom prst="rect">
            <a:avLst/>
          </a:prstGeom>
          <a:noFill/>
        </p:spPr>
        <p:txBody>
          <a:bodyPr vert="horz" lIns="0" tIns="36284" rIns="0" bIns="36284"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111" dirty="0">
                <a:solidFill>
                  <a:srgbClr val="008000"/>
                </a:solidFill>
                <a:latin typeface="微软雅黑"/>
                <a:ea typeface="微软雅黑"/>
              </a:rPr>
              <a:t>添加标题</a:t>
            </a:r>
            <a:endParaRPr lang="en-GB" altLang="zh-CN" sz="1111" dirty="0">
              <a:solidFill>
                <a:srgbClr val="008000"/>
              </a:solidFill>
              <a:latin typeface="微软雅黑"/>
              <a:ea typeface="微软雅黑"/>
            </a:endParaRPr>
          </a:p>
        </p:txBody>
      </p:sp>
      <p:sp>
        <p:nvSpPr>
          <p:cNvPr id="69" name="TextBox 68"/>
          <p:cNvSpPr txBox="1"/>
          <p:nvPr/>
        </p:nvSpPr>
        <p:spPr>
          <a:xfrm>
            <a:off x="4326930" y="3853853"/>
            <a:ext cx="1765161" cy="366639"/>
          </a:xfrm>
          <a:prstGeom prst="rect">
            <a:avLst/>
          </a:prstGeom>
          <a:noFill/>
        </p:spPr>
        <p:txBody>
          <a:bodyPr wrap="square" lIns="0" tIns="0" rIns="0" bIns="0" rtlCol="0">
            <a:spAutoFit/>
          </a:bodyPr>
          <a:lstStyle/>
          <a:p>
            <a:r>
              <a:rPr lang="zh-CN" altLang="en-US" sz="794" dirty="0">
                <a:solidFill>
                  <a:prstClr val="white">
                    <a:lumMod val="50000"/>
                  </a:prstClr>
                </a:solidFill>
                <a:latin typeface="微软雅黑"/>
                <a:ea typeface="微软雅黑"/>
              </a:rPr>
              <a:t>此处添加详细文本描述，建议与标题相关并符合整体语言风格，语言描述尽量简洁生动。</a:t>
            </a:r>
            <a:endParaRPr lang="en-GB" sz="794" dirty="0">
              <a:solidFill>
                <a:prstClr val="white">
                  <a:lumMod val="50000"/>
                </a:prstClr>
              </a:solidFill>
              <a:latin typeface="微软雅黑"/>
              <a:ea typeface="微软雅黑"/>
            </a:endParaRPr>
          </a:p>
        </p:txBody>
      </p:sp>
      <p:sp>
        <p:nvSpPr>
          <p:cNvPr id="70" name="Text Placeholder 2"/>
          <p:cNvSpPr txBox="1">
            <a:spLocks/>
          </p:cNvSpPr>
          <p:nvPr/>
        </p:nvSpPr>
        <p:spPr>
          <a:xfrm>
            <a:off x="4326930" y="3601986"/>
            <a:ext cx="1765161" cy="234332"/>
          </a:xfrm>
          <a:prstGeom prst="rect">
            <a:avLst/>
          </a:prstGeom>
          <a:noFill/>
        </p:spPr>
        <p:txBody>
          <a:bodyPr vert="horz" lIns="0" tIns="36284" rIns="0" bIns="36284"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111" dirty="0">
                <a:solidFill>
                  <a:srgbClr val="008000"/>
                </a:solidFill>
                <a:latin typeface="微软雅黑"/>
                <a:ea typeface="微软雅黑"/>
              </a:rPr>
              <a:t>添加标题</a:t>
            </a:r>
            <a:endParaRPr lang="en-GB" altLang="zh-CN" sz="1111" dirty="0">
              <a:solidFill>
                <a:srgbClr val="008000"/>
              </a:solidFill>
              <a:latin typeface="微软雅黑"/>
              <a:ea typeface="微软雅黑"/>
            </a:endParaRPr>
          </a:p>
        </p:txBody>
      </p:sp>
      <p:sp>
        <p:nvSpPr>
          <p:cNvPr id="71" name="TextBox 70"/>
          <p:cNvSpPr txBox="1"/>
          <p:nvPr/>
        </p:nvSpPr>
        <p:spPr>
          <a:xfrm>
            <a:off x="6552978" y="3853853"/>
            <a:ext cx="1765161" cy="366639"/>
          </a:xfrm>
          <a:prstGeom prst="rect">
            <a:avLst/>
          </a:prstGeom>
          <a:noFill/>
        </p:spPr>
        <p:txBody>
          <a:bodyPr wrap="square" lIns="0" tIns="0" rIns="0" bIns="0" rtlCol="0">
            <a:spAutoFit/>
          </a:bodyPr>
          <a:lstStyle/>
          <a:p>
            <a:r>
              <a:rPr lang="zh-CN" altLang="en-US" sz="794" dirty="0">
                <a:solidFill>
                  <a:prstClr val="white">
                    <a:lumMod val="50000"/>
                  </a:prstClr>
                </a:solidFill>
                <a:latin typeface="微软雅黑"/>
                <a:ea typeface="微软雅黑"/>
              </a:rPr>
              <a:t>此处添加详细文本描述，建议与标题相关并符合整体语言风格，语言描述尽量简洁生动。</a:t>
            </a:r>
            <a:endParaRPr lang="en-GB" sz="794" dirty="0">
              <a:solidFill>
                <a:prstClr val="white">
                  <a:lumMod val="50000"/>
                </a:prstClr>
              </a:solidFill>
              <a:latin typeface="微软雅黑"/>
              <a:ea typeface="微软雅黑"/>
            </a:endParaRPr>
          </a:p>
        </p:txBody>
      </p:sp>
      <p:sp>
        <p:nvSpPr>
          <p:cNvPr id="72" name="Text Placeholder 2"/>
          <p:cNvSpPr txBox="1">
            <a:spLocks/>
          </p:cNvSpPr>
          <p:nvPr/>
        </p:nvSpPr>
        <p:spPr>
          <a:xfrm>
            <a:off x="6552978" y="3601986"/>
            <a:ext cx="1765161" cy="234332"/>
          </a:xfrm>
          <a:prstGeom prst="rect">
            <a:avLst/>
          </a:prstGeom>
          <a:noFill/>
        </p:spPr>
        <p:txBody>
          <a:bodyPr vert="horz" lIns="0" tIns="36284" rIns="0" bIns="36284"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111" dirty="0">
                <a:solidFill>
                  <a:srgbClr val="008000"/>
                </a:solidFill>
                <a:latin typeface="微软雅黑"/>
                <a:ea typeface="微软雅黑"/>
              </a:rPr>
              <a:t>添加标题</a:t>
            </a:r>
            <a:endParaRPr lang="en-GB" altLang="zh-CN" sz="1111" dirty="0">
              <a:solidFill>
                <a:srgbClr val="008000"/>
              </a:solidFill>
              <a:latin typeface="微软雅黑"/>
              <a:ea typeface="微软雅黑"/>
            </a:endParaRPr>
          </a:p>
        </p:txBody>
      </p:sp>
      <p:sp>
        <p:nvSpPr>
          <p:cNvPr id="73" name="Text Placeholder 2"/>
          <p:cNvSpPr txBox="1">
            <a:spLocks/>
          </p:cNvSpPr>
          <p:nvPr/>
        </p:nvSpPr>
        <p:spPr>
          <a:xfrm>
            <a:off x="2222119" y="1463255"/>
            <a:ext cx="341411" cy="274352"/>
          </a:xfrm>
          <a:prstGeom prst="rect">
            <a:avLst/>
          </a:prstGeom>
          <a:noFill/>
        </p:spPr>
        <p:txBody>
          <a:bodyPr vert="horz" lIns="0" tIns="36284" rIns="0" bIns="36284"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GB" sz="1587">
                <a:solidFill>
                  <a:srgbClr val="008000"/>
                </a:solidFill>
                <a:latin typeface="微软雅黑"/>
                <a:ea typeface="微软雅黑"/>
              </a:rPr>
              <a:t>A</a:t>
            </a:r>
            <a:endParaRPr lang="en-GB" sz="1587" dirty="0">
              <a:solidFill>
                <a:srgbClr val="008000"/>
              </a:solidFill>
              <a:latin typeface="微软雅黑"/>
              <a:ea typeface="微软雅黑"/>
            </a:endParaRPr>
          </a:p>
        </p:txBody>
      </p:sp>
      <p:sp>
        <p:nvSpPr>
          <p:cNvPr id="74" name="Text Placeholder 2"/>
          <p:cNvSpPr txBox="1">
            <a:spLocks/>
          </p:cNvSpPr>
          <p:nvPr/>
        </p:nvSpPr>
        <p:spPr>
          <a:xfrm>
            <a:off x="3576795" y="2326662"/>
            <a:ext cx="341411" cy="274352"/>
          </a:xfrm>
          <a:prstGeom prst="rect">
            <a:avLst/>
          </a:prstGeom>
          <a:noFill/>
        </p:spPr>
        <p:txBody>
          <a:bodyPr vert="horz" lIns="0" tIns="36284" rIns="0" bIns="36284"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GB" sz="1587">
                <a:solidFill>
                  <a:srgbClr val="008000"/>
                </a:solidFill>
                <a:latin typeface="微软雅黑"/>
                <a:ea typeface="微软雅黑"/>
              </a:rPr>
              <a:t>B</a:t>
            </a:r>
            <a:endParaRPr lang="en-GB" sz="1587" dirty="0">
              <a:solidFill>
                <a:srgbClr val="008000"/>
              </a:solidFill>
              <a:latin typeface="微软雅黑"/>
              <a:ea typeface="微软雅黑"/>
            </a:endParaRPr>
          </a:p>
        </p:txBody>
      </p:sp>
      <p:sp>
        <p:nvSpPr>
          <p:cNvPr id="75" name="Text Placeholder 2"/>
          <p:cNvSpPr txBox="1">
            <a:spLocks/>
          </p:cNvSpPr>
          <p:nvPr/>
        </p:nvSpPr>
        <p:spPr>
          <a:xfrm>
            <a:off x="914653" y="2326662"/>
            <a:ext cx="341411" cy="274352"/>
          </a:xfrm>
          <a:prstGeom prst="rect">
            <a:avLst/>
          </a:prstGeom>
          <a:noFill/>
        </p:spPr>
        <p:txBody>
          <a:bodyPr vert="horz" lIns="0" tIns="36284" rIns="0" bIns="36284"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GB" sz="1587">
                <a:solidFill>
                  <a:srgbClr val="008000"/>
                </a:solidFill>
                <a:latin typeface="微软雅黑"/>
                <a:ea typeface="微软雅黑"/>
              </a:rPr>
              <a:t>F</a:t>
            </a:r>
            <a:endParaRPr lang="en-GB" sz="1587" dirty="0">
              <a:solidFill>
                <a:srgbClr val="008000"/>
              </a:solidFill>
              <a:latin typeface="微软雅黑"/>
              <a:ea typeface="微软雅黑"/>
            </a:endParaRPr>
          </a:p>
        </p:txBody>
      </p:sp>
      <p:sp>
        <p:nvSpPr>
          <p:cNvPr id="76" name="Text Placeholder 2"/>
          <p:cNvSpPr txBox="1">
            <a:spLocks/>
          </p:cNvSpPr>
          <p:nvPr/>
        </p:nvSpPr>
        <p:spPr>
          <a:xfrm>
            <a:off x="2222119" y="4411802"/>
            <a:ext cx="341411" cy="274352"/>
          </a:xfrm>
          <a:prstGeom prst="rect">
            <a:avLst/>
          </a:prstGeom>
          <a:noFill/>
        </p:spPr>
        <p:txBody>
          <a:bodyPr vert="horz" lIns="0" tIns="36284" rIns="0" bIns="36284"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GB" sz="1587">
                <a:solidFill>
                  <a:srgbClr val="008000"/>
                </a:solidFill>
                <a:latin typeface="微软雅黑"/>
                <a:ea typeface="微软雅黑"/>
              </a:rPr>
              <a:t>D</a:t>
            </a:r>
            <a:endParaRPr lang="en-GB" sz="1587" dirty="0">
              <a:solidFill>
                <a:srgbClr val="008000"/>
              </a:solidFill>
              <a:latin typeface="微软雅黑"/>
              <a:ea typeface="微软雅黑"/>
            </a:endParaRPr>
          </a:p>
        </p:txBody>
      </p:sp>
      <p:sp>
        <p:nvSpPr>
          <p:cNvPr id="77" name="Text Placeholder 2"/>
          <p:cNvSpPr txBox="1">
            <a:spLocks/>
          </p:cNvSpPr>
          <p:nvPr/>
        </p:nvSpPr>
        <p:spPr>
          <a:xfrm>
            <a:off x="914653" y="3620514"/>
            <a:ext cx="341411" cy="274352"/>
          </a:xfrm>
          <a:prstGeom prst="rect">
            <a:avLst/>
          </a:prstGeom>
          <a:noFill/>
        </p:spPr>
        <p:txBody>
          <a:bodyPr vert="horz" lIns="0" tIns="36284" rIns="0" bIns="36284"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GB" sz="1587">
                <a:solidFill>
                  <a:srgbClr val="008000"/>
                </a:solidFill>
                <a:latin typeface="微软雅黑"/>
                <a:ea typeface="微软雅黑"/>
              </a:rPr>
              <a:t>E</a:t>
            </a:r>
            <a:endParaRPr lang="en-GB" sz="1587" dirty="0">
              <a:solidFill>
                <a:srgbClr val="008000"/>
              </a:solidFill>
              <a:latin typeface="微软雅黑"/>
              <a:ea typeface="微软雅黑"/>
            </a:endParaRPr>
          </a:p>
        </p:txBody>
      </p:sp>
      <p:sp>
        <p:nvSpPr>
          <p:cNvPr id="78" name="Text Placeholder 2"/>
          <p:cNvSpPr txBox="1">
            <a:spLocks/>
          </p:cNvSpPr>
          <p:nvPr/>
        </p:nvSpPr>
        <p:spPr>
          <a:xfrm>
            <a:off x="3576795" y="3620513"/>
            <a:ext cx="341411" cy="274352"/>
          </a:xfrm>
          <a:prstGeom prst="rect">
            <a:avLst/>
          </a:prstGeom>
          <a:noFill/>
        </p:spPr>
        <p:txBody>
          <a:bodyPr vert="horz" lIns="0" tIns="36284" rIns="0" bIns="36284"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US" sz="1587">
                <a:solidFill>
                  <a:srgbClr val="008000"/>
                </a:solidFill>
                <a:latin typeface="微软雅黑"/>
                <a:ea typeface="微软雅黑"/>
              </a:rPr>
              <a:t>C</a:t>
            </a:r>
            <a:endParaRPr lang="en-GB" sz="1587" dirty="0">
              <a:solidFill>
                <a:srgbClr val="008000"/>
              </a:solidFill>
              <a:latin typeface="微软雅黑"/>
              <a:ea typeface="微软雅黑"/>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ppt_x</p:attrName>
                                        </p:attrNameLst>
                                      </p:cBhvr>
                                      <p:tavLst>
                                        <p:tav tm="0">
                                          <p:val>
                                            <p:strVal val="0-#ppt_w/2"/>
                                          </p:val>
                                        </p:tav>
                                        <p:tav tm="100000">
                                          <p:val>
                                            <p:strVal val="#ppt_x"/>
                                          </p:val>
                                        </p:tav>
                                      </p:tavLst>
                                    </p:anim>
                                    <p:anim calcmode="lin" valueType="num">
                                      <p:cBhvr>
                                        <p:cTn id="8" dur="500" fill="hold"/>
                                        <p:tgtEl>
                                          <p:spTgt spid="29"/>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p:cTn id="11" dur="500" fill="hold"/>
                                        <p:tgtEl>
                                          <p:spTgt spid="30"/>
                                        </p:tgtEl>
                                        <p:attrNameLst>
                                          <p:attrName>ppt_x</p:attrName>
                                        </p:attrNameLst>
                                      </p:cBhvr>
                                      <p:tavLst>
                                        <p:tav tm="0">
                                          <p:val>
                                            <p:strVal val="0-#ppt_w/2"/>
                                          </p:val>
                                        </p:tav>
                                        <p:tav tm="100000">
                                          <p:val>
                                            <p:strVal val="#ppt_x"/>
                                          </p:val>
                                        </p:tav>
                                      </p:tavLst>
                                    </p:anim>
                                    <p:anim calcmode="lin" valueType="num">
                                      <p:cBhvr>
                                        <p:cTn id="12" dur="500" fill="hold"/>
                                        <p:tgtEl>
                                          <p:spTgt spid="30"/>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anim calcmode="lin" valueType="num">
                                      <p:cBhvr>
                                        <p:cTn id="15" dur="500" fill="hold"/>
                                        <p:tgtEl>
                                          <p:spTgt spid="31"/>
                                        </p:tgtEl>
                                        <p:attrNameLst>
                                          <p:attrName>ppt_x</p:attrName>
                                        </p:attrNameLst>
                                      </p:cBhvr>
                                      <p:tavLst>
                                        <p:tav tm="0">
                                          <p:val>
                                            <p:strVal val="0-#ppt_w/2"/>
                                          </p:val>
                                        </p:tav>
                                        <p:tav tm="100000">
                                          <p:val>
                                            <p:strVal val="#ppt_x"/>
                                          </p:val>
                                        </p:tav>
                                      </p:tavLst>
                                    </p:anim>
                                    <p:anim calcmode="lin" valueType="num">
                                      <p:cBhvr>
                                        <p:cTn id="16" dur="500" fill="hold"/>
                                        <p:tgtEl>
                                          <p:spTgt spid="31"/>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32"/>
                                        </p:tgtEl>
                                        <p:attrNameLst>
                                          <p:attrName>style.visibility</p:attrName>
                                        </p:attrNameLst>
                                      </p:cBhvr>
                                      <p:to>
                                        <p:strVal val="visible"/>
                                      </p:to>
                                    </p:set>
                                    <p:anim calcmode="lin" valueType="num">
                                      <p:cBhvr>
                                        <p:cTn id="19" dur="500" fill="hold"/>
                                        <p:tgtEl>
                                          <p:spTgt spid="32"/>
                                        </p:tgtEl>
                                        <p:attrNameLst>
                                          <p:attrName>ppt_x</p:attrName>
                                        </p:attrNameLst>
                                      </p:cBhvr>
                                      <p:tavLst>
                                        <p:tav tm="0">
                                          <p:val>
                                            <p:strVal val="0-#ppt_w/2"/>
                                          </p:val>
                                        </p:tav>
                                        <p:tav tm="100000">
                                          <p:val>
                                            <p:strVal val="#ppt_x"/>
                                          </p:val>
                                        </p:tav>
                                      </p:tavLst>
                                    </p:anim>
                                    <p:anim calcmode="lin" valueType="num">
                                      <p:cBhvr>
                                        <p:cTn id="20" dur="500" fill="hold"/>
                                        <p:tgtEl>
                                          <p:spTgt spid="32"/>
                                        </p:tgtEl>
                                        <p:attrNameLst>
                                          <p:attrName>ppt_y</p:attrName>
                                        </p:attrNameLst>
                                      </p:cBhvr>
                                      <p:tavLst>
                                        <p:tav tm="0">
                                          <p:val>
                                            <p:strVal val="#ppt_y"/>
                                          </p:val>
                                        </p:tav>
                                        <p:tav tm="100000">
                                          <p:val>
                                            <p:strVal val="#ppt_y"/>
                                          </p:val>
                                        </p:tav>
                                      </p:tavLst>
                                    </p:anim>
                                  </p:childTnLst>
                                </p:cTn>
                              </p:par>
                              <p:par>
                                <p:cTn id="21" presetID="8" presetClass="emph" presetSubtype="0" fill="hold" grpId="1" nodeType="withEffect">
                                  <p:stCondLst>
                                    <p:cond delay="0"/>
                                  </p:stCondLst>
                                  <p:childTnLst>
                                    <p:animRot by="21600000">
                                      <p:cBhvr>
                                        <p:cTn id="22" dur="500" fill="hold"/>
                                        <p:tgtEl>
                                          <p:spTgt spid="29"/>
                                        </p:tgtEl>
                                        <p:attrNameLst>
                                          <p:attrName>r</p:attrName>
                                        </p:attrNameLst>
                                      </p:cBhvr>
                                    </p:animRot>
                                  </p:childTnLst>
                                </p:cTn>
                              </p:par>
                              <p:par>
                                <p:cTn id="23" presetID="8" presetClass="emph" presetSubtype="0" fill="hold" grpId="1" nodeType="withEffect">
                                  <p:stCondLst>
                                    <p:cond delay="0"/>
                                  </p:stCondLst>
                                  <p:childTnLst>
                                    <p:animRot by="21600000">
                                      <p:cBhvr>
                                        <p:cTn id="24" dur="500" fill="hold"/>
                                        <p:tgtEl>
                                          <p:spTgt spid="30"/>
                                        </p:tgtEl>
                                        <p:attrNameLst>
                                          <p:attrName>r</p:attrName>
                                        </p:attrNameLst>
                                      </p:cBhvr>
                                    </p:animRot>
                                  </p:childTnLst>
                                </p:cTn>
                              </p:par>
                              <p:par>
                                <p:cTn id="25" presetID="8" presetClass="emph" presetSubtype="0" fill="hold" grpId="1" nodeType="withEffect">
                                  <p:stCondLst>
                                    <p:cond delay="0"/>
                                  </p:stCondLst>
                                  <p:childTnLst>
                                    <p:animRot by="21600000">
                                      <p:cBhvr>
                                        <p:cTn id="26" dur="500" fill="hold"/>
                                        <p:tgtEl>
                                          <p:spTgt spid="31"/>
                                        </p:tgtEl>
                                        <p:attrNameLst>
                                          <p:attrName>r</p:attrName>
                                        </p:attrNameLst>
                                      </p:cBhvr>
                                    </p:animRot>
                                  </p:childTnLst>
                                </p:cTn>
                              </p:par>
                              <p:par>
                                <p:cTn id="27" presetID="8" presetClass="emph" presetSubtype="0" fill="hold" grpId="1" nodeType="withEffect">
                                  <p:stCondLst>
                                    <p:cond delay="0"/>
                                  </p:stCondLst>
                                  <p:childTnLst>
                                    <p:animRot by="21600000">
                                      <p:cBhvr>
                                        <p:cTn id="28" dur="500" fill="hold"/>
                                        <p:tgtEl>
                                          <p:spTgt spid="32"/>
                                        </p:tgtEl>
                                        <p:attrNameLst>
                                          <p:attrName>r</p:attrName>
                                        </p:attrNameLst>
                                      </p:cBhvr>
                                    </p:animRot>
                                  </p:childTnLst>
                                </p:cTn>
                              </p:par>
                              <p:par>
                                <p:cTn id="29" presetID="10" presetClass="entr" presetSubtype="0" fill="hold" grpId="0" nodeType="withEffect">
                                  <p:stCondLst>
                                    <p:cond delay="300"/>
                                  </p:stCondLst>
                                  <p:childTnLst>
                                    <p:set>
                                      <p:cBhvr>
                                        <p:cTn id="30" dur="1" fill="hold">
                                          <p:stCondLst>
                                            <p:cond delay="0"/>
                                          </p:stCondLst>
                                        </p:cTn>
                                        <p:tgtEl>
                                          <p:spTgt spid="28"/>
                                        </p:tgtEl>
                                        <p:attrNameLst>
                                          <p:attrName>style.visibility</p:attrName>
                                        </p:attrNameLst>
                                      </p:cBhvr>
                                      <p:to>
                                        <p:strVal val="visible"/>
                                      </p:to>
                                    </p:set>
                                    <p:animEffect transition="in" filter="fade">
                                      <p:cBhvr>
                                        <p:cTn id="31" dur="500"/>
                                        <p:tgtEl>
                                          <p:spTgt spid="28"/>
                                        </p:tgtEl>
                                      </p:cBhvr>
                                    </p:animEffect>
                                  </p:childTnLst>
                                </p:cTn>
                              </p:par>
                            </p:childTnLst>
                          </p:cTn>
                        </p:par>
                        <p:par>
                          <p:cTn id="32" fill="hold">
                            <p:stCondLst>
                              <p:cond delay="800"/>
                            </p:stCondLst>
                            <p:childTnLst>
                              <p:par>
                                <p:cTn id="33" presetID="10" presetClass="entr" presetSubtype="0" fill="hold" nodeType="after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fade">
                                      <p:cBhvr>
                                        <p:cTn id="35" dur="200"/>
                                        <p:tgtEl>
                                          <p:spTgt spid="33"/>
                                        </p:tgtEl>
                                      </p:cBhvr>
                                    </p:animEffect>
                                  </p:childTnLst>
                                </p:cTn>
                              </p:par>
                            </p:childTnLst>
                          </p:cTn>
                        </p:par>
                        <p:par>
                          <p:cTn id="36" fill="hold">
                            <p:stCondLst>
                              <p:cond delay="1000"/>
                            </p:stCondLst>
                            <p:childTnLst>
                              <p:par>
                                <p:cTn id="37" presetID="22" presetClass="entr" presetSubtype="4" fill="hold" nodeType="afterEffect">
                                  <p:stCondLst>
                                    <p:cond delay="0"/>
                                  </p:stCondLst>
                                  <p:childTnLst>
                                    <p:set>
                                      <p:cBhvr>
                                        <p:cTn id="38" dur="1" fill="hold">
                                          <p:stCondLst>
                                            <p:cond delay="0"/>
                                          </p:stCondLst>
                                        </p:cTn>
                                        <p:tgtEl>
                                          <p:spTgt spid="44"/>
                                        </p:tgtEl>
                                        <p:attrNameLst>
                                          <p:attrName>style.visibility</p:attrName>
                                        </p:attrNameLst>
                                      </p:cBhvr>
                                      <p:to>
                                        <p:strVal val="visible"/>
                                      </p:to>
                                    </p:set>
                                    <p:animEffect transition="in" filter="wipe(down)">
                                      <p:cBhvr>
                                        <p:cTn id="39" dur="200"/>
                                        <p:tgtEl>
                                          <p:spTgt spid="44"/>
                                        </p:tgtEl>
                                      </p:cBhvr>
                                    </p:animEffect>
                                  </p:childTnLst>
                                </p:cTn>
                              </p:par>
                            </p:childTnLst>
                          </p:cTn>
                        </p:par>
                        <p:par>
                          <p:cTn id="40" fill="hold">
                            <p:stCondLst>
                              <p:cond delay="1200"/>
                            </p:stCondLst>
                            <p:childTnLst>
                              <p:par>
                                <p:cTn id="41" presetID="1" presetClass="entr" presetSubtype="0" fill="hold" grpId="0" nodeType="afterEffect">
                                  <p:stCondLst>
                                    <p:cond delay="0"/>
                                  </p:stCondLst>
                                  <p:childTnLst>
                                    <p:set>
                                      <p:cBhvr>
                                        <p:cTn id="42" dur="1" fill="hold">
                                          <p:stCondLst>
                                            <p:cond delay="199"/>
                                          </p:stCondLst>
                                        </p:cTn>
                                        <p:tgtEl>
                                          <p:spTgt spid="73">
                                            <p:txEl>
                                              <p:pRg st="0" end="0"/>
                                            </p:txEl>
                                          </p:spTgt>
                                        </p:tgtEl>
                                        <p:attrNameLst>
                                          <p:attrName>style.visibility</p:attrName>
                                        </p:attrNameLst>
                                      </p:cBhvr>
                                      <p:to>
                                        <p:strVal val="visible"/>
                                      </p:to>
                                    </p:set>
                                  </p:childTnLst>
                                </p:cTn>
                              </p:par>
                            </p:childTnLst>
                          </p:cTn>
                        </p:par>
                        <p:par>
                          <p:cTn id="43" fill="hold">
                            <p:stCondLst>
                              <p:cond delay="1400"/>
                            </p:stCondLst>
                            <p:childTnLst>
                              <p:par>
                                <p:cTn id="44" presetID="10" presetClass="entr" presetSubtype="0" fill="hold" grpId="0" nodeType="afterEffect">
                                  <p:stCondLst>
                                    <p:cond delay="0"/>
                                  </p:stCondLst>
                                  <p:childTnLst>
                                    <p:set>
                                      <p:cBhvr>
                                        <p:cTn id="45" dur="1" fill="hold">
                                          <p:stCondLst>
                                            <p:cond delay="0"/>
                                          </p:stCondLst>
                                        </p:cTn>
                                        <p:tgtEl>
                                          <p:spTgt spid="62">
                                            <p:txEl>
                                              <p:pRg st="0" end="0"/>
                                            </p:txEl>
                                          </p:spTgt>
                                        </p:tgtEl>
                                        <p:attrNameLst>
                                          <p:attrName>style.visibility</p:attrName>
                                        </p:attrNameLst>
                                      </p:cBhvr>
                                      <p:to>
                                        <p:strVal val="visible"/>
                                      </p:to>
                                    </p:set>
                                    <p:animEffect transition="in" filter="fade">
                                      <p:cBhvr>
                                        <p:cTn id="46" dur="200"/>
                                        <p:tgtEl>
                                          <p:spTgt spid="62">
                                            <p:txEl>
                                              <p:pRg st="0" end="0"/>
                                            </p:txEl>
                                          </p:spTgt>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61"/>
                                        </p:tgtEl>
                                        <p:attrNameLst>
                                          <p:attrName>style.visibility</p:attrName>
                                        </p:attrNameLst>
                                      </p:cBhvr>
                                      <p:to>
                                        <p:strVal val="visible"/>
                                      </p:to>
                                    </p:set>
                                    <p:animEffect transition="in" filter="fade">
                                      <p:cBhvr>
                                        <p:cTn id="49" dur="200"/>
                                        <p:tgtEl>
                                          <p:spTgt spid="61"/>
                                        </p:tgtEl>
                                      </p:cBhvr>
                                    </p:animEffect>
                                  </p:childTnLst>
                                </p:cTn>
                              </p:par>
                            </p:childTnLst>
                          </p:cTn>
                        </p:par>
                        <p:par>
                          <p:cTn id="50" fill="hold">
                            <p:stCondLst>
                              <p:cond delay="1600"/>
                            </p:stCondLst>
                            <p:childTnLst>
                              <p:par>
                                <p:cTn id="51" presetID="18" presetClass="entr" presetSubtype="3" fill="hold" nodeType="afterEffect">
                                  <p:stCondLst>
                                    <p:cond delay="0"/>
                                  </p:stCondLst>
                                  <p:childTnLst>
                                    <p:set>
                                      <p:cBhvr>
                                        <p:cTn id="52" dur="1" fill="hold">
                                          <p:stCondLst>
                                            <p:cond delay="0"/>
                                          </p:stCondLst>
                                        </p:cTn>
                                        <p:tgtEl>
                                          <p:spTgt spid="47"/>
                                        </p:tgtEl>
                                        <p:attrNameLst>
                                          <p:attrName>style.visibility</p:attrName>
                                        </p:attrNameLst>
                                      </p:cBhvr>
                                      <p:to>
                                        <p:strVal val="visible"/>
                                      </p:to>
                                    </p:set>
                                    <p:animEffect transition="in" filter="strips(upRight)">
                                      <p:cBhvr>
                                        <p:cTn id="53" dur="200"/>
                                        <p:tgtEl>
                                          <p:spTgt spid="47"/>
                                        </p:tgtEl>
                                      </p:cBhvr>
                                    </p:animEffect>
                                  </p:childTnLst>
                                </p:cTn>
                              </p:par>
                            </p:childTnLst>
                          </p:cTn>
                        </p:par>
                        <p:par>
                          <p:cTn id="54" fill="hold">
                            <p:stCondLst>
                              <p:cond delay="1800"/>
                            </p:stCondLst>
                            <p:childTnLst>
                              <p:par>
                                <p:cTn id="55" presetID="1" presetClass="entr" presetSubtype="0" fill="hold" grpId="0" nodeType="afterEffect">
                                  <p:stCondLst>
                                    <p:cond delay="0"/>
                                  </p:stCondLst>
                                  <p:childTnLst>
                                    <p:set>
                                      <p:cBhvr>
                                        <p:cTn id="56" dur="1" fill="hold">
                                          <p:stCondLst>
                                            <p:cond delay="199"/>
                                          </p:stCondLst>
                                        </p:cTn>
                                        <p:tgtEl>
                                          <p:spTgt spid="74">
                                            <p:txEl>
                                              <p:pRg st="0" end="0"/>
                                            </p:txEl>
                                          </p:spTgt>
                                        </p:tgtEl>
                                        <p:attrNameLst>
                                          <p:attrName>style.visibility</p:attrName>
                                        </p:attrNameLst>
                                      </p:cBhvr>
                                      <p:to>
                                        <p:strVal val="visible"/>
                                      </p:to>
                                    </p:set>
                                  </p:childTnLst>
                                </p:cTn>
                              </p:par>
                            </p:childTnLst>
                          </p:cTn>
                        </p:par>
                        <p:par>
                          <p:cTn id="57" fill="hold">
                            <p:stCondLst>
                              <p:cond delay="2000"/>
                            </p:stCondLst>
                            <p:childTnLst>
                              <p:par>
                                <p:cTn id="58" presetID="10" presetClass="entr" presetSubtype="0" fill="hold" grpId="0" nodeType="afterEffect">
                                  <p:stCondLst>
                                    <p:cond delay="0"/>
                                  </p:stCondLst>
                                  <p:childTnLst>
                                    <p:set>
                                      <p:cBhvr>
                                        <p:cTn id="59" dur="1" fill="hold">
                                          <p:stCondLst>
                                            <p:cond delay="0"/>
                                          </p:stCondLst>
                                        </p:cTn>
                                        <p:tgtEl>
                                          <p:spTgt spid="66">
                                            <p:txEl>
                                              <p:pRg st="0" end="0"/>
                                            </p:txEl>
                                          </p:spTgt>
                                        </p:tgtEl>
                                        <p:attrNameLst>
                                          <p:attrName>style.visibility</p:attrName>
                                        </p:attrNameLst>
                                      </p:cBhvr>
                                      <p:to>
                                        <p:strVal val="visible"/>
                                      </p:to>
                                    </p:set>
                                    <p:animEffect transition="in" filter="fade">
                                      <p:cBhvr>
                                        <p:cTn id="60" dur="200"/>
                                        <p:tgtEl>
                                          <p:spTgt spid="66">
                                            <p:txEl>
                                              <p:pRg st="0" end="0"/>
                                            </p:txEl>
                                          </p:spTgt>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65"/>
                                        </p:tgtEl>
                                        <p:attrNameLst>
                                          <p:attrName>style.visibility</p:attrName>
                                        </p:attrNameLst>
                                      </p:cBhvr>
                                      <p:to>
                                        <p:strVal val="visible"/>
                                      </p:to>
                                    </p:set>
                                    <p:animEffect transition="in" filter="fade">
                                      <p:cBhvr>
                                        <p:cTn id="63" dur="200"/>
                                        <p:tgtEl>
                                          <p:spTgt spid="65"/>
                                        </p:tgtEl>
                                      </p:cBhvr>
                                    </p:animEffect>
                                  </p:childTnLst>
                                </p:cTn>
                              </p:par>
                            </p:childTnLst>
                          </p:cTn>
                        </p:par>
                        <p:par>
                          <p:cTn id="64" fill="hold">
                            <p:stCondLst>
                              <p:cond delay="2200"/>
                            </p:stCondLst>
                            <p:childTnLst>
                              <p:par>
                                <p:cTn id="65" presetID="18" presetClass="entr" presetSubtype="6" fill="hold" nodeType="afterEffect">
                                  <p:stCondLst>
                                    <p:cond delay="0"/>
                                  </p:stCondLst>
                                  <p:childTnLst>
                                    <p:set>
                                      <p:cBhvr>
                                        <p:cTn id="66" dur="1" fill="hold">
                                          <p:stCondLst>
                                            <p:cond delay="0"/>
                                          </p:stCondLst>
                                        </p:cTn>
                                        <p:tgtEl>
                                          <p:spTgt spid="50"/>
                                        </p:tgtEl>
                                        <p:attrNameLst>
                                          <p:attrName>style.visibility</p:attrName>
                                        </p:attrNameLst>
                                      </p:cBhvr>
                                      <p:to>
                                        <p:strVal val="visible"/>
                                      </p:to>
                                    </p:set>
                                    <p:animEffect transition="in" filter="strips(downRight)">
                                      <p:cBhvr>
                                        <p:cTn id="67" dur="200"/>
                                        <p:tgtEl>
                                          <p:spTgt spid="50"/>
                                        </p:tgtEl>
                                      </p:cBhvr>
                                    </p:animEffect>
                                  </p:childTnLst>
                                </p:cTn>
                              </p:par>
                            </p:childTnLst>
                          </p:cTn>
                        </p:par>
                        <p:par>
                          <p:cTn id="68" fill="hold">
                            <p:stCondLst>
                              <p:cond delay="2400"/>
                            </p:stCondLst>
                            <p:childTnLst>
                              <p:par>
                                <p:cTn id="69" presetID="1" presetClass="entr" presetSubtype="0" fill="hold" grpId="0" nodeType="afterEffect">
                                  <p:stCondLst>
                                    <p:cond delay="0"/>
                                  </p:stCondLst>
                                  <p:childTnLst>
                                    <p:set>
                                      <p:cBhvr>
                                        <p:cTn id="70" dur="1" fill="hold">
                                          <p:stCondLst>
                                            <p:cond delay="199"/>
                                          </p:stCondLst>
                                        </p:cTn>
                                        <p:tgtEl>
                                          <p:spTgt spid="78">
                                            <p:txEl>
                                              <p:pRg st="0" end="0"/>
                                            </p:txEl>
                                          </p:spTgt>
                                        </p:tgtEl>
                                        <p:attrNameLst>
                                          <p:attrName>style.visibility</p:attrName>
                                        </p:attrNameLst>
                                      </p:cBhvr>
                                      <p:to>
                                        <p:strVal val="visible"/>
                                      </p:to>
                                    </p:set>
                                  </p:childTnLst>
                                </p:cTn>
                              </p:par>
                            </p:childTnLst>
                          </p:cTn>
                        </p:par>
                        <p:par>
                          <p:cTn id="71" fill="hold">
                            <p:stCondLst>
                              <p:cond delay="2600"/>
                            </p:stCondLst>
                            <p:childTnLst>
                              <p:par>
                                <p:cTn id="72" presetID="10" presetClass="entr" presetSubtype="0" fill="hold" grpId="0" nodeType="afterEffect">
                                  <p:stCondLst>
                                    <p:cond delay="0"/>
                                  </p:stCondLst>
                                  <p:childTnLst>
                                    <p:set>
                                      <p:cBhvr>
                                        <p:cTn id="73" dur="1" fill="hold">
                                          <p:stCondLst>
                                            <p:cond delay="0"/>
                                          </p:stCondLst>
                                        </p:cTn>
                                        <p:tgtEl>
                                          <p:spTgt spid="70">
                                            <p:txEl>
                                              <p:pRg st="0" end="0"/>
                                            </p:txEl>
                                          </p:spTgt>
                                        </p:tgtEl>
                                        <p:attrNameLst>
                                          <p:attrName>style.visibility</p:attrName>
                                        </p:attrNameLst>
                                      </p:cBhvr>
                                      <p:to>
                                        <p:strVal val="visible"/>
                                      </p:to>
                                    </p:set>
                                    <p:animEffect transition="in" filter="fade">
                                      <p:cBhvr>
                                        <p:cTn id="74" dur="200"/>
                                        <p:tgtEl>
                                          <p:spTgt spid="70">
                                            <p:txEl>
                                              <p:pRg st="0" end="0"/>
                                            </p:txEl>
                                          </p:spTgt>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69"/>
                                        </p:tgtEl>
                                        <p:attrNameLst>
                                          <p:attrName>style.visibility</p:attrName>
                                        </p:attrNameLst>
                                      </p:cBhvr>
                                      <p:to>
                                        <p:strVal val="visible"/>
                                      </p:to>
                                    </p:set>
                                    <p:animEffect transition="in" filter="fade">
                                      <p:cBhvr>
                                        <p:cTn id="77" dur="200"/>
                                        <p:tgtEl>
                                          <p:spTgt spid="69"/>
                                        </p:tgtEl>
                                      </p:cBhvr>
                                    </p:animEffect>
                                  </p:childTnLst>
                                </p:cTn>
                              </p:par>
                            </p:childTnLst>
                          </p:cTn>
                        </p:par>
                        <p:par>
                          <p:cTn id="78" fill="hold">
                            <p:stCondLst>
                              <p:cond delay="2800"/>
                            </p:stCondLst>
                            <p:childTnLst>
                              <p:par>
                                <p:cTn id="79" presetID="22" presetClass="entr" presetSubtype="1" fill="hold" nodeType="afterEffect">
                                  <p:stCondLst>
                                    <p:cond delay="0"/>
                                  </p:stCondLst>
                                  <p:childTnLst>
                                    <p:set>
                                      <p:cBhvr>
                                        <p:cTn id="80" dur="1" fill="hold">
                                          <p:stCondLst>
                                            <p:cond delay="0"/>
                                          </p:stCondLst>
                                        </p:cTn>
                                        <p:tgtEl>
                                          <p:spTgt spid="41"/>
                                        </p:tgtEl>
                                        <p:attrNameLst>
                                          <p:attrName>style.visibility</p:attrName>
                                        </p:attrNameLst>
                                      </p:cBhvr>
                                      <p:to>
                                        <p:strVal val="visible"/>
                                      </p:to>
                                    </p:set>
                                    <p:animEffect transition="in" filter="wipe(up)">
                                      <p:cBhvr>
                                        <p:cTn id="81" dur="200"/>
                                        <p:tgtEl>
                                          <p:spTgt spid="41"/>
                                        </p:tgtEl>
                                      </p:cBhvr>
                                    </p:animEffect>
                                  </p:childTnLst>
                                </p:cTn>
                              </p:par>
                            </p:childTnLst>
                          </p:cTn>
                        </p:par>
                        <p:par>
                          <p:cTn id="82" fill="hold">
                            <p:stCondLst>
                              <p:cond delay="3000"/>
                            </p:stCondLst>
                            <p:childTnLst>
                              <p:par>
                                <p:cTn id="83" presetID="1" presetClass="entr" presetSubtype="0" fill="hold" grpId="0" nodeType="afterEffect">
                                  <p:stCondLst>
                                    <p:cond delay="0"/>
                                  </p:stCondLst>
                                  <p:childTnLst>
                                    <p:set>
                                      <p:cBhvr>
                                        <p:cTn id="84" dur="1" fill="hold">
                                          <p:stCondLst>
                                            <p:cond delay="199"/>
                                          </p:stCondLst>
                                        </p:cTn>
                                        <p:tgtEl>
                                          <p:spTgt spid="76">
                                            <p:txEl>
                                              <p:pRg st="0" end="0"/>
                                            </p:txEl>
                                          </p:spTgt>
                                        </p:tgtEl>
                                        <p:attrNameLst>
                                          <p:attrName>style.visibility</p:attrName>
                                        </p:attrNameLst>
                                      </p:cBhvr>
                                      <p:to>
                                        <p:strVal val="visible"/>
                                      </p:to>
                                    </p:set>
                                  </p:childTnLst>
                                </p:cTn>
                              </p:par>
                            </p:childTnLst>
                          </p:cTn>
                        </p:par>
                        <p:par>
                          <p:cTn id="85" fill="hold">
                            <p:stCondLst>
                              <p:cond delay="3200"/>
                            </p:stCondLst>
                            <p:childTnLst>
                              <p:par>
                                <p:cTn id="86" presetID="10" presetClass="entr" presetSubtype="0" fill="hold" grpId="0" nodeType="afterEffect">
                                  <p:stCondLst>
                                    <p:cond delay="0"/>
                                  </p:stCondLst>
                                  <p:childTnLst>
                                    <p:set>
                                      <p:cBhvr>
                                        <p:cTn id="87" dur="1" fill="hold">
                                          <p:stCondLst>
                                            <p:cond delay="0"/>
                                          </p:stCondLst>
                                        </p:cTn>
                                        <p:tgtEl>
                                          <p:spTgt spid="64">
                                            <p:txEl>
                                              <p:pRg st="0" end="0"/>
                                            </p:txEl>
                                          </p:spTgt>
                                        </p:tgtEl>
                                        <p:attrNameLst>
                                          <p:attrName>style.visibility</p:attrName>
                                        </p:attrNameLst>
                                      </p:cBhvr>
                                      <p:to>
                                        <p:strVal val="visible"/>
                                      </p:to>
                                    </p:set>
                                    <p:animEffect transition="in" filter="fade">
                                      <p:cBhvr>
                                        <p:cTn id="88" dur="200"/>
                                        <p:tgtEl>
                                          <p:spTgt spid="64">
                                            <p:txEl>
                                              <p:pRg st="0" end="0"/>
                                            </p:txEl>
                                          </p:spTgt>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63"/>
                                        </p:tgtEl>
                                        <p:attrNameLst>
                                          <p:attrName>style.visibility</p:attrName>
                                        </p:attrNameLst>
                                      </p:cBhvr>
                                      <p:to>
                                        <p:strVal val="visible"/>
                                      </p:to>
                                    </p:set>
                                    <p:animEffect transition="in" filter="fade">
                                      <p:cBhvr>
                                        <p:cTn id="91" dur="200"/>
                                        <p:tgtEl>
                                          <p:spTgt spid="63"/>
                                        </p:tgtEl>
                                      </p:cBhvr>
                                    </p:animEffect>
                                  </p:childTnLst>
                                </p:cTn>
                              </p:par>
                            </p:childTnLst>
                          </p:cTn>
                        </p:par>
                        <p:par>
                          <p:cTn id="92" fill="hold">
                            <p:stCondLst>
                              <p:cond delay="3400"/>
                            </p:stCondLst>
                            <p:childTnLst>
                              <p:par>
                                <p:cTn id="93" presetID="18" presetClass="entr" presetSubtype="12" fill="hold" nodeType="afterEffect">
                                  <p:stCondLst>
                                    <p:cond delay="0"/>
                                  </p:stCondLst>
                                  <p:childTnLst>
                                    <p:set>
                                      <p:cBhvr>
                                        <p:cTn id="94" dur="1" fill="hold">
                                          <p:stCondLst>
                                            <p:cond delay="0"/>
                                          </p:stCondLst>
                                        </p:cTn>
                                        <p:tgtEl>
                                          <p:spTgt spid="53"/>
                                        </p:tgtEl>
                                        <p:attrNameLst>
                                          <p:attrName>style.visibility</p:attrName>
                                        </p:attrNameLst>
                                      </p:cBhvr>
                                      <p:to>
                                        <p:strVal val="visible"/>
                                      </p:to>
                                    </p:set>
                                    <p:animEffect transition="in" filter="strips(downLeft)">
                                      <p:cBhvr>
                                        <p:cTn id="95" dur="200"/>
                                        <p:tgtEl>
                                          <p:spTgt spid="53"/>
                                        </p:tgtEl>
                                      </p:cBhvr>
                                    </p:animEffect>
                                  </p:childTnLst>
                                </p:cTn>
                              </p:par>
                            </p:childTnLst>
                          </p:cTn>
                        </p:par>
                        <p:par>
                          <p:cTn id="96" fill="hold">
                            <p:stCondLst>
                              <p:cond delay="3600"/>
                            </p:stCondLst>
                            <p:childTnLst>
                              <p:par>
                                <p:cTn id="97" presetID="1" presetClass="entr" presetSubtype="0" fill="hold" grpId="0" nodeType="afterEffect">
                                  <p:stCondLst>
                                    <p:cond delay="0"/>
                                  </p:stCondLst>
                                  <p:childTnLst>
                                    <p:set>
                                      <p:cBhvr>
                                        <p:cTn id="98" dur="1" fill="hold">
                                          <p:stCondLst>
                                            <p:cond delay="199"/>
                                          </p:stCondLst>
                                        </p:cTn>
                                        <p:tgtEl>
                                          <p:spTgt spid="77">
                                            <p:txEl>
                                              <p:pRg st="0" end="0"/>
                                            </p:txEl>
                                          </p:spTgt>
                                        </p:tgtEl>
                                        <p:attrNameLst>
                                          <p:attrName>style.visibility</p:attrName>
                                        </p:attrNameLst>
                                      </p:cBhvr>
                                      <p:to>
                                        <p:strVal val="visible"/>
                                      </p:to>
                                    </p:set>
                                  </p:childTnLst>
                                </p:cTn>
                              </p:par>
                            </p:childTnLst>
                          </p:cTn>
                        </p:par>
                        <p:par>
                          <p:cTn id="99" fill="hold">
                            <p:stCondLst>
                              <p:cond delay="3800"/>
                            </p:stCondLst>
                            <p:childTnLst>
                              <p:par>
                                <p:cTn id="100" presetID="10" presetClass="entr" presetSubtype="0" fill="hold" grpId="0" nodeType="afterEffect">
                                  <p:stCondLst>
                                    <p:cond delay="0"/>
                                  </p:stCondLst>
                                  <p:childTnLst>
                                    <p:set>
                                      <p:cBhvr>
                                        <p:cTn id="101" dur="1" fill="hold">
                                          <p:stCondLst>
                                            <p:cond delay="0"/>
                                          </p:stCondLst>
                                        </p:cTn>
                                        <p:tgtEl>
                                          <p:spTgt spid="68">
                                            <p:txEl>
                                              <p:pRg st="0" end="0"/>
                                            </p:txEl>
                                          </p:spTgt>
                                        </p:tgtEl>
                                        <p:attrNameLst>
                                          <p:attrName>style.visibility</p:attrName>
                                        </p:attrNameLst>
                                      </p:cBhvr>
                                      <p:to>
                                        <p:strVal val="visible"/>
                                      </p:to>
                                    </p:set>
                                    <p:animEffect transition="in" filter="fade">
                                      <p:cBhvr>
                                        <p:cTn id="102" dur="200"/>
                                        <p:tgtEl>
                                          <p:spTgt spid="68">
                                            <p:txEl>
                                              <p:pRg st="0" end="0"/>
                                            </p:txEl>
                                          </p:spTgt>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67"/>
                                        </p:tgtEl>
                                        <p:attrNameLst>
                                          <p:attrName>style.visibility</p:attrName>
                                        </p:attrNameLst>
                                      </p:cBhvr>
                                      <p:to>
                                        <p:strVal val="visible"/>
                                      </p:to>
                                    </p:set>
                                    <p:animEffect transition="in" filter="fade">
                                      <p:cBhvr>
                                        <p:cTn id="105" dur="200"/>
                                        <p:tgtEl>
                                          <p:spTgt spid="67"/>
                                        </p:tgtEl>
                                      </p:cBhvr>
                                    </p:animEffect>
                                  </p:childTnLst>
                                </p:cTn>
                              </p:par>
                            </p:childTnLst>
                          </p:cTn>
                        </p:par>
                        <p:par>
                          <p:cTn id="106" fill="hold">
                            <p:stCondLst>
                              <p:cond delay="4000"/>
                            </p:stCondLst>
                            <p:childTnLst>
                              <p:par>
                                <p:cTn id="107" presetID="18" presetClass="entr" presetSubtype="9" fill="hold" nodeType="afterEffect">
                                  <p:stCondLst>
                                    <p:cond delay="0"/>
                                  </p:stCondLst>
                                  <p:childTnLst>
                                    <p:set>
                                      <p:cBhvr>
                                        <p:cTn id="108" dur="1" fill="hold">
                                          <p:stCondLst>
                                            <p:cond delay="0"/>
                                          </p:stCondLst>
                                        </p:cTn>
                                        <p:tgtEl>
                                          <p:spTgt spid="58"/>
                                        </p:tgtEl>
                                        <p:attrNameLst>
                                          <p:attrName>style.visibility</p:attrName>
                                        </p:attrNameLst>
                                      </p:cBhvr>
                                      <p:to>
                                        <p:strVal val="visible"/>
                                      </p:to>
                                    </p:set>
                                    <p:animEffect transition="in" filter="strips(upLeft)">
                                      <p:cBhvr>
                                        <p:cTn id="109" dur="200"/>
                                        <p:tgtEl>
                                          <p:spTgt spid="58"/>
                                        </p:tgtEl>
                                      </p:cBhvr>
                                    </p:animEffect>
                                  </p:childTnLst>
                                </p:cTn>
                              </p:par>
                            </p:childTnLst>
                          </p:cTn>
                        </p:par>
                        <p:par>
                          <p:cTn id="110" fill="hold">
                            <p:stCondLst>
                              <p:cond delay="4200"/>
                            </p:stCondLst>
                            <p:childTnLst>
                              <p:par>
                                <p:cTn id="111" presetID="1" presetClass="entr" presetSubtype="0" fill="hold" grpId="0" nodeType="afterEffect">
                                  <p:stCondLst>
                                    <p:cond delay="0"/>
                                  </p:stCondLst>
                                  <p:childTnLst>
                                    <p:set>
                                      <p:cBhvr>
                                        <p:cTn id="112" dur="1" fill="hold">
                                          <p:stCondLst>
                                            <p:cond delay="199"/>
                                          </p:stCondLst>
                                        </p:cTn>
                                        <p:tgtEl>
                                          <p:spTgt spid="75">
                                            <p:txEl>
                                              <p:pRg st="0" end="0"/>
                                            </p:txEl>
                                          </p:spTgt>
                                        </p:tgtEl>
                                        <p:attrNameLst>
                                          <p:attrName>style.visibility</p:attrName>
                                        </p:attrNameLst>
                                      </p:cBhvr>
                                      <p:to>
                                        <p:strVal val="visible"/>
                                      </p:to>
                                    </p:set>
                                  </p:childTnLst>
                                </p:cTn>
                              </p:par>
                            </p:childTnLst>
                          </p:cTn>
                        </p:par>
                        <p:par>
                          <p:cTn id="113" fill="hold">
                            <p:stCondLst>
                              <p:cond delay="4400"/>
                            </p:stCondLst>
                            <p:childTnLst>
                              <p:par>
                                <p:cTn id="114" presetID="10" presetClass="entr" presetSubtype="0" fill="hold" grpId="0" nodeType="afterEffect">
                                  <p:stCondLst>
                                    <p:cond delay="0"/>
                                  </p:stCondLst>
                                  <p:childTnLst>
                                    <p:set>
                                      <p:cBhvr>
                                        <p:cTn id="115" dur="1" fill="hold">
                                          <p:stCondLst>
                                            <p:cond delay="0"/>
                                          </p:stCondLst>
                                        </p:cTn>
                                        <p:tgtEl>
                                          <p:spTgt spid="72">
                                            <p:txEl>
                                              <p:pRg st="0" end="0"/>
                                            </p:txEl>
                                          </p:spTgt>
                                        </p:tgtEl>
                                        <p:attrNameLst>
                                          <p:attrName>style.visibility</p:attrName>
                                        </p:attrNameLst>
                                      </p:cBhvr>
                                      <p:to>
                                        <p:strVal val="visible"/>
                                      </p:to>
                                    </p:set>
                                    <p:animEffect transition="in" filter="fade">
                                      <p:cBhvr>
                                        <p:cTn id="116" dur="200"/>
                                        <p:tgtEl>
                                          <p:spTgt spid="72">
                                            <p:txEl>
                                              <p:pRg st="0" end="0"/>
                                            </p:txEl>
                                          </p:spTgt>
                                        </p:tgtEl>
                                      </p:cBhvr>
                                    </p:animEffect>
                                  </p:childTnLst>
                                </p:cTn>
                              </p:par>
                              <p:par>
                                <p:cTn id="117" presetID="10" presetClass="entr" presetSubtype="0" fill="hold" grpId="0" nodeType="withEffect">
                                  <p:stCondLst>
                                    <p:cond delay="0"/>
                                  </p:stCondLst>
                                  <p:childTnLst>
                                    <p:set>
                                      <p:cBhvr>
                                        <p:cTn id="118" dur="1" fill="hold">
                                          <p:stCondLst>
                                            <p:cond delay="0"/>
                                          </p:stCondLst>
                                        </p:cTn>
                                        <p:tgtEl>
                                          <p:spTgt spid="71"/>
                                        </p:tgtEl>
                                        <p:attrNameLst>
                                          <p:attrName>style.visibility</p:attrName>
                                        </p:attrNameLst>
                                      </p:cBhvr>
                                      <p:to>
                                        <p:strVal val="visible"/>
                                      </p:to>
                                    </p:set>
                                    <p:animEffect transition="in" filter="fade">
                                      <p:cBhvr>
                                        <p:cTn id="119" dur="2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animBg="1"/>
      <p:bldP spid="29" grpId="1" animBg="1"/>
      <p:bldP spid="30" grpId="0" animBg="1"/>
      <p:bldP spid="30" grpId="1" animBg="1"/>
      <p:bldP spid="31" grpId="0" animBg="1"/>
      <p:bldP spid="31" grpId="1" animBg="1"/>
      <p:bldP spid="32" grpId="0" animBg="1"/>
      <p:bldP spid="32" grpId="1" animBg="1"/>
      <p:bldP spid="61" grpId="0"/>
      <p:bldP spid="62" grpId="0" build="p"/>
      <p:bldP spid="63" grpId="0"/>
      <p:bldP spid="64" grpId="0" build="p"/>
      <p:bldP spid="65" grpId="0"/>
      <p:bldP spid="66" grpId="0" build="p"/>
      <p:bldP spid="67" grpId="0"/>
      <p:bldP spid="68" grpId="0" build="p"/>
      <p:bldP spid="69" grpId="0"/>
      <p:bldP spid="70" grpId="0" build="p"/>
      <p:bldP spid="71" grpId="0"/>
      <p:bldP spid="72" grpId="0" build="p"/>
      <p:bldP spid="73" grpId="0" build="p"/>
      <p:bldP spid="74" grpId="0" build="p"/>
      <p:bldP spid="75" grpId="0" build="p"/>
      <p:bldP spid="76" grpId="0" build="p"/>
      <p:bldP spid="77" grpId="0" build="p"/>
      <p:bldP spid="78"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a:spLocks noChangeArrowheads="1"/>
          </p:cNvSpPr>
          <p:nvPr/>
        </p:nvSpPr>
        <p:spPr bwMode="auto">
          <a:xfrm>
            <a:off x="774041" y="380405"/>
            <a:ext cx="20313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dirty="0">
                <a:solidFill>
                  <a:srgbClr val="197519"/>
                </a:solidFill>
              </a:rPr>
              <a:t>点击此处输入标题</a:t>
            </a:r>
          </a:p>
        </p:txBody>
      </p:sp>
      <p:sp>
        <p:nvSpPr>
          <p:cNvPr id="28" name="等腰三角形 27"/>
          <p:cNvSpPr>
            <a:spLocks noChangeArrowheads="1"/>
          </p:cNvSpPr>
          <p:nvPr/>
        </p:nvSpPr>
        <p:spPr bwMode="auto">
          <a:xfrm>
            <a:off x="147638" y="270273"/>
            <a:ext cx="422672" cy="364331"/>
          </a:xfrm>
          <a:prstGeom prst="triangle">
            <a:avLst>
              <a:gd name="adj" fmla="val 50000"/>
            </a:avLst>
          </a:prstGeom>
          <a:solidFill>
            <a:srgbClr val="19751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9" name="等腰三角形 28"/>
          <p:cNvSpPr>
            <a:spLocks noChangeArrowheads="1"/>
          </p:cNvSpPr>
          <p:nvPr/>
        </p:nvSpPr>
        <p:spPr bwMode="auto">
          <a:xfrm>
            <a:off x="570310" y="522685"/>
            <a:ext cx="198834" cy="171450"/>
          </a:xfrm>
          <a:prstGeom prst="triangle">
            <a:avLst>
              <a:gd name="adj" fmla="val 50000"/>
            </a:avLst>
          </a:prstGeom>
          <a:solidFill>
            <a:srgbClr val="197519">
              <a:alpha val="89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0" name="等腰三角形 29"/>
          <p:cNvSpPr>
            <a:spLocks noChangeArrowheads="1"/>
          </p:cNvSpPr>
          <p:nvPr/>
        </p:nvSpPr>
        <p:spPr bwMode="auto">
          <a:xfrm flipH="1">
            <a:off x="472679" y="352425"/>
            <a:ext cx="64294" cy="55960"/>
          </a:xfrm>
          <a:prstGeom prst="triangle">
            <a:avLst>
              <a:gd name="adj" fmla="val 50000"/>
            </a:avLst>
          </a:prstGeom>
          <a:solidFill>
            <a:srgbClr val="197519">
              <a:alpha val="46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1" name="等腰三角形 30"/>
          <p:cNvSpPr>
            <a:spLocks noChangeArrowheads="1"/>
          </p:cNvSpPr>
          <p:nvPr/>
        </p:nvSpPr>
        <p:spPr bwMode="auto">
          <a:xfrm>
            <a:off x="625079" y="367904"/>
            <a:ext cx="133350" cy="114300"/>
          </a:xfrm>
          <a:prstGeom prst="triangle">
            <a:avLst>
              <a:gd name="adj" fmla="val 50000"/>
            </a:avLst>
          </a:prstGeom>
          <a:solidFill>
            <a:srgbClr val="197519">
              <a:alpha val="71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2" name="Freeform 37"/>
          <p:cNvSpPr>
            <a:spLocks noEditPoints="1"/>
          </p:cNvSpPr>
          <p:nvPr/>
        </p:nvSpPr>
        <p:spPr bwMode="auto">
          <a:xfrm>
            <a:off x="4374708" y="2029199"/>
            <a:ext cx="465243" cy="386853"/>
          </a:xfrm>
          <a:custGeom>
            <a:avLst/>
            <a:gdLst>
              <a:gd name="T0" fmla="*/ 274 w 309"/>
              <a:gd name="T1" fmla="*/ 0 h 257"/>
              <a:gd name="T2" fmla="*/ 309 w 309"/>
              <a:gd name="T3" fmla="*/ 34 h 257"/>
              <a:gd name="T4" fmla="*/ 299 w 309"/>
              <a:gd name="T5" fmla="*/ 129 h 257"/>
              <a:gd name="T6" fmla="*/ 247 w 309"/>
              <a:gd name="T7" fmla="*/ 139 h 257"/>
              <a:gd name="T8" fmla="*/ 195 w 309"/>
              <a:gd name="T9" fmla="*/ 202 h 257"/>
              <a:gd name="T10" fmla="*/ 195 w 309"/>
              <a:gd name="T11" fmla="*/ 139 h 257"/>
              <a:gd name="T12" fmla="*/ 168 w 309"/>
              <a:gd name="T13" fmla="*/ 123 h 257"/>
              <a:gd name="T14" fmla="*/ 211 w 309"/>
              <a:gd name="T15" fmla="*/ 123 h 257"/>
              <a:gd name="T16" fmla="*/ 211 w 309"/>
              <a:gd name="T17" fmla="*/ 157 h 257"/>
              <a:gd name="T18" fmla="*/ 239 w 309"/>
              <a:gd name="T19" fmla="*/ 123 h 257"/>
              <a:gd name="T20" fmla="*/ 274 w 309"/>
              <a:gd name="T21" fmla="*/ 123 h 257"/>
              <a:gd name="T22" fmla="*/ 293 w 309"/>
              <a:gd name="T23" fmla="*/ 104 h 257"/>
              <a:gd name="T24" fmla="*/ 287 w 309"/>
              <a:gd name="T25" fmla="*/ 21 h 257"/>
              <a:gd name="T26" fmla="*/ 102 w 309"/>
              <a:gd name="T27" fmla="*/ 16 h 257"/>
              <a:gd name="T28" fmla="*/ 83 w 309"/>
              <a:gd name="T29" fmla="*/ 34 h 257"/>
              <a:gd name="T30" fmla="*/ 76 w 309"/>
              <a:gd name="T31" fmla="*/ 118 h 257"/>
              <a:gd name="T32" fmla="*/ 67 w 309"/>
              <a:gd name="T33" fmla="*/ 104 h 257"/>
              <a:gd name="T34" fmla="*/ 77 w 309"/>
              <a:gd name="T35" fmla="*/ 10 h 257"/>
              <a:gd name="T36" fmla="*/ 44 w 309"/>
              <a:gd name="T37" fmla="*/ 115 h 257"/>
              <a:gd name="T38" fmla="*/ 44 w 309"/>
              <a:gd name="T39" fmla="*/ 171 h 257"/>
              <a:gd name="T40" fmla="*/ 44 w 309"/>
              <a:gd name="T41" fmla="*/ 115 h 257"/>
              <a:gd name="T42" fmla="*/ 88 w 309"/>
              <a:gd name="T43" fmla="*/ 123 h 257"/>
              <a:gd name="T44" fmla="*/ 156 w 309"/>
              <a:gd name="T45" fmla="*/ 123 h 257"/>
              <a:gd name="T46" fmla="*/ 92 w 309"/>
              <a:gd name="T47" fmla="*/ 250 h 257"/>
              <a:gd name="T48" fmla="*/ 96 w 309"/>
              <a:gd name="T49" fmla="*/ 201 h 257"/>
              <a:gd name="T50" fmla="*/ 96 w 309"/>
              <a:gd name="T51" fmla="*/ 257 h 257"/>
              <a:gd name="T52" fmla="*/ 149 w 309"/>
              <a:gd name="T53" fmla="*/ 250 h 257"/>
              <a:gd name="T54" fmla="*/ 153 w 309"/>
              <a:gd name="T55" fmla="*/ 201 h 257"/>
              <a:gd name="T56" fmla="*/ 175 w 309"/>
              <a:gd name="T57" fmla="*/ 250 h 257"/>
              <a:gd name="T58" fmla="*/ 153 w 309"/>
              <a:gd name="T59" fmla="*/ 161 h 257"/>
              <a:gd name="T60" fmla="*/ 70 w 309"/>
              <a:gd name="T61" fmla="*/ 183 h 257"/>
              <a:gd name="T62" fmla="*/ 92 w 309"/>
              <a:gd name="T63" fmla="*/ 250 h 257"/>
              <a:gd name="T64" fmla="*/ 19 w 309"/>
              <a:gd name="T65" fmla="*/ 207 h 257"/>
              <a:gd name="T66" fmla="*/ 22 w 309"/>
              <a:gd name="T67" fmla="*/ 248 h 257"/>
              <a:gd name="T68" fmla="*/ 58 w 309"/>
              <a:gd name="T69" fmla="*/ 252 h 257"/>
              <a:gd name="T70" fmla="*/ 59 w 309"/>
              <a:gd name="T71" fmla="*/ 175 h 257"/>
              <a:gd name="T72" fmla="*/ 0 w 309"/>
              <a:gd name="T73" fmla="*/ 193 h 257"/>
              <a:gd name="T74" fmla="*/ 19 w 309"/>
              <a:gd name="T75" fmla="*/ 248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9" h="257">
                <a:moveTo>
                  <a:pt x="102" y="0"/>
                </a:moveTo>
                <a:cubicBezTo>
                  <a:pt x="274" y="0"/>
                  <a:pt x="274" y="0"/>
                  <a:pt x="274" y="0"/>
                </a:cubicBezTo>
                <a:cubicBezTo>
                  <a:pt x="284" y="0"/>
                  <a:pt x="292" y="4"/>
                  <a:pt x="299" y="10"/>
                </a:cubicBezTo>
                <a:cubicBezTo>
                  <a:pt x="305" y="16"/>
                  <a:pt x="309" y="25"/>
                  <a:pt x="309" y="34"/>
                </a:cubicBezTo>
                <a:cubicBezTo>
                  <a:pt x="309" y="104"/>
                  <a:pt x="309" y="104"/>
                  <a:pt x="309" y="104"/>
                </a:cubicBezTo>
                <a:cubicBezTo>
                  <a:pt x="309" y="114"/>
                  <a:pt x="305" y="122"/>
                  <a:pt x="299" y="129"/>
                </a:cubicBezTo>
                <a:cubicBezTo>
                  <a:pt x="292" y="135"/>
                  <a:pt x="284" y="139"/>
                  <a:pt x="274" y="139"/>
                </a:cubicBezTo>
                <a:cubicBezTo>
                  <a:pt x="247" y="139"/>
                  <a:pt x="247" y="139"/>
                  <a:pt x="247" y="139"/>
                </a:cubicBezTo>
                <a:cubicBezTo>
                  <a:pt x="210" y="184"/>
                  <a:pt x="210" y="184"/>
                  <a:pt x="210" y="184"/>
                </a:cubicBezTo>
                <a:cubicBezTo>
                  <a:pt x="195" y="202"/>
                  <a:pt x="195" y="202"/>
                  <a:pt x="195" y="202"/>
                </a:cubicBezTo>
                <a:cubicBezTo>
                  <a:pt x="195" y="179"/>
                  <a:pt x="195" y="179"/>
                  <a:pt x="195" y="179"/>
                </a:cubicBezTo>
                <a:cubicBezTo>
                  <a:pt x="195" y="139"/>
                  <a:pt x="195" y="139"/>
                  <a:pt x="195" y="139"/>
                </a:cubicBezTo>
                <a:cubicBezTo>
                  <a:pt x="165" y="139"/>
                  <a:pt x="165" y="139"/>
                  <a:pt x="165" y="139"/>
                </a:cubicBezTo>
                <a:cubicBezTo>
                  <a:pt x="167" y="134"/>
                  <a:pt x="168" y="128"/>
                  <a:pt x="168" y="123"/>
                </a:cubicBezTo>
                <a:cubicBezTo>
                  <a:pt x="203" y="123"/>
                  <a:pt x="203" y="123"/>
                  <a:pt x="203" y="123"/>
                </a:cubicBezTo>
                <a:cubicBezTo>
                  <a:pt x="211" y="123"/>
                  <a:pt x="211" y="123"/>
                  <a:pt x="211" y="123"/>
                </a:cubicBezTo>
                <a:cubicBezTo>
                  <a:pt x="211" y="131"/>
                  <a:pt x="211" y="131"/>
                  <a:pt x="211" y="131"/>
                </a:cubicBezTo>
                <a:cubicBezTo>
                  <a:pt x="211" y="157"/>
                  <a:pt x="211" y="157"/>
                  <a:pt x="211" y="157"/>
                </a:cubicBezTo>
                <a:cubicBezTo>
                  <a:pt x="237" y="126"/>
                  <a:pt x="237" y="126"/>
                  <a:pt x="237" y="126"/>
                </a:cubicBezTo>
                <a:cubicBezTo>
                  <a:pt x="239" y="123"/>
                  <a:pt x="239" y="123"/>
                  <a:pt x="239" y="123"/>
                </a:cubicBezTo>
                <a:cubicBezTo>
                  <a:pt x="243" y="123"/>
                  <a:pt x="243" y="123"/>
                  <a:pt x="243" y="123"/>
                </a:cubicBezTo>
                <a:cubicBezTo>
                  <a:pt x="274" y="123"/>
                  <a:pt x="274" y="123"/>
                  <a:pt x="274" y="123"/>
                </a:cubicBezTo>
                <a:cubicBezTo>
                  <a:pt x="279" y="123"/>
                  <a:pt x="284" y="121"/>
                  <a:pt x="287" y="117"/>
                </a:cubicBezTo>
                <a:cubicBezTo>
                  <a:pt x="291" y="114"/>
                  <a:pt x="293" y="109"/>
                  <a:pt x="293" y="104"/>
                </a:cubicBezTo>
                <a:cubicBezTo>
                  <a:pt x="293" y="34"/>
                  <a:pt x="293" y="34"/>
                  <a:pt x="293" y="34"/>
                </a:cubicBezTo>
                <a:cubicBezTo>
                  <a:pt x="293" y="29"/>
                  <a:pt x="291" y="25"/>
                  <a:pt x="287" y="21"/>
                </a:cubicBezTo>
                <a:cubicBezTo>
                  <a:pt x="284" y="18"/>
                  <a:pt x="279" y="16"/>
                  <a:pt x="274" y="16"/>
                </a:cubicBezTo>
                <a:cubicBezTo>
                  <a:pt x="102" y="16"/>
                  <a:pt x="102" y="16"/>
                  <a:pt x="102" y="16"/>
                </a:cubicBezTo>
                <a:cubicBezTo>
                  <a:pt x="96" y="16"/>
                  <a:pt x="92" y="18"/>
                  <a:pt x="88" y="21"/>
                </a:cubicBezTo>
                <a:cubicBezTo>
                  <a:pt x="85" y="25"/>
                  <a:pt x="83" y="29"/>
                  <a:pt x="83" y="34"/>
                </a:cubicBezTo>
                <a:cubicBezTo>
                  <a:pt x="83" y="97"/>
                  <a:pt x="83" y="97"/>
                  <a:pt x="83" y="97"/>
                </a:cubicBezTo>
                <a:cubicBezTo>
                  <a:pt x="79" y="104"/>
                  <a:pt x="76" y="111"/>
                  <a:pt x="76" y="118"/>
                </a:cubicBezTo>
                <a:cubicBezTo>
                  <a:pt x="73" y="115"/>
                  <a:pt x="71" y="113"/>
                  <a:pt x="68" y="110"/>
                </a:cubicBezTo>
                <a:cubicBezTo>
                  <a:pt x="67" y="108"/>
                  <a:pt x="67" y="106"/>
                  <a:pt x="67" y="104"/>
                </a:cubicBezTo>
                <a:cubicBezTo>
                  <a:pt x="67" y="34"/>
                  <a:pt x="67" y="34"/>
                  <a:pt x="67" y="34"/>
                </a:cubicBezTo>
                <a:cubicBezTo>
                  <a:pt x="67" y="25"/>
                  <a:pt x="71" y="16"/>
                  <a:pt x="77" y="10"/>
                </a:cubicBezTo>
                <a:cubicBezTo>
                  <a:pt x="83" y="4"/>
                  <a:pt x="92" y="0"/>
                  <a:pt x="102" y="0"/>
                </a:cubicBezTo>
                <a:close/>
                <a:moveTo>
                  <a:pt x="44" y="115"/>
                </a:moveTo>
                <a:cubicBezTo>
                  <a:pt x="28" y="115"/>
                  <a:pt x="15" y="127"/>
                  <a:pt x="15" y="143"/>
                </a:cubicBezTo>
                <a:cubicBezTo>
                  <a:pt x="15" y="159"/>
                  <a:pt x="28" y="171"/>
                  <a:pt x="44" y="171"/>
                </a:cubicBezTo>
                <a:cubicBezTo>
                  <a:pt x="59" y="171"/>
                  <a:pt x="72" y="159"/>
                  <a:pt x="72" y="143"/>
                </a:cubicBezTo>
                <a:cubicBezTo>
                  <a:pt x="72" y="127"/>
                  <a:pt x="59" y="115"/>
                  <a:pt x="44" y="115"/>
                </a:cubicBezTo>
                <a:close/>
                <a:moveTo>
                  <a:pt x="122" y="88"/>
                </a:moveTo>
                <a:cubicBezTo>
                  <a:pt x="103" y="88"/>
                  <a:pt x="88" y="104"/>
                  <a:pt x="88" y="123"/>
                </a:cubicBezTo>
                <a:cubicBezTo>
                  <a:pt x="88" y="141"/>
                  <a:pt x="103" y="157"/>
                  <a:pt x="122" y="157"/>
                </a:cubicBezTo>
                <a:cubicBezTo>
                  <a:pt x="141" y="157"/>
                  <a:pt x="156" y="141"/>
                  <a:pt x="156" y="123"/>
                </a:cubicBezTo>
                <a:cubicBezTo>
                  <a:pt x="156" y="104"/>
                  <a:pt x="141" y="88"/>
                  <a:pt x="122" y="88"/>
                </a:cubicBezTo>
                <a:close/>
                <a:moveTo>
                  <a:pt x="92" y="250"/>
                </a:moveTo>
                <a:cubicBezTo>
                  <a:pt x="92" y="201"/>
                  <a:pt x="92" y="201"/>
                  <a:pt x="92" y="201"/>
                </a:cubicBezTo>
                <a:cubicBezTo>
                  <a:pt x="96" y="201"/>
                  <a:pt x="96" y="201"/>
                  <a:pt x="96" y="201"/>
                </a:cubicBezTo>
                <a:cubicBezTo>
                  <a:pt x="96" y="250"/>
                  <a:pt x="96" y="250"/>
                  <a:pt x="96" y="250"/>
                </a:cubicBezTo>
                <a:cubicBezTo>
                  <a:pt x="96" y="257"/>
                  <a:pt x="96" y="257"/>
                  <a:pt x="96" y="257"/>
                </a:cubicBezTo>
                <a:cubicBezTo>
                  <a:pt x="149" y="257"/>
                  <a:pt x="149" y="257"/>
                  <a:pt x="149" y="257"/>
                </a:cubicBezTo>
                <a:cubicBezTo>
                  <a:pt x="149" y="250"/>
                  <a:pt x="149" y="250"/>
                  <a:pt x="149" y="250"/>
                </a:cubicBezTo>
                <a:cubicBezTo>
                  <a:pt x="149" y="201"/>
                  <a:pt x="149" y="201"/>
                  <a:pt x="149" y="201"/>
                </a:cubicBezTo>
                <a:cubicBezTo>
                  <a:pt x="153" y="201"/>
                  <a:pt x="153" y="201"/>
                  <a:pt x="153" y="201"/>
                </a:cubicBezTo>
                <a:cubicBezTo>
                  <a:pt x="153" y="250"/>
                  <a:pt x="153" y="250"/>
                  <a:pt x="153" y="250"/>
                </a:cubicBezTo>
                <a:cubicBezTo>
                  <a:pt x="175" y="250"/>
                  <a:pt x="175" y="250"/>
                  <a:pt x="175" y="250"/>
                </a:cubicBezTo>
                <a:cubicBezTo>
                  <a:pt x="175" y="183"/>
                  <a:pt x="175" y="183"/>
                  <a:pt x="175" y="183"/>
                </a:cubicBezTo>
                <a:cubicBezTo>
                  <a:pt x="175" y="171"/>
                  <a:pt x="165" y="161"/>
                  <a:pt x="153" y="161"/>
                </a:cubicBezTo>
                <a:cubicBezTo>
                  <a:pt x="88" y="161"/>
                  <a:pt x="157" y="161"/>
                  <a:pt x="91" y="161"/>
                </a:cubicBezTo>
                <a:cubicBezTo>
                  <a:pt x="79" y="161"/>
                  <a:pt x="70" y="171"/>
                  <a:pt x="70" y="183"/>
                </a:cubicBezTo>
                <a:cubicBezTo>
                  <a:pt x="70" y="250"/>
                  <a:pt x="70" y="250"/>
                  <a:pt x="70" y="250"/>
                </a:cubicBezTo>
                <a:cubicBezTo>
                  <a:pt x="73" y="250"/>
                  <a:pt x="82" y="250"/>
                  <a:pt x="92" y="250"/>
                </a:cubicBezTo>
                <a:close/>
                <a:moveTo>
                  <a:pt x="19" y="248"/>
                </a:moveTo>
                <a:cubicBezTo>
                  <a:pt x="19" y="207"/>
                  <a:pt x="19" y="207"/>
                  <a:pt x="19" y="207"/>
                </a:cubicBezTo>
                <a:cubicBezTo>
                  <a:pt x="22" y="207"/>
                  <a:pt x="22" y="207"/>
                  <a:pt x="22" y="207"/>
                </a:cubicBezTo>
                <a:cubicBezTo>
                  <a:pt x="22" y="248"/>
                  <a:pt x="22" y="248"/>
                  <a:pt x="22" y="248"/>
                </a:cubicBezTo>
                <a:cubicBezTo>
                  <a:pt x="22" y="252"/>
                  <a:pt x="22" y="252"/>
                  <a:pt x="22" y="252"/>
                </a:cubicBezTo>
                <a:cubicBezTo>
                  <a:pt x="58" y="252"/>
                  <a:pt x="58" y="252"/>
                  <a:pt x="58" y="252"/>
                </a:cubicBezTo>
                <a:cubicBezTo>
                  <a:pt x="58" y="183"/>
                  <a:pt x="58" y="183"/>
                  <a:pt x="58" y="183"/>
                </a:cubicBezTo>
                <a:cubicBezTo>
                  <a:pt x="58" y="180"/>
                  <a:pt x="59" y="177"/>
                  <a:pt x="59" y="175"/>
                </a:cubicBezTo>
                <a:cubicBezTo>
                  <a:pt x="18" y="175"/>
                  <a:pt x="18" y="175"/>
                  <a:pt x="18" y="175"/>
                </a:cubicBezTo>
                <a:cubicBezTo>
                  <a:pt x="8" y="175"/>
                  <a:pt x="0" y="183"/>
                  <a:pt x="0" y="193"/>
                </a:cubicBezTo>
                <a:cubicBezTo>
                  <a:pt x="0" y="248"/>
                  <a:pt x="0" y="248"/>
                  <a:pt x="0" y="248"/>
                </a:cubicBezTo>
                <a:cubicBezTo>
                  <a:pt x="4" y="248"/>
                  <a:pt x="11" y="248"/>
                  <a:pt x="19" y="248"/>
                </a:cubicBezTo>
                <a:close/>
              </a:path>
            </a:pathLst>
          </a:custGeom>
          <a:solidFill>
            <a:schemeClr val="tx1">
              <a:lumMod val="65000"/>
              <a:lumOff val="35000"/>
            </a:schemeClr>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33" name="Freeform 47"/>
          <p:cNvSpPr>
            <a:spLocks noChangeAspect="1" noEditPoints="1"/>
          </p:cNvSpPr>
          <p:nvPr/>
        </p:nvSpPr>
        <p:spPr bwMode="auto">
          <a:xfrm>
            <a:off x="5004887" y="2691545"/>
            <a:ext cx="479376" cy="388800"/>
          </a:xfrm>
          <a:custGeom>
            <a:avLst/>
            <a:gdLst>
              <a:gd name="T0" fmla="*/ 214 w 329"/>
              <a:gd name="T1" fmla="*/ 10 h 267"/>
              <a:gd name="T2" fmla="*/ 297 w 329"/>
              <a:gd name="T3" fmla="*/ 115 h 267"/>
              <a:gd name="T4" fmla="*/ 221 w 329"/>
              <a:gd name="T5" fmla="*/ 247 h 267"/>
              <a:gd name="T6" fmla="*/ 137 w 329"/>
              <a:gd name="T7" fmla="*/ 265 h 267"/>
              <a:gd name="T8" fmla="*/ 128 w 329"/>
              <a:gd name="T9" fmla="*/ 256 h 267"/>
              <a:gd name="T10" fmla="*/ 113 w 329"/>
              <a:gd name="T11" fmla="*/ 170 h 267"/>
              <a:gd name="T12" fmla="*/ 11 w 329"/>
              <a:gd name="T13" fmla="*/ 151 h 267"/>
              <a:gd name="T14" fmla="*/ 11 w 329"/>
              <a:gd name="T15" fmla="*/ 10 h 267"/>
              <a:gd name="T16" fmla="*/ 227 w 329"/>
              <a:gd name="T17" fmla="*/ 195 h 267"/>
              <a:gd name="T18" fmla="*/ 227 w 329"/>
              <a:gd name="T19" fmla="*/ 187 h 267"/>
              <a:gd name="T20" fmla="*/ 292 w 329"/>
              <a:gd name="T21" fmla="*/ 176 h 267"/>
              <a:gd name="T22" fmla="*/ 227 w 329"/>
              <a:gd name="T23" fmla="*/ 149 h 267"/>
              <a:gd name="T24" fmla="*/ 292 w 329"/>
              <a:gd name="T25" fmla="*/ 149 h 267"/>
              <a:gd name="T26" fmla="*/ 126 w 329"/>
              <a:gd name="T27" fmla="*/ 86 h 267"/>
              <a:gd name="T28" fmla="*/ 126 w 329"/>
              <a:gd name="T29" fmla="*/ 77 h 267"/>
              <a:gd name="T30" fmla="*/ 192 w 329"/>
              <a:gd name="T31" fmla="*/ 67 h 267"/>
              <a:gd name="T32" fmla="*/ 126 w 329"/>
              <a:gd name="T33" fmla="*/ 39 h 267"/>
              <a:gd name="T34" fmla="*/ 192 w 329"/>
              <a:gd name="T35" fmla="*/ 39 h 267"/>
              <a:gd name="T36" fmla="*/ 58 w 329"/>
              <a:gd name="T37" fmla="*/ 36 h 267"/>
              <a:gd name="T38" fmla="*/ 77 w 329"/>
              <a:gd name="T39" fmla="*/ 83 h 267"/>
              <a:gd name="T40" fmla="*/ 96 w 329"/>
              <a:gd name="T41" fmla="*/ 36 h 267"/>
              <a:gd name="T42" fmla="*/ 70 w 329"/>
              <a:gd name="T43" fmla="*/ 124 h 267"/>
              <a:gd name="T44" fmla="*/ 77 w 329"/>
              <a:gd name="T45" fmla="*/ 95 h 267"/>
              <a:gd name="T46" fmla="*/ 73 w 329"/>
              <a:gd name="T47" fmla="*/ 94 h 267"/>
              <a:gd name="T48" fmla="*/ 81 w 329"/>
              <a:gd name="T49" fmla="*/ 93 h 267"/>
              <a:gd name="T50" fmla="*/ 88 w 329"/>
              <a:gd name="T51" fmla="*/ 85 h 267"/>
              <a:gd name="T52" fmla="*/ 65 w 329"/>
              <a:gd name="T53" fmla="*/ 85 h 267"/>
              <a:gd name="T54" fmla="*/ 81 w 329"/>
              <a:gd name="T55" fmla="*/ 45 h 267"/>
              <a:gd name="T56" fmla="*/ 53 w 329"/>
              <a:gd name="T57" fmla="*/ 56 h 267"/>
              <a:gd name="T58" fmla="*/ 94 w 329"/>
              <a:gd name="T59" fmla="*/ 72 h 267"/>
              <a:gd name="T60" fmla="*/ 94 w 329"/>
              <a:gd name="T61" fmla="*/ 50 h 267"/>
              <a:gd name="T62" fmla="*/ 224 w 329"/>
              <a:gd name="T63" fmla="*/ 126 h 267"/>
              <a:gd name="T64" fmla="*/ 186 w 329"/>
              <a:gd name="T65" fmla="*/ 162 h 267"/>
              <a:gd name="T66" fmla="*/ 173 w 329"/>
              <a:gd name="T67" fmla="*/ 200 h 267"/>
              <a:gd name="T68" fmla="*/ 127 w 329"/>
              <a:gd name="T69" fmla="*/ 170 h 267"/>
              <a:gd name="T70" fmla="*/ 155 w 329"/>
              <a:gd name="T71" fmla="*/ 221 h 267"/>
              <a:gd name="T72" fmla="*/ 182 w 329"/>
              <a:gd name="T73" fmla="*/ 229 h 267"/>
              <a:gd name="T74" fmla="*/ 221 w 329"/>
              <a:gd name="T75" fmla="*/ 233 h 267"/>
              <a:gd name="T76" fmla="*/ 288 w 329"/>
              <a:gd name="T77" fmla="*/ 127 h 267"/>
              <a:gd name="T78" fmla="*/ 146 w 329"/>
              <a:gd name="T79" fmla="*/ 115 h 267"/>
              <a:gd name="T80" fmla="*/ 203 w 329"/>
              <a:gd name="T81" fmla="*/ 20 h 267"/>
              <a:gd name="T82" fmla="*/ 21 w 329"/>
              <a:gd name="T83" fmla="*/ 20 h 267"/>
              <a:gd name="T84" fmla="*/ 21 w 329"/>
              <a:gd name="T85" fmla="*/ 141 h 267"/>
              <a:gd name="T86" fmla="*/ 210 w 329"/>
              <a:gd name="T87" fmla="*/ 108 h 267"/>
              <a:gd name="T88" fmla="*/ 148 w 329"/>
              <a:gd name="T89" fmla="*/ 148 h 267"/>
              <a:gd name="T90" fmla="*/ 171 w 329"/>
              <a:gd name="T91" fmla="*/ 174 h 267"/>
              <a:gd name="T92" fmla="*/ 188 w 329"/>
              <a:gd name="T93" fmla="*/ 148 h 267"/>
              <a:gd name="T94" fmla="*/ 210 w 329"/>
              <a:gd name="T95" fmla="*/ 108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29" h="267">
                <a:moveTo>
                  <a:pt x="36" y="0"/>
                </a:moveTo>
                <a:cubicBezTo>
                  <a:pt x="188" y="0"/>
                  <a:pt x="188" y="0"/>
                  <a:pt x="188" y="0"/>
                </a:cubicBezTo>
                <a:cubicBezTo>
                  <a:pt x="198" y="0"/>
                  <a:pt x="207" y="4"/>
                  <a:pt x="214" y="10"/>
                </a:cubicBezTo>
                <a:cubicBezTo>
                  <a:pt x="220" y="17"/>
                  <a:pt x="224" y="26"/>
                  <a:pt x="224" y="36"/>
                </a:cubicBezTo>
                <a:cubicBezTo>
                  <a:pt x="224" y="93"/>
                  <a:pt x="224" y="93"/>
                  <a:pt x="224" y="93"/>
                </a:cubicBezTo>
                <a:cubicBezTo>
                  <a:pt x="252" y="94"/>
                  <a:pt x="278" y="102"/>
                  <a:pt x="297" y="115"/>
                </a:cubicBezTo>
                <a:cubicBezTo>
                  <a:pt x="317" y="129"/>
                  <a:pt x="329" y="148"/>
                  <a:pt x="329" y="170"/>
                </a:cubicBezTo>
                <a:cubicBezTo>
                  <a:pt x="329" y="192"/>
                  <a:pt x="317" y="211"/>
                  <a:pt x="297" y="225"/>
                </a:cubicBezTo>
                <a:cubicBezTo>
                  <a:pt x="277" y="239"/>
                  <a:pt x="251" y="247"/>
                  <a:pt x="221" y="247"/>
                </a:cubicBezTo>
                <a:cubicBezTo>
                  <a:pt x="215" y="247"/>
                  <a:pt x="208" y="247"/>
                  <a:pt x="202" y="246"/>
                </a:cubicBezTo>
                <a:cubicBezTo>
                  <a:pt x="196" y="245"/>
                  <a:pt x="191" y="244"/>
                  <a:pt x="186" y="243"/>
                </a:cubicBezTo>
                <a:cubicBezTo>
                  <a:pt x="137" y="265"/>
                  <a:pt x="137" y="265"/>
                  <a:pt x="137" y="265"/>
                </a:cubicBezTo>
                <a:cubicBezTo>
                  <a:pt x="134" y="267"/>
                  <a:pt x="130" y="265"/>
                  <a:pt x="128" y="261"/>
                </a:cubicBezTo>
                <a:cubicBezTo>
                  <a:pt x="127" y="260"/>
                  <a:pt x="127" y="258"/>
                  <a:pt x="128" y="256"/>
                </a:cubicBezTo>
                <a:cubicBezTo>
                  <a:pt x="128" y="256"/>
                  <a:pt x="128" y="256"/>
                  <a:pt x="128" y="256"/>
                </a:cubicBezTo>
                <a:cubicBezTo>
                  <a:pt x="140" y="221"/>
                  <a:pt x="140" y="221"/>
                  <a:pt x="140" y="221"/>
                </a:cubicBezTo>
                <a:cubicBezTo>
                  <a:pt x="132" y="215"/>
                  <a:pt x="126" y="207"/>
                  <a:pt x="121" y="200"/>
                </a:cubicBezTo>
                <a:cubicBezTo>
                  <a:pt x="116" y="191"/>
                  <a:pt x="113" y="181"/>
                  <a:pt x="113" y="170"/>
                </a:cubicBezTo>
                <a:cubicBezTo>
                  <a:pt x="113" y="167"/>
                  <a:pt x="113" y="165"/>
                  <a:pt x="113" y="162"/>
                </a:cubicBezTo>
                <a:cubicBezTo>
                  <a:pt x="36" y="162"/>
                  <a:pt x="36" y="162"/>
                  <a:pt x="36" y="162"/>
                </a:cubicBezTo>
                <a:cubicBezTo>
                  <a:pt x="26" y="162"/>
                  <a:pt x="17" y="158"/>
                  <a:pt x="11" y="151"/>
                </a:cubicBezTo>
                <a:cubicBezTo>
                  <a:pt x="4" y="145"/>
                  <a:pt x="0" y="136"/>
                  <a:pt x="0" y="126"/>
                </a:cubicBezTo>
                <a:cubicBezTo>
                  <a:pt x="0" y="36"/>
                  <a:pt x="0" y="36"/>
                  <a:pt x="0" y="36"/>
                </a:cubicBezTo>
                <a:cubicBezTo>
                  <a:pt x="0" y="26"/>
                  <a:pt x="4" y="17"/>
                  <a:pt x="11" y="10"/>
                </a:cubicBezTo>
                <a:cubicBezTo>
                  <a:pt x="17" y="4"/>
                  <a:pt x="26" y="0"/>
                  <a:pt x="36" y="0"/>
                </a:cubicBezTo>
                <a:close/>
                <a:moveTo>
                  <a:pt x="227" y="187"/>
                </a:moveTo>
                <a:cubicBezTo>
                  <a:pt x="227" y="195"/>
                  <a:pt x="227" y="195"/>
                  <a:pt x="227" y="195"/>
                </a:cubicBezTo>
                <a:cubicBezTo>
                  <a:pt x="292" y="195"/>
                  <a:pt x="292" y="195"/>
                  <a:pt x="292" y="195"/>
                </a:cubicBezTo>
                <a:cubicBezTo>
                  <a:pt x="292" y="187"/>
                  <a:pt x="292" y="187"/>
                  <a:pt x="292" y="187"/>
                </a:cubicBezTo>
                <a:cubicBezTo>
                  <a:pt x="227" y="187"/>
                  <a:pt x="227" y="187"/>
                  <a:pt x="227" y="187"/>
                </a:cubicBezTo>
                <a:close/>
                <a:moveTo>
                  <a:pt x="227" y="168"/>
                </a:moveTo>
                <a:cubicBezTo>
                  <a:pt x="227" y="176"/>
                  <a:pt x="227" y="176"/>
                  <a:pt x="227" y="176"/>
                </a:cubicBezTo>
                <a:cubicBezTo>
                  <a:pt x="292" y="176"/>
                  <a:pt x="292" y="176"/>
                  <a:pt x="292" y="176"/>
                </a:cubicBezTo>
                <a:cubicBezTo>
                  <a:pt x="292" y="168"/>
                  <a:pt x="292" y="168"/>
                  <a:pt x="292" y="168"/>
                </a:cubicBezTo>
                <a:cubicBezTo>
                  <a:pt x="227" y="168"/>
                  <a:pt x="227" y="168"/>
                  <a:pt x="227" y="168"/>
                </a:cubicBezTo>
                <a:close/>
                <a:moveTo>
                  <a:pt x="227" y="149"/>
                </a:moveTo>
                <a:cubicBezTo>
                  <a:pt x="227" y="157"/>
                  <a:pt x="227" y="157"/>
                  <a:pt x="227" y="157"/>
                </a:cubicBezTo>
                <a:cubicBezTo>
                  <a:pt x="292" y="157"/>
                  <a:pt x="292" y="157"/>
                  <a:pt x="292" y="157"/>
                </a:cubicBezTo>
                <a:cubicBezTo>
                  <a:pt x="292" y="149"/>
                  <a:pt x="292" y="149"/>
                  <a:pt x="292" y="149"/>
                </a:cubicBezTo>
                <a:cubicBezTo>
                  <a:pt x="227" y="149"/>
                  <a:pt x="227" y="149"/>
                  <a:pt x="227" y="149"/>
                </a:cubicBezTo>
                <a:close/>
                <a:moveTo>
                  <a:pt x="126" y="77"/>
                </a:moveTo>
                <a:cubicBezTo>
                  <a:pt x="126" y="86"/>
                  <a:pt x="126" y="86"/>
                  <a:pt x="126" y="86"/>
                </a:cubicBezTo>
                <a:cubicBezTo>
                  <a:pt x="192" y="86"/>
                  <a:pt x="192" y="86"/>
                  <a:pt x="192" y="86"/>
                </a:cubicBezTo>
                <a:cubicBezTo>
                  <a:pt x="192" y="77"/>
                  <a:pt x="192" y="77"/>
                  <a:pt x="192" y="77"/>
                </a:cubicBezTo>
                <a:cubicBezTo>
                  <a:pt x="126" y="77"/>
                  <a:pt x="126" y="77"/>
                  <a:pt x="126" y="77"/>
                </a:cubicBezTo>
                <a:close/>
                <a:moveTo>
                  <a:pt x="126" y="58"/>
                </a:moveTo>
                <a:cubicBezTo>
                  <a:pt x="126" y="67"/>
                  <a:pt x="126" y="67"/>
                  <a:pt x="126" y="67"/>
                </a:cubicBezTo>
                <a:cubicBezTo>
                  <a:pt x="192" y="67"/>
                  <a:pt x="192" y="67"/>
                  <a:pt x="192" y="67"/>
                </a:cubicBezTo>
                <a:cubicBezTo>
                  <a:pt x="192" y="58"/>
                  <a:pt x="192" y="58"/>
                  <a:pt x="192" y="58"/>
                </a:cubicBezTo>
                <a:cubicBezTo>
                  <a:pt x="126" y="58"/>
                  <a:pt x="126" y="58"/>
                  <a:pt x="126" y="58"/>
                </a:cubicBezTo>
                <a:close/>
                <a:moveTo>
                  <a:pt x="126" y="39"/>
                </a:moveTo>
                <a:cubicBezTo>
                  <a:pt x="126" y="48"/>
                  <a:pt x="126" y="48"/>
                  <a:pt x="126" y="48"/>
                </a:cubicBezTo>
                <a:cubicBezTo>
                  <a:pt x="192" y="48"/>
                  <a:pt x="192" y="48"/>
                  <a:pt x="192" y="48"/>
                </a:cubicBezTo>
                <a:cubicBezTo>
                  <a:pt x="192" y="39"/>
                  <a:pt x="192" y="39"/>
                  <a:pt x="192" y="39"/>
                </a:cubicBezTo>
                <a:cubicBezTo>
                  <a:pt x="126" y="39"/>
                  <a:pt x="126" y="39"/>
                  <a:pt x="126" y="39"/>
                </a:cubicBezTo>
                <a:close/>
                <a:moveTo>
                  <a:pt x="77" y="28"/>
                </a:moveTo>
                <a:cubicBezTo>
                  <a:pt x="70" y="28"/>
                  <a:pt x="63" y="31"/>
                  <a:pt x="58" y="36"/>
                </a:cubicBezTo>
                <a:cubicBezTo>
                  <a:pt x="53" y="41"/>
                  <a:pt x="50" y="48"/>
                  <a:pt x="50" y="56"/>
                </a:cubicBezTo>
                <a:cubicBezTo>
                  <a:pt x="50" y="63"/>
                  <a:pt x="53" y="70"/>
                  <a:pt x="58" y="75"/>
                </a:cubicBezTo>
                <a:cubicBezTo>
                  <a:pt x="63" y="80"/>
                  <a:pt x="70" y="83"/>
                  <a:pt x="77" y="83"/>
                </a:cubicBezTo>
                <a:cubicBezTo>
                  <a:pt x="85" y="83"/>
                  <a:pt x="92" y="80"/>
                  <a:pt x="96" y="75"/>
                </a:cubicBezTo>
                <a:cubicBezTo>
                  <a:pt x="101" y="70"/>
                  <a:pt x="104" y="63"/>
                  <a:pt x="104" y="56"/>
                </a:cubicBezTo>
                <a:cubicBezTo>
                  <a:pt x="104" y="48"/>
                  <a:pt x="101" y="41"/>
                  <a:pt x="96" y="36"/>
                </a:cubicBezTo>
                <a:cubicBezTo>
                  <a:pt x="92" y="31"/>
                  <a:pt x="85" y="28"/>
                  <a:pt x="77" y="28"/>
                </a:cubicBezTo>
                <a:close/>
                <a:moveTo>
                  <a:pt x="76" y="95"/>
                </a:moveTo>
                <a:cubicBezTo>
                  <a:pt x="70" y="124"/>
                  <a:pt x="70" y="124"/>
                  <a:pt x="70" y="124"/>
                </a:cubicBezTo>
                <a:cubicBezTo>
                  <a:pt x="77" y="129"/>
                  <a:pt x="77" y="129"/>
                  <a:pt x="77" y="129"/>
                </a:cubicBezTo>
                <a:cubicBezTo>
                  <a:pt x="83" y="124"/>
                  <a:pt x="83" y="124"/>
                  <a:pt x="83" y="124"/>
                </a:cubicBezTo>
                <a:cubicBezTo>
                  <a:pt x="77" y="95"/>
                  <a:pt x="77" y="95"/>
                  <a:pt x="77" y="95"/>
                </a:cubicBezTo>
                <a:cubicBezTo>
                  <a:pt x="80" y="94"/>
                  <a:pt x="80" y="94"/>
                  <a:pt x="80" y="94"/>
                </a:cubicBezTo>
                <a:cubicBezTo>
                  <a:pt x="77" y="91"/>
                  <a:pt x="77" y="91"/>
                  <a:pt x="77" y="91"/>
                </a:cubicBezTo>
                <a:cubicBezTo>
                  <a:pt x="73" y="94"/>
                  <a:pt x="73" y="94"/>
                  <a:pt x="73" y="94"/>
                </a:cubicBezTo>
                <a:cubicBezTo>
                  <a:pt x="76" y="95"/>
                  <a:pt x="76" y="95"/>
                  <a:pt x="76" y="95"/>
                </a:cubicBezTo>
                <a:close/>
                <a:moveTo>
                  <a:pt x="88" y="85"/>
                </a:moveTo>
                <a:cubicBezTo>
                  <a:pt x="81" y="93"/>
                  <a:pt x="81" y="93"/>
                  <a:pt x="81" y="93"/>
                </a:cubicBezTo>
                <a:cubicBezTo>
                  <a:pt x="88" y="124"/>
                  <a:pt x="88" y="124"/>
                  <a:pt x="88" y="124"/>
                </a:cubicBezTo>
                <a:cubicBezTo>
                  <a:pt x="116" y="124"/>
                  <a:pt x="116" y="124"/>
                  <a:pt x="116" y="124"/>
                </a:cubicBezTo>
                <a:cubicBezTo>
                  <a:pt x="115" y="106"/>
                  <a:pt x="104" y="90"/>
                  <a:pt x="88" y="85"/>
                </a:cubicBezTo>
                <a:close/>
                <a:moveTo>
                  <a:pt x="66" y="124"/>
                </a:moveTo>
                <a:cubicBezTo>
                  <a:pt x="72" y="93"/>
                  <a:pt x="72" y="93"/>
                  <a:pt x="72" y="93"/>
                </a:cubicBezTo>
                <a:cubicBezTo>
                  <a:pt x="65" y="85"/>
                  <a:pt x="65" y="85"/>
                  <a:pt x="65" y="85"/>
                </a:cubicBezTo>
                <a:cubicBezTo>
                  <a:pt x="50" y="90"/>
                  <a:pt x="38" y="106"/>
                  <a:pt x="38" y="124"/>
                </a:cubicBezTo>
                <a:cubicBezTo>
                  <a:pt x="66" y="124"/>
                  <a:pt x="66" y="124"/>
                  <a:pt x="66" y="124"/>
                </a:cubicBezTo>
                <a:close/>
                <a:moveTo>
                  <a:pt x="81" y="45"/>
                </a:moveTo>
                <a:cubicBezTo>
                  <a:pt x="80" y="46"/>
                  <a:pt x="80" y="46"/>
                  <a:pt x="79" y="46"/>
                </a:cubicBezTo>
                <a:cubicBezTo>
                  <a:pt x="70" y="51"/>
                  <a:pt x="59" y="51"/>
                  <a:pt x="54" y="51"/>
                </a:cubicBezTo>
                <a:cubicBezTo>
                  <a:pt x="54" y="53"/>
                  <a:pt x="53" y="54"/>
                  <a:pt x="53" y="56"/>
                </a:cubicBezTo>
                <a:cubicBezTo>
                  <a:pt x="53" y="62"/>
                  <a:pt x="56" y="68"/>
                  <a:pt x="60" y="72"/>
                </a:cubicBezTo>
                <a:cubicBezTo>
                  <a:pt x="65" y="77"/>
                  <a:pt x="71" y="79"/>
                  <a:pt x="77" y="79"/>
                </a:cubicBezTo>
                <a:cubicBezTo>
                  <a:pt x="84" y="79"/>
                  <a:pt x="90" y="77"/>
                  <a:pt x="94" y="72"/>
                </a:cubicBezTo>
                <a:cubicBezTo>
                  <a:pt x="98" y="68"/>
                  <a:pt x="101" y="62"/>
                  <a:pt x="101" y="56"/>
                </a:cubicBezTo>
                <a:cubicBezTo>
                  <a:pt x="101" y="54"/>
                  <a:pt x="101" y="52"/>
                  <a:pt x="100" y="51"/>
                </a:cubicBezTo>
                <a:cubicBezTo>
                  <a:pt x="98" y="51"/>
                  <a:pt x="96" y="51"/>
                  <a:pt x="94" y="50"/>
                </a:cubicBezTo>
                <a:cubicBezTo>
                  <a:pt x="89" y="49"/>
                  <a:pt x="85" y="48"/>
                  <a:pt x="81" y="45"/>
                </a:cubicBezTo>
                <a:close/>
                <a:moveTo>
                  <a:pt x="224" y="107"/>
                </a:moveTo>
                <a:cubicBezTo>
                  <a:pt x="224" y="126"/>
                  <a:pt x="224" y="126"/>
                  <a:pt x="224" y="126"/>
                </a:cubicBezTo>
                <a:cubicBezTo>
                  <a:pt x="224" y="136"/>
                  <a:pt x="220" y="145"/>
                  <a:pt x="214" y="151"/>
                </a:cubicBezTo>
                <a:cubicBezTo>
                  <a:pt x="207" y="158"/>
                  <a:pt x="198" y="162"/>
                  <a:pt x="188" y="162"/>
                </a:cubicBezTo>
                <a:cubicBezTo>
                  <a:pt x="186" y="162"/>
                  <a:pt x="186" y="162"/>
                  <a:pt x="186" y="162"/>
                </a:cubicBezTo>
                <a:cubicBezTo>
                  <a:pt x="186" y="196"/>
                  <a:pt x="186" y="196"/>
                  <a:pt x="186" y="196"/>
                </a:cubicBezTo>
                <a:cubicBezTo>
                  <a:pt x="186" y="200"/>
                  <a:pt x="183" y="203"/>
                  <a:pt x="179" y="203"/>
                </a:cubicBezTo>
                <a:cubicBezTo>
                  <a:pt x="176" y="203"/>
                  <a:pt x="174" y="202"/>
                  <a:pt x="173" y="200"/>
                </a:cubicBezTo>
                <a:cubicBezTo>
                  <a:pt x="144" y="162"/>
                  <a:pt x="144" y="162"/>
                  <a:pt x="144" y="162"/>
                </a:cubicBezTo>
                <a:cubicBezTo>
                  <a:pt x="128" y="162"/>
                  <a:pt x="128" y="162"/>
                  <a:pt x="128" y="162"/>
                </a:cubicBezTo>
                <a:cubicBezTo>
                  <a:pt x="128" y="165"/>
                  <a:pt x="127" y="167"/>
                  <a:pt x="127" y="170"/>
                </a:cubicBezTo>
                <a:cubicBezTo>
                  <a:pt x="127" y="178"/>
                  <a:pt x="130" y="185"/>
                  <a:pt x="134" y="192"/>
                </a:cubicBezTo>
                <a:cubicBezTo>
                  <a:pt x="138" y="200"/>
                  <a:pt x="144" y="206"/>
                  <a:pt x="152" y="212"/>
                </a:cubicBezTo>
                <a:cubicBezTo>
                  <a:pt x="155" y="214"/>
                  <a:pt x="156" y="217"/>
                  <a:pt x="155" y="221"/>
                </a:cubicBezTo>
                <a:cubicBezTo>
                  <a:pt x="147" y="245"/>
                  <a:pt x="147" y="245"/>
                  <a:pt x="147" y="245"/>
                </a:cubicBezTo>
                <a:cubicBezTo>
                  <a:pt x="182" y="229"/>
                  <a:pt x="182" y="229"/>
                  <a:pt x="182" y="229"/>
                </a:cubicBezTo>
                <a:cubicBezTo>
                  <a:pt x="182" y="229"/>
                  <a:pt x="182" y="229"/>
                  <a:pt x="182" y="229"/>
                </a:cubicBezTo>
                <a:cubicBezTo>
                  <a:pt x="183" y="228"/>
                  <a:pt x="185" y="228"/>
                  <a:pt x="187" y="228"/>
                </a:cubicBezTo>
                <a:cubicBezTo>
                  <a:pt x="192" y="230"/>
                  <a:pt x="198" y="231"/>
                  <a:pt x="204" y="232"/>
                </a:cubicBezTo>
                <a:cubicBezTo>
                  <a:pt x="209" y="232"/>
                  <a:pt x="215" y="233"/>
                  <a:pt x="221" y="233"/>
                </a:cubicBezTo>
                <a:cubicBezTo>
                  <a:pt x="248" y="233"/>
                  <a:pt x="271" y="225"/>
                  <a:pt x="288" y="214"/>
                </a:cubicBezTo>
                <a:cubicBezTo>
                  <a:pt x="305" y="202"/>
                  <a:pt x="315" y="187"/>
                  <a:pt x="315" y="170"/>
                </a:cubicBezTo>
                <a:cubicBezTo>
                  <a:pt x="315" y="153"/>
                  <a:pt x="305" y="138"/>
                  <a:pt x="288" y="127"/>
                </a:cubicBezTo>
                <a:cubicBezTo>
                  <a:pt x="272" y="115"/>
                  <a:pt x="249" y="108"/>
                  <a:pt x="224" y="107"/>
                </a:cubicBezTo>
                <a:close/>
                <a:moveTo>
                  <a:pt x="118" y="148"/>
                </a:moveTo>
                <a:cubicBezTo>
                  <a:pt x="123" y="135"/>
                  <a:pt x="133" y="124"/>
                  <a:pt x="146" y="115"/>
                </a:cubicBezTo>
                <a:cubicBezTo>
                  <a:pt x="162" y="103"/>
                  <a:pt x="185" y="95"/>
                  <a:pt x="210" y="93"/>
                </a:cubicBezTo>
                <a:cubicBezTo>
                  <a:pt x="210" y="36"/>
                  <a:pt x="210" y="36"/>
                  <a:pt x="210" y="36"/>
                </a:cubicBezTo>
                <a:cubicBezTo>
                  <a:pt x="210" y="30"/>
                  <a:pt x="207" y="24"/>
                  <a:pt x="203" y="20"/>
                </a:cubicBezTo>
                <a:cubicBezTo>
                  <a:pt x="200" y="17"/>
                  <a:pt x="194" y="14"/>
                  <a:pt x="188" y="14"/>
                </a:cubicBezTo>
                <a:cubicBezTo>
                  <a:pt x="36" y="14"/>
                  <a:pt x="36" y="14"/>
                  <a:pt x="36" y="14"/>
                </a:cubicBezTo>
                <a:cubicBezTo>
                  <a:pt x="30" y="14"/>
                  <a:pt x="25" y="17"/>
                  <a:pt x="21" y="20"/>
                </a:cubicBezTo>
                <a:cubicBezTo>
                  <a:pt x="17" y="24"/>
                  <a:pt x="15" y="30"/>
                  <a:pt x="15" y="36"/>
                </a:cubicBezTo>
                <a:cubicBezTo>
                  <a:pt x="15" y="126"/>
                  <a:pt x="15" y="126"/>
                  <a:pt x="15" y="126"/>
                </a:cubicBezTo>
                <a:cubicBezTo>
                  <a:pt x="15" y="132"/>
                  <a:pt x="17" y="137"/>
                  <a:pt x="21" y="141"/>
                </a:cubicBezTo>
                <a:cubicBezTo>
                  <a:pt x="25" y="145"/>
                  <a:pt x="30" y="148"/>
                  <a:pt x="36" y="148"/>
                </a:cubicBezTo>
                <a:cubicBezTo>
                  <a:pt x="118" y="148"/>
                  <a:pt x="118" y="148"/>
                  <a:pt x="118" y="148"/>
                </a:cubicBezTo>
                <a:close/>
                <a:moveTo>
                  <a:pt x="210" y="108"/>
                </a:moveTo>
                <a:cubicBezTo>
                  <a:pt x="188" y="110"/>
                  <a:pt x="168" y="116"/>
                  <a:pt x="154" y="127"/>
                </a:cubicBezTo>
                <a:cubicBezTo>
                  <a:pt x="145" y="133"/>
                  <a:pt x="138" y="140"/>
                  <a:pt x="134" y="148"/>
                </a:cubicBezTo>
                <a:cubicBezTo>
                  <a:pt x="148" y="148"/>
                  <a:pt x="148" y="148"/>
                  <a:pt x="148" y="148"/>
                </a:cubicBezTo>
                <a:cubicBezTo>
                  <a:pt x="148" y="148"/>
                  <a:pt x="148" y="148"/>
                  <a:pt x="148" y="148"/>
                </a:cubicBezTo>
                <a:cubicBezTo>
                  <a:pt x="150" y="148"/>
                  <a:pt x="152" y="149"/>
                  <a:pt x="154" y="150"/>
                </a:cubicBezTo>
                <a:cubicBezTo>
                  <a:pt x="171" y="174"/>
                  <a:pt x="171" y="174"/>
                  <a:pt x="171" y="174"/>
                </a:cubicBezTo>
                <a:cubicBezTo>
                  <a:pt x="171" y="155"/>
                  <a:pt x="171" y="155"/>
                  <a:pt x="171" y="155"/>
                </a:cubicBezTo>
                <a:cubicBezTo>
                  <a:pt x="171" y="151"/>
                  <a:pt x="175" y="148"/>
                  <a:pt x="179" y="148"/>
                </a:cubicBezTo>
                <a:cubicBezTo>
                  <a:pt x="188" y="148"/>
                  <a:pt x="188" y="148"/>
                  <a:pt x="188" y="148"/>
                </a:cubicBezTo>
                <a:cubicBezTo>
                  <a:pt x="194" y="148"/>
                  <a:pt x="200" y="145"/>
                  <a:pt x="203" y="141"/>
                </a:cubicBezTo>
                <a:cubicBezTo>
                  <a:pt x="207" y="137"/>
                  <a:pt x="210" y="132"/>
                  <a:pt x="210" y="126"/>
                </a:cubicBezTo>
                <a:lnTo>
                  <a:pt x="210" y="108"/>
                </a:lnTo>
                <a:close/>
              </a:path>
            </a:pathLst>
          </a:custGeom>
          <a:solidFill>
            <a:schemeClr val="tx1">
              <a:lumMod val="65000"/>
              <a:lumOff val="35000"/>
            </a:schemeClr>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34" name="Freeform 42"/>
          <p:cNvSpPr>
            <a:spLocks noChangeAspect="1" noEditPoints="1"/>
          </p:cNvSpPr>
          <p:nvPr/>
        </p:nvSpPr>
        <p:spPr bwMode="auto">
          <a:xfrm>
            <a:off x="3769843" y="2691545"/>
            <a:ext cx="303929" cy="388800"/>
          </a:xfrm>
          <a:custGeom>
            <a:avLst/>
            <a:gdLst>
              <a:gd name="T0" fmla="*/ 49 w 224"/>
              <a:gd name="T1" fmla="*/ 93 h 287"/>
              <a:gd name="T2" fmla="*/ 54 w 224"/>
              <a:gd name="T3" fmla="*/ 281 h 287"/>
              <a:gd name="T4" fmla="*/ 21 w 224"/>
              <a:gd name="T5" fmla="*/ 279 h 287"/>
              <a:gd name="T6" fmla="*/ 0 w 224"/>
              <a:gd name="T7" fmla="*/ 254 h 287"/>
              <a:gd name="T8" fmla="*/ 12 w 224"/>
              <a:gd name="T9" fmla="*/ 70 h 287"/>
              <a:gd name="T10" fmla="*/ 171 w 224"/>
              <a:gd name="T11" fmla="*/ 217 h 287"/>
              <a:gd name="T12" fmla="*/ 190 w 224"/>
              <a:gd name="T13" fmla="*/ 166 h 287"/>
              <a:gd name="T14" fmla="*/ 185 w 224"/>
              <a:gd name="T15" fmla="*/ 183 h 287"/>
              <a:gd name="T16" fmla="*/ 181 w 224"/>
              <a:gd name="T17" fmla="*/ 188 h 287"/>
              <a:gd name="T18" fmla="*/ 161 w 224"/>
              <a:gd name="T19" fmla="*/ 188 h 287"/>
              <a:gd name="T20" fmla="*/ 156 w 224"/>
              <a:gd name="T21" fmla="*/ 183 h 287"/>
              <a:gd name="T22" fmla="*/ 192 w 224"/>
              <a:gd name="T23" fmla="*/ 137 h 287"/>
              <a:gd name="T24" fmla="*/ 193 w 224"/>
              <a:gd name="T25" fmla="*/ 138 h 287"/>
              <a:gd name="T26" fmla="*/ 196 w 224"/>
              <a:gd name="T27" fmla="*/ 139 h 287"/>
              <a:gd name="T28" fmla="*/ 197 w 224"/>
              <a:gd name="T29" fmla="*/ 139 h 287"/>
              <a:gd name="T30" fmla="*/ 198 w 224"/>
              <a:gd name="T31" fmla="*/ 140 h 287"/>
              <a:gd name="T32" fmla="*/ 199 w 224"/>
              <a:gd name="T33" fmla="*/ 141 h 287"/>
              <a:gd name="T34" fmla="*/ 200 w 224"/>
              <a:gd name="T35" fmla="*/ 142 h 287"/>
              <a:gd name="T36" fmla="*/ 202 w 224"/>
              <a:gd name="T37" fmla="*/ 143 h 287"/>
              <a:gd name="T38" fmla="*/ 203 w 224"/>
              <a:gd name="T39" fmla="*/ 144 h 287"/>
              <a:gd name="T40" fmla="*/ 204 w 224"/>
              <a:gd name="T41" fmla="*/ 145 h 287"/>
              <a:gd name="T42" fmla="*/ 205 w 224"/>
              <a:gd name="T43" fmla="*/ 146 h 287"/>
              <a:gd name="T44" fmla="*/ 219 w 224"/>
              <a:gd name="T45" fmla="*/ 185 h 287"/>
              <a:gd name="T46" fmla="*/ 219 w 224"/>
              <a:gd name="T47" fmla="*/ 250 h 287"/>
              <a:gd name="T48" fmla="*/ 124 w 224"/>
              <a:gd name="T49" fmla="*/ 178 h 287"/>
              <a:gd name="T50" fmla="*/ 124 w 224"/>
              <a:gd name="T51" fmla="*/ 178 h 287"/>
              <a:gd name="T52" fmla="*/ 118 w 224"/>
              <a:gd name="T53" fmla="*/ 283 h 287"/>
              <a:gd name="T54" fmla="*/ 118 w 224"/>
              <a:gd name="T55" fmla="*/ 283 h 287"/>
              <a:gd name="T56" fmla="*/ 191 w 224"/>
              <a:gd name="T57" fmla="*/ 234 h 287"/>
              <a:gd name="T58" fmla="*/ 172 w 224"/>
              <a:gd name="T59" fmla="*/ 37 h 287"/>
              <a:gd name="T60" fmla="*/ 52 w 224"/>
              <a:gd name="T61" fmla="*/ 83 h 287"/>
              <a:gd name="T62" fmla="*/ 40 w 224"/>
              <a:gd name="T63" fmla="*/ 82 h 287"/>
              <a:gd name="T64" fmla="*/ 155 w 224"/>
              <a:gd name="T65" fmla="*/ 26 h 287"/>
              <a:gd name="T66" fmla="*/ 40 w 224"/>
              <a:gd name="T67" fmla="*/ 82 h 287"/>
              <a:gd name="T68" fmla="*/ 148 w 224"/>
              <a:gd name="T69" fmla="*/ 19 h 287"/>
              <a:gd name="T70" fmla="*/ 25 w 224"/>
              <a:gd name="T71" fmla="*/ 72 h 287"/>
              <a:gd name="T72" fmla="*/ 62 w 224"/>
              <a:gd name="T73" fmla="*/ 100 h 287"/>
              <a:gd name="T74" fmla="*/ 194 w 224"/>
              <a:gd name="T75" fmla="*/ 40 h 287"/>
              <a:gd name="T76" fmla="*/ 203 w 224"/>
              <a:gd name="T77" fmla="*/ 130 h 287"/>
              <a:gd name="T78" fmla="*/ 202 w 224"/>
              <a:gd name="T79" fmla="*/ 129 h 287"/>
              <a:gd name="T80" fmla="*/ 199 w 224"/>
              <a:gd name="T81" fmla="*/ 127 h 287"/>
              <a:gd name="T82" fmla="*/ 198 w 224"/>
              <a:gd name="T83" fmla="*/ 127 h 287"/>
              <a:gd name="T84" fmla="*/ 172 w 224"/>
              <a:gd name="T85" fmla="*/ 121 h 287"/>
              <a:gd name="T86" fmla="*/ 112 w 224"/>
              <a:gd name="T87" fmla="*/ 178 h 287"/>
              <a:gd name="T88" fmla="*/ 72 w 224"/>
              <a:gd name="T89" fmla="*/ 286 h 287"/>
              <a:gd name="T90" fmla="*/ 21 w 224"/>
              <a:gd name="T91" fmla="*/ 65 h 287"/>
              <a:gd name="T92" fmla="*/ 145 w 224"/>
              <a:gd name="T93" fmla="*/ 1 h 287"/>
              <a:gd name="T94" fmla="*/ 21 w 224"/>
              <a:gd name="T95" fmla="*/ 65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4" h="287">
                <a:moveTo>
                  <a:pt x="12" y="70"/>
                </a:moveTo>
                <a:cubicBezTo>
                  <a:pt x="16" y="77"/>
                  <a:pt x="21" y="82"/>
                  <a:pt x="27" y="86"/>
                </a:cubicBezTo>
                <a:cubicBezTo>
                  <a:pt x="33" y="90"/>
                  <a:pt x="41" y="92"/>
                  <a:pt x="49" y="93"/>
                </a:cubicBezTo>
                <a:cubicBezTo>
                  <a:pt x="52" y="94"/>
                  <a:pt x="54" y="97"/>
                  <a:pt x="54" y="100"/>
                </a:cubicBezTo>
                <a:cubicBezTo>
                  <a:pt x="54" y="100"/>
                  <a:pt x="54" y="100"/>
                  <a:pt x="54" y="100"/>
                </a:cubicBezTo>
                <a:cubicBezTo>
                  <a:pt x="54" y="281"/>
                  <a:pt x="54" y="281"/>
                  <a:pt x="54" y="281"/>
                </a:cubicBezTo>
                <a:cubicBezTo>
                  <a:pt x="54" y="285"/>
                  <a:pt x="52" y="287"/>
                  <a:pt x="48" y="287"/>
                </a:cubicBezTo>
                <a:cubicBezTo>
                  <a:pt x="47" y="287"/>
                  <a:pt x="47" y="287"/>
                  <a:pt x="47" y="287"/>
                </a:cubicBezTo>
                <a:cubicBezTo>
                  <a:pt x="38" y="286"/>
                  <a:pt x="29" y="283"/>
                  <a:pt x="21" y="279"/>
                </a:cubicBezTo>
                <a:cubicBezTo>
                  <a:pt x="13" y="274"/>
                  <a:pt x="6" y="267"/>
                  <a:pt x="1" y="257"/>
                </a:cubicBezTo>
                <a:cubicBezTo>
                  <a:pt x="0" y="256"/>
                  <a:pt x="0" y="255"/>
                  <a:pt x="0" y="254"/>
                </a:cubicBezTo>
                <a:cubicBezTo>
                  <a:pt x="0" y="254"/>
                  <a:pt x="0" y="254"/>
                  <a:pt x="0" y="254"/>
                </a:cubicBezTo>
                <a:cubicBezTo>
                  <a:pt x="0" y="73"/>
                  <a:pt x="0" y="73"/>
                  <a:pt x="0" y="73"/>
                </a:cubicBezTo>
                <a:cubicBezTo>
                  <a:pt x="0" y="70"/>
                  <a:pt x="3" y="67"/>
                  <a:pt x="6" y="67"/>
                </a:cubicBezTo>
                <a:cubicBezTo>
                  <a:pt x="9" y="67"/>
                  <a:pt x="11" y="68"/>
                  <a:pt x="12" y="70"/>
                </a:cubicBezTo>
                <a:close/>
                <a:moveTo>
                  <a:pt x="135" y="180"/>
                </a:moveTo>
                <a:cubicBezTo>
                  <a:pt x="135" y="180"/>
                  <a:pt x="135" y="180"/>
                  <a:pt x="135" y="180"/>
                </a:cubicBezTo>
                <a:cubicBezTo>
                  <a:pt x="135" y="201"/>
                  <a:pt x="151" y="217"/>
                  <a:pt x="171" y="217"/>
                </a:cubicBezTo>
                <a:cubicBezTo>
                  <a:pt x="192" y="217"/>
                  <a:pt x="208" y="201"/>
                  <a:pt x="208" y="180"/>
                </a:cubicBezTo>
                <a:cubicBezTo>
                  <a:pt x="208" y="180"/>
                  <a:pt x="208" y="180"/>
                  <a:pt x="208" y="180"/>
                </a:cubicBezTo>
                <a:cubicBezTo>
                  <a:pt x="200" y="177"/>
                  <a:pt x="194" y="172"/>
                  <a:pt x="190" y="166"/>
                </a:cubicBezTo>
                <a:cubicBezTo>
                  <a:pt x="178" y="175"/>
                  <a:pt x="162" y="180"/>
                  <a:pt x="143" y="180"/>
                </a:cubicBezTo>
                <a:cubicBezTo>
                  <a:pt x="140" y="180"/>
                  <a:pt x="137" y="180"/>
                  <a:pt x="135" y="180"/>
                </a:cubicBezTo>
                <a:close/>
                <a:moveTo>
                  <a:pt x="185" y="183"/>
                </a:moveTo>
                <a:cubicBezTo>
                  <a:pt x="188" y="183"/>
                  <a:pt x="190" y="185"/>
                  <a:pt x="190" y="188"/>
                </a:cubicBezTo>
                <a:cubicBezTo>
                  <a:pt x="190" y="191"/>
                  <a:pt x="188" y="193"/>
                  <a:pt x="185" y="193"/>
                </a:cubicBezTo>
                <a:cubicBezTo>
                  <a:pt x="183" y="193"/>
                  <a:pt x="181" y="191"/>
                  <a:pt x="181" y="188"/>
                </a:cubicBezTo>
                <a:cubicBezTo>
                  <a:pt x="181" y="185"/>
                  <a:pt x="183" y="183"/>
                  <a:pt x="185" y="183"/>
                </a:cubicBezTo>
                <a:close/>
                <a:moveTo>
                  <a:pt x="156" y="183"/>
                </a:moveTo>
                <a:cubicBezTo>
                  <a:pt x="159" y="183"/>
                  <a:pt x="161" y="185"/>
                  <a:pt x="161" y="188"/>
                </a:cubicBezTo>
                <a:cubicBezTo>
                  <a:pt x="161" y="191"/>
                  <a:pt x="159" y="193"/>
                  <a:pt x="156" y="193"/>
                </a:cubicBezTo>
                <a:cubicBezTo>
                  <a:pt x="153" y="193"/>
                  <a:pt x="151" y="191"/>
                  <a:pt x="151" y="188"/>
                </a:cubicBezTo>
                <a:cubicBezTo>
                  <a:pt x="151" y="185"/>
                  <a:pt x="153" y="183"/>
                  <a:pt x="156" y="183"/>
                </a:cubicBezTo>
                <a:close/>
                <a:moveTo>
                  <a:pt x="190" y="136"/>
                </a:moveTo>
                <a:cubicBezTo>
                  <a:pt x="190" y="136"/>
                  <a:pt x="190" y="136"/>
                  <a:pt x="190" y="136"/>
                </a:cubicBezTo>
                <a:cubicBezTo>
                  <a:pt x="191" y="136"/>
                  <a:pt x="192" y="137"/>
                  <a:pt x="192" y="137"/>
                </a:cubicBezTo>
                <a:cubicBezTo>
                  <a:pt x="193" y="137"/>
                  <a:pt x="193" y="137"/>
                  <a:pt x="193" y="137"/>
                </a:cubicBezTo>
                <a:cubicBezTo>
                  <a:pt x="193" y="137"/>
                  <a:pt x="193" y="137"/>
                  <a:pt x="193" y="137"/>
                </a:cubicBezTo>
                <a:cubicBezTo>
                  <a:pt x="193" y="138"/>
                  <a:pt x="193" y="138"/>
                  <a:pt x="193" y="138"/>
                </a:cubicBezTo>
                <a:cubicBezTo>
                  <a:pt x="194" y="138"/>
                  <a:pt x="195" y="138"/>
                  <a:pt x="195" y="138"/>
                </a:cubicBezTo>
                <a:cubicBezTo>
                  <a:pt x="195" y="138"/>
                  <a:pt x="195" y="138"/>
                  <a:pt x="195" y="138"/>
                </a:cubicBezTo>
                <a:cubicBezTo>
                  <a:pt x="195" y="139"/>
                  <a:pt x="196" y="139"/>
                  <a:pt x="196" y="139"/>
                </a:cubicBezTo>
                <a:cubicBezTo>
                  <a:pt x="196" y="139"/>
                  <a:pt x="196" y="139"/>
                  <a:pt x="196" y="139"/>
                </a:cubicBezTo>
                <a:cubicBezTo>
                  <a:pt x="196" y="139"/>
                  <a:pt x="196" y="139"/>
                  <a:pt x="197" y="139"/>
                </a:cubicBezTo>
                <a:cubicBezTo>
                  <a:pt x="197" y="139"/>
                  <a:pt x="197" y="139"/>
                  <a:pt x="197" y="139"/>
                </a:cubicBezTo>
                <a:cubicBezTo>
                  <a:pt x="197" y="140"/>
                  <a:pt x="197" y="140"/>
                  <a:pt x="197" y="140"/>
                </a:cubicBezTo>
                <a:cubicBezTo>
                  <a:pt x="198" y="140"/>
                  <a:pt x="198" y="140"/>
                  <a:pt x="198" y="140"/>
                </a:cubicBezTo>
                <a:cubicBezTo>
                  <a:pt x="198" y="140"/>
                  <a:pt x="198" y="140"/>
                  <a:pt x="198" y="140"/>
                </a:cubicBezTo>
                <a:cubicBezTo>
                  <a:pt x="198" y="141"/>
                  <a:pt x="198" y="141"/>
                  <a:pt x="198" y="141"/>
                </a:cubicBezTo>
                <a:cubicBezTo>
                  <a:pt x="199" y="141"/>
                  <a:pt x="199" y="141"/>
                  <a:pt x="199" y="141"/>
                </a:cubicBezTo>
                <a:cubicBezTo>
                  <a:pt x="199" y="141"/>
                  <a:pt x="199" y="141"/>
                  <a:pt x="199" y="141"/>
                </a:cubicBezTo>
                <a:cubicBezTo>
                  <a:pt x="199" y="141"/>
                  <a:pt x="200" y="141"/>
                  <a:pt x="200" y="141"/>
                </a:cubicBezTo>
                <a:cubicBezTo>
                  <a:pt x="200" y="142"/>
                  <a:pt x="200" y="142"/>
                  <a:pt x="200" y="142"/>
                </a:cubicBezTo>
                <a:cubicBezTo>
                  <a:pt x="200" y="142"/>
                  <a:pt x="200" y="142"/>
                  <a:pt x="200" y="142"/>
                </a:cubicBezTo>
                <a:cubicBezTo>
                  <a:pt x="201" y="142"/>
                  <a:pt x="201" y="142"/>
                  <a:pt x="201" y="142"/>
                </a:cubicBezTo>
                <a:cubicBezTo>
                  <a:pt x="201" y="142"/>
                  <a:pt x="201" y="142"/>
                  <a:pt x="201" y="143"/>
                </a:cubicBezTo>
                <a:cubicBezTo>
                  <a:pt x="202" y="143"/>
                  <a:pt x="202" y="143"/>
                  <a:pt x="202" y="143"/>
                </a:cubicBezTo>
                <a:cubicBezTo>
                  <a:pt x="202" y="143"/>
                  <a:pt x="202" y="143"/>
                  <a:pt x="202" y="143"/>
                </a:cubicBezTo>
                <a:cubicBezTo>
                  <a:pt x="202" y="143"/>
                  <a:pt x="202" y="143"/>
                  <a:pt x="202" y="143"/>
                </a:cubicBezTo>
                <a:cubicBezTo>
                  <a:pt x="203" y="144"/>
                  <a:pt x="203" y="144"/>
                  <a:pt x="203" y="144"/>
                </a:cubicBezTo>
                <a:cubicBezTo>
                  <a:pt x="203" y="144"/>
                  <a:pt x="203" y="144"/>
                  <a:pt x="203" y="144"/>
                </a:cubicBezTo>
                <a:cubicBezTo>
                  <a:pt x="203" y="144"/>
                  <a:pt x="203" y="144"/>
                  <a:pt x="203" y="144"/>
                </a:cubicBezTo>
                <a:cubicBezTo>
                  <a:pt x="204" y="145"/>
                  <a:pt x="204" y="145"/>
                  <a:pt x="204" y="145"/>
                </a:cubicBezTo>
                <a:cubicBezTo>
                  <a:pt x="204" y="145"/>
                  <a:pt x="204" y="145"/>
                  <a:pt x="204" y="145"/>
                </a:cubicBezTo>
                <a:cubicBezTo>
                  <a:pt x="204" y="145"/>
                  <a:pt x="204" y="145"/>
                  <a:pt x="204" y="145"/>
                </a:cubicBezTo>
                <a:cubicBezTo>
                  <a:pt x="205" y="146"/>
                  <a:pt x="205" y="146"/>
                  <a:pt x="205" y="146"/>
                </a:cubicBezTo>
                <a:cubicBezTo>
                  <a:pt x="205" y="146"/>
                  <a:pt x="205" y="146"/>
                  <a:pt x="205" y="146"/>
                </a:cubicBezTo>
                <a:cubicBezTo>
                  <a:pt x="214" y="154"/>
                  <a:pt x="219" y="166"/>
                  <a:pt x="219" y="180"/>
                </a:cubicBezTo>
                <a:cubicBezTo>
                  <a:pt x="219" y="181"/>
                  <a:pt x="219" y="183"/>
                  <a:pt x="219" y="185"/>
                </a:cubicBezTo>
                <a:cubicBezTo>
                  <a:pt x="219" y="185"/>
                  <a:pt x="219" y="185"/>
                  <a:pt x="219" y="185"/>
                </a:cubicBezTo>
                <a:cubicBezTo>
                  <a:pt x="219" y="185"/>
                  <a:pt x="219" y="185"/>
                  <a:pt x="219" y="185"/>
                </a:cubicBezTo>
                <a:cubicBezTo>
                  <a:pt x="219" y="250"/>
                  <a:pt x="219" y="250"/>
                  <a:pt x="219" y="250"/>
                </a:cubicBezTo>
                <a:cubicBezTo>
                  <a:pt x="200" y="215"/>
                  <a:pt x="147" y="214"/>
                  <a:pt x="124" y="24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5" y="153"/>
                  <a:pt x="146" y="132"/>
                  <a:pt x="172" y="132"/>
                </a:cubicBezTo>
                <a:cubicBezTo>
                  <a:pt x="178" y="132"/>
                  <a:pt x="184" y="134"/>
                  <a:pt x="190" y="136"/>
                </a:cubicBezTo>
                <a:close/>
                <a:moveTo>
                  <a:pt x="118" y="283"/>
                </a:moveTo>
                <a:cubicBezTo>
                  <a:pt x="168" y="283"/>
                  <a:pt x="168" y="283"/>
                  <a:pt x="168" y="283"/>
                </a:cubicBezTo>
                <a:cubicBezTo>
                  <a:pt x="150" y="234"/>
                  <a:pt x="150" y="234"/>
                  <a:pt x="150" y="234"/>
                </a:cubicBezTo>
                <a:cubicBezTo>
                  <a:pt x="132" y="243"/>
                  <a:pt x="120" y="262"/>
                  <a:pt x="118" y="283"/>
                </a:cubicBezTo>
                <a:close/>
                <a:moveTo>
                  <a:pt x="176" y="283"/>
                </a:moveTo>
                <a:cubicBezTo>
                  <a:pt x="224" y="283"/>
                  <a:pt x="224" y="283"/>
                  <a:pt x="224" y="283"/>
                </a:cubicBezTo>
                <a:cubicBezTo>
                  <a:pt x="221" y="262"/>
                  <a:pt x="210" y="243"/>
                  <a:pt x="191" y="234"/>
                </a:cubicBezTo>
                <a:cubicBezTo>
                  <a:pt x="176" y="283"/>
                  <a:pt x="176" y="283"/>
                  <a:pt x="176" y="283"/>
                </a:cubicBezTo>
                <a:close/>
                <a:moveTo>
                  <a:pt x="55" y="88"/>
                </a:moveTo>
                <a:cubicBezTo>
                  <a:pt x="172" y="37"/>
                  <a:pt x="172" y="37"/>
                  <a:pt x="172" y="37"/>
                </a:cubicBezTo>
                <a:cubicBezTo>
                  <a:pt x="174" y="37"/>
                  <a:pt x="175" y="35"/>
                  <a:pt x="174" y="34"/>
                </a:cubicBezTo>
                <a:cubicBezTo>
                  <a:pt x="173" y="32"/>
                  <a:pt x="172" y="32"/>
                  <a:pt x="170" y="32"/>
                </a:cubicBezTo>
                <a:cubicBezTo>
                  <a:pt x="52" y="83"/>
                  <a:pt x="52" y="83"/>
                  <a:pt x="52" y="83"/>
                </a:cubicBezTo>
                <a:cubicBezTo>
                  <a:pt x="51" y="83"/>
                  <a:pt x="50" y="85"/>
                  <a:pt x="51" y="87"/>
                </a:cubicBezTo>
                <a:cubicBezTo>
                  <a:pt x="51" y="88"/>
                  <a:pt x="53" y="89"/>
                  <a:pt x="55" y="88"/>
                </a:cubicBezTo>
                <a:close/>
                <a:moveTo>
                  <a:pt x="40" y="82"/>
                </a:moveTo>
                <a:cubicBezTo>
                  <a:pt x="157" y="31"/>
                  <a:pt x="157" y="31"/>
                  <a:pt x="157" y="31"/>
                </a:cubicBezTo>
                <a:cubicBezTo>
                  <a:pt x="159" y="30"/>
                  <a:pt x="160" y="29"/>
                  <a:pt x="159" y="27"/>
                </a:cubicBezTo>
                <a:cubicBezTo>
                  <a:pt x="158" y="26"/>
                  <a:pt x="157" y="25"/>
                  <a:pt x="155" y="26"/>
                </a:cubicBezTo>
                <a:cubicBezTo>
                  <a:pt x="37" y="76"/>
                  <a:pt x="37" y="76"/>
                  <a:pt x="37" y="76"/>
                </a:cubicBezTo>
                <a:cubicBezTo>
                  <a:pt x="36" y="77"/>
                  <a:pt x="35" y="79"/>
                  <a:pt x="36" y="80"/>
                </a:cubicBezTo>
                <a:cubicBezTo>
                  <a:pt x="36" y="82"/>
                  <a:pt x="38" y="82"/>
                  <a:pt x="40" y="82"/>
                </a:cubicBezTo>
                <a:close/>
                <a:moveTo>
                  <a:pt x="29" y="73"/>
                </a:moveTo>
                <a:cubicBezTo>
                  <a:pt x="147" y="23"/>
                  <a:pt x="147" y="23"/>
                  <a:pt x="147" y="23"/>
                </a:cubicBezTo>
                <a:cubicBezTo>
                  <a:pt x="148" y="22"/>
                  <a:pt x="149" y="21"/>
                  <a:pt x="148" y="19"/>
                </a:cubicBezTo>
                <a:cubicBezTo>
                  <a:pt x="148" y="18"/>
                  <a:pt x="146" y="17"/>
                  <a:pt x="145" y="18"/>
                </a:cubicBezTo>
                <a:cubicBezTo>
                  <a:pt x="27" y="68"/>
                  <a:pt x="27" y="68"/>
                  <a:pt x="27" y="68"/>
                </a:cubicBezTo>
                <a:cubicBezTo>
                  <a:pt x="25" y="69"/>
                  <a:pt x="25" y="71"/>
                  <a:pt x="25" y="72"/>
                </a:cubicBezTo>
                <a:cubicBezTo>
                  <a:pt x="26" y="73"/>
                  <a:pt x="27" y="74"/>
                  <a:pt x="29" y="73"/>
                </a:cubicBezTo>
                <a:close/>
                <a:moveTo>
                  <a:pt x="62" y="280"/>
                </a:moveTo>
                <a:cubicBezTo>
                  <a:pt x="62" y="100"/>
                  <a:pt x="62" y="100"/>
                  <a:pt x="62" y="100"/>
                </a:cubicBezTo>
                <a:cubicBezTo>
                  <a:pt x="62" y="100"/>
                  <a:pt x="62" y="100"/>
                  <a:pt x="62" y="100"/>
                </a:cubicBezTo>
                <a:cubicBezTo>
                  <a:pt x="62" y="98"/>
                  <a:pt x="64" y="95"/>
                  <a:pt x="66" y="94"/>
                </a:cubicBezTo>
                <a:cubicBezTo>
                  <a:pt x="194" y="40"/>
                  <a:pt x="194" y="40"/>
                  <a:pt x="194" y="40"/>
                </a:cubicBezTo>
                <a:cubicBezTo>
                  <a:pt x="194" y="39"/>
                  <a:pt x="195" y="39"/>
                  <a:pt x="197" y="39"/>
                </a:cubicBezTo>
                <a:cubicBezTo>
                  <a:pt x="200" y="39"/>
                  <a:pt x="203" y="42"/>
                  <a:pt x="203" y="45"/>
                </a:cubicBezTo>
                <a:cubicBezTo>
                  <a:pt x="203" y="130"/>
                  <a:pt x="203" y="130"/>
                  <a:pt x="203" y="130"/>
                </a:cubicBezTo>
                <a:cubicBezTo>
                  <a:pt x="203" y="129"/>
                  <a:pt x="203" y="129"/>
                  <a:pt x="203" y="129"/>
                </a:cubicBezTo>
                <a:cubicBezTo>
                  <a:pt x="203" y="129"/>
                  <a:pt x="202" y="129"/>
                  <a:pt x="202" y="129"/>
                </a:cubicBezTo>
                <a:cubicBezTo>
                  <a:pt x="202" y="129"/>
                  <a:pt x="202" y="129"/>
                  <a:pt x="202" y="129"/>
                </a:cubicBezTo>
                <a:cubicBezTo>
                  <a:pt x="201" y="129"/>
                  <a:pt x="201" y="128"/>
                  <a:pt x="201" y="128"/>
                </a:cubicBezTo>
                <a:cubicBezTo>
                  <a:pt x="201" y="128"/>
                  <a:pt x="201" y="128"/>
                  <a:pt x="201" y="128"/>
                </a:cubicBezTo>
                <a:cubicBezTo>
                  <a:pt x="200" y="128"/>
                  <a:pt x="200" y="128"/>
                  <a:pt x="199" y="127"/>
                </a:cubicBezTo>
                <a:cubicBezTo>
                  <a:pt x="199" y="127"/>
                  <a:pt x="199" y="127"/>
                  <a:pt x="199" y="127"/>
                </a:cubicBezTo>
                <a:cubicBezTo>
                  <a:pt x="198" y="127"/>
                  <a:pt x="198" y="127"/>
                  <a:pt x="198" y="127"/>
                </a:cubicBezTo>
                <a:cubicBezTo>
                  <a:pt x="198" y="127"/>
                  <a:pt x="198" y="127"/>
                  <a:pt x="198" y="127"/>
                </a:cubicBezTo>
                <a:cubicBezTo>
                  <a:pt x="197" y="126"/>
                  <a:pt x="196" y="126"/>
                  <a:pt x="194" y="125"/>
                </a:cubicBezTo>
                <a:cubicBezTo>
                  <a:pt x="194" y="125"/>
                  <a:pt x="194" y="125"/>
                  <a:pt x="194" y="125"/>
                </a:cubicBezTo>
                <a:cubicBezTo>
                  <a:pt x="187" y="122"/>
                  <a:pt x="179" y="121"/>
                  <a:pt x="172" y="121"/>
                </a:cubicBezTo>
                <a:cubicBezTo>
                  <a:pt x="140" y="121"/>
                  <a:pt x="114" y="146"/>
                  <a:pt x="112" y="177"/>
                </a:cubicBezTo>
                <a:cubicBezTo>
                  <a:pt x="112" y="178"/>
                  <a:pt x="112" y="178"/>
                  <a:pt x="112" y="178"/>
                </a:cubicBezTo>
                <a:cubicBezTo>
                  <a:pt x="112" y="178"/>
                  <a:pt x="112" y="178"/>
                  <a:pt x="112" y="178"/>
                </a:cubicBezTo>
                <a:cubicBezTo>
                  <a:pt x="112" y="258"/>
                  <a:pt x="112" y="258"/>
                  <a:pt x="112" y="258"/>
                </a:cubicBezTo>
                <a:cubicBezTo>
                  <a:pt x="111" y="262"/>
                  <a:pt x="109" y="266"/>
                  <a:pt x="108" y="270"/>
                </a:cubicBezTo>
                <a:cubicBezTo>
                  <a:pt x="72" y="286"/>
                  <a:pt x="72" y="286"/>
                  <a:pt x="72" y="286"/>
                </a:cubicBezTo>
                <a:cubicBezTo>
                  <a:pt x="71" y="286"/>
                  <a:pt x="70" y="286"/>
                  <a:pt x="69" y="286"/>
                </a:cubicBezTo>
                <a:cubicBezTo>
                  <a:pt x="65" y="286"/>
                  <a:pt x="62" y="284"/>
                  <a:pt x="62" y="280"/>
                </a:cubicBezTo>
                <a:close/>
                <a:moveTo>
                  <a:pt x="21" y="65"/>
                </a:moveTo>
                <a:cubicBezTo>
                  <a:pt x="18" y="66"/>
                  <a:pt x="15" y="64"/>
                  <a:pt x="14" y="62"/>
                </a:cubicBezTo>
                <a:cubicBezTo>
                  <a:pt x="13" y="60"/>
                  <a:pt x="15" y="57"/>
                  <a:pt x="17" y="56"/>
                </a:cubicBezTo>
                <a:cubicBezTo>
                  <a:pt x="145" y="1"/>
                  <a:pt x="145" y="1"/>
                  <a:pt x="145" y="1"/>
                </a:cubicBezTo>
                <a:cubicBezTo>
                  <a:pt x="147" y="0"/>
                  <a:pt x="150" y="1"/>
                  <a:pt x="151" y="3"/>
                </a:cubicBezTo>
                <a:cubicBezTo>
                  <a:pt x="152" y="6"/>
                  <a:pt x="151" y="9"/>
                  <a:pt x="149" y="10"/>
                </a:cubicBezTo>
                <a:lnTo>
                  <a:pt x="21" y="65"/>
                </a:lnTo>
                <a:close/>
              </a:path>
            </a:pathLst>
          </a:custGeom>
          <a:solidFill>
            <a:schemeClr val="tx1">
              <a:lumMod val="65000"/>
              <a:lumOff val="35000"/>
            </a:schemeClr>
          </a:solidFill>
          <a:ln>
            <a:noFill/>
          </a:ln>
        </p:spPr>
        <p:txBody>
          <a:bodyPr vert="horz" wrap="square" lIns="91440" tIns="45720" rIns="91440" bIns="45720" numCol="1" anchor="t" anchorCtr="0" compatLnSpc="1"/>
          <a:lstStyle/>
          <a:p>
            <a:endParaRPr lang="zh-CN" altLang="en-US">
              <a:solidFill>
                <a:prstClr val="black"/>
              </a:solidFill>
            </a:endParaRPr>
          </a:p>
        </p:txBody>
      </p:sp>
      <p:grpSp>
        <p:nvGrpSpPr>
          <p:cNvPr id="35" name="组合 34"/>
          <p:cNvGrpSpPr>
            <a:grpSpLocks noChangeAspect="1"/>
          </p:cNvGrpSpPr>
          <p:nvPr/>
        </p:nvGrpSpPr>
        <p:grpSpPr>
          <a:xfrm>
            <a:off x="4344718" y="3303803"/>
            <a:ext cx="449680" cy="388800"/>
            <a:chOff x="5169548" y="3637977"/>
            <a:chExt cx="674520" cy="583200"/>
          </a:xfrm>
          <a:solidFill>
            <a:schemeClr val="tx1">
              <a:lumMod val="65000"/>
              <a:lumOff val="35000"/>
            </a:schemeClr>
          </a:solidFill>
        </p:grpSpPr>
        <p:sp>
          <p:nvSpPr>
            <p:cNvPr id="36" name="Freeform 52"/>
            <p:cNvSpPr>
              <a:spLocks noEditPoints="1"/>
            </p:cNvSpPr>
            <p:nvPr/>
          </p:nvSpPr>
          <p:spPr bwMode="auto">
            <a:xfrm>
              <a:off x="5284736" y="3885993"/>
              <a:ext cx="456598" cy="250091"/>
            </a:xfrm>
            <a:custGeom>
              <a:avLst/>
              <a:gdLst>
                <a:gd name="T0" fmla="*/ 148 w 186"/>
                <a:gd name="T1" fmla="*/ 81 h 102"/>
                <a:gd name="T2" fmla="*/ 92 w 186"/>
                <a:gd name="T3" fmla="*/ 88 h 102"/>
                <a:gd name="T4" fmla="*/ 92 w 186"/>
                <a:gd name="T5" fmla="*/ 64 h 102"/>
                <a:gd name="T6" fmla="*/ 148 w 186"/>
                <a:gd name="T7" fmla="*/ 71 h 102"/>
                <a:gd name="T8" fmla="*/ 92 w 186"/>
                <a:gd name="T9" fmla="*/ 64 h 102"/>
                <a:gd name="T10" fmla="*/ 186 w 186"/>
                <a:gd name="T11" fmla="*/ 44 h 102"/>
                <a:gd name="T12" fmla="*/ 92 w 186"/>
                <a:gd name="T13" fmla="*/ 51 h 102"/>
                <a:gd name="T14" fmla="*/ 92 w 186"/>
                <a:gd name="T15" fmla="*/ 25 h 102"/>
                <a:gd name="T16" fmla="*/ 186 w 186"/>
                <a:gd name="T17" fmla="*/ 32 h 102"/>
                <a:gd name="T18" fmla="*/ 92 w 186"/>
                <a:gd name="T19" fmla="*/ 25 h 102"/>
                <a:gd name="T20" fmla="*/ 186 w 186"/>
                <a:gd name="T21" fmla="*/ 6 h 102"/>
                <a:gd name="T22" fmla="*/ 92 w 186"/>
                <a:gd name="T23" fmla="*/ 13 h 102"/>
                <a:gd name="T24" fmla="*/ 28 w 186"/>
                <a:gd name="T25" fmla="*/ 3 h 102"/>
                <a:gd name="T26" fmla="*/ 26 w 186"/>
                <a:gd name="T27" fmla="*/ 4 h 102"/>
                <a:gd name="T28" fmla="*/ 25 w 186"/>
                <a:gd name="T29" fmla="*/ 4 h 102"/>
                <a:gd name="T30" fmla="*/ 24 w 186"/>
                <a:gd name="T31" fmla="*/ 5 h 102"/>
                <a:gd name="T32" fmla="*/ 24 w 186"/>
                <a:gd name="T33" fmla="*/ 5 h 102"/>
                <a:gd name="T34" fmla="*/ 23 w 186"/>
                <a:gd name="T35" fmla="*/ 6 h 102"/>
                <a:gd name="T36" fmla="*/ 23 w 186"/>
                <a:gd name="T37" fmla="*/ 6 h 102"/>
                <a:gd name="T38" fmla="*/ 22 w 186"/>
                <a:gd name="T39" fmla="*/ 6 h 102"/>
                <a:gd name="T40" fmla="*/ 21 w 186"/>
                <a:gd name="T41" fmla="*/ 7 h 102"/>
                <a:gd name="T42" fmla="*/ 21 w 186"/>
                <a:gd name="T43" fmla="*/ 7 h 102"/>
                <a:gd name="T44" fmla="*/ 20 w 186"/>
                <a:gd name="T45" fmla="*/ 8 h 102"/>
                <a:gd name="T46" fmla="*/ 20 w 186"/>
                <a:gd name="T47" fmla="*/ 8 h 102"/>
                <a:gd name="T48" fmla="*/ 19 w 186"/>
                <a:gd name="T49" fmla="*/ 8 h 102"/>
                <a:gd name="T50" fmla="*/ 19 w 186"/>
                <a:gd name="T51" fmla="*/ 9 h 102"/>
                <a:gd name="T52" fmla="*/ 18 w 186"/>
                <a:gd name="T53" fmla="*/ 9 h 102"/>
                <a:gd name="T54" fmla="*/ 18 w 186"/>
                <a:gd name="T55" fmla="*/ 10 h 102"/>
                <a:gd name="T56" fmla="*/ 18 w 186"/>
                <a:gd name="T57" fmla="*/ 10 h 102"/>
                <a:gd name="T58" fmla="*/ 8 w 186"/>
                <a:gd name="T59" fmla="*/ 28 h 102"/>
                <a:gd name="T60" fmla="*/ 2 w 186"/>
                <a:gd name="T61" fmla="*/ 61 h 102"/>
                <a:gd name="T62" fmla="*/ 40 w 186"/>
                <a:gd name="T63" fmla="*/ 1 h 102"/>
                <a:gd name="T64" fmla="*/ 16 w 186"/>
                <a:gd name="T65" fmla="*/ 30 h 102"/>
                <a:gd name="T66" fmla="*/ 42 w 186"/>
                <a:gd name="T67" fmla="*/ 16 h 102"/>
                <a:gd name="T68" fmla="*/ 45 w 186"/>
                <a:gd name="T69" fmla="*/ 30 h 102"/>
                <a:gd name="T70" fmla="*/ 49 w 186"/>
                <a:gd name="T71" fmla="*/ 30 h 102"/>
                <a:gd name="T72" fmla="*/ 64 w 186"/>
                <a:gd name="T73" fmla="*/ 33 h 102"/>
                <a:gd name="T74" fmla="*/ 15 w 186"/>
                <a:gd name="T75" fmla="*/ 33 h 102"/>
                <a:gd name="T76" fmla="*/ 16 w 186"/>
                <a:gd name="T77" fmla="*/ 30 h 102"/>
                <a:gd name="T78" fmla="*/ 53 w 186"/>
                <a:gd name="T79" fmla="*/ 38 h 102"/>
                <a:gd name="T80" fmla="*/ 46 w 186"/>
                <a:gd name="T81" fmla="*/ 38 h 102"/>
                <a:gd name="T82" fmla="*/ 29 w 186"/>
                <a:gd name="T83" fmla="*/ 35 h 102"/>
                <a:gd name="T84" fmla="*/ 29 w 186"/>
                <a:gd name="T85" fmla="*/ 42 h 102"/>
                <a:gd name="T86" fmla="*/ 29 w 186"/>
                <a:gd name="T87" fmla="*/ 35 h 102"/>
                <a:gd name="T88" fmla="*/ 0 w 186"/>
                <a:gd name="T89" fmla="*/ 102 h 102"/>
                <a:gd name="T90" fmla="*/ 28 w 186"/>
                <a:gd name="T91" fmla="*/ 96 h 102"/>
                <a:gd name="T92" fmla="*/ 79 w 186"/>
                <a:gd name="T93" fmla="*/ 10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86" h="102">
                  <a:moveTo>
                    <a:pt x="92" y="81"/>
                  </a:moveTo>
                  <a:cubicBezTo>
                    <a:pt x="148" y="81"/>
                    <a:pt x="148" y="81"/>
                    <a:pt x="148" y="81"/>
                  </a:cubicBezTo>
                  <a:cubicBezTo>
                    <a:pt x="148" y="88"/>
                    <a:pt x="148" y="88"/>
                    <a:pt x="148" y="88"/>
                  </a:cubicBezTo>
                  <a:cubicBezTo>
                    <a:pt x="92" y="88"/>
                    <a:pt x="92" y="88"/>
                    <a:pt x="92" y="88"/>
                  </a:cubicBezTo>
                  <a:cubicBezTo>
                    <a:pt x="92" y="81"/>
                    <a:pt x="92" y="81"/>
                    <a:pt x="92" y="81"/>
                  </a:cubicBezTo>
                  <a:close/>
                  <a:moveTo>
                    <a:pt x="92" y="64"/>
                  </a:moveTo>
                  <a:cubicBezTo>
                    <a:pt x="148" y="64"/>
                    <a:pt x="148" y="64"/>
                    <a:pt x="148" y="64"/>
                  </a:cubicBezTo>
                  <a:cubicBezTo>
                    <a:pt x="148" y="71"/>
                    <a:pt x="148" y="71"/>
                    <a:pt x="148" y="71"/>
                  </a:cubicBezTo>
                  <a:cubicBezTo>
                    <a:pt x="92" y="71"/>
                    <a:pt x="92" y="71"/>
                    <a:pt x="92" y="71"/>
                  </a:cubicBezTo>
                  <a:cubicBezTo>
                    <a:pt x="92" y="64"/>
                    <a:pt x="92" y="64"/>
                    <a:pt x="92" y="64"/>
                  </a:cubicBezTo>
                  <a:close/>
                  <a:moveTo>
                    <a:pt x="92" y="44"/>
                  </a:moveTo>
                  <a:cubicBezTo>
                    <a:pt x="186" y="44"/>
                    <a:pt x="186" y="44"/>
                    <a:pt x="186" y="44"/>
                  </a:cubicBezTo>
                  <a:cubicBezTo>
                    <a:pt x="186" y="51"/>
                    <a:pt x="186" y="51"/>
                    <a:pt x="186" y="51"/>
                  </a:cubicBezTo>
                  <a:cubicBezTo>
                    <a:pt x="92" y="51"/>
                    <a:pt x="92" y="51"/>
                    <a:pt x="92" y="51"/>
                  </a:cubicBezTo>
                  <a:cubicBezTo>
                    <a:pt x="92" y="44"/>
                    <a:pt x="92" y="44"/>
                    <a:pt x="92" y="44"/>
                  </a:cubicBezTo>
                  <a:close/>
                  <a:moveTo>
                    <a:pt x="92" y="25"/>
                  </a:moveTo>
                  <a:cubicBezTo>
                    <a:pt x="186" y="25"/>
                    <a:pt x="186" y="25"/>
                    <a:pt x="186" y="25"/>
                  </a:cubicBezTo>
                  <a:cubicBezTo>
                    <a:pt x="186" y="32"/>
                    <a:pt x="186" y="32"/>
                    <a:pt x="186" y="32"/>
                  </a:cubicBezTo>
                  <a:cubicBezTo>
                    <a:pt x="92" y="32"/>
                    <a:pt x="92" y="32"/>
                    <a:pt x="92" y="32"/>
                  </a:cubicBezTo>
                  <a:cubicBezTo>
                    <a:pt x="92" y="25"/>
                    <a:pt x="92" y="25"/>
                    <a:pt x="92" y="25"/>
                  </a:cubicBezTo>
                  <a:close/>
                  <a:moveTo>
                    <a:pt x="92" y="6"/>
                  </a:moveTo>
                  <a:cubicBezTo>
                    <a:pt x="186" y="6"/>
                    <a:pt x="186" y="6"/>
                    <a:pt x="186" y="6"/>
                  </a:cubicBezTo>
                  <a:cubicBezTo>
                    <a:pt x="186" y="13"/>
                    <a:pt x="186" y="13"/>
                    <a:pt x="186" y="13"/>
                  </a:cubicBezTo>
                  <a:cubicBezTo>
                    <a:pt x="92" y="13"/>
                    <a:pt x="92" y="13"/>
                    <a:pt x="92" y="13"/>
                  </a:cubicBezTo>
                  <a:cubicBezTo>
                    <a:pt x="92" y="6"/>
                    <a:pt x="92" y="6"/>
                    <a:pt x="92" y="6"/>
                  </a:cubicBezTo>
                  <a:close/>
                  <a:moveTo>
                    <a:pt x="28" y="3"/>
                  </a:moveTo>
                  <a:cubicBezTo>
                    <a:pt x="28" y="3"/>
                    <a:pt x="28" y="3"/>
                    <a:pt x="28" y="3"/>
                  </a:cubicBezTo>
                  <a:cubicBezTo>
                    <a:pt x="27" y="4"/>
                    <a:pt x="26" y="4"/>
                    <a:pt x="26" y="4"/>
                  </a:cubicBezTo>
                  <a:cubicBezTo>
                    <a:pt x="26" y="4"/>
                    <a:pt x="26" y="4"/>
                    <a:pt x="26" y="4"/>
                  </a:cubicBezTo>
                  <a:cubicBezTo>
                    <a:pt x="26" y="4"/>
                    <a:pt x="25" y="4"/>
                    <a:pt x="25" y="4"/>
                  </a:cubicBezTo>
                  <a:cubicBezTo>
                    <a:pt x="25" y="5"/>
                    <a:pt x="25" y="5"/>
                    <a:pt x="25" y="5"/>
                  </a:cubicBezTo>
                  <a:cubicBezTo>
                    <a:pt x="25" y="5"/>
                    <a:pt x="24" y="5"/>
                    <a:pt x="24" y="5"/>
                  </a:cubicBezTo>
                  <a:cubicBezTo>
                    <a:pt x="24" y="5"/>
                    <a:pt x="24" y="5"/>
                    <a:pt x="24" y="5"/>
                  </a:cubicBezTo>
                  <a:cubicBezTo>
                    <a:pt x="24" y="5"/>
                    <a:pt x="24" y="5"/>
                    <a:pt x="24" y="5"/>
                  </a:cubicBezTo>
                  <a:cubicBezTo>
                    <a:pt x="23" y="5"/>
                    <a:pt x="23" y="5"/>
                    <a:pt x="23" y="5"/>
                  </a:cubicBezTo>
                  <a:cubicBezTo>
                    <a:pt x="23" y="6"/>
                    <a:pt x="23" y="6"/>
                    <a:pt x="23" y="6"/>
                  </a:cubicBezTo>
                  <a:cubicBezTo>
                    <a:pt x="23" y="6"/>
                    <a:pt x="23" y="6"/>
                    <a:pt x="23" y="6"/>
                  </a:cubicBezTo>
                  <a:cubicBezTo>
                    <a:pt x="23" y="6"/>
                    <a:pt x="23" y="6"/>
                    <a:pt x="23" y="6"/>
                  </a:cubicBezTo>
                  <a:cubicBezTo>
                    <a:pt x="22" y="6"/>
                    <a:pt x="22" y="6"/>
                    <a:pt x="22" y="6"/>
                  </a:cubicBezTo>
                  <a:cubicBezTo>
                    <a:pt x="22" y="6"/>
                    <a:pt x="22" y="6"/>
                    <a:pt x="22" y="6"/>
                  </a:cubicBezTo>
                  <a:cubicBezTo>
                    <a:pt x="22" y="7"/>
                    <a:pt x="22" y="7"/>
                    <a:pt x="22" y="7"/>
                  </a:cubicBezTo>
                  <a:cubicBezTo>
                    <a:pt x="22" y="7"/>
                    <a:pt x="22" y="7"/>
                    <a:pt x="21" y="7"/>
                  </a:cubicBezTo>
                  <a:cubicBezTo>
                    <a:pt x="21" y="7"/>
                    <a:pt x="21" y="7"/>
                    <a:pt x="21" y="7"/>
                  </a:cubicBezTo>
                  <a:cubicBezTo>
                    <a:pt x="21" y="7"/>
                    <a:pt x="21" y="7"/>
                    <a:pt x="21" y="7"/>
                  </a:cubicBezTo>
                  <a:cubicBezTo>
                    <a:pt x="21" y="7"/>
                    <a:pt x="21" y="7"/>
                    <a:pt x="21" y="7"/>
                  </a:cubicBezTo>
                  <a:cubicBezTo>
                    <a:pt x="21" y="7"/>
                    <a:pt x="21" y="7"/>
                    <a:pt x="20" y="8"/>
                  </a:cubicBezTo>
                  <a:cubicBezTo>
                    <a:pt x="20" y="8"/>
                    <a:pt x="20" y="8"/>
                    <a:pt x="20" y="8"/>
                  </a:cubicBezTo>
                  <a:cubicBezTo>
                    <a:pt x="20" y="8"/>
                    <a:pt x="20" y="8"/>
                    <a:pt x="20" y="8"/>
                  </a:cubicBezTo>
                  <a:cubicBezTo>
                    <a:pt x="20" y="8"/>
                    <a:pt x="20" y="8"/>
                    <a:pt x="20" y="8"/>
                  </a:cubicBezTo>
                  <a:cubicBezTo>
                    <a:pt x="20" y="8"/>
                    <a:pt x="20" y="8"/>
                    <a:pt x="19" y="8"/>
                  </a:cubicBezTo>
                  <a:cubicBezTo>
                    <a:pt x="19" y="8"/>
                    <a:pt x="19" y="8"/>
                    <a:pt x="19" y="8"/>
                  </a:cubicBezTo>
                  <a:cubicBezTo>
                    <a:pt x="19" y="9"/>
                    <a:pt x="19" y="9"/>
                    <a:pt x="19" y="9"/>
                  </a:cubicBezTo>
                  <a:cubicBezTo>
                    <a:pt x="19" y="9"/>
                    <a:pt x="19" y="9"/>
                    <a:pt x="19" y="9"/>
                  </a:cubicBezTo>
                  <a:cubicBezTo>
                    <a:pt x="19" y="9"/>
                    <a:pt x="19" y="9"/>
                    <a:pt x="18" y="9"/>
                  </a:cubicBezTo>
                  <a:cubicBezTo>
                    <a:pt x="18" y="9"/>
                    <a:pt x="18" y="9"/>
                    <a:pt x="18" y="9"/>
                  </a:cubicBezTo>
                  <a:cubicBezTo>
                    <a:pt x="18" y="9"/>
                    <a:pt x="18" y="10"/>
                    <a:pt x="18" y="10"/>
                  </a:cubicBezTo>
                  <a:cubicBezTo>
                    <a:pt x="18" y="10"/>
                    <a:pt x="18" y="10"/>
                    <a:pt x="18" y="10"/>
                  </a:cubicBezTo>
                  <a:cubicBezTo>
                    <a:pt x="18" y="10"/>
                    <a:pt x="18" y="10"/>
                    <a:pt x="18" y="10"/>
                  </a:cubicBezTo>
                  <a:cubicBezTo>
                    <a:pt x="18" y="10"/>
                    <a:pt x="18" y="10"/>
                    <a:pt x="18" y="10"/>
                  </a:cubicBezTo>
                  <a:cubicBezTo>
                    <a:pt x="13" y="15"/>
                    <a:pt x="9" y="21"/>
                    <a:pt x="8" y="28"/>
                  </a:cubicBezTo>
                  <a:cubicBezTo>
                    <a:pt x="8" y="28"/>
                    <a:pt x="8" y="28"/>
                    <a:pt x="8" y="28"/>
                  </a:cubicBezTo>
                  <a:cubicBezTo>
                    <a:pt x="6" y="38"/>
                    <a:pt x="17" y="55"/>
                    <a:pt x="2" y="61"/>
                  </a:cubicBezTo>
                  <a:cubicBezTo>
                    <a:pt x="75" y="61"/>
                    <a:pt x="75" y="61"/>
                    <a:pt x="75" y="61"/>
                  </a:cubicBezTo>
                  <a:cubicBezTo>
                    <a:pt x="82" y="40"/>
                    <a:pt x="74" y="0"/>
                    <a:pt x="40" y="1"/>
                  </a:cubicBezTo>
                  <a:cubicBezTo>
                    <a:pt x="36" y="1"/>
                    <a:pt x="31" y="2"/>
                    <a:pt x="28" y="3"/>
                  </a:cubicBezTo>
                  <a:close/>
                  <a:moveTo>
                    <a:pt x="16" y="30"/>
                  </a:moveTo>
                  <a:cubicBezTo>
                    <a:pt x="40" y="30"/>
                    <a:pt x="40" y="30"/>
                    <a:pt x="40" y="30"/>
                  </a:cubicBezTo>
                  <a:cubicBezTo>
                    <a:pt x="42" y="16"/>
                    <a:pt x="42" y="16"/>
                    <a:pt x="42" y="16"/>
                  </a:cubicBezTo>
                  <a:cubicBezTo>
                    <a:pt x="43" y="30"/>
                    <a:pt x="43" y="30"/>
                    <a:pt x="43" y="30"/>
                  </a:cubicBezTo>
                  <a:cubicBezTo>
                    <a:pt x="45" y="30"/>
                    <a:pt x="45" y="30"/>
                    <a:pt x="45" y="30"/>
                  </a:cubicBezTo>
                  <a:cubicBezTo>
                    <a:pt x="46" y="23"/>
                    <a:pt x="46" y="23"/>
                    <a:pt x="46" y="23"/>
                  </a:cubicBezTo>
                  <a:cubicBezTo>
                    <a:pt x="49" y="30"/>
                    <a:pt x="49" y="30"/>
                    <a:pt x="49" y="30"/>
                  </a:cubicBezTo>
                  <a:cubicBezTo>
                    <a:pt x="64" y="30"/>
                    <a:pt x="64" y="30"/>
                    <a:pt x="64" y="30"/>
                  </a:cubicBezTo>
                  <a:cubicBezTo>
                    <a:pt x="64" y="31"/>
                    <a:pt x="64" y="32"/>
                    <a:pt x="64" y="33"/>
                  </a:cubicBezTo>
                  <a:cubicBezTo>
                    <a:pt x="64" y="47"/>
                    <a:pt x="53" y="58"/>
                    <a:pt x="40" y="58"/>
                  </a:cubicBezTo>
                  <a:cubicBezTo>
                    <a:pt x="26" y="58"/>
                    <a:pt x="15" y="47"/>
                    <a:pt x="15" y="33"/>
                  </a:cubicBezTo>
                  <a:cubicBezTo>
                    <a:pt x="15" y="31"/>
                    <a:pt x="15" y="29"/>
                    <a:pt x="16" y="27"/>
                  </a:cubicBezTo>
                  <a:cubicBezTo>
                    <a:pt x="16" y="29"/>
                    <a:pt x="16" y="30"/>
                    <a:pt x="16" y="30"/>
                  </a:cubicBezTo>
                  <a:close/>
                  <a:moveTo>
                    <a:pt x="49" y="35"/>
                  </a:moveTo>
                  <a:cubicBezTo>
                    <a:pt x="51" y="35"/>
                    <a:pt x="53" y="37"/>
                    <a:pt x="53" y="38"/>
                  </a:cubicBezTo>
                  <a:cubicBezTo>
                    <a:pt x="53" y="40"/>
                    <a:pt x="51" y="42"/>
                    <a:pt x="49" y="42"/>
                  </a:cubicBezTo>
                  <a:cubicBezTo>
                    <a:pt x="47" y="42"/>
                    <a:pt x="46" y="40"/>
                    <a:pt x="46" y="38"/>
                  </a:cubicBezTo>
                  <a:cubicBezTo>
                    <a:pt x="46" y="37"/>
                    <a:pt x="47" y="35"/>
                    <a:pt x="49" y="35"/>
                  </a:cubicBezTo>
                  <a:close/>
                  <a:moveTo>
                    <a:pt x="29" y="35"/>
                  </a:moveTo>
                  <a:cubicBezTo>
                    <a:pt x="31" y="35"/>
                    <a:pt x="33" y="37"/>
                    <a:pt x="33" y="38"/>
                  </a:cubicBezTo>
                  <a:cubicBezTo>
                    <a:pt x="33" y="40"/>
                    <a:pt x="31" y="42"/>
                    <a:pt x="29" y="42"/>
                  </a:cubicBezTo>
                  <a:cubicBezTo>
                    <a:pt x="28" y="42"/>
                    <a:pt x="26" y="40"/>
                    <a:pt x="26" y="38"/>
                  </a:cubicBezTo>
                  <a:cubicBezTo>
                    <a:pt x="26" y="37"/>
                    <a:pt x="28" y="35"/>
                    <a:pt x="29" y="35"/>
                  </a:cubicBezTo>
                  <a:close/>
                  <a:moveTo>
                    <a:pt x="79" y="102"/>
                  </a:moveTo>
                  <a:cubicBezTo>
                    <a:pt x="0" y="102"/>
                    <a:pt x="0" y="102"/>
                    <a:pt x="0" y="102"/>
                  </a:cubicBezTo>
                  <a:cubicBezTo>
                    <a:pt x="1" y="83"/>
                    <a:pt x="12" y="68"/>
                    <a:pt x="28" y="63"/>
                  </a:cubicBezTo>
                  <a:cubicBezTo>
                    <a:pt x="28" y="96"/>
                    <a:pt x="28" y="96"/>
                    <a:pt x="28" y="96"/>
                  </a:cubicBezTo>
                  <a:cubicBezTo>
                    <a:pt x="51" y="63"/>
                    <a:pt x="51" y="63"/>
                    <a:pt x="51" y="63"/>
                  </a:cubicBezTo>
                  <a:cubicBezTo>
                    <a:pt x="67" y="68"/>
                    <a:pt x="78" y="83"/>
                    <a:pt x="79" y="10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 name="Freeform 53"/>
            <p:cNvSpPr>
              <a:spLocks noEditPoints="1"/>
            </p:cNvSpPr>
            <p:nvPr/>
          </p:nvSpPr>
          <p:spPr bwMode="auto">
            <a:xfrm>
              <a:off x="5169548" y="3637977"/>
              <a:ext cx="674520" cy="583200"/>
            </a:xfrm>
            <a:custGeom>
              <a:avLst/>
              <a:gdLst>
                <a:gd name="T0" fmla="*/ 265 w 275"/>
                <a:gd name="T1" fmla="*/ 71 h 238"/>
                <a:gd name="T2" fmla="*/ 243 w 275"/>
                <a:gd name="T3" fmla="*/ 62 h 238"/>
                <a:gd name="T4" fmla="*/ 217 w 275"/>
                <a:gd name="T5" fmla="*/ 62 h 238"/>
                <a:gd name="T6" fmla="*/ 194 w 275"/>
                <a:gd name="T7" fmla="*/ 43 h 238"/>
                <a:gd name="T8" fmla="*/ 172 w 275"/>
                <a:gd name="T9" fmla="*/ 43 h 238"/>
                <a:gd name="T10" fmla="*/ 145 w 275"/>
                <a:gd name="T11" fmla="*/ 0 h 238"/>
                <a:gd name="T12" fmla="*/ 126 w 275"/>
                <a:gd name="T13" fmla="*/ 0 h 238"/>
                <a:gd name="T14" fmla="*/ 100 w 275"/>
                <a:gd name="T15" fmla="*/ 43 h 238"/>
                <a:gd name="T16" fmla="*/ 76 w 275"/>
                <a:gd name="T17" fmla="*/ 44 h 238"/>
                <a:gd name="T18" fmla="*/ 53 w 275"/>
                <a:gd name="T19" fmla="*/ 62 h 238"/>
                <a:gd name="T20" fmla="*/ 31 w 275"/>
                <a:gd name="T21" fmla="*/ 62 h 238"/>
                <a:gd name="T22" fmla="*/ 9 w 275"/>
                <a:gd name="T23" fmla="*/ 71 h 238"/>
                <a:gd name="T24" fmla="*/ 0 w 275"/>
                <a:gd name="T25" fmla="*/ 93 h 238"/>
                <a:gd name="T26" fmla="*/ 0 w 275"/>
                <a:gd name="T27" fmla="*/ 207 h 238"/>
                <a:gd name="T28" fmla="*/ 9 w 275"/>
                <a:gd name="T29" fmla="*/ 229 h 238"/>
                <a:gd name="T30" fmla="*/ 31 w 275"/>
                <a:gd name="T31" fmla="*/ 238 h 238"/>
                <a:gd name="T32" fmla="*/ 243 w 275"/>
                <a:gd name="T33" fmla="*/ 238 h 238"/>
                <a:gd name="T34" fmla="*/ 265 w 275"/>
                <a:gd name="T35" fmla="*/ 229 h 238"/>
                <a:gd name="T36" fmla="*/ 275 w 275"/>
                <a:gd name="T37" fmla="*/ 207 h 238"/>
                <a:gd name="T38" fmla="*/ 275 w 275"/>
                <a:gd name="T39" fmla="*/ 93 h 238"/>
                <a:gd name="T40" fmla="*/ 265 w 275"/>
                <a:gd name="T41" fmla="*/ 71 h 238"/>
                <a:gd name="T42" fmla="*/ 77 w 275"/>
                <a:gd name="T43" fmla="*/ 50 h 238"/>
                <a:gd name="T44" fmla="*/ 194 w 275"/>
                <a:gd name="T45" fmla="*/ 49 h 238"/>
                <a:gd name="T46" fmla="*/ 210 w 275"/>
                <a:gd name="T47" fmla="*/ 58 h 238"/>
                <a:gd name="T48" fmla="*/ 201 w 275"/>
                <a:gd name="T49" fmla="*/ 56 h 238"/>
                <a:gd name="T50" fmla="*/ 83 w 275"/>
                <a:gd name="T51" fmla="*/ 57 h 238"/>
                <a:gd name="T52" fmla="*/ 66 w 275"/>
                <a:gd name="T53" fmla="*/ 74 h 238"/>
                <a:gd name="T54" fmla="*/ 68 w 275"/>
                <a:gd name="T55" fmla="*/ 83 h 238"/>
                <a:gd name="T56" fmla="*/ 59 w 275"/>
                <a:gd name="T57" fmla="*/ 68 h 238"/>
                <a:gd name="T58" fmla="*/ 77 w 275"/>
                <a:gd name="T59" fmla="*/ 50 h 238"/>
                <a:gd name="T60" fmla="*/ 258 w 275"/>
                <a:gd name="T61" fmla="*/ 207 h 238"/>
                <a:gd name="T62" fmla="*/ 254 w 275"/>
                <a:gd name="T63" fmla="*/ 217 h 238"/>
                <a:gd name="T64" fmla="*/ 243 w 275"/>
                <a:gd name="T65" fmla="*/ 222 h 238"/>
                <a:gd name="T66" fmla="*/ 31 w 275"/>
                <a:gd name="T67" fmla="*/ 222 h 238"/>
                <a:gd name="T68" fmla="*/ 21 w 275"/>
                <a:gd name="T69" fmla="*/ 217 h 238"/>
                <a:gd name="T70" fmla="*/ 17 w 275"/>
                <a:gd name="T71" fmla="*/ 207 h 238"/>
                <a:gd name="T72" fmla="*/ 17 w 275"/>
                <a:gd name="T73" fmla="*/ 93 h 238"/>
                <a:gd name="T74" fmla="*/ 21 w 275"/>
                <a:gd name="T75" fmla="*/ 83 h 238"/>
                <a:gd name="T76" fmla="*/ 31 w 275"/>
                <a:gd name="T77" fmla="*/ 78 h 238"/>
                <a:gd name="T78" fmla="*/ 54 w 275"/>
                <a:gd name="T79" fmla="*/ 78 h 238"/>
                <a:gd name="T80" fmla="*/ 76 w 275"/>
                <a:gd name="T81" fmla="*/ 92 h 238"/>
                <a:gd name="T82" fmla="*/ 194 w 275"/>
                <a:gd name="T83" fmla="*/ 92 h 238"/>
                <a:gd name="T84" fmla="*/ 215 w 275"/>
                <a:gd name="T85" fmla="*/ 78 h 238"/>
                <a:gd name="T86" fmla="*/ 243 w 275"/>
                <a:gd name="T87" fmla="*/ 78 h 238"/>
                <a:gd name="T88" fmla="*/ 254 w 275"/>
                <a:gd name="T89" fmla="*/ 83 h 238"/>
                <a:gd name="T90" fmla="*/ 258 w 275"/>
                <a:gd name="T91" fmla="*/ 93 h 238"/>
                <a:gd name="T92" fmla="*/ 258 w 275"/>
                <a:gd name="T93" fmla="*/ 207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75" h="238">
                  <a:moveTo>
                    <a:pt x="265" y="71"/>
                  </a:moveTo>
                  <a:cubicBezTo>
                    <a:pt x="260" y="65"/>
                    <a:pt x="252" y="62"/>
                    <a:pt x="243" y="62"/>
                  </a:cubicBezTo>
                  <a:cubicBezTo>
                    <a:pt x="217" y="62"/>
                    <a:pt x="217" y="62"/>
                    <a:pt x="217" y="62"/>
                  </a:cubicBezTo>
                  <a:cubicBezTo>
                    <a:pt x="215" y="51"/>
                    <a:pt x="205" y="43"/>
                    <a:pt x="194" y="43"/>
                  </a:cubicBezTo>
                  <a:cubicBezTo>
                    <a:pt x="172" y="43"/>
                    <a:pt x="172" y="43"/>
                    <a:pt x="172" y="43"/>
                  </a:cubicBezTo>
                  <a:cubicBezTo>
                    <a:pt x="155" y="30"/>
                    <a:pt x="148" y="15"/>
                    <a:pt x="145" y="0"/>
                  </a:cubicBezTo>
                  <a:cubicBezTo>
                    <a:pt x="138" y="0"/>
                    <a:pt x="132" y="0"/>
                    <a:pt x="126" y="0"/>
                  </a:cubicBezTo>
                  <a:cubicBezTo>
                    <a:pt x="123" y="20"/>
                    <a:pt x="114" y="33"/>
                    <a:pt x="100" y="43"/>
                  </a:cubicBezTo>
                  <a:cubicBezTo>
                    <a:pt x="76" y="44"/>
                    <a:pt x="76" y="44"/>
                    <a:pt x="76" y="44"/>
                  </a:cubicBezTo>
                  <a:cubicBezTo>
                    <a:pt x="65" y="44"/>
                    <a:pt x="56" y="51"/>
                    <a:pt x="53" y="62"/>
                  </a:cubicBezTo>
                  <a:cubicBezTo>
                    <a:pt x="31" y="62"/>
                    <a:pt x="31" y="62"/>
                    <a:pt x="31" y="62"/>
                  </a:cubicBezTo>
                  <a:cubicBezTo>
                    <a:pt x="23" y="62"/>
                    <a:pt x="15" y="65"/>
                    <a:pt x="9" y="71"/>
                  </a:cubicBezTo>
                  <a:cubicBezTo>
                    <a:pt x="3" y="77"/>
                    <a:pt x="0" y="84"/>
                    <a:pt x="0" y="93"/>
                  </a:cubicBezTo>
                  <a:cubicBezTo>
                    <a:pt x="0" y="207"/>
                    <a:pt x="0" y="207"/>
                    <a:pt x="0" y="207"/>
                  </a:cubicBezTo>
                  <a:cubicBezTo>
                    <a:pt x="0" y="215"/>
                    <a:pt x="3" y="223"/>
                    <a:pt x="9" y="229"/>
                  </a:cubicBezTo>
                  <a:cubicBezTo>
                    <a:pt x="15" y="235"/>
                    <a:pt x="23" y="238"/>
                    <a:pt x="31" y="238"/>
                  </a:cubicBezTo>
                  <a:cubicBezTo>
                    <a:pt x="243" y="238"/>
                    <a:pt x="243" y="238"/>
                    <a:pt x="243" y="238"/>
                  </a:cubicBezTo>
                  <a:cubicBezTo>
                    <a:pt x="252" y="238"/>
                    <a:pt x="260" y="235"/>
                    <a:pt x="265" y="229"/>
                  </a:cubicBezTo>
                  <a:cubicBezTo>
                    <a:pt x="271" y="223"/>
                    <a:pt x="275" y="215"/>
                    <a:pt x="275" y="207"/>
                  </a:cubicBezTo>
                  <a:cubicBezTo>
                    <a:pt x="275" y="93"/>
                    <a:pt x="275" y="93"/>
                    <a:pt x="275" y="93"/>
                  </a:cubicBezTo>
                  <a:cubicBezTo>
                    <a:pt x="275" y="84"/>
                    <a:pt x="271" y="77"/>
                    <a:pt x="265" y="71"/>
                  </a:cubicBezTo>
                  <a:close/>
                  <a:moveTo>
                    <a:pt x="77" y="50"/>
                  </a:moveTo>
                  <a:cubicBezTo>
                    <a:pt x="194" y="49"/>
                    <a:pt x="194" y="49"/>
                    <a:pt x="194" y="49"/>
                  </a:cubicBezTo>
                  <a:cubicBezTo>
                    <a:pt x="201" y="49"/>
                    <a:pt x="207" y="53"/>
                    <a:pt x="210" y="58"/>
                  </a:cubicBezTo>
                  <a:cubicBezTo>
                    <a:pt x="207" y="57"/>
                    <a:pt x="204" y="56"/>
                    <a:pt x="201" y="56"/>
                  </a:cubicBezTo>
                  <a:cubicBezTo>
                    <a:pt x="83" y="57"/>
                    <a:pt x="83" y="57"/>
                    <a:pt x="83" y="57"/>
                  </a:cubicBezTo>
                  <a:cubicBezTo>
                    <a:pt x="74" y="57"/>
                    <a:pt x="66" y="65"/>
                    <a:pt x="66" y="74"/>
                  </a:cubicBezTo>
                  <a:cubicBezTo>
                    <a:pt x="66" y="77"/>
                    <a:pt x="66" y="80"/>
                    <a:pt x="68" y="83"/>
                  </a:cubicBezTo>
                  <a:cubicBezTo>
                    <a:pt x="63" y="80"/>
                    <a:pt x="59" y="74"/>
                    <a:pt x="59" y="68"/>
                  </a:cubicBezTo>
                  <a:cubicBezTo>
                    <a:pt x="59" y="58"/>
                    <a:pt x="67" y="50"/>
                    <a:pt x="77" y="50"/>
                  </a:cubicBezTo>
                  <a:close/>
                  <a:moveTo>
                    <a:pt x="258" y="207"/>
                  </a:moveTo>
                  <a:cubicBezTo>
                    <a:pt x="258" y="211"/>
                    <a:pt x="256" y="214"/>
                    <a:pt x="254" y="217"/>
                  </a:cubicBezTo>
                  <a:cubicBezTo>
                    <a:pt x="251" y="220"/>
                    <a:pt x="247" y="222"/>
                    <a:pt x="243" y="222"/>
                  </a:cubicBezTo>
                  <a:cubicBezTo>
                    <a:pt x="31" y="222"/>
                    <a:pt x="31" y="222"/>
                    <a:pt x="31" y="222"/>
                  </a:cubicBezTo>
                  <a:cubicBezTo>
                    <a:pt x="27" y="222"/>
                    <a:pt x="24" y="220"/>
                    <a:pt x="21" y="217"/>
                  </a:cubicBezTo>
                  <a:cubicBezTo>
                    <a:pt x="18" y="214"/>
                    <a:pt x="17" y="211"/>
                    <a:pt x="17" y="207"/>
                  </a:cubicBezTo>
                  <a:cubicBezTo>
                    <a:pt x="17" y="93"/>
                    <a:pt x="17" y="93"/>
                    <a:pt x="17" y="93"/>
                  </a:cubicBezTo>
                  <a:cubicBezTo>
                    <a:pt x="17" y="89"/>
                    <a:pt x="18" y="85"/>
                    <a:pt x="21" y="83"/>
                  </a:cubicBezTo>
                  <a:cubicBezTo>
                    <a:pt x="24" y="80"/>
                    <a:pt x="27" y="78"/>
                    <a:pt x="31" y="78"/>
                  </a:cubicBezTo>
                  <a:cubicBezTo>
                    <a:pt x="54" y="78"/>
                    <a:pt x="54" y="78"/>
                    <a:pt x="54" y="78"/>
                  </a:cubicBezTo>
                  <a:cubicBezTo>
                    <a:pt x="58" y="87"/>
                    <a:pt x="67" y="92"/>
                    <a:pt x="76" y="92"/>
                  </a:cubicBezTo>
                  <a:cubicBezTo>
                    <a:pt x="194" y="92"/>
                    <a:pt x="194" y="92"/>
                    <a:pt x="194" y="92"/>
                  </a:cubicBezTo>
                  <a:cubicBezTo>
                    <a:pt x="203" y="92"/>
                    <a:pt x="211" y="86"/>
                    <a:pt x="215" y="78"/>
                  </a:cubicBezTo>
                  <a:cubicBezTo>
                    <a:pt x="243" y="78"/>
                    <a:pt x="243" y="78"/>
                    <a:pt x="243" y="78"/>
                  </a:cubicBezTo>
                  <a:cubicBezTo>
                    <a:pt x="247" y="78"/>
                    <a:pt x="251" y="80"/>
                    <a:pt x="254" y="83"/>
                  </a:cubicBezTo>
                  <a:cubicBezTo>
                    <a:pt x="256" y="85"/>
                    <a:pt x="258" y="89"/>
                    <a:pt x="258" y="93"/>
                  </a:cubicBezTo>
                  <a:lnTo>
                    <a:pt x="258" y="20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38" name="组合 37"/>
          <p:cNvGrpSpPr/>
          <p:nvPr/>
        </p:nvGrpSpPr>
        <p:grpSpPr>
          <a:xfrm>
            <a:off x="3006872" y="1311147"/>
            <a:ext cx="1525938" cy="1516360"/>
            <a:chOff x="3006872" y="1129208"/>
            <a:chExt cx="1525938" cy="1516360"/>
          </a:xfrm>
          <a:solidFill>
            <a:srgbClr val="197519"/>
          </a:solidFill>
        </p:grpSpPr>
        <p:sp>
          <p:nvSpPr>
            <p:cNvPr id="63" name="圆角矩形 26"/>
            <p:cNvSpPr/>
            <p:nvPr/>
          </p:nvSpPr>
          <p:spPr>
            <a:xfrm>
              <a:off x="3006872" y="1129208"/>
              <a:ext cx="1525938" cy="1516360"/>
            </a:xfrm>
            <a:custGeom>
              <a:avLst/>
              <a:gdLst/>
              <a:ahLst/>
              <a:cxnLst/>
              <a:rect l="l" t="t" r="r" b="b"/>
              <a:pathLst>
                <a:path w="1525938" h="1516360">
                  <a:moveTo>
                    <a:pt x="904603" y="0"/>
                  </a:moveTo>
                  <a:cubicBezTo>
                    <a:pt x="1058735" y="0"/>
                    <a:pt x="1184591" y="121065"/>
                    <a:pt x="1191155" y="273347"/>
                  </a:cubicBezTo>
                  <a:lnTo>
                    <a:pt x="1368771" y="273347"/>
                  </a:lnTo>
                  <a:cubicBezTo>
                    <a:pt x="1455572" y="273347"/>
                    <a:pt x="1525938" y="343713"/>
                    <a:pt x="1525938" y="430514"/>
                  </a:cubicBezTo>
                  <a:lnTo>
                    <a:pt x="1525938" y="611087"/>
                  </a:lnTo>
                  <a:lnTo>
                    <a:pt x="1507259" y="609204"/>
                  </a:lnTo>
                  <a:cubicBezTo>
                    <a:pt x="1348183" y="609204"/>
                    <a:pt x="1219227" y="738160"/>
                    <a:pt x="1219227" y="897236"/>
                  </a:cubicBezTo>
                  <a:cubicBezTo>
                    <a:pt x="1219227" y="1056312"/>
                    <a:pt x="1348183" y="1185268"/>
                    <a:pt x="1507259" y="1185268"/>
                  </a:cubicBezTo>
                  <a:cubicBezTo>
                    <a:pt x="1513562" y="1185268"/>
                    <a:pt x="1519818" y="1185066"/>
                    <a:pt x="1525938" y="1183385"/>
                  </a:cubicBezTo>
                  <a:lnTo>
                    <a:pt x="1525938" y="1359193"/>
                  </a:lnTo>
                  <a:cubicBezTo>
                    <a:pt x="1525938" y="1445994"/>
                    <a:pt x="1455572" y="1516360"/>
                    <a:pt x="1368771" y="1516360"/>
                  </a:cubicBezTo>
                  <a:lnTo>
                    <a:pt x="1191254" y="1516360"/>
                  </a:lnTo>
                  <a:lnTo>
                    <a:pt x="1192636" y="1502644"/>
                  </a:lnTo>
                  <a:cubicBezTo>
                    <a:pt x="1192636" y="1343568"/>
                    <a:pt x="1063680" y="1214612"/>
                    <a:pt x="904604" y="1214612"/>
                  </a:cubicBezTo>
                  <a:cubicBezTo>
                    <a:pt x="745528" y="1214612"/>
                    <a:pt x="616572" y="1343568"/>
                    <a:pt x="616572" y="1502644"/>
                  </a:cubicBezTo>
                  <a:cubicBezTo>
                    <a:pt x="616572" y="1507259"/>
                    <a:pt x="616681" y="1511848"/>
                    <a:pt x="617955" y="1516360"/>
                  </a:cubicBezTo>
                  <a:lnTo>
                    <a:pt x="426150" y="1516360"/>
                  </a:lnTo>
                  <a:cubicBezTo>
                    <a:pt x="339349" y="1516360"/>
                    <a:pt x="268983" y="1445994"/>
                    <a:pt x="268983" y="1359193"/>
                  </a:cubicBezTo>
                  <a:lnTo>
                    <a:pt x="268983" y="1183347"/>
                  </a:lnTo>
                  <a:cubicBezTo>
                    <a:pt x="118743" y="1174794"/>
                    <a:pt x="0" y="1049882"/>
                    <a:pt x="0" y="897235"/>
                  </a:cubicBezTo>
                  <a:cubicBezTo>
                    <a:pt x="0" y="744588"/>
                    <a:pt x="118743" y="619676"/>
                    <a:pt x="268983" y="611123"/>
                  </a:cubicBezTo>
                  <a:lnTo>
                    <a:pt x="268983" y="430514"/>
                  </a:lnTo>
                  <a:cubicBezTo>
                    <a:pt x="268983" y="343713"/>
                    <a:pt x="339349" y="273347"/>
                    <a:pt x="426150" y="273347"/>
                  </a:cubicBezTo>
                  <a:lnTo>
                    <a:pt x="618051" y="273347"/>
                  </a:lnTo>
                  <a:cubicBezTo>
                    <a:pt x="624616" y="121065"/>
                    <a:pt x="750471" y="0"/>
                    <a:pt x="904603"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4" name="TextBox 58"/>
            <p:cNvSpPr txBox="1"/>
            <p:nvPr/>
          </p:nvSpPr>
          <p:spPr>
            <a:xfrm>
              <a:off x="3542656" y="1649338"/>
              <a:ext cx="561372" cy="584775"/>
            </a:xfrm>
            <a:prstGeom prst="rect">
              <a:avLst/>
            </a:prstGeom>
            <a:grpFill/>
          </p:spPr>
          <p:txBody>
            <a:bodyPr wrap="none" rtlCol="0">
              <a:spAutoFit/>
            </a:bodyPr>
            <a:lstStyle/>
            <a:p>
              <a:r>
                <a:rPr lang="en-US" altLang="zh-CN" sz="3200" dirty="0">
                  <a:solidFill>
                    <a:prstClr val="white"/>
                  </a:solidFill>
                  <a:latin typeface="Impact" panose="020B0806030902050204" pitchFamily="34" charset="0"/>
                </a:rPr>
                <a:t>01</a:t>
              </a:r>
              <a:endParaRPr lang="zh-CN" altLang="en-US" sz="3200" dirty="0">
                <a:solidFill>
                  <a:prstClr val="white"/>
                </a:solidFill>
                <a:latin typeface="Impact" panose="020B0806030902050204" pitchFamily="34" charset="0"/>
              </a:endParaRPr>
            </a:p>
          </p:txBody>
        </p:sp>
      </p:grpSp>
      <p:grpSp>
        <p:nvGrpSpPr>
          <p:cNvPr id="65" name="组合 64"/>
          <p:cNvGrpSpPr/>
          <p:nvPr/>
        </p:nvGrpSpPr>
        <p:grpSpPr>
          <a:xfrm>
            <a:off x="4607328" y="1311147"/>
            <a:ext cx="1525938" cy="1516360"/>
            <a:chOff x="4607328" y="1129208"/>
            <a:chExt cx="1525938" cy="1516360"/>
          </a:xfrm>
          <a:solidFill>
            <a:srgbClr val="197519"/>
          </a:solidFill>
        </p:grpSpPr>
        <p:sp>
          <p:nvSpPr>
            <p:cNvPr id="66" name="圆角矩形 26"/>
            <p:cNvSpPr/>
            <p:nvPr/>
          </p:nvSpPr>
          <p:spPr>
            <a:xfrm flipH="1">
              <a:off x="4607328" y="1129208"/>
              <a:ext cx="1525938" cy="1516360"/>
            </a:xfrm>
            <a:custGeom>
              <a:avLst/>
              <a:gdLst/>
              <a:ahLst/>
              <a:cxnLst/>
              <a:rect l="l" t="t" r="r" b="b"/>
              <a:pathLst>
                <a:path w="1525938" h="1516360">
                  <a:moveTo>
                    <a:pt x="904603" y="0"/>
                  </a:moveTo>
                  <a:cubicBezTo>
                    <a:pt x="1058735" y="0"/>
                    <a:pt x="1184591" y="121065"/>
                    <a:pt x="1191155" y="273347"/>
                  </a:cubicBezTo>
                  <a:lnTo>
                    <a:pt x="1368771" y="273347"/>
                  </a:lnTo>
                  <a:cubicBezTo>
                    <a:pt x="1455572" y="273347"/>
                    <a:pt x="1525938" y="343713"/>
                    <a:pt x="1525938" y="430514"/>
                  </a:cubicBezTo>
                  <a:lnTo>
                    <a:pt x="1525938" y="611087"/>
                  </a:lnTo>
                  <a:lnTo>
                    <a:pt x="1507259" y="609204"/>
                  </a:lnTo>
                  <a:cubicBezTo>
                    <a:pt x="1348183" y="609204"/>
                    <a:pt x="1219227" y="738160"/>
                    <a:pt x="1219227" y="897236"/>
                  </a:cubicBezTo>
                  <a:cubicBezTo>
                    <a:pt x="1219227" y="1056312"/>
                    <a:pt x="1348183" y="1185268"/>
                    <a:pt x="1507259" y="1185268"/>
                  </a:cubicBezTo>
                  <a:cubicBezTo>
                    <a:pt x="1513562" y="1185268"/>
                    <a:pt x="1519818" y="1185066"/>
                    <a:pt x="1525938" y="1183385"/>
                  </a:cubicBezTo>
                  <a:lnTo>
                    <a:pt x="1525938" y="1359193"/>
                  </a:lnTo>
                  <a:cubicBezTo>
                    <a:pt x="1525938" y="1445994"/>
                    <a:pt x="1455572" y="1516360"/>
                    <a:pt x="1368771" y="1516360"/>
                  </a:cubicBezTo>
                  <a:lnTo>
                    <a:pt x="1191254" y="1516360"/>
                  </a:lnTo>
                  <a:lnTo>
                    <a:pt x="1192636" y="1502644"/>
                  </a:lnTo>
                  <a:cubicBezTo>
                    <a:pt x="1192636" y="1343568"/>
                    <a:pt x="1063680" y="1214612"/>
                    <a:pt x="904604" y="1214612"/>
                  </a:cubicBezTo>
                  <a:cubicBezTo>
                    <a:pt x="745528" y="1214612"/>
                    <a:pt x="616572" y="1343568"/>
                    <a:pt x="616572" y="1502644"/>
                  </a:cubicBezTo>
                  <a:cubicBezTo>
                    <a:pt x="616572" y="1507259"/>
                    <a:pt x="616681" y="1511848"/>
                    <a:pt x="617955" y="1516360"/>
                  </a:cubicBezTo>
                  <a:lnTo>
                    <a:pt x="426150" y="1516360"/>
                  </a:lnTo>
                  <a:cubicBezTo>
                    <a:pt x="339349" y="1516360"/>
                    <a:pt x="268983" y="1445994"/>
                    <a:pt x="268983" y="1359193"/>
                  </a:cubicBezTo>
                  <a:lnTo>
                    <a:pt x="268983" y="1183347"/>
                  </a:lnTo>
                  <a:cubicBezTo>
                    <a:pt x="118743" y="1174794"/>
                    <a:pt x="0" y="1049882"/>
                    <a:pt x="0" y="897235"/>
                  </a:cubicBezTo>
                  <a:cubicBezTo>
                    <a:pt x="0" y="744588"/>
                    <a:pt x="118743" y="619676"/>
                    <a:pt x="268983" y="611123"/>
                  </a:cubicBezTo>
                  <a:lnTo>
                    <a:pt x="268983" y="430514"/>
                  </a:lnTo>
                  <a:cubicBezTo>
                    <a:pt x="268983" y="343713"/>
                    <a:pt x="339349" y="273347"/>
                    <a:pt x="426150" y="273347"/>
                  </a:cubicBezTo>
                  <a:lnTo>
                    <a:pt x="618051" y="273347"/>
                  </a:lnTo>
                  <a:cubicBezTo>
                    <a:pt x="624616" y="121065"/>
                    <a:pt x="750471" y="0"/>
                    <a:pt x="904603"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7" name="TextBox 61"/>
            <p:cNvSpPr txBox="1"/>
            <p:nvPr/>
          </p:nvSpPr>
          <p:spPr>
            <a:xfrm>
              <a:off x="5089611" y="1649338"/>
              <a:ext cx="611065" cy="584775"/>
            </a:xfrm>
            <a:prstGeom prst="rect">
              <a:avLst/>
            </a:prstGeom>
            <a:grpFill/>
          </p:spPr>
          <p:txBody>
            <a:bodyPr wrap="none" rtlCol="0">
              <a:spAutoFit/>
            </a:bodyPr>
            <a:lstStyle/>
            <a:p>
              <a:r>
                <a:rPr lang="en-US" altLang="zh-CN" sz="3200" dirty="0">
                  <a:solidFill>
                    <a:prstClr val="white"/>
                  </a:solidFill>
                  <a:latin typeface="Impact" panose="020B0806030902050204" pitchFamily="34" charset="0"/>
                </a:rPr>
                <a:t>02</a:t>
              </a:r>
              <a:endParaRPr lang="zh-CN" altLang="en-US" sz="3200" dirty="0">
                <a:solidFill>
                  <a:prstClr val="white"/>
                </a:solidFill>
                <a:latin typeface="Impact" panose="020B0806030902050204" pitchFamily="34" charset="0"/>
              </a:endParaRPr>
            </a:p>
          </p:txBody>
        </p:sp>
      </p:grpSp>
      <p:grpSp>
        <p:nvGrpSpPr>
          <p:cNvPr id="68" name="组合 67"/>
          <p:cNvGrpSpPr/>
          <p:nvPr/>
        </p:nvGrpSpPr>
        <p:grpSpPr>
          <a:xfrm>
            <a:off x="4607329" y="2923265"/>
            <a:ext cx="1525938" cy="1516360"/>
            <a:chOff x="4607329" y="2741326"/>
            <a:chExt cx="1525938" cy="1516360"/>
          </a:xfrm>
          <a:solidFill>
            <a:srgbClr val="197519"/>
          </a:solidFill>
        </p:grpSpPr>
        <p:sp>
          <p:nvSpPr>
            <p:cNvPr id="69" name="圆角矩形 26"/>
            <p:cNvSpPr/>
            <p:nvPr/>
          </p:nvSpPr>
          <p:spPr>
            <a:xfrm flipH="1" flipV="1">
              <a:off x="4607329" y="2741326"/>
              <a:ext cx="1525938" cy="1516360"/>
            </a:xfrm>
            <a:custGeom>
              <a:avLst/>
              <a:gdLst/>
              <a:ahLst/>
              <a:cxnLst/>
              <a:rect l="l" t="t" r="r" b="b"/>
              <a:pathLst>
                <a:path w="1525938" h="1516360">
                  <a:moveTo>
                    <a:pt x="904603" y="0"/>
                  </a:moveTo>
                  <a:cubicBezTo>
                    <a:pt x="1058735" y="0"/>
                    <a:pt x="1184591" y="121065"/>
                    <a:pt x="1191155" y="273347"/>
                  </a:cubicBezTo>
                  <a:lnTo>
                    <a:pt x="1368771" y="273347"/>
                  </a:lnTo>
                  <a:cubicBezTo>
                    <a:pt x="1455572" y="273347"/>
                    <a:pt x="1525938" y="343713"/>
                    <a:pt x="1525938" y="430514"/>
                  </a:cubicBezTo>
                  <a:lnTo>
                    <a:pt x="1525938" y="611087"/>
                  </a:lnTo>
                  <a:lnTo>
                    <a:pt x="1507259" y="609204"/>
                  </a:lnTo>
                  <a:cubicBezTo>
                    <a:pt x="1348183" y="609204"/>
                    <a:pt x="1219227" y="738160"/>
                    <a:pt x="1219227" y="897236"/>
                  </a:cubicBezTo>
                  <a:cubicBezTo>
                    <a:pt x="1219227" y="1056312"/>
                    <a:pt x="1348183" y="1185268"/>
                    <a:pt x="1507259" y="1185268"/>
                  </a:cubicBezTo>
                  <a:cubicBezTo>
                    <a:pt x="1513562" y="1185268"/>
                    <a:pt x="1519818" y="1185066"/>
                    <a:pt x="1525938" y="1183385"/>
                  </a:cubicBezTo>
                  <a:lnTo>
                    <a:pt x="1525938" y="1359193"/>
                  </a:lnTo>
                  <a:cubicBezTo>
                    <a:pt x="1525938" y="1445994"/>
                    <a:pt x="1455572" y="1516360"/>
                    <a:pt x="1368771" y="1516360"/>
                  </a:cubicBezTo>
                  <a:lnTo>
                    <a:pt x="1191254" y="1516360"/>
                  </a:lnTo>
                  <a:lnTo>
                    <a:pt x="1192636" y="1502644"/>
                  </a:lnTo>
                  <a:cubicBezTo>
                    <a:pt x="1192636" y="1343568"/>
                    <a:pt x="1063680" y="1214612"/>
                    <a:pt x="904604" y="1214612"/>
                  </a:cubicBezTo>
                  <a:cubicBezTo>
                    <a:pt x="745528" y="1214612"/>
                    <a:pt x="616572" y="1343568"/>
                    <a:pt x="616572" y="1502644"/>
                  </a:cubicBezTo>
                  <a:cubicBezTo>
                    <a:pt x="616572" y="1507259"/>
                    <a:pt x="616681" y="1511848"/>
                    <a:pt x="617955" y="1516360"/>
                  </a:cubicBezTo>
                  <a:lnTo>
                    <a:pt x="426150" y="1516360"/>
                  </a:lnTo>
                  <a:cubicBezTo>
                    <a:pt x="339349" y="1516360"/>
                    <a:pt x="268983" y="1445994"/>
                    <a:pt x="268983" y="1359193"/>
                  </a:cubicBezTo>
                  <a:lnTo>
                    <a:pt x="268983" y="1183347"/>
                  </a:lnTo>
                  <a:cubicBezTo>
                    <a:pt x="118743" y="1174794"/>
                    <a:pt x="0" y="1049882"/>
                    <a:pt x="0" y="897235"/>
                  </a:cubicBezTo>
                  <a:cubicBezTo>
                    <a:pt x="0" y="744588"/>
                    <a:pt x="118743" y="619676"/>
                    <a:pt x="268983" y="611123"/>
                  </a:cubicBezTo>
                  <a:lnTo>
                    <a:pt x="268983" y="430514"/>
                  </a:lnTo>
                  <a:cubicBezTo>
                    <a:pt x="268983" y="343713"/>
                    <a:pt x="339349" y="273347"/>
                    <a:pt x="426150" y="273347"/>
                  </a:cubicBezTo>
                  <a:lnTo>
                    <a:pt x="618051" y="273347"/>
                  </a:lnTo>
                  <a:cubicBezTo>
                    <a:pt x="624616" y="121065"/>
                    <a:pt x="750471" y="0"/>
                    <a:pt x="904603"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0" name="TextBox 64"/>
            <p:cNvSpPr txBox="1"/>
            <p:nvPr/>
          </p:nvSpPr>
          <p:spPr>
            <a:xfrm>
              <a:off x="5089611" y="3139103"/>
              <a:ext cx="622286" cy="584775"/>
            </a:xfrm>
            <a:prstGeom prst="rect">
              <a:avLst/>
            </a:prstGeom>
            <a:grpFill/>
          </p:spPr>
          <p:txBody>
            <a:bodyPr wrap="none" rtlCol="0">
              <a:spAutoFit/>
            </a:bodyPr>
            <a:lstStyle/>
            <a:p>
              <a:r>
                <a:rPr lang="en-US" altLang="zh-CN" sz="3200" dirty="0">
                  <a:solidFill>
                    <a:prstClr val="white"/>
                  </a:solidFill>
                  <a:latin typeface="Impact" panose="020B0806030902050204" pitchFamily="34" charset="0"/>
                </a:rPr>
                <a:t>03</a:t>
              </a:r>
              <a:endParaRPr lang="zh-CN" altLang="en-US" sz="3200" dirty="0">
                <a:solidFill>
                  <a:prstClr val="white"/>
                </a:solidFill>
                <a:latin typeface="Impact" panose="020B0806030902050204" pitchFamily="34" charset="0"/>
              </a:endParaRPr>
            </a:p>
          </p:txBody>
        </p:sp>
      </p:grpSp>
      <p:grpSp>
        <p:nvGrpSpPr>
          <p:cNvPr id="71" name="组合 70"/>
          <p:cNvGrpSpPr/>
          <p:nvPr/>
        </p:nvGrpSpPr>
        <p:grpSpPr>
          <a:xfrm>
            <a:off x="3006872" y="2927598"/>
            <a:ext cx="1525938" cy="1516360"/>
            <a:chOff x="3006872" y="2745660"/>
            <a:chExt cx="1525938" cy="1516360"/>
          </a:xfrm>
          <a:solidFill>
            <a:srgbClr val="197519"/>
          </a:solidFill>
        </p:grpSpPr>
        <p:sp>
          <p:nvSpPr>
            <p:cNvPr id="72" name="圆角矩形 26"/>
            <p:cNvSpPr/>
            <p:nvPr/>
          </p:nvSpPr>
          <p:spPr>
            <a:xfrm flipV="1">
              <a:off x="3006872" y="2745660"/>
              <a:ext cx="1525938" cy="1516360"/>
            </a:xfrm>
            <a:custGeom>
              <a:avLst/>
              <a:gdLst/>
              <a:ahLst/>
              <a:cxnLst/>
              <a:rect l="l" t="t" r="r" b="b"/>
              <a:pathLst>
                <a:path w="1525938" h="1516360">
                  <a:moveTo>
                    <a:pt x="904603" y="0"/>
                  </a:moveTo>
                  <a:cubicBezTo>
                    <a:pt x="1058735" y="0"/>
                    <a:pt x="1184591" y="121065"/>
                    <a:pt x="1191155" y="273347"/>
                  </a:cubicBezTo>
                  <a:lnTo>
                    <a:pt x="1368771" y="273347"/>
                  </a:lnTo>
                  <a:cubicBezTo>
                    <a:pt x="1455572" y="273347"/>
                    <a:pt x="1525938" y="343713"/>
                    <a:pt x="1525938" y="430514"/>
                  </a:cubicBezTo>
                  <a:lnTo>
                    <a:pt x="1525938" y="611087"/>
                  </a:lnTo>
                  <a:lnTo>
                    <a:pt x="1507259" y="609204"/>
                  </a:lnTo>
                  <a:cubicBezTo>
                    <a:pt x="1348183" y="609204"/>
                    <a:pt x="1219227" y="738160"/>
                    <a:pt x="1219227" y="897236"/>
                  </a:cubicBezTo>
                  <a:cubicBezTo>
                    <a:pt x="1219227" y="1056312"/>
                    <a:pt x="1348183" y="1185268"/>
                    <a:pt x="1507259" y="1185268"/>
                  </a:cubicBezTo>
                  <a:cubicBezTo>
                    <a:pt x="1513562" y="1185268"/>
                    <a:pt x="1519818" y="1185066"/>
                    <a:pt x="1525938" y="1183385"/>
                  </a:cubicBezTo>
                  <a:lnTo>
                    <a:pt x="1525938" y="1359193"/>
                  </a:lnTo>
                  <a:cubicBezTo>
                    <a:pt x="1525938" y="1445994"/>
                    <a:pt x="1455572" y="1516360"/>
                    <a:pt x="1368771" y="1516360"/>
                  </a:cubicBezTo>
                  <a:lnTo>
                    <a:pt x="1191254" y="1516360"/>
                  </a:lnTo>
                  <a:lnTo>
                    <a:pt x="1192636" y="1502644"/>
                  </a:lnTo>
                  <a:cubicBezTo>
                    <a:pt x="1192636" y="1343568"/>
                    <a:pt x="1063680" y="1214612"/>
                    <a:pt x="904604" y="1214612"/>
                  </a:cubicBezTo>
                  <a:cubicBezTo>
                    <a:pt x="745528" y="1214612"/>
                    <a:pt x="616572" y="1343568"/>
                    <a:pt x="616572" y="1502644"/>
                  </a:cubicBezTo>
                  <a:cubicBezTo>
                    <a:pt x="616572" y="1507259"/>
                    <a:pt x="616681" y="1511848"/>
                    <a:pt x="617955" y="1516360"/>
                  </a:cubicBezTo>
                  <a:lnTo>
                    <a:pt x="426150" y="1516360"/>
                  </a:lnTo>
                  <a:cubicBezTo>
                    <a:pt x="339349" y="1516360"/>
                    <a:pt x="268983" y="1445994"/>
                    <a:pt x="268983" y="1359193"/>
                  </a:cubicBezTo>
                  <a:lnTo>
                    <a:pt x="268983" y="1183347"/>
                  </a:lnTo>
                  <a:cubicBezTo>
                    <a:pt x="118743" y="1174794"/>
                    <a:pt x="0" y="1049882"/>
                    <a:pt x="0" y="897235"/>
                  </a:cubicBezTo>
                  <a:cubicBezTo>
                    <a:pt x="0" y="744588"/>
                    <a:pt x="118743" y="619676"/>
                    <a:pt x="268983" y="611123"/>
                  </a:cubicBezTo>
                  <a:lnTo>
                    <a:pt x="268983" y="430514"/>
                  </a:lnTo>
                  <a:cubicBezTo>
                    <a:pt x="268983" y="343713"/>
                    <a:pt x="339349" y="273347"/>
                    <a:pt x="426150" y="273347"/>
                  </a:cubicBezTo>
                  <a:lnTo>
                    <a:pt x="618051" y="273347"/>
                  </a:lnTo>
                  <a:cubicBezTo>
                    <a:pt x="624616" y="121065"/>
                    <a:pt x="750471" y="0"/>
                    <a:pt x="904603"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3" name="TextBox 67"/>
            <p:cNvSpPr txBox="1"/>
            <p:nvPr/>
          </p:nvSpPr>
          <p:spPr>
            <a:xfrm>
              <a:off x="3542656" y="3139103"/>
              <a:ext cx="609462" cy="584775"/>
            </a:xfrm>
            <a:prstGeom prst="rect">
              <a:avLst/>
            </a:prstGeom>
            <a:grpFill/>
          </p:spPr>
          <p:txBody>
            <a:bodyPr wrap="none" rtlCol="0">
              <a:spAutoFit/>
            </a:bodyPr>
            <a:lstStyle/>
            <a:p>
              <a:r>
                <a:rPr lang="en-US" altLang="zh-CN" sz="3200" dirty="0">
                  <a:solidFill>
                    <a:prstClr val="white"/>
                  </a:solidFill>
                  <a:latin typeface="Impact" panose="020B0806030902050204" pitchFamily="34" charset="0"/>
                </a:rPr>
                <a:t>04</a:t>
              </a:r>
              <a:endParaRPr lang="zh-CN" altLang="en-US" sz="3200" dirty="0">
                <a:solidFill>
                  <a:prstClr val="white"/>
                </a:solidFill>
                <a:latin typeface="Impact" panose="020B0806030902050204" pitchFamily="34" charset="0"/>
              </a:endParaRPr>
            </a:p>
          </p:txBody>
        </p:sp>
      </p:grpSp>
      <p:cxnSp>
        <p:nvCxnSpPr>
          <p:cNvPr id="74" name="直接连接符 73"/>
          <p:cNvCxnSpPr/>
          <p:nvPr/>
        </p:nvCxnSpPr>
        <p:spPr>
          <a:xfrm flipH="1">
            <a:off x="2577260" y="2222273"/>
            <a:ext cx="720080" cy="0"/>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75" name="矩形 1"/>
          <p:cNvSpPr>
            <a:spLocks noChangeArrowheads="1"/>
          </p:cNvSpPr>
          <p:nvPr/>
        </p:nvSpPr>
        <p:spPr bwMode="auto">
          <a:xfrm>
            <a:off x="683568" y="1901786"/>
            <a:ext cx="189369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在此处添加详细描述文本，尽量与标题文本语言风格相符合，语言描述尽量简洁生动</a:t>
            </a:r>
            <a:r>
              <a:rPr lang="zh-CN" altLang="en-US" sz="10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a:t>
            </a:r>
          </a:p>
        </p:txBody>
      </p:sp>
      <p:cxnSp>
        <p:nvCxnSpPr>
          <p:cNvPr id="76" name="直接连接符 75"/>
          <p:cNvCxnSpPr/>
          <p:nvPr/>
        </p:nvCxnSpPr>
        <p:spPr>
          <a:xfrm flipH="1">
            <a:off x="5868144" y="2222273"/>
            <a:ext cx="515214" cy="0"/>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77" name="矩形 1"/>
          <p:cNvSpPr>
            <a:spLocks noChangeArrowheads="1"/>
          </p:cNvSpPr>
          <p:nvPr/>
        </p:nvSpPr>
        <p:spPr bwMode="auto">
          <a:xfrm>
            <a:off x="6386246" y="1901786"/>
            <a:ext cx="189369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在此处添加详细描述文本，尽量与标题文本语言风格相符合，语言描述尽量简洁生动</a:t>
            </a:r>
            <a:r>
              <a:rPr lang="zh-CN" altLang="en-US" sz="10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a:t>
            </a:r>
          </a:p>
        </p:txBody>
      </p:sp>
      <p:cxnSp>
        <p:nvCxnSpPr>
          <p:cNvPr id="78" name="直接连接符 77"/>
          <p:cNvCxnSpPr/>
          <p:nvPr/>
        </p:nvCxnSpPr>
        <p:spPr>
          <a:xfrm flipH="1">
            <a:off x="5868144" y="3530212"/>
            <a:ext cx="515214" cy="0"/>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79" name="矩形 1"/>
          <p:cNvSpPr>
            <a:spLocks noChangeArrowheads="1"/>
          </p:cNvSpPr>
          <p:nvPr/>
        </p:nvSpPr>
        <p:spPr bwMode="auto">
          <a:xfrm>
            <a:off x="6386246" y="3209724"/>
            <a:ext cx="189369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在此处添加详细描述文本，尽量与标题文本语言风格相符合，语言描述尽量简洁生动</a:t>
            </a:r>
            <a:r>
              <a:rPr lang="zh-CN" altLang="en-US" sz="10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a:t>
            </a:r>
          </a:p>
        </p:txBody>
      </p:sp>
      <p:cxnSp>
        <p:nvCxnSpPr>
          <p:cNvPr id="80" name="直接连接符 79"/>
          <p:cNvCxnSpPr/>
          <p:nvPr/>
        </p:nvCxnSpPr>
        <p:spPr>
          <a:xfrm flipH="1">
            <a:off x="2577260" y="3530212"/>
            <a:ext cx="720080" cy="0"/>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1" name="矩形 1"/>
          <p:cNvSpPr>
            <a:spLocks noChangeArrowheads="1"/>
          </p:cNvSpPr>
          <p:nvPr/>
        </p:nvSpPr>
        <p:spPr bwMode="auto">
          <a:xfrm>
            <a:off x="683568" y="3209724"/>
            <a:ext cx="189369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在此处添加详细描述文本，尽量与标题文本语言风格相符合，语言描述尽量简洁生动</a:t>
            </a:r>
            <a:r>
              <a:rPr lang="zh-CN" altLang="en-US" sz="10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a:t>
            </a:r>
          </a:p>
        </p:txBody>
      </p:sp>
    </p:spTree>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ppt_x</p:attrName>
                                            </p:attrNameLst>
                                          </p:cBhvr>
                                          <p:tavLst>
                                            <p:tav tm="0">
                                              <p:val>
                                                <p:strVal val="0-#ppt_w/2"/>
                                              </p:val>
                                            </p:tav>
                                            <p:tav tm="100000">
                                              <p:val>
                                                <p:strVal val="#ppt_x"/>
                                              </p:val>
                                            </p:tav>
                                          </p:tavLst>
                                        </p:anim>
                                        <p:anim calcmode="lin" valueType="num">
                                          <p:cBhvr>
                                            <p:cTn id="8" dur="500" fill="hold"/>
                                            <p:tgtEl>
                                              <p:spTgt spid="2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p:cTn id="11" dur="500" fill="hold"/>
                                            <p:tgtEl>
                                              <p:spTgt spid="29"/>
                                            </p:tgtEl>
                                            <p:attrNameLst>
                                              <p:attrName>ppt_x</p:attrName>
                                            </p:attrNameLst>
                                          </p:cBhvr>
                                          <p:tavLst>
                                            <p:tav tm="0">
                                              <p:val>
                                                <p:strVal val="0-#ppt_w/2"/>
                                              </p:val>
                                            </p:tav>
                                            <p:tav tm="100000">
                                              <p:val>
                                                <p:strVal val="#ppt_x"/>
                                              </p:val>
                                            </p:tav>
                                          </p:tavLst>
                                        </p:anim>
                                        <p:anim calcmode="lin" valueType="num">
                                          <p:cBhvr>
                                            <p:cTn id="12" dur="500" fill="hold"/>
                                            <p:tgtEl>
                                              <p:spTgt spid="2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p:cTn id="15" dur="500" fill="hold"/>
                                            <p:tgtEl>
                                              <p:spTgt spid="30"/>
                                            </p:tgtEl>
                                            <p:attrNameLst>
                                              <p:attrName>ppt_x</p:attrName>
                                            </p:attrNameLst>
                                          </p:cBhvr>
                                          <p:tavLst>
                                            <p:tav tm="0">
                                              <p:val>
                                                <p:strVal val="0-#ppt_w/2"/>
                                              </p:val>
                                            </p:tav>
                                            <p:tav tm="100000">
                                              <p:val>
                                                <p:strVal val="#ppt_x"/>
                                              </p:val>
                                            </p:tav>
                                          </p:tavLst>
                                        </p:anim>
                                        <p:anim calcmode="lin" valueType="num">
                                          <p:cBhvr>
                                            <p:cTn id="16" dur="500" fill="hold"/>
                                            <p:tgtEl>
                                              <p:spTgt spid="30"/>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p:cTn id="19" dur="500" fill="hold"/>
                                            <p:tgtEl>
                                              <p:spTgt spid="31"/>
                                            </p:tgtEl>
                                            <p:attrNameLst>
                                              <p:attrName>ppt_x</p:attrName>
                                            </p:attrNameLst>
                                          </p:cBhvr>
                                          <p:tavLst>
                                            <p:tav tm="0">
                                              <p:val>
                                                <p:strVal val="0-#ppt_w/2"/>
                                              </p:val>
                                            </p:tav>
                                            <p:tav tm="100000">
                                              <p:val>
                                                <p:strVal val="#ppt_x"/>
                                              </p:val>
                                            </p:tav>
                                          </p:tavLst>
                                        </p:anim>
                                        <p:anim calcmode="lin" valueType="num">
                                          <p:cBhvr>
                                            <p:cTn id="20" dur="500" fill="hold"/>
                                            <p:tgtEl>
                                              <p:spTgt spid="31"/>
                                            </p:tgtEl>
                                            <p:attrNameLst>
                                              <p:attrName>ppt_y</p:attrName>
                                            </p:attrNameLst>
                                          </p:cBhvr>
                                          <p:tavLst>
                                            <p:tav tm="0">
                                              <p:val>
                                                <p:strVal val="#ppt_y"/>
                                              </p:val>
                                            </p:tav>
                                            <p:tav tm="100000">
                                              <p:val>
                                                <p:strVal val="#ppt_y"/>
                                              </p:val>
                                            </p:tav>
                                          </p:tavLst>
                                        </p:anim>
                                      </p:childTnLst>
                                    </p:cTn>
                                  </p:par>
                                  <p:par>
                                    <p:cTn id="21" presetID="8" presetClass="emph" presetSubtype="0" fill="hold" grpId="1" nodeType="withEffect">
                                      <p:stCondLst>
                                        <p:cond delay="0"/>
                                      </p:stCondLst>
                                      <p:childTnLst>
                                        <p:animRot by="21600000">
                                          <p:cBhvr>
                                            <p:cTn id="22" dur="500" fill="hold"/>
                                            <p:tgtEl>
                                              <p:spTgt spid="28"/>
                                            </p:tgtEl>
                                            <p:attrNameLst>
                                              <p:attrName>r</p:attrName>
                                            </p:attrNameLst>
                                          </p:cBhvr>
                                        </p:animRot>
                                      </p:childTnLst>
                                    </p:cTn>
                                  </p:par>
                                  <p:par>
                                    <p:cTn id="23" presetID="8" presetClass="emph" presetSubtype="0" fill="hold" grpId="1" nodeType="withEffect">
                                      <p:stCondLst>
                                        <p:cond delay="0"/>
                                      </p:stCondLst>
                                      <p:childTnLst>
                                        <p:animRot by="21600000">
                                          <p:cBhvr>
                                            <p:cTn id="24" dur="500" fill="hold"/>
                                            <p:tgtEl>
                                              <p:spTgt spid="29"/>
                                            </p:tgtEl>
                                            <p:attrNameLst>
                                              <p:attrName>r</p:attrName>
                                            </p:attrNameLst>
                                          </p:cBhvr>
                                        </p:animRot>
                                      </p:childTnLst>
                                    </p:cTn>
                                  </p:par>
                                  <p:par>
                                    <p:cTn id="25" presetID="8" presetClass="emph" presetSubtype="0" fill="hold" grpId="1" nodeType="withEffect">
                                      <p:stCondLst>
                                        <p:cond delay="0"/>
                                      </p:stCondLst>
                                      <p:childTnLst>
                                        <p:animRot by="21600000">
                                          <p:cBhvr>
                                            <p:cTn id="26" dur="500" fill="hold"/>
                                            <p:tgtEl>
                                              <p:spTgt spid="30"/>
                                            </p:tgtEl>
                                            <p:attrNameLst>
                                              <p:attrName>r</p:attrName>
                                            </p:attrNameLst>
                                          </p:cBhvr>
                                        </p:animRot>
                                      </p:childTnLst>
                                    </p:cTn>
                                  </p:par>
                                  <p:par>
                                    <p:cTn id="27" presetID="8" presetClass="emph" presetSubtype="0" fill="hold" grpId="1" nodeType="withEffect">
                                      <p:stCondLst>
                                        <p:cond delay="0"/>
                                      </p:stCondLst>
                                      <p:childTnLst>
                                        <p:animRot by="21600000">
                                          <p:cBhvr>
                                            <p:cTn id="28" dur="500" fill="hold"/>
                                            <p:tgtEl>
                                              <p:spTgt spid="31"/>
                                            </p:tgtEl>
                                            <p:attrNameLst>
                                              <p:attrName>r</p:attrName>
                                            </p:attrNameLst>
                                          </p:cBhvr>
                                        </p:animRot>
                                      </p:childTnLst>
                                    </p:cTn>
                                  </p:par>
                                  <p:par>
                                    <p:cTn id="29" presetID="10" presetClass="entr" presetSubtype="0" fill="hold" grpId="0" nodeType="withEffect">
                                      <p:stCondLst>
                                        <p:cond delay="300"/>
                                      </p:stCondLst>
                                      <p:childTnLst>
                                        <p:set>
                                          <p:cBhvr>
                                            <p:cTn id="30" dur="1" fill="hold">
                                              <p:stCondLst>
                                                <p:cond delay="0"/>
                                              </p:stCondLst>
                                            </p:cTn>
                                            <p:tgtEl>
                                              <p:spTgt spid="27"/>
                                            </p:tgtEl>
                                            <p:attrNameLst>
                                              <p:attrName>style.visibility</p:attrName>
                                            </p:attrNameLst>
                                          </p:cBhvr>
                                          <p:to>
                                            <p:strVal val="visible"/>
                                          </p:to>
                                        </p:set>
                                        <p:animEffect transition="in" filter="fade">
                                          <p:cBhvr>
                                            <p:cTn id="31" dur="500"/>
                                            <p:tgtEl>
                                              <p:spTgt spid="27"/>
                                            </p:tgtEl>
                                          </p:cBhvr>
                                        </p:animEffect>
                                      </p:childTnLst>
                                    </p:cTn>
                                  </p:par>
                                </p:childTnLst>
                              </p:cTn>
                            </p:par>
                            <p:par>
                              <p:cTn id="32" fill="hold">
                                <p:stCondLst>
                                  <p:cond delay="800"/>
                                </p:stCondLst>
                                <p:childTnLst>
                                  <p:par>
                                    <p:cTn id="33" presetID="2" presetClass="entr" presetSubtype="9" fill="hold" nodeType="afterEffect" p14:presetBounceEnd="62000">
                                      <p:stCondLst>
                                        <p:cond delay="0"/>
                                      </p:stCondLst>
                                      <p:childTnLst>
                                        <p:set>
                                          <p:cBhvr>
                                            <p:cTn id="34" dur="1" fill="hold">
                                              <p:stCondLst>
                                                <p:cond delay="0"/>
                                              </p:stCondLst>
                                            </p:cTn>
                                            <p:tgtEl>
                                              <p:spTgt spid="38"/>
                                            </p:tgtEl>
                                            <p:attrNameLst>
                                              <p:attrName>style.visibility</p:attrName>
                                            </p:attrNameLst>
                                          </p:cBhvr>
                                          <p:to>
                                            <p:strVal val="visible"/>
                                          </p:to>
                                        </p:set>
                                        <p:anim calcmode="lin" valueType="num" p14:bounceEnd="62000">
                                          <p:cBhvr additive="base">
                                            <p:cTn id="35" dur="400" fill="hold"/>
                                            <p:tgtEl>
                                              <p:spTgt spid="38"/>
                                            </p:tgtEl>
                                            <p:attrNameLst>
                                              <p:attrName>ppt_x</p:attrName>
                                            </p:attrNameLst>
                                          </p:cBhvr>
                                          <p:tavLst>
                                            <p:tav tm="0">
                                              <p:val>
                                                <p:strVal val="0-#ppt_w/2"/>
                                              </p:val>
                                            </p:tav>
                                            <p:tav tm="100000">
                                              <p:val>
                                                <p:strVal val="#ppt_x"/>
                                              </p:val>
                                            </p:tav>
                                          </p:tavLst>
                                        </p:anim>
                                        <p:anim calcmode="lin" valueType="num" p14:bounceEnd="62000">
                                          <p:cBhvr additive="base">
                                            <p:cTn id="36" dur="400" fill="hold"/>
                                            <p:tgtEl>
                                              <p:spTgt spid="38"/>
                                            </p:tgtEl>
                                            <p:attrNameLst>
                                              <p:attrName>ppt_y</p:attrName>
                                            </p:attrNameLst>
                                          </p:cBhvr>
                                          <p:tavLst>
                                            <p:tav tm="0">
                                              <p:val>
                                                <p:strVal val="0-#ppt_h/2"/>
                                              </p:val>
                                            </p:tav>
                                            <p:tav tm="100000">
                                              <p:val>
                                                <p:strVal val="#ppt_y"/>
                                              </p:val>
                                            </p:tav>
                                          </p:tavLst>
                                        </p:anim>
                                      </p:childTnLst>
                                    </p:cTn>
                                  </p:par>
                                  <p:par>
                                    <p:cTn id="37" presetID="2" presetClass="entr" presetSubtype="3" fill="hold" nodeType="withEffect" p14:presetBounceEnd="62000">
                                      <p:stCondLst>
                                        <p:cond delay="0"/>
                                      </p:stCondLst>
                                      <p:childTnLst>
                                        <p:set>
                                          <p:cBhvr>
                                            <p:cTn id="38" dur="1" fill="hold">
                                              <p:stCondLst>
                                                <p:cond delay="0"/>
                                              </p:stCondLst>
                                            </p:cTn>
                                            <p:tgtEl>
                                              <p:spTgt spid="65"/>
                                            </p:tgtEl>
                                            <p:attrNameLst>
                                              <p:attrName>style.visibility</p:attrName>
                                            </p:attrNameLst>
                                          </p:cBhvr>
                                          <p:to>
                                            <p:strVal val="visible"/>
                                          </p:to>
                                        </p:set>
                                        <p:anim calcmode="lin" valueType="num" p14:bounceEnd="62000">
                                          <p:cBhvr additive="base">
                                            <p:cTn id="39" dur="400" fill="hold"/>
                                            <p:tgtEl>
                                              <p:spTgt spid="65"/>
                                            </p:tgtEl>
                                            <p:attrNameLst>
                                              <p:attrName>ppt_x</p:attrName>
                                            </p:attrNameLst>
                                          </p:cBhvr>
                                          <p:tavLst>
                                            <p:tav tm="0">
                                              <p:val>
                                                <p:strVal val="1+#ppt_w/2"/>
                                              </p:val>
                                            </p:tav>
                                            <p:tav tm="100000">
                                              <p:val>
                                                <p:strVal val="#ppt_x"/>
                                              </p:val>
                                            </p:tav>
                                          </p:tavLst>
                                        </p:anim>
                                        <p:anim calcmode="lin" valueType="num" p14:bounceEnd="62000">
                                          <p:cBhvr additive="base">
                                            <p:cTn id="40" dur="400" fill="hold"/>
                                            <p:tgtEl>
                                              <p:spTgt spid="65"/>
                                            </p:tgtEl>
                                            <p:attrNameLst>
                                              <p:attrName>ppt_y</p:attrName>
                                            </p:attrNameLst>
                                          </p:cBhvr>
                                          <p:tavLst>
                                            <p:tav tm="0">
                                              <p:val>
                                                <p:strVal val="0-#ppt_h/2"/>
                                              </p:val>
                                            </p:tav>
                                            <p:tav tm="100000">
                                              <p:val>
                                                <p:strVal val="#ppt_y"/>
                                              </p:val>
                                            </p:tav>
                                          </p:tavLst>
                                        </p:anim>
                                      </p:childTnLst>
                                    </p:cTn>
                                  </p:par>
                                  <p:par>
                                    <p:cTn id="41" presetID="2" presetClass="entr" presetSubtype="6" fill="hold" nodeType="withEffect" p14:presetBounceEnd="62000">
                                      <p:stCondLst>
                                        <p:cond delay="0"/>
                                      </p:stCondLst>
                                      <p:childTnLst>
                                        <p:set>
                                          <p:cBhvr>
                                            <p:cTn id="42" dur="1" fill="hold">
                                              <p:stCondLst>
                                                <p:cond delay="0"/>
                                              </p:stCondLst>
                                            </p:cTn>
                                            <p:tgtEl>
                                              <p:spTgt spid="68"/>
                                            </p:tgtEl>
                                            <p:attrNameLst>
                                              <p:attrName>style.visibility</p:attrName>
                                            </p:attrNameLst>
                                          </p:cBhvr>
                                          <p:to>
                                            <p:strVal val="visible"/>
                                          </p:to>
                                        </p:set>
                                        <p:anim calcmode="lin" valueType="num" p14:bounceEnd="62000">
                                          <p:cBhvr additive="base">
                                            <p:cTn id="43" dur="400" fill="hold"/>
                                            <p:tgtEl>
                                              <p:spTgt spid="68"/>
                                            </p:tgtEl>
                                            <p:attrNameLst>
                                              <p:attrName>ppt_x</p:attrName>
                                            </p:attrNameLst>
                                          </p:cBhvr>
                                          <p:tavLst>
                                            <p:tav tm="0">
                                              <p:val>
                                                <p:strVal val="1+#ppt_w/2"/>
                                              </p:val>
                                            </p:tav>
                                            <p:tav tm="100000">
                                              <p:val>
                                                <p:strVal val="#ppt_x"/>
                                              </p:val>
                                            </p:tav>
                                          </p:tavLst>
                                        </p:anim>
                                        <p:anim calcmode="lin" valueType="num" p14:bounceEnd="62000">
                                          <p:cBhvr additive="base">
                                            <p:cTn id="44" dur="400" fill="hold"/>
                                            <p:tgtEl>
                                              <p:spTgt spid="68"/>
                                            </p:tgtEl>
                                            <p:attrNameLst>
                                              <p:attrName>ppt_y</p:attrName>
                                            </p:attrNameLst>
                                          </p:cBhvr>
                                          <p:tavLst>
                                            <p:tav tm="0">
                                              <p:val>
                                                <p:strVal val="1+#ppt_h/2"/>
                                              </p:val>
                                            </p:tav>
                                            <p:tav tm="100000">
                                              <p:val>
                                                <p:strVal val="#ppt_y"/>
                                              </p:val>
                                            </p:tav>
                                          </p:tavLst>
                                        </p:anim>
                                      </p:childTnLst>
                                    </p:cTn>
                                  </p:par>
                                  <p:par>
                                    <p:cTn id="45" presetID="2" presetClass="entr" presetSubtype="12" fill="hold" nodeType="withEffect" p14:presetBounceEnd="62000">
                                      <p:stCondLst>
                                        <p:cond delay="0"/>
                                      </p:stCondLst>
                                      <p:childTnLst>
                                        <p:set>
                                          <p:cBhvr>
                                            <p:cTn id="46" dur="1" fill="hold">
                                              <p:stCondLst>
                                                <p:cond delay="0"/>
                                              </p:stCondLst>
                                            </p:cTn>
                                            <p:tgtEl>
                                              <p:spTgt spid="71"/>
                                            </p:tgtEl>
                                            <p:attrNameLst>
                                              <p:attrName>style.visibility</p:attrName>
                                            </p:attrNameLst>
                                          </p:cBhvr>
                                          <p:to>
                                            <p:strVal val="visible"/>
                                          </p:to>
                                        </p:set>
                                        <p:anim calcmode="lin" valueType="num" p14:bounceEnd="62000">
                                          <p:cBhvr additive="base">
                                            <p:cTn id="47" dur="400" fill="hold"/>
                                            <p:tgtEl>
                                              <p:spTgt spid="71"/>
                                            </p:tgtEl>
                                            <p:attrNameLst>
                                              <p:attrName>ppt_x</p:attrName>
                                            </p:attrNameLst>
                                          </p:cBhvr>
                                          <p:tavLst>
                                            <p:tav tm="0">
                                              <p:val>
                                                <p:strVal val="0-#ppt_w/2"/>
                                              </p:val>
                                            </p:tav>
                                            <p:tav tm="100000">
                                              <p:val>
                                                <p:strVal val="#ppt_x"/>
                                              </p:val>
                                            </p:tav>
                                          </p:tavLst>
                                        </p:anim>
                                        <p:anim calcmode="lin" valueType="num" p14:bounceEnd="62000">
                                          <p:cBhvr additive="base">
                                            <p:cTn id="48" dur="400" fill="hold"/>
                                            <p:tgtEl>
                                              <p:spTgt spid="71"/>
                                            </p:tgtEl>
                                            <p:attrNameLst>
                                              <p:attrName>ppt_y</p:attrName>
                                            </p:attrNameLst>
                                          </p:cBhvr>
                                          <p:tavLst>
                                            <p:tav tm="0">
                                              <p:val>
                                                <p:strVal val="1+#ppt_h/2"/>
                                              </p:val>
                                            </p:tav>
                                            <p:tav tm="100000">
                                              <p:val>
                                                <p:strVal val="#ppt_y"/>
                                              </p:val>
                                            </p:tav>
                                          </p:tavLst>
                                        </p:anim>
                                      </p:childTnLst>
                                    </p:cTn>
                                  </p:par>
                                </p:childTnLst>
                              </p:cTn>
                            </p:par>
                            <p:par>
                              <p:cTn id="49" fill="hold">
                                <p:stCondLst>
                                  <p:cond delay="1200"/>
                                </p:stCondLst>
                                <p:childTnLst>
                                  <p:par>
                                    <p:cTn id="50" presetID="53" presetClass="entr" presetSubtype="528" fill="hold" grpId="0" nodeType="afterEffect">
                                      <p:stCondLst>
                                        <p:cond delay="0"/>
                                      </p:stCondLst>
                                      <p:childTnLst>
                                        <p:set>
                                          <p:cBhvr>
                                            <p:cTn id="51" dur="1" fill="hold">
                                              <p:stCondLst>
                                                <p:cond delay="0"/>
                                              </p:stCondLst>
                                            </p:cTn>
                                            <p:tgtEl>
                                              <p:spTgt spid="33"/>
                                            </p:tgtEl>
                                            <p:attrNameLst>
                                              <p:attrName>style.visibility</p:attrName>
                                            </p:attrNameLst>
                                          </p:cBhvr>
                                          <p:to>
                                            <p:strVal val="visible"/>
                                          </p:to>
                                        </p:set>
                                        <p:anim calcmode="lin" valueType="num">
                                          <p:cBhvr>
                                            <p:cTn id="52" dur="500" fill="hold"/>
                                            <p:tgtEl>
                                              <p:spTgt spid="33"/>
                                            </p:tgtEl>
                                            <p:attrNameLst>
                                              <p:attrName>ppt_w</p:attrName>
                                            </p:attrNameLst>
                                          </p:cBhvr>
                                          <p:tavLst>
                                            <p:tav tm="0">
                                              <p:val>
                                                <p:fltVal val="0"/>
                                              </p:val>
                                            </p:tav>
                                            <p:tav tm="100000">
                                              <p:val>
                                                <p:strVal val="#ppt_w"/>
                                              </p:val>
                                            </p:tav>
                                          </p:tavLst>
                                        </p:anim>
                                        <p:anim calcmode="lin" valueType="num">
                                          <p:cBhvr>
                                            <p:cTn id="53" dur="500" fill="hold"/>
                                            <p:tgtEl>
                                              <p:spTgt spid="33"/>
                                            </p:tgtEl>
                                            <p:attrNameLst>
                                              <p:attrName>ppt_h</p:attrName>
                                            </p:attrNameLst>
                                          </p:cBhvr>
                                          <p:tavLst>
                                            <p:tav tm="0">
                                              <p:val>
                                                <p:fltVal val="0"/>
                                              </p:val>
                                            </p:tav>
                                            <p:tav tm="100000">
                                              <p:val>
                                                <p:strVal val="#ppt_h"/>
                                              </p:val>
                                            </p:tav>
                                          </p:tavLst>
                                        </p:anim>
                                        <p:animEffect transition="in" filter="fade">
                                          <p:cBhvr>
                                            <p:cTn id="54" dur="500"/>
                                            <p:tgtEl>
                                              <p:spTgt spid="33"/>
                                            </p:tgtEl>
                                          </p:cBhvr>
                                        </p:animEffect>
                                        <p:anim calcmode="lin" valueType="num">
                                          <p:cBhvr>
                                            <p:cTn id="55" dur="500" fill="hold"/>
                                            <p:tgtEl>
                                              <p:spTgt spid="33"/>
                                            </p:tgtEl>
                                            <p:attrNameLst>
                                              <p:attrName>ppt_x</p:attrName>
                                            </p:attrNameLst>
                                          </p:cBhvr>
                                          <p:tavLst>
                                            <p:tav tm="0">
                                              <p:val>
                                                <p:fltVal val="0.5"/>
                                              </p:val>
                                            </p:tav>
                                            <p:tav tm="100000">
                                              <p:val>
                                                <p:strVal val="#ppt_x"/>
                                              </p:val>
                                            </p:tav>
                                          </p:tavLst>
                                        </p:anim>
                                        <p:anim calcmode="lin" valueType="num">
                                          <p:cBhvr>
                                            <p:cTn id="56" dur="500" fill="hold"/>
                                            <p:tgtEl>
                                              <p:spTgt spid="33"/>
                                            </p:tgtEl>
                                            <p:attrNameLst>
                                              <p:attrName>ppt_y</p:attrName>
                                            </p:attrNameLst>
                                          </p:cBhvr>
                                          <p:tavLst>
                                            <p:tav tm="0">
                                              <p:val>
                                                <p:fltVal val="0.5"/>
                                              </p:val>
                                            </p:tav>
                                            <p:tav tm="100000">
                                              <p:val>
                                                <p:strVal val="#ppt_y"/>
                                              </p:val>
                                            </p:tav>
                                          </p:tavLst>
                                        </p:anim>
                                      </p:childTnLst>
                                    </p:cTn>
                                  </p:par>
                                  <p:par>
                                    <p:cTn id="57" presetID="53" presetClass="entr" presetSubtype="528" fill="hold" grpId="0" nodeType="withEffect">
                                      <p:stCondLst>
                                        <p:cond delay="0"/>
                                      </p:stCondLst>
                                      <p:childTnLst>
                                        <p:set>
                                          <p:cBhvr>
                                            <p:cTn id="58" dur="1" fill="hold">
                                              <p:stCondLst>
                                                <p:cond delay="0"/>
                                              </p:stCondLst>
                                            </p:cTn>
                                            <p:tgtEl>
                                              <p:spTgt spid="34"/>
                                            </p:tgtEl>
                                            <p:attrNameLst>
                                              <p:attrName>style.visibility</p:attrName>
                                            </p:attrNameLst>
                                          </p:cBhvr>
                                          <p:to>
                                            <p:strVal val="visible"/>
                                          </p:to>
                                        </p:set>
                                        <p:anim calcmode="lin" valueType="num">
                                          <p:cBhvr>
                                            <p:cTn id="59" dur="500" fill="hold"/>
                                            <p:tgtEl>
                                              <p:spTgt spid="34"/>
                                            </p:tgtEl>
                                            <p:attrNameLst>
                                              <p:attrName>ppt_w</p:attrName>
                                            </p:attrNameLst>
                                          </p:cBhvr>
                                          <p:tavLst>
                                            <p:tav tm="0">
                                              <p:val>
                                                <p:fltVal val="0"/>
                                              </p:val>
                                            </p:tav>
                                            <p:tav tm="100000">
                                              <p:val>
                                                <p:strVal val="#ppt_w"/>
                                              </p:val>
                                            </p:tav>
                                          </p:tavLst>
                                        </p:anim>
                                        <p:anim calcmode="lin" valueType="num">
                                          <p:cBhvr>
                                            <p:cTn id="60" dur="500" fill="hold"/>
                                            <p:tgtEl>
                                              <p:spTgt spid="34"/>
                                            </p:tgtEl>
                                            <p:attrNameLst>
                                              <p:attrName>ppt_h</p:attrName>
                                            </p:attrNameLst>
                                          </p:cBhvr>
                                          <p:tavLst>
                                            <p:tav tm="0">
                                              <p:val>
                                                <p:fltVal val="0"/>
                                              </p:val>
                                            </p:tav>
                                            <p:tav tm="100000">
                                              <p:val>
                                                <p:strVal val="#ppt_h"/>
                                              </p:val>
                                            </p:tav>
                                          </p:tavLst>
                                        </p:anim>
                                        <p:animEffect transition="in" filter="fade">
                                          <p:cBhvr>
                                            <p:cTn id="61" dur="500"/>
                                            <p:tgtEl>
                                              <p:spTgt spid="34"/>
                                            </p:tgtEl>
                                          </p:cBhvr>
                                        </p:animEffect>
                                        <p:anim calcmode="lin" valueType="num">
                                          <p:cBhvr>
                                            <p:cTn id="62" dur="500" fill="hold"/>
                                            <p:tgtEl>
                                              <p:spTgt spid="34"/>
                                            </p:tgtEl>
                                            <p:attrNameLst>
                                              <p:attrName>ppt_x</p:attrName>
                                            </p:attrNameLst>
                                          </p:cBhvr>
                                          <p:tavLst>
                                            <p:tav tm="0">
                                              <p:val>
                                                <p:fltVal val="0.5"/>
                                              </p:val>
                                            </p:tav>
                                            <p:tav tm="100000">
                                              <p:val>
                                                <p:strVal val="#ppt_x"/>
                                              </p:val>
                                            </p:tav>
                                          </p:tavLst>
                                        </p:anim>
                                        <p:anim calcmode="lin" valueType="num">
                                          <p:cBhvr>
                                            <p:cTn id="63" dur="500" fill="hold"/>
                                            <p:tgtEl>
                                              <p:spTgt spid="34"/>
                                            </p:tgtEl>
                                            <p:attrNameLst>
                                              <p:attrName>ppt_y</p:attrName>
                                            </p:attrNameLst>
                                          </p:cBhvr>
                                          <p:tavLst>
                                            <p:tav tm="0">
                                              <p:val>
                                                <p:fltVal val="0.5"/>
                                              </p:val>
                                            </p:tav>
                                            <p:tav tm="100000">
                                              <p:val>
                                                <p:strVal val="#ppt_y"/>
                                              </p:val>
                                            </p:tav>
                                          </p:tavLst>
                                        </p:anim>
                                      </p:childTnLst>
                                    </p:cTn>
                                  </p:par>
                                  <p:par>
                                    <p:cTn id="64" presetID="53" presetClass="entr" presetSubtype="528" fill="hold" grpId="0" nodeType="withEffect">
                                      <p:stCondLst>
                                        <p:cond delay="0"/>
                                      </p:stCondLst>
                                      <p:childTnLst>
                                        <p:set>
                                          <p:cBhvr>
                                            <p:cTn id="65" dur="1" fill="hold">
                                              <p:stCondLst>
                                                <p:cond delay="0"/>
                                              </p:stCondLst>
                                            </p:cTn>
                                            <p:tgtEl>
                                              <p:spTgt spid="32"/>
                                            </p:tgtEl>
                                            <p:attrNameLst>
                                              <p:attrName>style.visibility</p:attrName>
                                            </p:attrNameLst>
                                          </p:cBhvr>
                                          <p:to>
                                            <p:strVal val="visible"/>
                                          </p:to>
                                        </p:set>
                                        <p:anim calcmode="lin" valueType="num">
                                          <p:cBhvr>
                                            <p:cTn id="66" dur="500" fill="hold"/>
                                            <p:tgtEl>
                                              <p:spTgt spid="32"/>
                                            </p:tgtEl>
                                            <p:attrNameLst>
                                              <p:attrName>ppt_w</p:attrName>
                                            </p:attrNameLst>
                                          </p:cBhvr>
                                          <p:tavLst>
                                            <p:tav tm="0">
                                              <p:val>
                                                <p:fltVal val="0"/>
                                              </p:val>
                                            </p:tav>
                                            <p:tav tm="100000">
                                              <p:val>
                                                <p:strVal val="#ppt_w"/>
                                              </p:val>
                                            </p:tav>
                                          </p:tavLst>
                                        </p:anim>
                                        <p:anim calcmode="lin" valueType="num">
                                          <p:cBhvr>
                                            <p:cTn id="67" dur="500" fill="hold"/>
                                            <p:tgtEl>
                                              <p:spTgt spid="32"/>
                                            </p:tgtEl>
                                            <p:attrNameLst>
                                              <p:attrName>ppt_h</p:attrName>
                                            </p:attrNameLst>
                                          </p:cBhvr>
                                          <p:tavLst>
                                            <p:tav tm="0">
                                              <p:val>
                                                <p:fltVal val="0"/>
                                              </p:val>
                                            </p:tav>
                                            <p:tav tm="100000">
                                              <p:val>
                                                <p:strVal val="#ppt_h"/>
                                              </p:val>
                                            </p:tav>
                                          </p:tavLst>
                                        </p:anim>
                                        <p:animEffect transition="in" filter="fade">
                                          <p:cBhvr>
                                            <p:cTn id="68" dur="500"/>
                                            <p:tgtEl>
                                              <p:spTgt spid="32"/>
                                            </p:tgtEl>
                                          </p:cBhvr>
                                        </p:animEffect>
                                        <p:anim calcmode="lin" valueType="num">
                                          <p:cBhvr>
                                            <p:cTn id="69" dur="500" fill="hold"/>
                                            <p:tgtEl>
                                              <p:spTgt spid="32"/>
                                            </p:tgtEl>
                                            <p:attrNameLst>
                                              <p:attrName>ppt_x</p:attrName>
                                            </p:attrNameLst>
                                          </p:cBhvr>
                                          <p:tavLst>
                                            <p:tav tm="0">
                                              <p:val>
                                                <p:fltVal val="0.5"/>
                                              </p:val>
                                            </p:tav>
                                            <p:tav tm="100000">
                                              <p:val>
                                                <p:strVal val="#ppt_x"/>
                                              </p:val>
                                            </p:tav>
                                          </p:tavLst>
                                        </p:anim>
                                        <p:anim calcmode="lin" valueType="num">
                                          <p:cBhvr>
                                            <p:cTn id="70" dur="500" fill="hold"/>
                                            <p:tgtEl>
                                              <p:spTgt spid="32"/>
                                            </p:tgtEl>
                                            <p:attrNameLst>
                                              <p:attrName>ppt_y</p:attrName>
                                            </p:attrNameLst>
                                          </p:cBhvr>
                                          <p:tavLst>
                                            <p:tav tm="0">
                                              <p:val>
                                                <p:fltVal val="0.5"/>
                                              </p:val>
                                            </p:tav>
                                            <p:tav tm="100000">
                                              <p:val>
                                                <p:strVal val="#ppt_y"/>
                                              </p:val>
                                            </p:tav>
                                          </p:tavLst>
                                        </p:anim>
                                      </p:childTnLst>
                                    </p:cTn>
                                  </p:par>
                                  <p:par>
                                    <p:cTn id="71" presetID="53" presetClass="entr" presetSubtype="528" fill="hold" nodeType="withEffect">
                                      <p:stCondLst>
                                        <p:cond delay="0"/>
                                      </p:stCondLst>
                                      <p:childTnLst>
                                        <p:set>
                                          <p:cBhvr>
                                            <p:cTn id="72" dur="1" fill="hold">
                                              <p:stCondLst>
                                                <p:cond delay="0"/>
                                              </p:stCondLst>
                                            </p:cTn>
                                            <p:tgtEl>
                                              <p:spTgt spid="35"/>
                                            </p:tgtEl>
                                            <p:attrNameLst>
                                              <p:attrName>style.visibility</p:attrName>
                                            </p:attrNameLst>
                                          </p:cBhvr>
                                          <p:to>
                                            <p:strVal val="visible"/>
                                          </p:to>
                                        </p:set>
                                        <p:anim calcmode="lin" valueType="num">
                                          <p:cBhvr>
                                            <p:cTn id="73" dur="500" fill="hold"/>
                                            <p:tgtEl>
                                              <p:spTgt spid="35"/>
                                            </p:tgtEl>
                                            <p:attrNameLst>
                                              <p:attrName>ppt_w</p:attrName>
                                            </p:attrNameLst>
                                          </p:cBhvr>
                                          <p:tavLst>
                                            <p:tav tm="0">
                                              <p:val>
                                                <p:fltVal val="0"/>
                                              </p:val>
                                            </p:tav>
                                            <p:tav tm="100000">
                                              <p:val>
                                                <p:strVal val="#ppt_w"/>
                                              </p:val>
                                            </p:tav>
                                          </p:tavLst>
                                        </p:anim>
                                        <p:anim calcmode="lin" valueType="num">
                                          <p:cBhvr>
                                            <p:cTn id="74" dur="500" fill="hold"/>
                                            <p:tgtEl>
                                              <p:spTgt spid="35"/>
                                            </p:tgtEl>
                                            <p:attrNameLst>
                                              <p:attrName>ppt_h</p:attrName>
                                            </p:attrNameLst>
                                          </p:cBhvr>
                                          <p:tavLst>
                                            <p:tav tm="0">
                                              <p:val>
                                                <p:fltVal val="0"/>
                                              </p:val>
                                            </p:tav>
                                            <p:tav tm="100000">
                                              <p:val>
                                                <p:strVal val="#ppt_h"/>
                                              </p:val>
                                            </p:tav>
                                          </p:tavLst>
                                        </p:anim>
                                        <p:animEffect transition="in" filter="fade">
                                          <p:cBhvr>
                                            <p:cTn id="75" dur="500"/>
                                            <p:tgtEl>
                                              <p:spTgt spid="35"/>
                                            </p:tgtEl>
                                          </p:cBhvr>
                                        </p:animEffect>
                                        <p:anim calcmode="lin" valueType="num">
                                          <p:cBhvr>
                                            <p:cTn id="76" dur="500" fill="hold"/>
                                            <p:tgtEl>
                                              <p:spTgt spid="35"/>
                                            </p:tgtEl>
                                            <p:attrNameLst>
                                              <p:attrName>ppt_x</p:attrName>
                                            </p:attrNameLst>
                                          </p:cBhvr>
                                          <p:tavLst>
                                            <p:tav tm="0">
                                              <p:val>
                                                <p:fltVal val="0.5"/>
                                              </p:val>
                                            </p:tav>
                                            <p:tav tm="100000">
                                              <p:val>
                                                <p:strVal val="#ppt_x"/>
                                              </p:val>
                                            </p:tav>
                                          </p:tavLst>
                                        </p:anim>
                                        <p:anim calcmode="lin" valueType="num">
                                          <p:cBhvr>
                                            <p:cTn id="77" dur="500" fill="hold"/>
                                            <p:tgtEl>
                                              <p:spTgt spid="35"/>
                                            </p:tgtEl>
                                            <p:attrNameLst>
                                              <p:attrName>ppt_y</p:attrName>
                                            </p:attrNameLst>
                                          </p:cBhvr>
                                          <p:tavLst>
                                            <p:tav tm="0">
                                              <p:val>
                                                <p:fltVal val="0.5"/>
                                              </p:val>
                                            </p:tav>
                                            <p:tav tm="100000">
                                              <p:val>
                                                <p:strVal val="#ppt_y"/>
                                              </p:val>
                                            </p:tav>
                                          </p:tavLst>
                                        </p:anim>
                                      </p:childTnLst>
                                    </p:cTn>
                                  </p:par>
                                </p:childTnLst>
                              </p:cTn>
                            </p:par>
                            <p:par>
                              <p:cTn id="78" fill="hold">
                                <p:stCondLst>
                                  <p:cond delay="1700"/>
                                </p:stCondLst>
                                <p:childTnLst>
                                  <p:par>
                                    <p:cTn id="79" presetID="22" presetClass="entr" presetSubtype="2" fill="hold" nodeType="afterEffect">
                                      <p:stCondLst>
                                        <p:cond delay="0"/>
                                      </p:stCondLst>
                                      <p:childTnLst>
                                        <p:set>
                                          <p:cBhvr>
                                            <p:cTn id="80" dur="1" fill="hold">
                                              <p:stCondLst>
                                                <p:cond delay="0"/>
                                              </p:stCondLst>
                                            </p:cTn>
                                            <p:tgtEl>
                                              <p:spTgt spid="74"/>
                                            </p:tgtEl>
                                            <p:attrNameLst>
                                              <p:attrName>style.visibility</p:attrName>
                                            </p:attrNameLst>
                                          </p:cBhvr>
                                          <p:to>
                                            <p:strVal val="visible"/>
                                          </p:to>
                                        </p:set>
                                        <p:animEffect transition="in" filter="wipe(right)">
                                          <p:cBhvr>
                                            <p:cTn id="81" dur="500"/>
                                            <p:tgtEl>
                                              <p:spTgt spid="74"/>
                                            </p:tgtEl>
                                          </p:cBhvr>
                                        </p:animEffect>
                                      </p:childTnLst>
                                    </p:cTn>
                                  </p:par>
                                </p:childTnLst>
                              </p:cTn>
                            </p:par>
                            <p:par>
                              <p:cTn id="82" fill="hold">
                                <p:stCondLst>
                                  <p:cond delay="2200"/>
                                </p:stCondLst>
                                <p:childTnLst>
                                  <p:par>
                                    <p:cTn id="83" presetID="2" presetClass="entr" presetSubtype="8" fill="hold" grpId="0" nodeType="afterEffect" p14:presetBounceEnd="50000">
                                      <p:stCondLst>
                                        <p:cond delay="0"/>
                                      </p:stCondLst>
                                      <p:childTnLst>
                                        <p:set>
                                          <p:cBhvr>
                                            <p:cTn id="84" dur="1" fill="hold">
                                              <p:stCondLst>
                                                <p:cond delay="0"/>
                                              </p:stCondLst>
                                            </p:cTn>
                                            <p:tgtEl>
                                              <p:spTgt spid="75"/>
                                            </p:tgtEl>
                                            <p:attrNameLst>
                                              <p:attrName>style.visibility</p:attrName>
                                            </p:attrNameLst>
                                          </p:cBhvr>
                                          <p:to>
                                            <p:strVal val="visible"/>
                                          </p:to>
                                        </p:set>
                                        <p:anim calcmode="lin" valueType="num" p14:bounceEnd="50000">
                                          <p:cBhvr additive="base">
                                            <p:cTn id="85" dur="300" fill="hold"/>
                                            <p:tgtEl>
                                              <p:spTgt spid="75"/>
                                            </p:tgtEl>
                                            <p:attrNameLst>
                                              <p:attrName>ppt_x</p:attrName>
                                            </p:attrNameLst>
                                          </p:cBhvr>
                                          <p:tavLst>
                                            <p:tav tm="0">
                                              <p:val>
                                                <p:strVal val="0-#ppt_w/2"/>
                                              </p:val>
                                            </p:tav>
                                            <p:tav tm="100000">
                                              <p:val>
                                                <p:strVal val="#ppt_x"/>
                                              </p:val>
                                            </p:tav>
                                          </p:tavLst>
                                        </p:anim>
                                        <p:anim calcmode="lin" valueType="num" p14:bounceEnd="50000">
                                          <p:cBhvr additive="base">
                                            <p:cTn id="86" dur="300" fill="hold"/>
                                            <p:tgtEl>
                                              <p:spTgt spid="75"/>
                                            </p:tgtEl>
                                            <p:attrNameLst>
                                              <p:attrName>ppt_y</p:attrName>
                                            </p:attrNameLst>
                                          </p:cBhvr>
                                          <p:tavLst>
                                            <p:tav tm="0">
                                              <p:val>
                                                <p:strVal val="#ppt_y"/>
                                              </p:val>
                                            </p:tav>
                                            <p:tav tm="100000">
                                              <p:val>
                                                <p:strVal val="#ppt_y"/>
                                              </p:val>
                                            </p:tav>
                                          </p:tavLst>
                                        </p:anim>
                                      </p:childTnLst>
                                    </p:cTn>
                                  </p:par>
                                </p:childTnLst>
                              </p:cTn>
                            </p:par>
                            <p:par>
                              <p:cTn id="87" fill="hold">
                                <p:stCondLst>
                                  <p:cond delay="2500"/>
                                </p:stCondLst>
                                <p:childTnLst>
                                  <p:par>
                                    <p:cTn id="88" presetID="22" presetClass="entr" presetSubtype="8" fill="hold" nodeType="afterEffect">
                                      <p:stCondLst>
                                        <p:cond delay="0"/>
                                      </p:stCondLst>
                                      <p:childTnLst>
                                        <p:set>
                                          <p:cBhvr>
                                            <p:cTn id="89" dur="1" fill="hold">
                                              <p:stCondLst>
                                                <p:cond delay="0"/>
                                              </p:stCondLst>
                                            </p:cTn>
                                            <p:tgtEl>
                                              <p:spTgt spid="76"/>
                                            </p:tgtEl>
                                            <p:attrNameLst>
                                              <p:attrName>style.visibility</p:attrName>
                                            </p:attrNameLst>
                                          </p:cBhvr>
                                          <p:to>
                                            <p:strVal val="visible"/>
                                          </p:to>
                                        </p:set>
                                        <p:animEffect transition="in" filter="wipe(left)">
                                          <p:cBhvr>
                                            <p:cTn id="90" dur="500"/>
                                            <p:tgtEl>
                                              <p:spTgt spid="76"/>
                                            </p:tgtEl>
                                          </p:cBhvr>
                                        </p:animEffect>
                                      </p:childTnLst>
                                    </p:cTn>
                                  </p:par>
                                </p:childTnLst>
                              </p:cTn>
                            </p:par>
                            <p:par>
                              <p:cTn id="91" fill="hold">
                                <p:stCondLst>
                                  <p:cond delay="3000"/>
                                </p:stCondLst>
                                <p:childTnLst>
                                  <p:par>
                                    <p:cTn id="92" presetID="2" presetClass="entr" presetSubtype="2" fill="hold" grpId="0" nodeType="afterEffect" p14:presetBounceEnd="50000">
                                      <p:stCondLst>
                                        <p:cond delay="0"/>
                                      </p:stCondLst>
                                      <p:childTnLst>
                                        <p:set>
                                          <p:cBhvr>
                                            <p:cTn id="93" dur="1" fill="hold">
                                              <p:stCondLst>
                                                <p:cond delay="0"/>
                                              </p:stCondLst>
                                            </p:cTn>
                                            <p:tgtEl>
                                              <p:spTgt spid="77"/>
                                            </p:tgtEl>
                                            <p:attrNameLst>
                                              <p:attrName>style.visibility</p:attrName>
                                            </p:attrNameLst>
                                          </p:cBhvr>
                                          <p:to>
                                            <p:strVal val="visible"/>
                                          </p:to>
                                        </p:set>
                                        <p:anim calcmode="lin" valueType="num" p14:bounceEnd="50000">
                                          <p:cBhvr additive="base">
                                            <p:cTn id="94" dur="300" fill="hold"/>
                                            <p:tgtEl>
                                              <p:spTgt spid="77"/>
                                            </p:tgtEl>
                                            <p:attrNameLst>
                                              <p:attrName>ppt_x</p:attrName>
                                            </p:attrNameLst>
                                          </p:cBhvr>
                                          <p:tavLst>
                                            <p:tav tm="0">
                                              <p:val>
                                                <p:strVal val="1+#ppt_w/2"/>
                                              </p:val>
                                            </p:tav>
                                            <p:tav tm="100000">
                                              <p:val>
                                                <p:strVal val="#ppt_x"/>
                                              </p:val>
                                            </p:tav>
                                          </p:tavLst>
                                        </p:anim>
                                        <p:anim calcmode="lin" valueType="num" p14:bounceEnd="50000">
                                          <p:cBhvr additive="base">
                                            <p:cTn id="95" dur="300" fill="hold"/>
                                            <p:tgtEl>
                                              <p:spTgt spid="77"/>
                                            </p:tgtEl>
                                            <p:attrNameLst>
                                              <p:attrName>ppt_y</p:attrName>
                                            </p:attrNameLst>
                                          </p:cBhvr>
                                          <p:tavLst>
                                            <p:tav tm="0">
                                              <p:val>
                                                <p:strVal val="#ppt_y"/>
                                              </p:val>
                                            </p:tav>
                                            <p:tav tm="100000">
                                              <p:val>
                                                <p:strVal val="#ppt_y"/>
                                              </p:val>
                                            </p:tav>
                                          </p:tavLst>
                                        </p:anim>
                                      </p:childTnLst>
                                    </p:cTn>
                                  </p:par>
                                </p:childTnLst>
                              </p:cTn>
                            </p:par>
                            <p:par>
                              <p:cTn id="96" fill="hold">
                                <p:stCondLst>
                                  <p:cond delay="3300"/>
                                </p:stCondLst>
                                <p:childTnLst>
                                  <p:par>
                                    <p:cTn id="97" presetID="22" presetClass="entr" presetSubtype="8" fill="hold" nodeType="afterEffect">
                                      <p:stCondLst>
                                        <p:cond delay="0"/>
                                      </p:stCondLst>
                                      <p:childTnLst>
                                        <p:set>
                                          <p:cBhvr>
                                            <p:cTn id="98" dur="1" fill="hold">
                                              <p:stCondLst>
                                                <p:cond delay="0"/>
                                              </p:stCondLst>
                                            </p:cTn>
                                            <p:tgtEl>
                                              <p:spTgt spid="78"/>
                                            </p:tgtEl>
                                            <p:attrNameLst>
                                              <p:attrName>style.visibility</p:attrName>
                                            </p:attrNameLst>
                                          </p:cBhvr>
                                          <p:to>
                                            <p:strVal val="visible"/>
                                          </p:to>
                                        </p:set>
                                        <p:animEffect transition="in" filter="wipe(left)">
                                          <p:cBhvr>
                                            <p:cTn id="99" dur="500"/>
                                            <p:tgtEl>
                                              <p:spTgt spid="78"/>
                                            </p:tgtEl>
                                          </p:cBhvr>
                                        </p:animEffect>
                                      </p:childTnLst>
                                    </p:cTn>
                                  </p:par>
                                </p:childTnLst>
                              </p:cTn>
                            </p:par>
                            <p:par>
                              <p:cTn id="100" fill="hold">
                                <p:stCondLst>
                                  <p:cond delay="3800"/>
                                </p:stCondLst>
                                <p:childTnLst>
                                  <p:par>
                                    <p:cTn id="101" presetID="2" presetClass="entr" presetSubtype="2" fill="hold" grpId="0" nodeType="afterEffect" p14:presetBounceEnd="50000">
                                      <p:stCondLst>
                                        <p:cond delay="0"/>
                                      </p:stCondLst>
                                      <p:childTnLst>
                                        <p:set>
                                          <p:cBhvr>
                                            <p:cTn id="102" dur="1" fill="hold">
                                              <p:stCondLst>
                                                <p:cond delay="0"/>
                                              </p:stCondLst>
                                            </p:cTn>
                                            <p:tgtEl>
                                              <p:spTgt spid="79"/>
                                            </p:tgtEl>
                                            <p:attrNameLst>
                                              <p:attrName>style.visibility</p:attrName>
                                            </p:attrNameLst>
                                          </p:cBhvr>
                                          <p:to>
                                            <p:strVal val="visible"/>
                                          </p:to>
                                        </p:set>
                                        <p:anim calcmode="lin" valueType="num" p14:bounceEnd="50000">
                                          <p:cBhvr additive="base">
                                            <p:cTn id="103" dur="300" fill="hold"/>
                                            <p:tgtEl>
                                              <p:spTgt spid="79"/>
                                            </p:tgtEl>
                                            <p:attrNameLst>
                                              <p:attrName>ppt_x</p:attrName>
                                            </p:attrNameLst>
                                          </p:cBhvr>
                                          <p:tavLst>
                                            <p:tav tm="0">
                                              <p:val>
                                                <p:strVal val="1+#ppt_w/2"/>
                                              </p:val>
                                            </p:tav>
                                            <p:tav tm="100000">
                                              <p:val>
                                                <p:strVal val="#ppt_x"/>
                                              </p:val>
                                            </p:tav>
                                          </p:tavLst>
                                        </p:anim>
                                        <p:anim calcmode="lin" valueType="num" p14:bounceEnd="50000">
                                          <p:cBhvr additive="base">
                                            <p:cTn id="104" dur="300" fill="hold"/>
                                            <p:tgtEl>
                                              <p:spTgt spid="79"/>
                                            </p:tgtEl>
                                            <p:attrNameLst>
                                              <p:attrName>ppt_y</p:attrName>
                                            </p:attrNameLst>
                                          </p:cBhvr>
                                          <p:tavLst>
                                            <p:tav tm="0">
                                              <p:val>
                                                <p:strVal val="#ppt_y"/>
                                              </p:val>
                                            </p:tav>
                                            <p:tav tm="100000">
                                              <p:val>
                                                <p:strVal val="#ppt_y"/>
                                              </p:val>
                                            </p:tav>
                                          </p:tavLst>
                                        </p:anim>
                                      </p:childTnLst>
                                    </p:cTn>
                                  </p:par>
                                </p:childTnLst>
                              </p:cTn>
                            </p:par>
                            <p:par>
                              <p:cTn id="105" fill="hold">
                                <p:stCondLst>
                                  <p:cond delay="4100"/>
                                </p:stCondLst>
                                <p:childTnLst>
                                  <p:par>
                                    <p:cTn id="106" presetID="22" presetClass="entr" presetSubtype="2" fill="hold" nodeType="afterEffect">
                                      <p:stCondLst>
                                        <p:cond delay="0"/>
                                      </p:stCondLst>
                                      <p:childTnLst>
                                        <p:set>
                                          <p:cBhvr>
                                            <p:cTn id="107" dur="1" fill="hold">
                                              <p:stCondLst>
                                                <p:cond delay="0"/>
                                              </p:stCondLst>
                                            </p:cTn>
                                            <p:tgtEl>
                                              <p:spTgt spid="80"/>
                                            </p:tgtEl>
                                            <p:attrNameLst>
                                              <p:attrName>style.visibility</p:attrName>
                                            </p:attrNameLst>
                                          </p:cBhvr>
                                          <p:to>
                                            <p:strVal val="visible"/>
                                          </p:to>
                                        </p:set>
                                        <p:animEffect transition="in" filter="wipe(right)">
                                          <p:cBhvr>
                                            <p:cTn id="108" dur="500"/>
                                            <p:tgtEl>
                                              <p:spTgt spid="80"/>
                                            </p:tgtEl>
                                          </p:cBhvr>
                                        </p:animEffect>
                                      </p:childTnLst>
                                    </p:cTn>
                                  </p:par>
                                </p:childTnLst>
                              </p:cTn>
                            </p:par>
                            <p:par>
                              <p:cTn id="109" fill="hold">
                                <p:stCondLst>
                                  <p:cond delay="4600"/>
                                </p:stCondLst>
                                <p:childTnLst>
                                  <p:par>
                                    <p:cTn id="110" presetID="2" presetClass="entr" presetSubtype="8" fill="hold" grpId="0" nodeType="afterEffect" p14:presetBounceEnd="50000">
                                      <p:stCondLst>
                                        <p:cond delay="0"/>
                                      </p:stCondLst>
                                      <p:childTnLst>
                                        <p:set>
                                          <p:cBhvr>
                                            <p:cTn id="111" dur="1" fill="hold">
                                              <p:stCondLst>
                                                <p:cond delay="0"/>
                                              </p:stCondLst>
                                            </p:cTn>
                                            <p:tgtEl>
                                              <p:spTgt spid="81"/>
                                            </p:tgtEl>
                                            <p:attrNameLst>
                                              <p:attrName>style.visibility</p:attrName>
                                            </p:attrNameLst>
                                          </p:cBhvr>
                                          <p:to>
                                            <p:strVal val="visible"/>
                                          </p:to>
                                        </p:set>
                                        <p:anim calcmode="lin" valueType="num" p14:bounceEnd="50000">
                                          <p:cBhvr additive="base">
                                            <p:cTn id="112" dur="300" fill="hold"/>
                                            <p:tgtEl>
                                              <p:spTgt spid="81"/>
                                            </p:tgtEl>
                                            <p:attrNameLst>
                                              <p:attrName>ppt_x</p:attrName>
                                            </p:attrNameLst>
                                          </p:cBhvr>
                                          <p:tavLst>
                                            <p:tav tm="0">
                                              <p:val>
                                                <p:strVal val="0-#ppt_w/2"/>
                                              </p:val>
                                            </p:tav>
                                            <p:tav tm="100000">
                                              <p:val>
                                                <p:strVal val="#ppt_x"/>
                                              </p:val>
                                            </p:tav>
                                          </p:tavLst>
                                        </p:anim>
                                        <p:anim calcmode="lin" valueType="num" p14:bounceEnd="50000">
                                          <p:cBhvr additive="base">
                                            <p:cTn id="113" dur="300" fill="hold"/>
                                            <p:tgtEl>
                                              <p:spTgt spid="8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animBg="1"/>
          <p:bldP spid="28" grpId="1" animBg="1"/>
          <p:bldP spid="29" grpId="0" animBg="1"/>
          <p:bldP spid="29" grpId="1" animBg="1"/>
          <p:bldP spid="30" grpId="0" animBg="1"/>
          <p:bldP spid="30" grpId="1" animBg="1"/>
          <p:bldP spid="31" grpId="0" animBg="1"/>
          <p:bldP spid="31" grpId="1" animBg="1"/>
          <p:bldP spid="32" grpId="0" animBg="1"/>
          <p:bldP spid="33" grpId="0" animBg="1"/>
          <p:bldP spid="34" grpId="0" animBg="1"/>
          <p:bldP spid="75" grpId="0"/>
          <p:bldP spid="77" grpId="0"/>
          <p:bldP spid="79" grpId="0"/>
          <p:bldP spid="8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ppt_x</p:attrName>
                                            </p:attrNameLst>
                                          </p:cBhvr>
                                          <p:tavLst>
                                            <p:tav tm="0">
                                              <p:val>
                                                <p:strVal val="0-#ppt_w/2"/>
                                              </p:val>
                                            </p:tav>
                                            <p:tav tm="100000">
                                              <p:val>
                                                <p:strVal val="#ppt_x"/>
                                              </p:val>
                                            </p:tav>
                                          </p:tavLst>
                                        </p:anim>
                                        <p:anim calcmode="lin" valueType="num">
                                          <p:cBhvr>
                                            <p:cTn id="8" dur="500" fill="hold"/>
                                            <p:tgtEl>
                                              <p:spTgt spid="2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p:cTn id="11" dur="500" fill="hold"/>
                                            <p:tgtEl>
                                              <p:spTgt spid="29"/>
                                            </p:tgtEl>
                                            <p:attrNameLst>
                                              <p:attrName>ppt_x</p:attrName>
                                            </p:attrNameLst>
                                          </p:cBhvr>
                                          <p:tavLst>
                                            <p:tav tm="0">
                                              <p:val>
                                                <p:strVal val="0-#ppt_w/2"/>
                                              </p:val>
                                            </p:tav>
                                            <p:tav tm="100000">
                                              <p:val>
                                                <p:strVal val="#ppt_x"/>
                                              </p:val>
                                            </p:tav>
                                          </p:tavLst>
                                        </p:anim>
                                        <p:anim calcmode="lin" valueType="num">
                                          <p:cBhvr>
                                            <p:cTn id="12" dur="500" fill="hold"/>
                                            <p:tgtEl>
                                              <p:spTgt spid="2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p:cTn id="15" dur="500" fill="hold"/>
                                            <p:tgtEl>
                                              <p:spTgt spid="30"/>
                                            </p:tgtEl>
                                            <p:attrNameLst>
                                              <p:attrName>ppt_x</p:attrName>
                                            </p:attrNameLst>
                                          </p:cBhvr>
                                          <p:tavLst>
                                            <p:tav tm="0">
                                              <p:val>
                                                <p:strVal val="0-#ppt_w/2"/>
                                              </p:val>
                                            </p:tav>
                                            <p:tav tm="100000">
                                              <p:val>
                                                <p:strVal val="#ppt_x"/>
                                              </p:val>
                                            </p:tav>
                                          </p:tavLst>
                                        </p:anim>
                                        <p:anim calcmode="lin" valueType="num">
                                          <p:cBhvr>
                                            <p:cTn id="16" dur="500" fill="hold"/>
                                            <p:tgtEl>
                                              <p:spTgt spid="30"/>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p:cTn id="19" dur="500" fill="hold"/>
                                            <p:tgtEl>
                                              <p:spTgt spid="31"/>
                                            </p:tgtEl>
                                            <p:attrNameLst>
                                              <p:attrName>ppt_x</p:attrName>
                                            </p:attrNameLst>
                                          </p:cBhvr>
                                          <p:tavLst>
                                            <p:tav tm="0">
                                              <p:val>
                                                <p:strVal val="0-#ppt_w/2"/>
                                              </p:val>
                                            </p:tav>
                                            <p:tav tm="100000">
                                              <p:val>
                                                <p:strVal val="#ppt_x"/>
                                              </p:val>
                                            </p:tav>
                                          </p:tavLst>
                                        </p:anim>
                                        <p:anim calcmode="lin" valueType="num">
                                          <p:cBhvr>
                                            <p:cTn id="20" dur="500" fill="hold"/>
                                            <p:tgtEl>
                                              <p:spTgt spid="31"/>
                                            </p:tgtEl>
                                            <p:attrNameLst>
                                              <p:attrName>ppt_y</p:attrName>
                                            </p:attrNameLst>
                                          </p:cBhvr>
                                          <p:tavLst>
                                            <p:tav tm="0">
                                              <p:val>
                                                <p:strVal val="#ppt_y"/>
                                              </p:val>
                                            </p:tav>
                                            <p:tav tm="100000">
                                              <p:val>
                                                <p:strVal val="#ppt_y"/>
                                              </p:val>
                                            </p:tav>
                                          </p:tavLst>
                                        </p:anim>
                                      </p:childTnLst>
                                    </p:cTn>
                                  </p:par>
                                  <p:par>
                                    <p:cTn id="21" presetID="8" presetClass="emph" presetSubtype="0" fill="hold" grpId="1" nodeType="withEffect">
                                      <p:stCondLst>
                                        <p:cond delay="0"/>
                                      </p:stCondLst>
                                      <p:childTnLst>
                                        <p:animRot by="21600000">
                                          <p:cBhvr>
                                            <p:cTn id="22" dur="500" fill="hold"/>
                                            <p:tgtEl>
                                              <p:spTgt spid="28"/>
                                            </p:tgtEl>
                                            <p:attrNameLst>
                                              <p:attrName>r</p:attrName>
                                            </p:attrNameLst>
                                          </p:cBhvr>
                                        </p:animRot>
                                      </p:childTnLst>
                                    </p:cTn>
                                  </p:par>
                                  <p:par>
                                    <p:cTn id="23" presetID="8" presetClass="emph" presetSubtype="0" fill="hold" grpId="1" nodeType="withEffect">
                                      <p:stCondLst>
                                        <p:cond delay="0"/>
                                      </p:stCondLst>
                                      <p:childTnLst>
                                        <p:animRot by="21600000">
                                          <p:cBhvr>
                                            <p:cTn id="24" dur="500" fill="hold"/>
                                            <p:tgtEl>
                                              <p:spTgt spid="29"/>
                                            </p:tgtEl>
                                            <p:attrNameLst>
                                              <p:attrName>r</p:attrName>
                                            </p:attrNameLst>
                                          </p:cBhvr>
                                        </p:animRot>
                                      </p:childTnLst>
                                    </p:cTn>
                                  </p:par>
                                  <p:par>
                                    <p:cTn id="25" presetID="8" presetClass="emph" presetSubtype="0" fill="hold" grpId="1" nodeType="withEffect">
                                      <p:stCondLst>
                                        <p:cond delay="0"/>
                                      </p:stCondLst>
                                      <p:childTnLst>
                                        <p:animRot by="21600000">
                                          <p:cBhvr>
                                            <p:cTn id="26" dur="500" fill="hold"/>
                                            <p:tgtEl>
                                              <p:spTgt spid="30"/>
                                            </p:tgtEl>
                                            <p:attrNameLst>
                                              <p:attrName>r</p:attrName>
                                            </p:attrNameLst>
                                          </p:cBhvr>
                                        </p:animRot>
                                      </p:childTnLst>
                                    </p:cTn>
                                  </p:par>
                                  <p:par>
                                    <p:cTn id="27" presetID="8" presetClass="emph" presetSubtype="0" fill="hold" grpId="1" nodeType="withEffect">
                                      <p:stCondLst>
                                        <p:cond delay="0"/>
                                      </p:stCondLst>
                                      <p:childTnLst>
                                        <p:animRot by="21600000">
                                          <p:cBhvr>
                                            <p:cTn id="28" dur="500" fill="hold"/>
                                            <p:tgtEl>
                                              <p:spTgt spid="31"/>
                                            </p:tgtEl>
                                            <p:attrNameLst>
                                              <p:attrName>r</p:attrName>
                                            </p:attrNameLst>
                                          </p:cBhvr>
                                        </p:animRot>
                                      </p:childTnLst>
                                    </p:cTn>
                                  </p:par>
                                  <p:par>
                                    <p:cTn id="29" presetID="10" presetClass="entr" presetSubtype="0" fill="hold" grpId="0" nodeType="withEffect">
                                      <p:stCondLst>
                                        <p:cond delay="300"/>
                                      </p:stCondLst>
                                      <p:childTnLst>
                                        <p:set>
                                          <p:cBhvr>
                                            <p:cTn id="30" dur="1" fill="hold">
                                              <p:stCondLst>
                                                <p:cond delay="0"/>
                                              </p:stCondLst>
                                            </p:cTn>
                                            <p:tgtEl>
                                              <p:spTgt spid="27"/>
                                            </p:tgtEl>
                                            <p:attrNameLst>
                                              <p:attrName>style.visibility</p:attrName>
                                            </p:attrNameLst>
                                          </p:cBhvr>
                                          <p:to>
                                            <p:strVal val="visible"/>
                                          </p:to>
                                        </p:set>
                                        <p:animEffect transition="in" filter="fade">
                                          <p:cBhvr>
                                            <p:cTn id="31" dur="500"/>
                                            <p:tgtEl>
                                              <p:spTgt spid="27"/>
                                            </p:tgtEl>
                                          </p:cBhvr>
                                        </p:animEffect>
                                      </p:childTnLst>
                                    </p:cTn>
                                  </p:par>
                                </p:childTnLst>
                              </p:cTn>
                            </p:par>
                            <p:par>
                              <p:cTn id="32" fill="hold">
                                <p:stCondLst>
                                  <p:cond delay="800"/>
                                </p:stCondLst>
                                <p:childTnLst>
                                  <p:par>
                                    <p:cTn id="33" presetID="2" presetClass="entr" presetSubtype="9" fill="hold" nodeType="afterEffect">
                                      <p:stCondLst>
                                        <p:cond delay="0"/>
                                      </p:stCondLst>
                                      <p:childTnLst>
                                        <p:set>
                                          <p:cBhvr>
                                            <p:cTn id="34" dur="1" fill="hold">
                                              <p:stCondLst>
                                                <p:cond delay="0"/>
                                              </p:stCondLst>
                                            </p:cTn>
                                            <p:tgtEl>
                                              <p:spTgt spid="38"/>
                                            </p:tgtEl>
                                            <p:attrNameLst>
                                              <p:attrName>style.visibility</p:attrName>
                                            </p:attrNameLst>
                                          </p:cBhvr>
                                          <p:to>
                                            <p:strVal val="visible"/>
                                          </p:to>
                                        </p:set>
                                        <p:anim calcmode="lin" valueType="num">
                                          <p:cBhvr additive="base">
                                            <p:cTn id="35" dur="400" fill="hold"/>
                                            <p:tgtEl>
                                              <p:spTgt spid="38"/>
                                            </p:tgtEl>
                                            <p:attrNameLst>
                                              <p:attrName>ppt_x</p:attrName>
                                            </p:attrNameLst>
                                          </p:cBhvr>
                                          <p:tavLst>
                                            <p:tav tm="0">
                                              <p:val>
                                                <p:strVal val="0-#ppt_w/2"/>
                                              </p:val>
                                            </p:tav>
                                            <p:tav tm="100000">
                                              <p:val>
                                                <p:strVal val="#ppt_x"/>
                                              </p:val>
                                            </p:tav>
                                          </p:tavLst>
                                        </p:anim>
                                        <p:anim calcmode="lin" valueType="num">
                                          <p:cBhvr additive="base">
                                            <p:cTn id="36" dur="400" fill="hold"/>
                                            <p:tgtEl>
                                              <p:spTgt spid="38"/>
                                            </p:tgtEl>
                                            <p:attrNameLst>
                                              <p:attrName>ppt_y</p:attrName>
                                            </p:attrNameLst>
                                          </p:cBhvr>
                                          <p:tavLst>
                                            <p:tav tm="0">
                                              <p:val>
                                                <p:strVal val="0-#ppt_h/2"/>
                                              </p:val>
                                            </p:tav>
                                            <p:tav tm="100000">
                                              <p:val>
                                                <p:strVal val="#ppt_y"/>
                                              </p:val>
                                            </p:tav>
                                          </p:tavLst>
                                        </p:anim>
                                      </p:childTnLst>
                                    </p:cTn>
                                  </p:par>
                                  <p:par>
                                    <p:cTn id="37" presetID="2" presetClass="entr" presetSubtype="3" fill="hold" nodeType="withEffect">
                                      <p:stCondLst>
                                        <p:cond delay="0"/>
                                      </p:stCondLst>
                                      <p:childTnLst>
                                        <p:set>
                                          <p:cBhvr>
                                            <p:cTn id="38" dur="1" fill="hold">
                                              <p:stCondLst>
                                                <p:cond delay="0"/>
                                              </p:stCondLst>
                                            </p:cTn>
                                            <p:tgtEl>
                                              <p:spTgt spid="65"/>
                                            </p:tgtEl>
                                            <p:attrNameLst>
                                              <p:attrName>style.visibility</p:attrName>
                                            </p:attrNameLst>
                                          </p:cBhvr>
                                          <p:to>
                                            <p:strVal val="visible"/>
                                          </p:to>
                                        </p:set>
                                        <p:anim calcmode="lin" valueType="num">
                                          <p:cBhvr additive="base">
                                            <p:cTn id="39" dur="400" fill="hold"/>
                                            <p:tgtEl>
                                              <p:spTgt spid="65"/>
                                            </p:tgtEl>
                                            <p:attrNameLst>
                                              <p:attrName>ppt_x</p:attrName>
                                            </p:attrNameLst>
                                          </p:cBhvr>
                                          <p:tavLst>
                                            <p:tav tm="0">
                                              <p:val>
                                                <p:strVal val="1+#ppt_w/2"/>
                                              </p:val>
                                            </p:tav>
                                            <p:tav tm="100000">
                                              <p:val>
                                                <p:strVal val="#ppt_x"/>
                                              </p:val>
                                            </p:tav>
                                          </p:tavLst>
                                        </p:anim>
                                        <p:anim calcmode="lin" valueType="num">
                                          <p:cBhvr additive="base">
                                            <p:cTn id="40" dur="400" fill="hold"/>
                                            <p:tgtEl>
                                              <p:spTgt spid="65"/>
                                            </p:tgtEl>
                                            <p:attrNameLst>
                                              <p:attrName>ppt_y</p:attrName>
                                            </p:attrNameLst>
                                          </p:cBhvr>
                                          <p:tavLst>
                                            <p:tav tm="0">
                                              <p:val>
                                                <p:strVal val="0-#ppt_h/2"/>
                                              </p:val>
                                            </p:tav>
                                            <p:tav tm="100000">
                                              <p:val>
                                                <p:strVal val="#ppt_y"/>
                                              </p:val>
                                            </p:tav>
                                          </p:tavLst>
                                        </p:anim>
                                      </p:childTnLst>
                                    </p:cTn>
                                  </p:par>
                                  <p:par>
                                    <p:cTn id="41" presetID="2" presetClass="entr" presetSubtype="6" fill="hold" nodeType="withEffect">
                                      <p:stCondLst>
                                        <p:cond delay="0"/>
                                      </p:stCondLst>
                                      <p:childTnLst>
                                        <p:set>
                                          <p:cBhvr>
                                            <p:cTn id="42" dur="1" fill="hold">
                                              <p:stCondLst>
                                                <p:cond delay="0"/>
                                              </p:stCondLst>
                                            </p:cTn>
                                            <p:tgtEl>
                                              <p:spTgt spid="68"/>
                                            </p:tgtEl>
                                            <p:attrNameLst>
                                              <p:attrName>style.visibility</p:attrName>
                                            </p:attrNameLst>
                                          </p:cBhvr>
                                          <p:to>
                                            <p:strVal val="visible"/>
                                          </p:to>
                                        </p:set>
                                        <p:anim calcmode="lin" valueType="num">
                                          <p:cBhvr additive="base">
                                            <p:cTn id="43" dur="400" fill="hold"/>
                                            <p:tgtEl>
                                              <p:spTgt spid="68"/>
                                            </p:tgtEl>
                                            <p:attrNameLst>
                                              <p:attrName>ppt_x</p:attrName>
                                            </p:attrNameLst>
                                          </p:cBhvr>
                                          <p:tavLst>
                                            <p:tav tm="0">
                                              <p:val>
                                                <p:strVal val="1+#ppt_w/2"/>
                                              </p:val>
                                            </p:tav>
                                            <p:tav tm="100000">
                                              <p:val>
                                                <p:strVal val="#ppt_x"/>
                                              </p:val>
                                            </p:tav>
                                          </p:tavLst>
                                        </p:anim>
                                        <p:anim calcmode="lin" valueType="num">
                                          <p:cBhvr additive="base">
                                            <p:cTn id="44" dur="400" fill="hold"/>
                                            <p:tgtEl>
                                              <p:spTgt spid="68"/>
                                            </p:tgtEl>
                                            <p:attrNameLst>
                                              <p:attrName>ppt_y</p:attrName>
                                            </p:attrNameLst>
                                          </p:cBhvr>
                                          <p:tavLst>
                                            <p:tav tm="0">
                                              <p:val>
                                                <p:strVal val="1+#ppt_h/2"/>
                                              </p:val>
                                            </p:tav>
                                            <p:tav tm="100000">
                                              <p:val>
                                                <p:strVal val="#ppt_y"/>
                                              </p:val>
                                            </p:tav>
                                          </p:tavLst>
                                        </p:anim>
                                      </p:childTnLst>
                                    </p:cTn>
                                  </p:par>
                                  <p:par>
                                    <p:cTn id="45" presetID="2" presetClass="entr" presetSubtype="12" fill="hold" nodeType="withEffect">
                                      <p:stCondLst>
                                        <p:cond delay="0"/>
                                      </p:stCondLst>
                                      <p:childTnLst>
                                        <p:set>
                                          <p:cBhvr>
                                            <p:cTn id="46" dur="1" fill="hold">
                                              <p:stCondLst>
                                                <p:cond delay="0"/>
                                              </p:stCondLst>
                                            </p:cTn>
                                            <p:tgtEl>
                                              <p:spTgt spid="71"/>
                                            </p:tgtEl>
                                            <p:attrNameLst>
                                              <p:attrName>style.visibility</p:attrName>
                                            </p:attrNameLst>
                                          </p:cBhvr>
                                          <p:to>
                                            <p:strVal val="visible"/>
                                          </p:to>
                                        </p:set>
                                        <p:anim calcmode="lin" valueType="num">
                                          <p:cBhvr additive="base">
                                            <p:cTn id="47" dur="400" fill="hold"/>
                                            <p:tgtEl>
                                              <p:spTgt spid="71"/>
                                            </p:tgtEl>
                                            <p:attrNameLst>
                                              <p:attrName>ppt_x</p:attrName>
                                            </p:attrNameLst>
                                          </p:cBhvr>
                                          <p:tavLst>
                                            <p:tav tm="0">
                                              <p:val>
                                                <p:strVal val="0-#ppt_w/2"/>
                                              </p:val>
                                            </p:tav>
                                            <p:tav tm="100000">
                                              <p:val>
                                                <p:strVal val="#ppt_x"/>
                                              </p:val>
                                            </p:tav>
                                          </p:tavLst>
                                        </p:anim>
                                        <p:anim calcmode="lin" valueType="num">
                                          <p:cBhvr additive="base">
                                            <p:cTn id="48" dur="400" fill="hold"/>
                                            <p:tgtEl>
                                              <p:spTgt spid="71"/>
                                            </p:tgtEl>
                                            <p:attrNameLst>
                                              <p:attrName>ppt_y</p:attrName>
                                            </p:attrNameLst>
                                          </p:cBhvr>
                                          <p:tavLst>
                                            <p:tav tm="0">
                                              <p:val>
                                                <p:strVal val="1+#ppt_h/2"/>
                                              </p:val>
                                            </p:tav>
                                            <p:tav tm="100000">
                                              <p:val>
                                                <p:strVal val="#ppt_y"/>
                                              </p:val>
                                            </p:tav>
                                          </p:tavLst>
                                        </p:anim>
                                      </p:childTnLst>
                                    </p:cTn>
                                  </p:par>
                                </p:childTnLst>
                              </p:cTn>
                            </p:par>
                            <p:par>
                              <p:cTn id="49" fill="hold">
                                <p:stCondLst>
                                  <p:cond delay="1200"/>
                                </p:stCondLst>
                                <p:childTnLst>
                                  <p:par>
                                    <p:cTn id="50" presetID="53" presetClass="entr" presetSubtype="528" fill="hold" grpId="0" nodeType="afterEffect">
                                      <p:stCondLst>
                                        <p:cond delay="0"/>
                                      </p:stCondLst>
                                      <p:childTnLst>
                                        <p:set>
                                          <p:cBhvr>
                                            <p:cTn id="51" dur="1" fill="hold">
                                              <p:stCondLst>
                                                <p:cond delay="0"/>
                                              </p:stCondLst>
                                            </p:cTn>
                                            <p:tgtEl>
                                              <p:spTgt spid="33"/>
                                            </p:tgtEl>
                                            <p:attrNameLst>
                                              <p:attrName>style.visibility</p:attrName>
                                            </p:attrNameLst>
                                          </p:cBhvr>
                                          <p:to>
                                            <p:strVal val="visible"/>
                                          </p:to>
                                        </p:set>
                                        <p:anim calcmode="lin" valueType="num">
                                          <p:cBhvr>
                                            <p:cTn id="52" dur="500" fill="hold"/>
                                            <p:tgtEl>
                                              <p:spTgt spid="33"/>
                                            </p:tgtEl>
                                            <p:attrNameLst>
                                              <p:attrName>ppt_w</p:attrName>
                                            </p:attrNameLst>
                                          </p:cBhvr>
                                          <p:tavLst>
                                            <p:tav tm="0">
                                              <p:val>
                                                <p:fltVal val="0"/>
                                              </p:val>
                                            </p:tav>
                                            <p:tav tm="100000">
                                              <p:val>
                                                <p:strVal val="#ppt_w"/>
                                              </p:val>
                                            </p:tav>
                                          </p:tavLst>
                                        </p:anim>
                                        <p:anim calcmode="lin" valueType="num">
                                          <p:cBhvr>
                                            <p:cTn id="53" dur="500" fill="hold"/>
                                            <p:tgtEl>
                                              <p:spTgt spid="33"/>
                                            </p:tgtEl>
                                            <p:attrNameLst>
                                              <p:attrName>ppt_h</p:attrName>
                                            </p:attrNameLst>
                                          </p:cBhvr>
                                          <p:tavLst>
                                            <p:tav tm="0">
                                              <p:val>
                                                <p:fltVal val="0"/>
                                              </p:val>
                                            </p:tav>
                                            <p:tav tm="100000">
                                              <p:val>
                                                <p:strVal val="#ppt_h"/>
                                              </p:val>
                                            </p:tav>
                                          </p:tavLst>
                                        </p:anim>
                                        <p:animEffect transition="in" filter="fade">
                                          <p:cBhvr>
                                            <p:cTn id="54" dur="500"/>
                                            <p:tgtEl>
                                              <p:spTgt spid="33"/>
                                            </p:tgtEl>
                                          </p:cBhvr>
                                        </p:animEffect>
                                        <p:anim calcmode="lin" valueType="num">
                                          <p:cBhvr>
                                            <p:cTn id="55" dur="500" fill="hold"/>
                                            <p:tgtEl>
                                              <p:spTgt spid="33"/>
                                            </p:tgtEl>
                                            <p:attrNameLst>
                                              <p:attrName>ppt_x</p:attrName>
                                            </p:attrNameLst>
                                          </p:cBhvr>
                                          <p:tavLst>
                                            <p:tav tm="0">
                                              <p:val>
                                                <p:fltVal val="0.5"/>
                                              </p:val>
                                            </p:tav>
                                            <p:tav tm="100000">
                                              <p:val>
                                                <p:strVal val="#ppt_x"/>
                                              </p:val>
                                            </p:tav>
                                          </p:tavLst>
                                        </p:anim>
                                        <p:anim calcmode="lin" valueType="num">
                                          <p:cBhvr>
                                            <p:cTn id="56" dur="500" fill="hold"/>
                                            <p:tgtEl>
                                              <p:spTgt spid="33"/>
                                            </p:tgtEl>
                                            <p:attrNameLst>
                                              <p:attrName>ppt_y</p:attrName>
                                            </p:attrNameLst>
                                          </p:cBhvr>
                                          <p:tavLst>
                                            <p:tav tm="0">
                                              <p:val>
                                                <p:fltVal val="0.5"/>
                                              </p:val>
                                            </p:tav>
                                            <p:tav tm="100000">
                                              <p:val>
                                                <p:strVal val="#ppt_y"/>
                                              </p:val>
                                            </p:tav>
                                          </p:tavLst>
                                        </p:anim>
                                      </p:childTnLst>
                                    </p:cTn>
                                  </p:par>
                                  <p:par>
                                    <p:cTn id="57" presetID="53" presetClass="entr" presetSubtype="528" fill="hold" grpId="0" nodeType="withEffect">
                                      <p:stCondLst>
                                        <p:cond delay="0"/>
                                      </p:stCondLst>
                                      <p:childTnLst>
                                        <p:set>
                                          <p:cBhvr>
                                            <p:cTn id="58" dur="1" fill="hold">
                                              <p:stCondLst>
                                                <p:cond delay="0"/>
                                              </p:stCondLst>
                                            </p:cTn>
                                            <p:tgtEl>
                                              <p:spTgt spid="34"/>
                                            </p:tgtEl>
                                            <p:attrNameLst>
                                              <p:attrName>style.visibility</p:attrName>
                                            </p:attrNameLst>
                                          </p:cBhvr>
                                          <p:to>
                                            <p:strVal val="visible"/>
                                          </p:to>
                                        </p:set>
                                        <p:anim calcmode="lin" valueType="num">
                                          <p:cBhvr>
                                            <p:cTn id="59" dur="500" fill="hold"/>
                                            <p:tgtEl>
                                              <p:spTgt spid="34"/>
                                            </p:tgtEl>
                                            <p:attrNameLst>
                                              <p:attrName>ppt_w</p:attrName>
                                            </p:attrNameLst>
                                          </p:cBhvr>
                                          <p:tavLst>
                                            <p:tav tm="0">
                                              <p:val>
                                                <p:fltVal val="0"/>
                                              </p:val>
                                            </p:tav>
                                            <p:tav tm="100000">
                                              <p:val>
                                                <p:strVal val="#ppt_w"/>
                                              </p:val>
                                            </p:tav>
                                          </p:tavLst>
                                        </p:anim>
                                        <p:anim calcmode="lin" valueType="num">
                                          <p:cBhvr>
                                            <p:cTn id="60" dur="500" fill="hold"/>
                                            <p:tgtEl>
                                              <p:spTgt spid="34"/>
                                            </p:tgtEl>
                                            <p:attrNameLst>
                                              <p:attrName>ppt_h</p:attrName>
                                            </p:attrNameLst>
                                          </p:cBhvr>
                                          <p:tavLst>
                                            <p:tav tm="0">
                                              <p:val>
                                                <p:fltVal val="0"/>
                                              </p:val>
                                            </p:tav>
                                            <p:tav tm="100000">
                                              <p:val>
                                                <p:strVal val="#ppt_h"/>
                                              </p:val>
                                            </p:tav>
                                          </p:tavLst>
                                        </p:anim>
                                        <p:animEffect transition="in" filter="fade">
                                          <p:cBhvr>
                                            <p:cTn id="61" dur="500"/>
                                            <p:tgtEl>
                                              <p:spTgt spid="34"/>
                                            </p:tgtEl>
                                          </p:cBhvr>
                                        </p:animEffect>
                                        <p:anim calcmode="lin" valueType="num">
                                          <p:cBhvr>
                                            <p:cTn id="62" dur="500" fill="hold"/>
                                            <p:tgtEl>
                                              <p:spTgt spid="34"/>
                                            </p:tgtEl>
                                            <p:attrNameLst>
                                              <p:attrName>ppt_x</p:attrName>
                                            </p:attrNameLst>
                                          </p:cBhvr>
                                          <p:tavLst>
                                            <p:tav tm="0">
                                              <p:val>
                                                <p:fltVal val="0.5"/>
                                              </p:val>
                                            </p:tav>
                                            <p:tav tm="100000">
                                              <p:val>
                                                <p:strVal val="#ppt_x"/>
                                              </p:val>
                                            </p:tav>
                                          </p:tavLst>
                                        </p:anim>
                                        <p:anim calcmode="lin" valueType="num">
                                          <p:cBhvr>
                                            <p:cTn id="63" dur="500" fill="hold"/>
                                            <p:tgtEl>
                                              <p:spTgt spid="34"/>
                                            </p:tgtEl>
                                            <p:attrNameLst>
                                              <p:attrName>ppt_y</p:attrName>
                                            </p:attrNameLst>
                                          </p:cBhvr>
                                          <p:tavLst>
                                            <p:tav tm="0">
                                              <p:val>
                                                <p:fltVal val="0.5"/>
                                              </p:val>
                                            </p:tav>
                                            <p:tav tm="100000">
                                              <p:val>
                                                <p:strVal val="#ppt_y"/>
                                              </p:val>
                                            </p:tav>
                                          </p:tavLst>
                                        </p:anim>
                                      </p:childTnLst>
                                    </p:cTn>
                                  </p:par>
                                  <p:par>
                                    <p:cTn id="64" presetID="53" presetClass="entr" presetSubtype="528" fill="hold" grpId="0" nodeType="withEffect">
                                      <p:stCondLst>
                                        <p:cond delay="0"/>
                                      </p:stCondLst>
                                      <p:childTnLst>
                                        <p:set>
                                          <p:cBhvr>
                                            <p:cTn id="65" dur="1" fill="hold">
                                              <p:stCondLst>
                                                <p:cond delay="0"/>
                                              </p:stCondLst>
                                            </p:cTn>
                                            <p:tgtEl>
                                              <p:spTgt spid="32"/>
                                            </p:tgtEl>
                                            <p:attrNameLst>
                                              <p:attrName>style.visibility</p:attrName>
                                            </p:attrNameLst>
                                          </p:cBhvr>
                                          <p:to>
                                            <p:strVal val="visible"/>
                                          </p:to>
                                        </p:set>
                                        <p:anim calcmode="lin" valueType="num">
                                          <p:cBhvr>
                                            <p:cTn id="66" dur="500" fill="hold"/>
                                            <p:tgtEl>
                                              <p:spTgt spid="32"/>
                                            </p:tgtEl>
                                            <p:attrNameLst>
                                              <p:attrName>ppt_w</p:attrName>
                                            </p:attrNameLst>
                                          </p:cBhvr>
                                          <p:tavLst>
                                            <p:tav tm="0">
                                              <p:val>
                                                <p:fltVal val="0"/>
                                              </p:val>
                                            </p:tav>
                                            <p:tav tm="100000">
                                              <p:val>
                                                <p:strVal val="#ppt_w"/>
                                              </p:val>
                                            </p:tav>
                                          </p:tavLst>
                                        </p:anim>
                                        <p:anim calcmode="lin" valueType="num">
                                          <p:cBhvr>
                                            <p:cTn id="67" dur="500" fill="hold"/>
                                            <p:tgtEl>
                                              <p:spTgt spid="32"/>
                                            </p:tgtEl>
                                            <p:attrNameLst>
                                              <p:attrName>ppt_h</p:attrName>
                                            </p:attrNameLst>
                                          </p:cBhvr>
                                          <p:tavLst>
                                            <p:tav tm="0">
                                              <p:val>
                                                <p:fltVal val="0"/>
                                              </p:val>
                                            </p:tav>
                                            <p:tav tm="100000">
                                              <p:val>
                                                <p:strVal val="#ppt_h"/>
                                              </p:val>
                                            </p:tav>
                                          </p:tavLst>
                                        </p:anim>
                                        <p:animEffect transition="in" filter="fade">
                                          <p:cBhvr>
                                            <p:cTn id="68" dur="500"/>
                                            <p:tgtEl>
                                              <p:spTgt spid="32"/>
                                            </p:tgtEl>
                                          </p:cBhvr>
                                        </p:animEffect>
                                        <p:anim calcmode="lin" valueType="num">
                                          <p:cBhvr>
                                            <p:cTn id="69" dur="500" fill="hold"/>
                                            <p:tgtEl>
                                              <p:spTgt spid="32"/>
                                            </p:tgtEl>
                                            <p:attrNameLst>
                                              <p:attrName>ppt_x</p:attrName>
                                            </p:attrNameLst>
                                          </p:cBhvr>
                                          <p:tavLst>
                                            <p:tav tm="0">
                                              <p:val>
                                                <p:fltVal val="0.5"/>
                                              </p:val>
                                            </p:tav>
                                            <p:tav tm="100000">
                                              <p:val>
                                                <p:strVal val="#ppt_x"/>
                                              </p:val>
                                            </p:tav>
                                          </p:tavLst>
                                        </p:anim>
                                        <p:anim calcmode="lin" valueType="num">
                                          <p:cBhvr>
                                            <p:cTn id="70" dur="500" fill="hold"/>
                                            <p:tgtEl>
                                              <p:spTgt spid="32"/>
                                            </p:tgtEl>
                                            <p:attrNameLst>
                                              <p:attrName>ppt_y</p:attrName>
                                            </p:attrNameLst>
                                          </p:cBhvr>
                                          <p:tavLst>
                                            <p:tav tm="0">
                                              <p:val>
                                                <p:fltVal val="0.5"/>
                                              </p:val>
                                            </p:tav>
                                            <p:tav tm="100000">
                                              <p:val>
                                                <p:strVal val="#ppt_y"/>
                                              </p:val>
                                            </p:tav>
                                          </p:tavLst>
                                        </p:anim>
                                      </p:childTnLst>
                                    </p:cTn>
                                  </p:par>
                                  <p:par>
                                    <p:cTn id="71" presetID="53" presetClass="entr" presetSubtype="528" fill="hold" nodeType="withEffect">
                                      <p:stCondLst>
                                        <p:cond delay="0"/>
                                      </p:stCondLst>
                                      <p:childTnLst>
                                        <p:set>
                                          <p:cBhvr>
                                            <p:cTn id="72" dur="1" fill="hold">
                                              <p:stCondLst>
                                                <p:cond delay="0"/>
                                              </p:stCondLst>
                                            </p:cTn>
                                            <p:tgtEl>
                                              <p:spTgt spid="35"/>
                                            </p:tgtEl>
                                            <p:attrNameLst>
                                              <p:attrName>style.visibility</p:attrName>
                                            </p:attrNameLst>
                                          </p:cBhvr>
                                          <p:to>
                                            <p:strVal val="visible"/>
                                          </p:to>
                                        </p:set>
                                        <p:anim calcmode="lin" valueType="num">
                                          <p:cBhvr>
                                            <p:cTn id="73" dur="500" fill="hold"/>
                                            <p:tgtEl>
                                              <p:spTgt spid="35"/>
                                            </p:tgtEl>
                                            <p:attrNameLst>
                                              <p:attrName>ppt_w</p:attrName>
                                            </p:attrNameLst>
                                          </p:cBhvr>
                                          <p:tavLst>
                                            <p:tav tm="0">
                                              <p:val>
                                                <p:fltVal val="0"/>
                                              </p:val>
                                            </p:tav>
                                            <p:tav tm="100000">
                                              <p:val>
                                                <p:strVal val="#ppt_w"/>
                                              </p:val>
                                            </p:tav>
                                          </p:tavLst>
                                        </p:anim>
                                        <p:anim calcmode="lin" valueType="num">
                                          <p:cBhvr>
                                            <p:cTn id="74" dur="500" fill="hold"/>
                                            <p:tgtEl>
                                              <p:spTgt spid="35"/>
                                            </p:tgtEl>
                                            <p:attrNameLst>
                                              <p:attrName>ppt_h</p:attrName>
                                            </p:attrNameLst>
                                          </p:cBhvr>
                                          <p:tavLst>
                                            <p:tav tm="0">
                                              <p:val>
                                                <p:fltVal val="0"/>
                                              </p:val>
                                            </p:tav>
                                            <p:tav tm="100000">
                                              <p:val>
                                                <p:strVal val="#ppt_h"/>
                                              </p:val>
                                            </p:tav>
                                          </p:tavLst>
                                        </p:anim>
                                        <p:animEffect transition="in" filter="fade">
                                          <p:cBhvr>
                                            <p:cTn id="75" dur="500"/>
                                            <p:tgtEl>
                                              <p:spTgt spid="35"/>
                                            </p:tgtEl>
                                          </p:cBhvr>
                                        </p:animEffect>
                                        <p:anim calcmode="lin" valueType="num">
                                          <p:cBhvr>
                                            <p:cTn id="76" dur="500" fill="hold"/>
                                            <p:tgtEl>
                                              <p:spTgt spid="35"/>
                                            </p:tgtEl>
                                            <p:attrNameLst>
                                              <p:attrName>ppt_x</p:attrName>
                                            </p:attrNameLst>
                                          </p:cBhvr>
                                          <p:tavLst>
                                            <p:tav tm="0">
                                              <p:val>
                                                <p:fltVal val="0.5"/>
                                              </p:val>
                                            </p:tav>
                                            <p:tav tm="100000">
                                              <p:val>
                                                <p:strVal val="#ppt_x"/>
                                              </p:val>
                                            </p:tav>
                                          </p:tavLst>
                                        </p:anim>
                                        <p:anim calcmode="lin" valueType="num">
                                          <p:cBhvr>
                                            <p:cTn id="77" dur="500" fill="hold"/>
                                            <p:tgtEl>
                                              <p:spTgt spid="35"/>
                                            </p:tgtEl>
                                            <p:attrNameLst>
                                              <p:attrName>ppt_y</p:attrName>
                                            </p:attrNameLst>
                                          </p:cBhvr>
                                          <p:tavLst>
                                            <p:tav tm="0">
                                              <p:val>
                                                <p:fltVal val="0.5"/>
                                              </p:val>
                                            </p:tav>
                                            <p:tav tm="100000">
                                              <p:val>
                                                <p:strVal val="#ppt_y"/>
                                              </p:val>
                                            </p:tav>
                                          </p:tavLst>
                                        </p:anim>
                                      </p:childTnLst>
                                    </p:cTn>
                                  </p:par>
                                </p:childTnLst>
                              </p:cTn>
                            </p:par>
                            <p:par>
                              <p:cTn id="78" fill="hold">
                                <p:stCondLst>
                                  <p:cond delay="1700"/>
                                </p:stCondLst>
                                <p:childTnLst>
                                  <p:par>
                                    <p:cTn id="79" presetID="22" presetClass="entr" presetSubtype="2" fill="hold" nodeType="afterEffect">
                                      <p:stCondLst>
                                        <p:cond delay="0"/>
                                      </p:stCondLst>
                                      <p:childTnLst>
                                        <p:set>
                                          <p:cBhvr>
                                            <p:cTn id="80" dur="1" fill="hold">
                                              <p:stCondLst>
                                                <p:cond delay="0"/>
                                              </p:stCondLst>
                                            </p:cTn>
                                            <p:tgtEl>
                                              <p:spTgt spid="74"/>
                                            </p:tgtEl>
                                            <p:attrNameLst>
                                              <p:attrName>style.visibility</p:attrName>
                                            </p:attrNameLst>
                                          </p:cBhvr>
                                          <p:to>
                                            <p:strVal val="visible"/>
                                          </p:to>
                                        </p:set>
                                        <p:animEffect transition="in" filter="wipe(right)">
                                          <p:cBhvr>
                                            <p:cTn id="81" dur="500"/>
                                            <p:tgtEl>
                                              <p:spTgt spid="74"/>
                                            </p:tgtEl>
                                          </p:cBhvr>
                                        </p:animEffect>
                                      </p:childTnLst>
                                    </p:cTn>
                                  </p:par>
                                </p:childTnLst>
                              </p:cTn>
                            </p:par>
                            <p:par>
                              <p:cTn id="82" fill="hold">
                                <p:stCondLst>
                                  <p:cond delay="2200"/>
                                </p:stCondLst>
                                <p:childTnLst>
                                  <p:par>
                                    <p:cTn id="83" presetID="2" presetClass="entr" presetSubtype="8" fill="hold" grpId="0" nodeType="afterEffect">
                                      <p:stCondLst>
                                        <p:cond delay="0"/>
                                      </p:stCondLst>
                                      <p:childTnLst>
                                        <p:set>
                                          <p:cBhvr>
                                            <p:cTn id="84" dur="1" fill="hold">
                                              <p:stCondLst>
                                                <p:cond delay="0"/>
                                              </p:stCondLst>
                                            </p:cTn>
                                            <p:tgtEl>
                                              <p:spTgt spid="75"/>
                                            </p:tgtEl>
                                            <p:attrNameLst>
                                              <p:attrName>style.visibility</p:attrName>
                                            </p:attrNameLst>
                                          </p:cBhvr>
                                          <p:to>
                                            <p:strVal val="visible"/>
                                          </p:to>
                                        </p:set>
                                        <p:anim calcmode="lin" valueType="num">
                                          <p:cBhvr additive="base">
                                            <p:cTn id="85" dur="300" fill="hold"/>
                                            <p:tgtEl>
                                              <p:spTgt spid="75"/>
                                            </p:tgtEl>
                                            <p:attrNameLst>
                                              <p:attrName>ppt_x</p:attrName>
                                            </p:attrNameLst>
                                          </p:cBhvr>
                                          <p:tavLst>
                                            <p:tav tm="0">
                                              <p:val>
                                                <p:strVal val="0-#ppt_w/2"/>
                                              </p:val>
                                            </p:tav>
                                            <p:tav tm="100000">
                                              <p:val>
                                                <p:strVal val="#ppt_x"/>
                                              </p:val>
                                            </p:tav>
                                          </p:tavLst>
                                        </p:anim>
                                        <p:anim calcmode="lin" valueType="num">
                                          <p:cBhvr additive="base">
                                            <p:cTn id="86" dur="300" fill="hold"/>
                                            <p:tgtEl>
                                              <p:spTgt spid="75"/>
                                            </p:tgtEl>
                                            <p:attrNameLst>
                                              <p:attrName>ppt_y</p:attrName>
                                            </p:attrNameLst>
                                          </p:cBhvr>
                                          <p:tavLst>
                                            <p:tav tm="0">
                                              <p:val>
                                                <p:strVal val="#ppt_y"/>
                                              </p:val>
                                            </p:tav>
                                            <p:tav tm="100000">
                                              <p:val>
                                                <p:strVal val="#ppt_y"/>
                                              </p:val>
                                            </p:tav>
                                          </p:tavLst>
                                        </p:anim>
                                      </p:childTnLst>
                                    </p:cTn>
                                  </p:par>
                                </p:childTnLst>
                              </p:cTn>
                            </p:par>
                            <p:par>
                              <p:cTn id="87" fill="hold">
                                <p:stCondLst>
                                  <p:cond delay="2500"/>
                                </p:stCondLst>
                                <p:childTnLst>
                                  <p:par>
                                    <p:cTn id="88" presetID="22" presetClass="entr" presetSubtype="8" fill="hold" nodeType="afterEffect">
                                      <p:stCondLst>
                                        <p:cond delay="0"/>
                                      </p:stCondLst>
                                      <p:childTnLst>
                                        <p:set>
                                          <p:cBhvr>
                                            <p:cTn id="89" dur="1" fill="hold">
                                              <p:stCondLst>
                                                <p:cond delay="0"/>
                                              </p:stCondLst>
                                            </p:cTn>
                                            <p:tgtEl>
                                              <p:spTgt spid="76"/>
                                            </p:tgtEl>
                                            <p:attrNameLst>
                                              <p:attrName>style.visibility</p:attrName>
                                            </p:attrNameLst>
                                          </p:cBhvr>
                                          <p:to>
                                            <p:strVal val="visible"/>
                                          </p:to>
                                        </p:set>
                                        <p:animEffect transition="in" filter="wipe(left)">
                                          <p:cBhvr>
                                            <p:cTn id="90" dur="500"/>
                                            <p:tgtEl>
                                              <p:spTgt spid="76"/>
                                            </p:tgtEl>
                                          </p:cBhvr>
                                        </p:animEffect>
                                      </p:childTnLst>
                                    </p:cTn>
                                  </p:par>
                                </p:childTnLst>
                              </p:cTn>
                            </p:par>
                            <p:par>
                              <p:cTn id="91" fill="hold">
                                <p:stCondLst>
                                  <p:cond delay="3000"/>
                                </p:stCondLst>
                                <p:childTnLst>
                                  <p:par>
                                    <p:cTn id="92" presetID="2" presetClass="entr" presetSubtype="2" fill="hold" grpId="0" nodeType="afterEffect">
                                      <p:stCondLst>
                                        <p:cond delay="0"/>
                                      </p:stCondLst>
                                      <p:childTnLst>
                                        <p:set>
                                          <p:cBhvr>
                                            <p:cTn id="93" dur="1" fill="hold">
                                              <p:stCondLst>
                                                <p:cond delay="0"/>
                                              </p:stCondLst>
                                            </p:cTn>
                                            <p:tgtEl>
                                              <p:spTgt spid="77"/>
                                            </p:tgtEl>
                                            <p:attrNameLst>
                                              <p:attrName>style.visibility</p:attrName>
                                            </p:attrNameLst>
                                          </p:cBhvr>
                                          <p:to>
                                            <p:strVal val="visible"/>
                                          </p:to>
                                        </p:set>
                                        <p:anim calcmode="lin" valueType="num">
                                          <p:cBhvr additive="base">
                                            <p:cTn id="94" dur="300" fill="hold"/>
                                            <p:tgtEl>
                                              <p:spTgt spid="77"/>
                                            </p:tgtEl>
                                            <p:attrNameLst>
                                              <p:attrName>ppt_x</p:attrName>
                                            </p:attrNameLst>
                                          </p:cBhvr>
                                          <p:tavLst>
                                            <p:tav tm="0">
                                              <p:val>
                                                <p:strVal val="1+#ppt_w/2"/>
                                              </p:val>
                                            </p:tav>
                                            <p:tav tm="100000">
                                              <p:val>
                                                <p:strVal val="#ppt_x"/>
                                              </p:val>
                                            </p:tav>
                                          </p:tavLst>
                                        </p:anim>
                                        <p:anim calcmode="lin" valueType="num">
                                          <p:cBhvr additive="base">
                                            <p:cTn id="95" dur="300" fill="hold"/>
                                            <p:tgtEl>
                                              <p:spTgt spid="77"/>
                                            </p:tgtEl>
                                            <p:attrNameLst>
                                              <p:attrName>ppt_y</p:attrName>
                                            </p:attrNameLst>
                                          </p:cBhvr>
                                          <p:tavLst>
                                            <p:tav tm="0">
                                              <p:val>
                                                <p:strVal val="#ppt_y"/>
                                              </p:val>
                                            </p:tav>
                                            <p:tav tm="100000">
                                              <p:val>
                                                <p:strVal val="#ppt_y"/>
                                              </p:val>
                                            </p:tav>
                                          </p:tavLst>
                                        </p:anim>
                                      </p:childTnLst>
                                    </p:cTn>
                                  </p:par>
                                </p:childTnLst>
                              </p:cTn>
                            </p:par>
                            <p:par>
                              <p:cTn id="96" fill="hold">
                                <p:stCondLst>
                                  <p:cond delay="3300"/>
                                </p:stCondLst>
                                <p:childTnLst>
                                  <p:par>
                                    <p:cTn id="97" presetID="22" presetClass="entr" presetSubtype="8" fill="hold" nodeType="afterEffect">
                                      <p:stCondLst>
                                        <p:cond delay="0"/>
                                      </p:stCondLst>
                                      <p:childTnLst>
                                        <p:set>
                                          <p:cBhvr>
                                            <p:cTn id="98" dur="1" fill="hold">
                                              <p:stCondLst>
                                                <p:cond delay="0"/>
                                              </p:stCondLst>
                                            </p:cTn>
                                            <p:tgtEl>
                                              <p:spTgt spid="78"/>
                                            </p:tgtEl>
                                            <p:attrNameLst>
                                              <p:attrName>style.visibility</p:attrName>
                                            </p:attrNameLst>
                                          </p:cBhvr>
                                          <p:to>
                                            <p:strVal val="visible"/>
                                          </p:to>
                                        </p:set>
                                        <p:animEffect transition="in" filter="wipe(left)">
                                          <p:cBhvr>
                                            <p:cTn id="99" dur="500"/>
                                            <p:tgtEl>
                                              <p:spTgt spid="78"/>
                                            </p:tgtEl>
                                          </p:cBhvr>
                                        </p:animEffect>
                                      </p:childTnLst>
                                    </p:cTn>
                                  </p:par>
                                </p:childTnLst>
                              </p:cTn>
                            </p:par>
                            <p:par>
                              <p:cTn id="100" fill="hold">
                                <p:stCondLst>
                                  <p:cond delay="3800"/>
                                </p:stCondLst>
                                <p:childTnLst>
                                  <p:par>
                                    <p:cTn id="101" presetID="2" presetClass="entr" presetSubtype="2" fill="hold" grpId="0" nodeType="afterEffect">
                                      <p:stCondLst>
                                        <p:cond delay="0"/>
                                      </p:stCondLst>
                                      <p:childTnLst>
                                        <p:set>
                                          <p:cBhvr>
                                            <p:cTn id="102" dur="1" fill="hold">
                                              <p:stCondLst>
                                                <p:cond delay="0"/>
                                              </p:stCondLst>
                                            </p:cTn>
                                            <p:tgtEl>
                                              <p:spTgt spid="79"/>
                                            </p:tgtEl>
                                            <p:attrNameLst>
                                              <p:attrName>style.visibility</p:attrName>
                                            </p:attrNameLst>
                                          </p:cBhvr>
                                          <p:to>
                                            <p:strVal val="visible"/>
                                          </p:to>
                                        </p:set>
                                        <p:anim calcmode="lin" valueType="num">
                                          <p:cBhvr additive="base">
                                            <p:cTn id="103" dur="300" fill="hold"/>
                                            <p:tgtEl>
                                              <p:spTgt spid="79"/>
                                            </p:tgtEl>
                                            <p:attrNameLst>
                                              <p:attrName>ppt_x</p:attrName>
                                            </p:attrNameLst>
                                          </p:cBhvr>
                                          <p:tavLst>
                                            <p:tav tm="0">
                                              <p:val>
                                                <p:strVal val="1+#ppt_w/2"/>
                                              </p:val>
                                            </p:tav>
                                            <p:tav tm="100000">
                                              <p:val>
                                                <p:strVal val="#ppt_x"/>
                                              </p:val>
                                            </p:tav>
                                          </p:tavLst>
                                        </p:anim>
                                        <p:anim calcmode="lin" valueType="num">
                                          <p:cBhvr additive="base">
                                            <p:cTn id="104" dur="300" fill="hold"/>
                                            <p:tgtEl>
                                              <p:spTgt spid="79"/>
                                            </p:tgtEl>
                                            <p:attrNameLst>
                                              <p:attrName>ppt_y</p:attrName>
                                            </p:attrNameLst>
                                          </p:cBhvr>
                                          <p:tavLst>
                                            <p:tav tm="0">
                                              <p:val>
                                                <p:strVal val="#ppt_y"/>
                                              </p:val>
                                            </p:tav>
                                            <p:tav tm="100000">
                                              <p:val>
                                                <p:strVal val="#ppt_y"/>
                                              </p:val>
                                            </p:tav>
                                          </p:tavLst>
                                        </p:anim>
                                      </p:childTnLst>
                                    </p:cTn>
                                  </p:par>
                                </p:childTnLst>
                              </p:cTn>
                            </p:par>
                            <p:par>
                              <p:cTn id="105" fill="hold">
                                <p:stCondLst>
                                  <p:cond delay="4100"/>
                                </p:stCondLst>
                                <p:childTnLst>
                                  <p:par>
                                    <p:cTn id="106" presetID="22" presetClass="entr" presetSubtype="2" fill="hold" nodeType="afterEffect">
                                      <p:stCondLst>
                                        <p:cond delay="0"/>
                                      </p:stCondLst>
                                      <p:childTnLst>
                                        <p:set>
                                          <p:cBhvr>
                                            <p:cTn id="107" dur="1" fill="hold">
                                              <p:stCondLst>
                                                <p:cond delay="0"/>
                                              </p:stCondLst>
                                            </p:cTn>
                                            <p:tgtEl>
                                              <p:spTgt spid="80"/>
                                            </p:tgtEl>
                                            <p:attrNameLst>
                                              <p:attrName>style.visibility</p:attrName>
                                            </p:attrNameLst>
                                          </p:cBhvr>
                                          <p:to>
                                            <p:strVal val="visible"/>
                                          </p:to>
                                        </p:set>
                                        <p:animEffect transition="in" filter="wipe(right)">
                                          <p:cBhvr>
                                            <p:cTn id="108" dur="500"/>
                                            <p:tgtEl>
                                              <p:spTgt spid="80"/>
                                            </p:tgtEl>
                                          </p:cBhvr>
                                        </p:animEffect>
                                      </p:childTnLst>
                                    </p:cTn>
                                  </p:par>
                                </p:childTnLst>
                              </p:cTn>
                            </p:par>
                            <p:par>
                              <p:cTn id="109" fill="hold">
                                <p:stCondLst>
                                  <p:cond delay="4600"/>
                                </p:stCondLst>
                                <p:childTnLst>
                                  <p:par>
                                    <p:cTn id="110" presetID="2" presetClass="entr" presetSubtype="8" fill="hold" grpId="0" nodeType="afterEffect">
                                      <p:stCondLst>
                                        <p:cond delay="0"/>
                                      </p:stCondLst>
                                      <p:childTnLst>
                                        <p:set>
                                          <p:cBhvr>
                                            <p:cTn id="111" dur="1" fill="hold">
                                              <p:stCondLst>
                                                <p:cond delay="0"/>
                                              </p:stCondLst>
                                            </p:cTn>
                                            <p:tgtEl>
                                              <p:spTgt spid="81"/>
                                            </p:tgtEl>
                                            <p:attrNameLst>
                                              <p:attrName>style.visibility</p:attrName>
                                            </p:attrNameLst>
                                          </p:cBhvr>
                                          <p:to>
                                            <p:strVal val="visible"/>
                                          </p:to>
                                        </p:set>
                                        <p:anim calcmode="lin" valueType="num">
                                          <p:cBhvr additive="base">
                                            <p:cTn id="112" dur="300" fill="hold"/>
                                            <p:tgtEl>
                                              <p:spTgt spid="81"/>
                                            </p:tgtEl>
                                            <p:attrNameLst>
                                              <p:attrName>ppt_x</p:attrName>
                                            </p:attrNameLst>
                                          </p:cBhvr>
                                          <p:tavLst>
                                            <p:tav tm="0">
                                              <p:val>
                                                <p:strVal val="0-#ppt_w/2"/>
                                              </p:val>
                                            </p:tav>
                                            <p:tav tm="100000">
                                              <p:val>
                                                <p:strVal val="#ppt_x"/>
                                              </p:val>
                                            </p:tav>
                                          </p:tavLst>
                                        </p:anim>
                                        <p:anim calcmode="lin" valueType="num">
                                          <p:cBhvr additive="base">
                                            <p:cTn id="113" dur="300" fill="hold"/>
                                            <p:tgtEl>
                                              <p:spTgt spid="8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animBg="1"/>
          <p:bldP spid="28" grpId="1" animBg="1"/>
          <p:bldP spid="29" grpId="0" animBg="1"/>
          <p:bldP spid="29" grpId="1" animBg="1"/>
          <p:bldP spid="30" grpId="0" animBg="1"/>
          <p:bldP spid="30" grpId="1" animBg="1"/>
          <p:bldP spid="31" grpId="0" animBg="1"/>
          <p:bldP spid="31" grpId="1" animBg="1"/>
          <p:bldP spid="32" grpId="0" animBg="1"/>
          <p:bldP spid="33" grpId="0" animBg="1"/>
          <p:bldP spid="34" grpId="0" animBg="1"/>
          <p:bldP spid="75" grpId="0"/>
          <p:bldP spid="77" grpId="0"/>
          <p:bldP spid="79" grpId="0"/>
          <p:bldP spid="81" grpId="0"/>
        </p:bldLst>
      </p:timing>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10" name="TextBox 9"/>
          <p:cNvSpPr txBox="1"/>
          <p:nvPr/>
        </p:nvSpPr>
        <p:spPr>
          <a:xfrm>
            <a:off x="1979365" y="2463082"/>
            <a:ext cx="5256584" cy="769441"/>
          </a:xfrm>
          <a:prstGeom prst="rect">
            <a:avLst/>
          </a:prstGeom>
          <a:noFill/>
        </p:spPr>
        <p:txBody>
          <a:bodyPr wrap="square" rtlCol="0">
            <a:spAutoFit/>
          </a:bodyPr>
          <a:lstStyle/>
          <a:p>
            <a:pPr algn="ctr"/>
            <a:r>
              <a:rPr lang="zh-CN" altLang="en-US" sz="4400" b="1" dirty="0">
                <a:effectLst>
                  <a:outerShdw blurRad="38100" dist="38100" dir="2700000" algn="tl">
                    <a:srgbClr val="000000">
                      <a:alpha val="43137"/>
                    </a:srgbClr>
                  </a:outerShdw>
                </a:effectLst>
                <a:latin typeface="微软雅黑" pitchFamily="34" charset="-122"/>
                <a:ea typeface="微软雅黑" pitchFamily="34" charset="-122"/>
              </a:rPr>
              <a:t>感谢您的聆听！</a:t>
            </a:r>
          </a:p>
        </p:txBody>
      </p:sp>
      <p:grpSp>
        <p:nvGrpSpPr>
          <p:cNvPr id="35" name="组合 34"/>
          <p:cNvGrpSpPr/>
          <p:nvPr/>
        </p:nvGrpSpPr>
        <p:grpSpPr>
          <a:xfrm>
            <a:off x="2684605" y="1264860"/>
            <a:ext cx="1123266" cy="930984"/>
            <a:chOff x="1981213" y="908130"/>
            <a:chExt cx="657601" cy="545032"/>
          </a:xfrm>
        </p:grpSpPr>
        <p:grpSp>
          <p:nvGrpSpPr>
            <p:cNvPr id="36" name="组合 35"/>
            <p:cNvGrpSpPr/>
            <p:nvPr/>
          </p:nvGrpSpPr>
          <p:grpSpPr>
            <a:xfrm>
              <a:off x="2023848" y="908130"/>
              <a:ext cx="614966" cy="545032"/>
              <a:chOff x="3295850" y="2263221"/>
              <a:chExt cx="2643764" cy="2343151"/>
            </a:xfrm>
          </p:grpSpPr>
          <p:sp>
            <p:nvSpPr>
              <p:cNvPr id="38" name="Freeform 5"/>
              <p:cNvSpPr>
                <a:spLocks/>
              </p:cNvSpPr>
              <p:nvPr/>
            </p:nvSpPr>
            <p:spPr bwMode="auto">
              <a:xfrm rot="10800000">
                <a:off x="3295850" y="2263221"/>
                <a:ext cx="2643764"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prstTxWarp prst="textNoShape">
                  <a:avLst/>
                </a:prstTxWarp>
              </a:bodyPr>
              <a:lstStyle/>
              <a:p>
                <a:endParaRPr lang="zh-CN" altLang="en-US" sz="4400">
                  <a:solidFill>
                    <a:schemeClr val="accent1">
                      <a:lumMod val="50000"/>
                    </a:schemeClr>
                  </a:solidFill>
                </a:endParaRPr>
              </a:p>
            </p:txBody>
          </p:sp>
          <p:sp>
            <p:nvSpPr>
              <p:cNvPr id="39" name="Freeform 5"/>
              <p:cNvSpPr>
                <a:spLocks/>
              </p:cNvSpPr>
              <p:nvPr/>
            </p:nvSpPr>
            <p:spPr bwMode="auto">
              <a:xfrm rot="10800000">
                <a:off x="3589408" y="2523401"/>
                <a:ext cx="2056649" cy="182279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prstTxWarp prst="textNoShape">
                  <a:avLst/>
                </a:prstTxWarp>
              </a:bodyPr>
              <a:lstStyle/>
              <a:p>
                <a:endParaRPr lang="zh-CN" altLang="en-US" sz="4400">
                  <a:solidFill>
                    <a:schemeClr val="accent1">
                      <a:lumMod val="50000"/>
                    </a:schemeClr>
                  </a:solidFill>
                </a:endParaRPr>
              </a:p>
            </p:txBody>
          </p:sp>
        </p:grpSp>
        <p:sp>
          <p:nvSpPr>
            <p:cNvPr id="37" name="文本框 88"/>
            <p:cNvSpPr txBox="1"/>
            <p:nvPr/>
          </p:nvSpPr>
          <p:spPr>
            <a:xfrm>
              <a:off x="1981213" y="961839"/>
              <a:ext cx="657225" cy="450459"/>
            </a:xfrm>
            <a:prstGeom prst="rect">
              <a:avLst/>
            </a:prstGeom>
            <a:noFill/>
          </p:spPr>
          <p:txBody>
            <a:bodyPr wrap="square" rtlCol="0">
              <a:spAutoFit/>
            </a:bodyPr>
            <a:lstStyle/>
            <a:p>
              <a:pPr algn="ctr"/>
              <a:r>
                <a:rPr lang="zh-CN" altLang="en-US" sz="4400" b="1" dirty="0">
                  <a:solidFill>
                    <a:schemeClr val="accent1">
                      <a:lumMod val="50000"/>
                    </a:schemeClr>
                  </a:solidFill>
                  <a:latin typeface="微软雅黑" pitchFamily="34" charset="-122"/>
                  <a:ea typeface="微软雅黑" pitchFamily="34" charset="-122"/>
                </a:rPr>
                <a:t>外</a:t>
              </a:r>
            </a:p>
          </p:txBody>
        </p:sp>
      </p:grpSp>
      <p:grpSp>
        <p:nvGrpSpPr>
          <p:cNvPr id="40" name="组合 39"/>
          <p:cNvGrpSpPr/>
          <p:nvPr/>
        </p:nvGrpSpPr>
        <p:grpSpPr>
          <a:xfrm>
            <a:off x="3817230" y="1264860"/>
            <a:ext cx="1122623" cy="930984"/>
            <a:chOff x="1993584" y="908130"/>
            <a:chExt cx="657225" cy="545032"/>
          </a:xfrm>
        </p:grpSpPr>
        <p:grpSp>
          <p:nvGrpSpPr>
            <p:cNvPr id="41" name="组合 40"/>
            <p:cNvGrpSpPr/>
            <p:nvPr/>
          </p:nvGrpSpPr>
          <p:grpSpPr>
            <a:xfrm>
              <a:off x="2023848" y="908130"/>
              <a:ext cx="614966" cy="545032"/>
              <a:chOff x="3295850" y="2263221"/>
              <a:chExt cx="2643764" cy="2343151"/>
            </a:xfrm>
          </p:grpSpPr>
          <p:sp>
            <p:nvSpPr>
              <p:cNvPr id="43" name="Freeform 5"/>
              <p:cNvSpPr>
                <a:spLocks/>
              </p:cNvSpPr>
              <p:nvPr/>
            </p:nvSpPr>
            <p:spPr bwMode="auto">
              <a:xfrm rot="10800000">
                <a:off x="3295850" y="2263221"/>
                <a:ext cx="2643764"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prstTxWarp prst="textNoShape">
                  <a:avLst/>
                </a:prstTxWarp>
              </a:bodyPr>
              <a:lstStyle/>
              <a:p>
                <a:endParaRPr lang="zh-CN" altLang="en-US" sz="4400">
                  <a:solidFill>
                    <a:schemeClr val="accent1">
                      <a:lumMod val="50000"/>
                    </a:schemeClr>
                  </a:solidFill>
                </a:endParaRPr>
              </a:p>
            </p:txBody>
          </p:sp>
          <p:sp>
            <p:nvSpPr>
              <p:cNvPr id="44" name="Freeform 5"/>
              <p:cNvSpPr>
                <a:spLocks/>
              </p:cNvSpPr>
              <p:nvPr/>
            </p:nvSpPr>
            <p:spPr bwMode="auto">
              <a:xfrm rot="10800000">
                <a:off x="3589408" y="2523401"/>
                <a:ext cx="2056649" cy="182279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prstTxWarp prst="textNoShape">
                  <a:avLst/>
                </a:prstTxWarp>
              </a:bodyPr>
              <a:lstStyle/>
              <a:p>
                <a:endParaRPr lang="zh-CN" altLang="en-US" sz="4400">
                  <a:solidFill>
                    <a:schemeClr val="accent1">
                      <a:lumMod val="50000"/>
                    </a:schemeClr>
                  </a:solidFill>
                </a:endParaRPr>
              </a:p>
            </p:txBody>
          </p:sp>
        </p:grpSp>
        <p:sp>
          <p:nvSpPr>
            <p:cNvPr id="42" name="文本框 88"/>
            <p:cNvSpPr txBox="1"/>
            <p:nvPr/>
          </p:nvSpPr>
          <p:spPr>
            <a:xfrm>
              <a:off x="1993584" y="961839"/>
              <a:ext cx="657225" cy="450459"/>
            </a:xfrm>
            <a:prstGeom prst="rect">
              <a:avLst/>
            </a:prstGeom>
            <a:noFill/>
          </p:spPr>
          <p:txBody>
            <a:bodyPr wrap="square" rtlCol="0">
              <a:spAutoFit/>
            </a:bodyPr>
            <a:lstStyle/>
            <a:p>
              <a:pPr algn="ctr"/>
              <a:r>
                <a:rPr lang="zh-CN" altLang="en-US" sz="4400" b="1" dirty="0">
                  <a:solidFill>
                    <a:schemeClr val="accent1">
                      <a:lumMod val="50000"/>
                    </a:schemeClr>
                  </a:solidFill>
                  <a:latin typeface="微软雅黑" pitchFamily="34" charset="-122"/>
                  <a:ea typeface="微软雅黑" pitchFamily="34" charset="-122"/>
                </a:rPr>
                <a:t>夏</a:t>
              </a:r>
            </a:p>
          </p:txBody>
        </p:sp>
      </p:grpSp>
      <p:grpSp>
        <p:nvGrpSpPr>
          <p:cNvPr id="45" name="组合 44"/>
          <p:cNvGrpSpPr/>
          <p:nvPr/>
        </p:nvGrpSpPr>
        <p:grpSpPr>
          <a:xfrm>
            <a:off x="4897350" y="1264860"/>
            <a:ext cx="1122624" cy="930984"/>
            <a:chOff x="1985934" y="908130"/>
            <a:chExt cx="657225" cy="545032"/>
          </a:xfrm>
        </p:grpSpPr>
        <p:grpSp>
          <p:nvGrpSpPr>
            <p:cNvPr id="46" name="组合 45"/>
            <p:cNvGrpSpPr/>
            <p:nvPr/>
          </p:nvGrpSpPr>
          <p:grpSpPr>
            <a:xfrm>
              <a:off x="2023848" y="908130"/>
              <a:ext cx="614966" cy="545032"/>
              <a:chOff x="3295850" y="2263221"/>
              <a:chExt cx="2643764" cy="2343151"/>
            </a:xfrm>
          </p:grpSpPr>
          <p:sp>
            <p:nvSpPr>
              <p:cNvPr id="48" name="Freeform 5"/>
              <p:cNvSpPr>
                <a:spLocks/>
              </p:cNvSpPr>
              <p:nvPr/>
            </p:nvSpPr>
            <p:spPr bwMode="auto">
              <a:xfrm rot="10800000">
                <a:off x="3295850" y="2263221"/>
                <a:ext cx="2643764"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prstTxWarp prst="textNoShape">
                  <a:avLst/>
                </a:prstTxWarp>
              </a:bodyPr>
              <a:lstStyle/>
              <a:p>
                <a:endParaRPr lang="zh-CN" altLang="en-US" sz="4400" b="1">
                  <a:solidFill>
                    <a:schemeClr val="accent1">
                      <a:lumMod val="50000"/>
                    </a:schemeClr>
                  </a:solidFill>
                  <a:latin typeface="微软雅黑" pitchFamily="34" charset="-122"/>
                  <a:ea typeface="微软雅黑" pitchFamily="34" charset="-122"/>
                </a:endParaRPr>
              </a:p>
            </p:txBody>
          </p:sp>
          <p:sp>
            <p:nvSpPr>
              <p:cNvPr id="49" name="Freeform 5"/>
              <p:cNvSpPr>
                <a:spLocks/>
              </p:cNvSpPr>
              <p:nvPr/>
            </p:nvSpPr>
            <p:spPr bwMode="auto">
              <a:xfrm rot="10800000">
                <a:off x="3589408" y="2523401"/>
                <a:ext cx="2056649" cy="182279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prstTxWarp prst="textNoShape">
                  <a:avLst/>
                </a:prstTxWarp>
              </a:bodyPr>
              <a:lstStyle/>
              <a:p>
                <a:endParaRPr lang="zh-CN" altLang="en-US" sz="4400" b="1">
                  <a:solidFill>
                    <a:schemeClr val="accent1">
                      <a:lumMod val="50000"/>
                    </a:schemeClr>
                  </a:solidFill>
                  <a:latin typeface="微软雅黑" pitchFamily="34" charset="-122"/>
                  <a:ea typeface="微软雅黑" pitchFamily="34" charset="-122"/>
                </a:endParaRPr>
              </a:p>
            </p:txBody>
          </p:sp>
        </p:grpSp>
        <p:sp>
          <p:nvSpPr>
            <p:cNvPr id="47" name="文本框 88"/>
            <p:cNvSpPr txBox="1"/>
            <p:nvPr/>
          </p:nvSpPr>
          <p:spPr>
            <a:xfrm>
              <a:off x="1985934" y="961839"/>
              <a:ext cx="657225" cy="450459"/>
            </a:xfrm>
            <a:prstGeom prst="rect">
              <a:avLst/>
            </a:prstGeom>
            <a:noFill/>
          </p:spPr>
          <p:txBody>
            <a:bodyPr wrap="square" rtlCol="0">
              <a:spAutoFit/>
            </a:bodyPr>
            <a:lstStyle/>
            <a:p>
              <a:pPr algn="ctr"/>
              <a:r>
                <a:rPr lang="zh-CN" altLang="en-US" sz="4400" b="1" dirty="0">
                  <a:solidFill>
                    <a:schemeClr val="accent1">
                      <a:lumMod val="50000"/>
                    </a:schemeClr>
                  </a:solidFill>
                  <a:latin typeface="微软雅黑" pitchFamily="34" charset="-122"/>
                  <a:ea typeface="微软雅黑" pitchFamily="34" charset="-122"/>
                </a:rPr>
                <a:t>令</a:t>
              </a:r>
            </a:p>
          </p:txBody>
        </p:sp>
      </p:grpSp>
      <p:grpSp>
        <p:nvGrpSpPr>
          <p:cNvPr id="50" name="组合 49"/>
          <p:cNvGrpSpPr/>
          <p:nvPr/>
        </p:nvGrpSpPr>
        <p:grpSpPr>
          <a:xfrm>
            <a:off x="6040109" y="1264860"/>
            <a:ext cx="1122623" cy="930984"/>
            <a:chOff x="2012297" y="908130"/>
            <a:chExt cx="657225" cy="545032"/>
          </a:xfrm>
        </p:grpSpPr>
        <p:grpSp>
          <p:nvGrpSpPr>
            <p:cNvPr id="51" name="组合 50"/>
            <p:cNvGrpSpPr/>
            <p:nvPr/>
          </p:nvGrpSpPr>
          <p:grpSpPr>
            <a:xfrm>
              <a:off x="2023848" y="908130"/>
              <a:ext cx="614966" cy="545032"/>
              <a:chOff x="3295850" y="2263221"/>
              <a:chExt cx="2643764" cy="2343151"/>
            </a:xfrm>
          </p:grpSpPr>
          <p:sp>
            <p:nvSpPr>
              <p:cNvPr id="53" name="Freeform 5"/>
              <p:cNvSpPr>
                <a:spLocks/>
              </p:cNvSpPr>
              <p:nvPr/>
            </p:nvSpPr>
            <p:spPr bwMode="auto">
              <a:xfrm rot="10800000">
                <a:off x="3295850" y="2263221"/>
                <a:ext cx="2643764"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prstTxWarp prst="textNoShape">
                  <a:avLst/>
                </a:prstTxWarp>
              </a:bodyPr>
              <a:lstStyle/>
              <a:p>
                <a:endParaRPr lang="zh-CN" altLang="en-US" sz="4400" b="1">
                  <a:solidFill>
                    <a:schemeClr val="accent1">
                      <a:lumMod val="50000"/>
                    </a:schemeClr>
                  </a:solidFill>
                  <a:latin typeface="微软雅黑" pitchFamily="34" charset="-122"/>
                  <a:ea typeface="微软雅黑" pitchFamily="34" charset="-122"/>
                </a:endParaRPr>
              </a:p>
            </p:txBody>
          </p:sp>
          <p:sp>
            <p:nvSpPr>
              <p:cNvPr id="54" name="Freeform 5"/>
              <p:cNvSpPr>
                <a:spLocks/>
              </p:cNvSpPr>
              <p:nvPr/>
            </p:nvSpPr>
            <p:spPr bwMode="auto">
              <a:xfrm rot="10800000">
                <a:off x="3589408" y="2523401"/>
                <a:ext cx="2056649" cy="182279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prstTxWarp prst="textNoShape">
                  <a:avLst/>
                </a:prstTxWarp>
              </a:bodyPr>
              <a:lstStyle/>
              <a:p>
                <a:endParaRPr lang="zh-CN" altLang="en-US" sz="4400" b="1">
                  <a:solidFill>
                    <a:schemeClr val="accent1">
                      <a:lumMod val="50000"/>
                    </a:schemeClr>
                  </a:solidFill>
                  <a:latin typeface="微软雅黑" pitchFamily="34" charset="-122"/>
                  <a:ea typeface="微软雅黑" pitchFamily="34" charset="-122"/>
                </a:endParaRPr>
              </a:p>
            </p:txBody>
          </p:sp>
        </p:grpSp>
        <p:sp>
          <p:nvSpPr>
            <p:cNvPr id="52" name="文本框 88"/>
            <p:cNvSpPr txBox="1"/>
            <p:nvPr/>
          </p:nvSpPr>
          <p:spPr>
            <a:xfrm>
              <a:off x="2012297" y="961839"/>
              <a:ext cx="657225" cy="450459"/>
            </a:xfrm>
            <a:prstGeom prst="rect">
              <a:avLst/>
            </a:prstGeom>
            <a:noFill/>
          </p:spPr>
          <p:txBody>
            <a:bodyPr wrap="square" rtlCol="0">
              <a:spAutoFit/>
            </a:bodyPr>
            <a:lstStyle/>
            <a:p>
              <a:pPr algn="ctr"/>
              <a:r>
                <a:rPr lang="zh-CN" altLang="en-US" sz="4400" b="1" dirty="0">
                  <a:solidFill>
                    <a:schemeClr val="accent1">
                      <a:lumMod val="50000"/>
                    </a:schemeClr>
                  </a:solidFill>
                  <a:latin typeface="微软雅黑" pitchFamily="34" charset="-122"/>
                  <a:ea typeface="微软雅黑" pitchFamily="34" charset="-122"/>
                </a:rPr>
                <a:t>营</a:t>
              </a:r>
            </a:p>
          </p:txBody>
        </p:sp>
      </p:grpSp>
      <p:pic>
        <p:nvPicPr>
          <p:cNvPr id="55" name="图片 54"/>
          <p:cNvPicPr>
            <a:picLocks noChangeAspect="1"/>
          </p:cNvPicPr>
          <p:nvPr/>
        </p:nvPicPr>
        <p:blipFill rotWithShape="1">
          <a:blip r:embed="rId4">
            <a:extLst>
              <a:ext uri="{28A0092B-C50C-407E-A947-70E740481C1C}">
                <a14:useLocalDpi xmlns:a14="http://schemas.microsoft.com/office/drawing/2010/main" val="0"/>
              </a:ext>
            </a:extLst>
          </a:blip>
          <a:srcRect r="1112"/>
          <a:stretch/>
        </p:blipFill>
        <p:spPr>
          <a:xfrm>
            <a:off x="-25400" y="3232523"/>
            <a:ext cx="9169400" cy="1923678"/>
          </a:xfrm>
          <a:prstGeom prst="rect">
            <a:avLst/>
          </a:prstGeom>
        </p:spPr>
      </p:pic>
      <p:grpSp>
        <p:nvGrpSpPr>
          <p:cNvPr id="56" name="组合 55"/>
          <p:cNvGrpSpPr/>
          <p:nvPr/>
        </p:nvGrpSpPr>
        <p:grpSpPr>
          <a:xfrm>
            <a:off x="2589984" y="3240912"/>
            <a:ext cx="4284992" cy="1680144"/>
            <a:chOff x="1402352" y="2967139"/>
            <a:chExt cx="5586276" cy="2190377"/>
          </a:xfrm>
        </p:grpSpPr>
        <p:pic>
          <p:nvPicPr>
            <p:cNvPr id="57" name="图片 5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02352" y="2967139"/>
              <a:ext cx="1500505" cy="2190377"/>
            </a:xfrm>
            <a:prstGeom prst="rect">
              <a:avLst/>
            </a:prstGeom>
          </p:spPr>
        </p:pic>
        <p:pic>
          <p:nvPicPr>
            <p:cNvPr id="58" name="图片 5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45238" y="2967139"/>
              <a:ext cx="1500505" cy="2190377"/>
            </a:xfrm>
            <a:prstGeom prst="rect">
              <a:avLst/>
            </a:prstGeom>
          </p:spPr>
        </p:pic>
        <p:pic>
          <p:nvPicPr>
            <p:cNvPr id="59" name="图片 5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88123" y="2967139"/>
              <a:ext cx="1500505" cy="2190377"/>
            </a:xfrm>
            <a:prstGeom prst="rect">
              <a:avLst/>
            </a:prstGeom>
          </p:spPr>
        </p:pic>
      </p:grpSp>
      <p:pic>
        <p:nvPicPr>
          <p:cNvPr id="60" name="图片 59"/>
          <p:cNvPicPr>
            <a:picLocks noChangeAspect="1"/>
          </p:cNvPicPr>
          <p:nvPr/>
        </p:nvPicPr>
        <p:blipFill rotWithShape="1">
          <a:blip r:embed="rId6">
            <a:extLst>
              <a:ext uri="{28A0092B-C50C-407E-A947-70E740481C1C}">
                <a14:useLocalDpi xmlns:a14="http://schemas.microsoft.com/office/drawing/2010/main" val="0"/>
              </a:ext>
            </a:extLst>
          </a:blip>
          <a:srcRect r="26515"/>
          <a:stretch/>
        </p:blipFill>
        <p:spPr>
          <a:xfrm>
            <a:off x="7467524" y="496387"/>
            <a:ext cx="958846" cy="1093228"/>
          </a:xfrm>
          <a:prstGeom prst="rect">
            <a:avLst/>
          </a:prstGeom>
        </p:spPr>
      </p:pic>
      <p:grpSp>
        <p:nvGrpSpPr>
          <p:cNvPr id="61" name="组合 60"/>
          <p:cNvGrpSpPr/>
          <p:nvPr/>
        </p:nvGrpSpPr>
        <p:grpSpPr>
          <a:xfrm>
            <a:off x="1600278" y="1277774"/>
            <a:ext cx="1123266" cy="930984"/>
            <a:chOff x="1981213" y="908130"/>
            <a:chExt cx="657601" cy="545032"/>
          </a:xfrm>
        </p:grpSpPr>
        <p:grpSp>
          <p:nvGrpSpPr>
            <p:cNvPr id="62" name="组合 61"/>
            <p:cNvGrpSpPr/>
            <p:nvPr/>
          </p:nvGrpSpPr>
          <p:grpSpPr>
            <a:xfrm>
              <a:off x="2023848" y="908130"/>
              <a:ext cx="614966" cy="545032"/>
              <a:chOff x="3295850" y="2263221"/>
              <a:chExt cx="2643764" cy="2343151"/>
            </a:xfrm>
          </p:grpSpPr>
          <p:sp>
            <p:nvSpPr>
              <p:cNvPr id="64" name="Freeform 5"/>
              <p:cNvSpPr>
                <a:spLocks/>
              </p:cNvSpPr>
              <p:nvPr/>
            </p:nvSpPr>
            <p:spPr bwMode="auto">
              <a:xfrm rot="10800000">
                <a:off x="3295850" y="2263221"/>
                <a:ext cx="2643764"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prstTxWarp prst="textNoShape">
                  <a:avLst/>
                </a:prstTxWarp>
              </a:bodyPr>
              <a:lstStyle/>
              <a:p>
                <a:endParaRPr lang="zh-CN" altLang="en-US" sz="4400">
                  <a:solidFill>
                    <a:schemeClr val="accent1">
                      <a:lumMod val="50000"/>
                    </a:schemeClr>
                  </a:solidFill>
                </a:endParaRPr>
              </a:p>
            </p:txBody>
          </p:sp>
          <p:sp>
            <p:nvSpPr>
              <p:cNvPr id="65" name="Freeform 5"/>
              <p:cNvSpPr>
                <a:spLocks/>
              </p:cNvSpPr>
              <p:nvPr/>
            </p:nvSpPr>
            <p:spPr bwMode="auto">
              <a:xfrm rot="10800000">
                <a:off x="3589408" y="2523401"/>
                <a:ext cx="2056649" cy="182279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prstTxWarp prst="textNoShape">
                  <a:avLst/>
                </a:prstTxWarp>
              </a:bodyPr>
              <a:lstStyle/>
              <a:p>
                <a:endParaRPr lang="zh-CN" altLang="en-US" sz="4400">
                  <a:solidFill>
                    <a:schemeClr val="accent1">
                      <a:lumMod val="50000"/>
                    </a:schemeClr>
                  </a:solidFill>
                </a:endParaRPr>
              </a:p>
            </p:txBody>
          </p:sp>
        </p:grpSp>
        <p:sp>
          <p:nvSpPr>
            <p:cNvPr id="63" name="文本框 88"/>
            <p:cNvSpPr txBox="1"/>
            <p:nvPr/>
          </p:nvSpPr>
          <p:spPr>
            <a:xfrm>
              <a:off x="1981213" y="961839"/>
              <a:ext cx="657225" cy="450459"/>
            </a:xfrm>
            <a:prstGeom prst="rect">
              <a:avLst/>
            </a:prstGeom>
            <a:noFill/>
          </p:spPr>
          <p:txBody>
            <a:bodyPr wrap="square" rtlCol="0">
              <a:spAutoFit/>
            </a:bodyPr>
            <a:lstStyle/>
            <a:p>
              <a:pPr algn="ctr"/>
              <a:r>
                <a:rPr lang="zh-CN" altLang="en-US" sz="4400" b="1" dirty="0">
                  <a:solidFill>
                    <a:schemeClr val="accent1">
                      <a:lumMod val="50000"/>
                    </a:schemeClr>
                  </a:solidFill>
                  <a:latin typeface="微软雅黑" pitchFamily="34" charset="-122"/>
                  <a:ea typeface="微软雅黑" pitchFamily="34" charset="-122"/>
                </a:rPr>
                <a:t>野</a:t>
              </a:r>
            </a:p>
          </p:txBody>
        </p:sp>
      </p:grpSp>
      <p:pic>
        <p:nvPicPr>
          <p:cNvPr id="66" name="图片 6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9869"/>
            <a:ext cx="3958730" cy="1314707"/>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5000">
        <p:random/>
      </p:transition>
    </mc:Choice>
    <mc:Fallback xmlns="">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fade">
                                      <p:cBhvr>
                                        <p:cTn id="7" dur="1000"/>
                                        <p:tgtEl>
                                          <p:spTgt spid="55"/>
                                        </p:tgtEl>
                                      </p:cBhvr>
                                    </p:animEffect>
                                    <p:anim calcmode="lin" valueType="num">
                                      <p:cBhvr>
                                        <p:cTn id="8" dur="1000" fill="hold"/>
                                        <p:tgtEl>
                                          <p:spTgt spid="55"/>
                                        </p:tgtEl>
                                        <p:attrNameLst>
                                          <p:attrName>ppt_x</p:attrName>
                                        </p:attrNameLst>
                                      </p:cBhvr>
                                      <p:tavLst>
                                        <p:tav tm="0">
                                          <p:val>
                                            <p:strVal val="#ppt_x"/>
                                          </p:val>
                                        </p:tav>
                                        <p:tav tm="100000">
                                          <p:val>
                                            <p:strVal val="#ppt_x"/>
                                          </p:val>
                                        </p:tav>
                                      </p:tavLst>
                                    </p:anim>
                                    <p:anim calcmode="lin" valueType="num">
                                      <p:cBhvr>
                                        <p:cTn id="9" dur="1000" fill="hold"/>
                                        <p:tgtEl>
                                          <p:spTgt spid="5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56"/>
                                        </p:tgtEl>
                                        <p:attrNameLst>
                                          <p:attrName>style.visibility</p:attrName>
                                        </p:attrNameLst>
                                      </p:cBhvr>
                                      <p:to>
                                        <p:strVal val="visible"/>
                                      </p:to>
                                    </p:set>
                                    <p:anim calcmode="lin" valueType="num">
                                      <p:cBhvr>
                                        <p:cTn id="13" dur="1000" fill="hold"/>
                                        <p:tgtEl>
                                          <p:spTgt spid="56"/>
                                        </p:tgtEl>
                                        <p:attrNameLst>
                                          <p:attrName>ppt_w</p:attrName>
                                        </p:attrNameLst>
                                      </p:cBhvr>
                                      <p:tavLst>
                                        <p:tav tm="0">
                                          <p:val>
                                            <p:fltVal val="0"/>
                                          </p:val>
                                        </p:tav>
                                        <p:tav tm="100000">
                                          <p:val>
                                            <p:strVal val="#ppt_w"/>
                                          </p:val>
                                        </p:tav>
                                      </p:tavLst>
                                    </p:anim>
                                    <p:anim calcmode="lin" valueType="num">
                                      <p:cBhvr>
                                        <p:cTn id="14" dur="1000" fill="hold"/>
                                        <p:tgtEl>
                                          <p:spTgt spid="56"/>
                                        </p:tgtEl>
                                        <p:attrNameLst>
                                          <p:attrName>ppt_h</p:attrName>
                                        </p:attrNameLst>
                                      </p:cBhvr>
                                      <p:tavLst>
                                        <p:tav tm="0">
                                          <p:val>
                                            <p:fltVal val="0"/>
                                          </p:val>
                                        </p:tav>
                                        <p:tav tm="100000">
                                          <p:val>
                                            <p:strVal val="#ppt_h"/>
                                          </p:val>
                                        </p:tav>
                                      </p:tavLst>
                                    </p:anim>
                                    <p:animEffect transition="in" filter="fade">
                                      <p:cBhvr>
                                        <p:cTn id="15" dur="1000"/>
                                        <p:tgtEl>
                                          <p:spTgt spid="56"/>
                                        </p:tgtEl>
                                      </p:cBhvr>
                                    </p:animEffect>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60"/>
                                        </p:tgtEl>
                                        <p:attrNameLst>
                                          <p:attrName>style.visibility</p:attrName>
                                        </p:attrNameLst>
                                      </p:cBhvr>
                                      <p:to>
                                        <p:strVal val="visible"/>
                                      </p:to>
                                    </p:set>
                                    <p:animEffect transition="in" filter="fade">
                                      <p:cBhvr>
                                        <p:cTn id="19" dur="1000"/>
                                        <p:tgtEl>
                                          <p:spTgt spid="60"/>
                                        </p:tgtEl>
                                      </p:cBhvr>
                                    </p:animEffect>
                                    <p:anim calcmode="lin" valueType="num">
                                      <p:cBhvr>
                                        <p:cTn id="20" dur="1000" fill="hold"/>
                                        <p:tgtEl>
                                          <p:spTgt spid="60"/>
                                        </p:tgtEl>
                                        <p:attrNameLst>
                                          <p:attrName>ppt_x</p:attrName>
                                        </p:attrNameLst>
                                      </p:cBhvr>
                                      <p:tavLst>
                                        <p:tav tm="0">
                                          <p:val>
                                            <p:strVal val="#ppt_x"/>
                                          </p:val>
                                        </p:tav>
                                        <p:tav tm="100000">
                                          <p:val>
                                            <p:strVal val="#ppt_x"/>
                                          </p:val>
                                        </p:tav>
                                      </p:tavLst>
                                    </p:anim>
                                    <p:anim calcmode="lin" valueType="num">
                                      <p:cBhvr>
                                        <p:cTn id="21" dur="1000" fill="hold"/>
                                        <p:tgtEl>
                                          <p:spTgt spid="60"/>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7" presetClass="entr" presetSubtype="0" fill="hold" nodeType="afterEffect">
                                  <p:stCondLst>
                                    <p:cond delay="0"/>
                                  </p:stCondLst>
                                  <p:childTnLst>
                                    <p:set>
                                      <p:cBhvr>
                                        <p:cTn id="24" dur="1" fill="hold">
                                          <p:stCondLst>
                                            <p:cond delay="0"/>
                                          </p:stCondLst>
                                        </p:cTn>
                                        <p:tgtEl>
                                          <p:spTgt spid="66"/>
                                        </p:tgtEl>
                                        <p:attrNameLst>
                                          <p:attrName>style.visibility</p:attrName>
                                        </p:attrNameLst>
                                      </p:cBhvr>
                                      <p:to>
                                        <p:strVal val="visible"/>
                                      </p:to>
                                    </p:set>
                                    <p:animEffect transition="in" filter="fade">
                                      <p:cBhvr>
                                        <p:cTn id="25" dur="1000"/>
                                        <p:tgtEl>
                                          <p:spTgt spid="66"/>
                                        </p:tgtEl>
                                      </p:cBhvr>
                                    </p:animEffect>
                                    <p:anim calcmode="lin" valueType="num">
                                      <p:cBhvr>
                                        <p:cTn id="26" dur="1000" fill="hold"/>
                                        <p:tgtEl>
                                          <p:spTgt spid="66"/>
                                        </p:tgtEl>
                                        <p:attrNameLst>
                                          <p:attrName>ppt_x</p:attrName>
                                        </p:attrNameLst>
                                      </p:cBhvr>
                                      <p:tavLst>
                                        <p:tav tm="0">
                                          <p:val>
                                            <p:strVal val="#ppt_x"/>
                                          </p:val>
                                        </p:tav>
                                        <p:tav tm="100000">
                                          <p:val>
                                            <p:strVal val="#ppt_x"/>
                                          </p:val>
                                        </p:tav>
                                      </p:tavLst>
                                    </p:anim>
                                    <p:anim calcmode="lin" valueType="num">
                                      <p:cBhvr>
                                        <p:cTn id="27" dur="1000" fill="hold"/>
                                        <p:tgtEl>
                                          <p:spTgt spid="66"/>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52" presetClass="entr" presetSubtype="0" fill="hold" nodeType="afterEffect">
                                  <p:stCondLst>
                                    <p:cond delay="0"/>
                                  </p:stCondLst>
                                  <p:childTnLst>
                                    <p:set>
                                      <p:cBhvr>
                                        <p:cTn id="30" dur="1" fill="hold">
                                          <p:stCondLst>
                                            <p:cond delay="0"/>
                                          </p:stCondLst>
                                        </p:cTn>
                                        <p:tgtEl>
                                          <p:spTgt spid="61"/>
                                        </p:tgtEl>
                                        <p:attrNameLst>
                                          <p:attrName>style.visibility</p:attrName>
                                        </p:attrNameLst>
                                      </p:cBhvr>
                                      <p:to>
                                        <p:strVal val="visible"/>
                                      </p:to>
                                    </p:set>
                                    <p:animScale>
                                      <p:cBhvr>
                                        <p:cTn id="31" dur="1000" decel="50000" fill="hold">
                                          <p:stCondLst>
                                            <p:cond delay="0"/>
                                          </p:stCondLst>
                                        </p:cTn>
                                        <p:tgtEl>
                                          <p:spTgt spid="6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61"/>
                                        </p:tgtEl>
                                        <p:attrNameLst>
                                          <p:attrName>ppt_x</p:attrName>
                                          <p:attrName>ppt_y</p:attrName>
                                        </p:attrNameLst>
                                      </p:cBhvr>
                                    </p:animMotion>
                                    <p:animEffect transition="in" filter="fade">
                                      <p:cBhvr>
                                        <p:cTn id="33" dur="1000"/>
                                        <p:tgtEl>
                                          <p:spTgt spid="61"/>
                                        </p:tgtEl>
                                      </p:cBhvr>
                                    </p:animEffect>
                                  </p:childTnLst>
                                </p:cTn>
                              </p:par>
                            </p:childTnLst>
                          </p:cTn>
                        </p:par>
                        <p:par>
                          <p:cTn id="34" fill="hold">
                            <p:stCondLst>
                              <p:cond delay="5000"/>
                            </p:stCondLst>
                            <p:childTnLst>
                              <p:par>
                                <p:cTn id="35" presetID="52" presetClass="entr" presetSubtype="0" fill="hold" nodeType="afterEffect">
                                  <p:stCondLst>
                                    <p:cond delay="0"/>
                                  </p:stCondLst>
                                  <p:childTnLst>
                                    <p:set>
                                      <p:cBhvr>
                                        <p:cTn id="36" dur="1" fill="hold">
                                          <p:stCondLst>
                                            <p:cond delay="0"/>
                                          </p:stCondLst>
                                        </p:cTn>
                                        <p:tgtEl>
                                          <p:spTgt spid="35"/>
                                        </p:tgtEl>
                                        <p:attrNameLst>
                                          <p:attrName>style.visibility</p:attrName>
                                        </p:attrNameLst>
                                      </p:cBhvr>
                                      <p:to>
                                        <p:strVal val="visible"/>
                                      </p:to>
                                    </p:set>
                                    <p:animScale>
                                      <p:cBhvr>
                                        <p:cTn id="37" dur="1000" decel="50000" fill="hold">
                                          <p:stCondLst>
                                            <p:cond delay="0"/>
                                          </p:stCondLst>
                                        </p:cTn>
                                        <p:tgtEl>
                                          <p:spTgt spid="3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1000" decel="50000" fill="hold">
                                          <p:stCondLst>
                                            <p:cond delay="0"/>
                                          </p:stCondLst>
                                        </p:cTn>
                                        <p:tgtEl>
                                          <p:spTgt spid="35"/>
                                        </p:tgtEl>
                                        <p:attrNameLst>
                                          <p:attrName>ppt_x</p:attrName>
                                          <p:attrName>ppt_y</p:attrName>
                                        </p:attrNameLst>
                                      </p:cBhvr>
                                    </p:animMotion>
                                    <p:animEffect transition="in" filter="fade">
                                      <p:cBhvr>
                                        <p:cTn id="39" dur="1000"/>
                                        <p:tgtEl>
                                          <p:spTgt spid="35"/>
                                        </p:tgtEl>
                                      </p:cBhvr>
                                    </p:animEffect>
                                  </p:childTnLst>
                                </p:cTn>
                              </p:par>
                            </p:childTnLst>
                          </p:cTn>
                        </p:par>
                        <p:par>
                          <p:cTn id="40" fill="hold">
                            <p:stCondLst>
                              <p:cond delay="6000"/>
                            </p:stCondLst>
                            <p:childTnLst>
                              <p:par>
                                <p:cTn id="41" presetID="52" presetClass="entr" presetSubtype="0" fill="hold" nodeType="afterEffect">
                                  <p:stCondLst>
                                    <p:cond delay="0"/>
                                  </p:stCondLst>
                                  <p:childTnLst>
                                    <p:set>
                                      <p:cBhvr>
                                        <p:cTn id="42" dur="1" fill="hold">
                                          <p:stCondLst>
                                            <p:cond delay="0"/>
                                          </p:stCondLst>
                                        </p:cTn>
                                        <p:tgtEl>
                                          <p:spTgt spid="40"/>
                                        </p:tgtEl>
                                        <p:attrNameLst>
                                          <p:attrName>style.visibility</p:attrName>
                                        </p:attrNameLst>
                                      </p:cBhvr>
                                      <p:to>
                                        <p:strVal val="visible"/>
                                      </p:to>
                                    </p:set>
                                    <p:animScale>
                                      <p:cBhvr>
                                        <p:cTn id="43" dur="1000" decel="50000" fill="hold">
                                          <p:stCondLst>
                                            <p:cond delay="0"/>
                                          </p:stCondLst>
                                        </p:cTn>
                                        <p:tgtEl>
                                          <p:spTgt spid="4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4" dur="1000" decel="50000" fill="hold">
                                          <p:stCondLst>
                                            <p:cond delay="0"/>
                                          </p:stCondLst>
                                        </p:cTn>
                                        <p:tgtEl>
                                          <p:spTgt spid="40"/>
                                        </p:tgtEl>
                                        <p:attrNameLst>
                                          <p:attrName>ppt_x</p:attrName>
                                          <p:attrName>ppt_y</p:attrName>
                                        </p:attrNameLst>
                                      </p:cBhvr>
                                    </p:animMotion>
                                    <p:animEffect transition="in" filter="fade">
                                      <p:cBhvr>
                                        <p:cTn id="45" dur="1000"/>
                                        <p:tgtEl>
                                          <p:spTgt spid="40"/>
                                        </p:tgtEl>
                                      </p:cBhvr>
                                    </p:animEffect>
                                  </p:childTnLst>
                                </p:cTn>
                              </p:par>
                            </p:childTnLst>
                          </p:cTn>
                        </p:par>
                        <p:par>
                          <p:cTn id="46" fill="hold">
                            <p:stCondLst>
                              <p:cond delay="7000"/>
                            </p:stCondLst>
                            <p:childTnLst>
                              <p:par>
                                <p:cTn id="47" presetID="52" presetClass="entr" presetSubtype="0" fill="hold" nodeType="afterEffect">
                                  <p:stCondLst>
                                    <p:cond delay="0"/>
                                  </p:stCondLst>
                                  <p:childTnLst>
                                    <p:set>
                                      <p:cBhvr>
                                        <p:cTn id="48" dur="1" fill="hold">
                                          <p:stCondLst>
                                            <p:cond delay="0"/>
                                          </p:stCondLst>
                                        </p:cTn>
                                        <p:tgtEl>
                                          <p:spTgt spid="45"/>
                                        </p:tgtEl>
                                        <p:attrNameLst>
                                          <p:attrName>style.visibility</p:attrName>
                                        </p:attrNameLst>
                                      </p:cBhvr>
                                      <p:to>
                                        <p:strVal val="visible"/>
                                      </p:to>
                                    </p:set>
                                    <p:animScale>
                                      <p:cBhvr>
                                        <p:cTn id="49" dur="1000" decel="50000" fill="hold">
                                          <p:stCondLst>
                                            <p:cond delay="0"/>
                                          </p:stCondLst>
                                        </p:cTn>
                                        <p:tgtEl>
                                          <p:spTgt spid="4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0" dur="1000" decel="50000" fill="hold">
                                          <p:stCondLst>
                                            <p:cond delay="0"/>
                                          </p:stCondLst>
                                        </p:cTn>
                                        <p:tgtEl>
                                          <p:spTgt spid="45"/>
                                        </p:tgtEl>
                                        <p:attrNameLst>
                                          <p:attrName>ppt_x</p:attrName>
                                          <p:attrName>ppt_y</p:attrName>
                                        </p:attrNameLst>
                                      </p:cBhvr>
                                    </p:animMotion>
                                    <p:animEffect transition="in" filter="fade">
                                      <p:cBhvr>
                                        <p:cTn id="51" dur="1000"/>
                                        <p:tgtEl>
                                          <p:spTgt spid="45"/>
                                        </p:tgtEl>
                                      </p:cBhvr>
                                    </p:animEffect>
                                  </p:childTnLst>
                                </p:cTn>
                              </p:par>
                            </p:childTnLst>
                          </p:cTn>
                        </p:par>
                        <p:par>
                          <p:cTn id="52" fill="hold">
                            <p:stCondLst>
                              <p:cond delay="8000"/>
                            </p:stCondLst>
                            <p:childTnLst>
                              <p:par>
                                <p:cTn id="53" presetID="52" presetClass="entr" presetSubtype="0" fill="hold" nodeType="afterEffect">
                                  <p:stCondLst>
                                    <p:cond delay="0"/>
                                  </p:stCondLst>
                                  <p:childTnLst>
                                    <p:set>
                                      <p:cBhvr>
                                        <p:cTn id="54" dur="1" fill="hold">
                                          <p:stCondLst>
                                            <p:cond delay="0"/>
                                          </p:stCondLst>
                                        </p:cTn>
                                        <p:tgtEl>
                                          <p:spTgt spid="50"/>
                                        </p:tgtEl>
                                        <p:attrNameLst>
                                          <p:attrName>style.visibility</p:attrName>
                                        </p:attrNameLst>
                                      </p:cBhvr>
                                      <p:to>
                                        <p:strVal val="visible"/>
                                      </p:to>
                                    </p:set>
                                    <p:animScale>
                                      <p:cBhvr>
                                        <p:cTn id="55" dur="1000" decel="50000" fill="hold">
                                          <p:stCondLst>
                                            <p:cond delay="0"/>
                                          </p:stCondLst>
                                        </p:cTn>
                                        <p:tgtEl>
                                          <p:spTgt spid="5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6" dur="1000" decel="50000" fill="hold">
                                          <p:stCondLst>
                                            <p:cond delay="0"/>
                                          </p:stCondLst>
                                        </p:cTn>
                                        <p:tgtEl>
                                          <p:spTgt spid="50"/>
                                        </p:tgtEl>
                                        <p:attrNameLst>
                                          <p:attrName>ppt_x</p:attrName>
                                          <p:attrName>ppt_y</p:attrName>
                                        </p:attrNameLst>
                                      </p:cBhvr>
                                    </p:animMotion>
                                    <p:animEffect transition="in" filter="fade">
                                      <p:cBhvr>
                                        <p:cTn id="57" dur="1000"/>
                                        <p:tgtEl>
                                          <p:spTgt spid="50"/>
                                        </p:tgtEl>
                                      </p:cBhvr>
                                    </p:animEffect>
                                  </p:childTnLst>
                                </p:cTn>
                              </p:par>
                            </p:childTnLst>
                          </p:cTn>
                        </p:par>
                        <p:par>
                          <p:cTn id="58" fill="hold">
                            <p:stCondLst>
                              <p:cond delay="9000"/>
                            </p:stCondLst>
                            <p:childTnLst>
                              <p:par>
                                <p:cTn id="59" presetID="53" presetClass="entr" presetSubtype="16" fill="hold" grpId="0" nodeType="afterEffect">
                                  <p:stCondLst>
                                    <p:cond delay="0"/>
                                  </p:stCondLst>
                                  <p:childTnLst>
                                    <p:set>
                                      <p:cBhvr>
                                        <p:cTn id="60" dur="1" fill="hold">
                                          <p:stCondLst>
                                            <p:cond delay="0"/>
                                          </p:stCondLst>
                                        </p:cTn>
                                        <p:tgtEl>
                                          <p:spTgt spid="10"/>
                                        </p:tgtEl>
                                        <p:attrNameLst>
                                          <p:attrName>style.visibility</p:attrName>
                                        </p:attrNameLst>
                                      </p:cBhvr>
                                      <p:to>
                                        <p:strVal val="visible"/>
                                      </p:to>
                                    </p:set>
                                    <p:anim calcmode="lin" valueType="num">
                                      <p:cBhvr>
                                        <p:cTn id="61" dur="1000" fill="hold"/>
                                        <p:tgtEl>
                                          <p:spTgt spid="10"/>
                                        </p:tgtEl>
                                        <p:attrNameLst>
                                          <p:attrName>ppt_w</p:attrName>
                                        </p:attrNameLst>
                                      </p:cBhvr>
                                      <p:tavLst>
                                        <p:tav tm="0">
                                          <p:val>
                                            <p:fltVal val="0"/>
                                          </p:val>
                                        </p:tav>
                                        <p:tav tm="100000">
                                          <p:val>
                                            <p:strVal val="#ppt_w"/>
                                          </p:val>
                                        </p:tav>
                                      </p:tavLst>
                                    </p:anim>
                                    <p:anim calcmode="lin" valueType="num">
                                      <p:cBhvr>
                                        <p:cTn id="62" dur="1000" fill="hold"/>
                                        <p:tgtEl>
                                          <p:spTgt spid="10"/>
                                        </p:tgtEl>
                                        <p:attrNameLst>
                                          <p:attrName>ppt_h</p:attrName>
                                        </p:attrNameLst>
                                      </p:cBhvr>
                                      <p:tavLst>
                                        <p:tav tm="0">
                                          <p:val>
                                            <p:fltVal val="0"/>
                                          </p:val>
                                        </p:tav>
                                        <p:tav tm="100000">
                                          <p:val>
                                            <p:strVal val="#ppt_h"/>
                                          </p:val>
                                        </p:tav>
                                      </p:tavLst>
                                    </p:anim>
                                    <p:animEffect transition="in" filter="fade">
                                      <p:cBhvr>
                                        <p:cTn id="63"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www.99ppt.com"/>
</p:tagLst>
</file>

<file path=ppt/tags/tag2.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SubTitle"/>
  <p:tag name="MH_ORDER" val="2"/>
</p:tagLst>
</file>

<file path=ppt/tags/tag3.xml><?xml version="1.0" encoding="utf-8"?>
<p:tagLst xmlns:a="http://schemas.openxmlformats.org/drawingml/2006/main" xmlns:r="http://schemas.openxmlformats.org/officeDocument/2006/relationships" xmlns:p="http://schemas.openxmlformats.org/presentationml/2006/main">
  <p:tag name="MH" val="20151222205109"/>
  <p:tag name="MH_LIBRARY" val="GRAPHIC"/>
  <p:tag name="MH_TYPE" val="SubTitle"/>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SubTitle"/>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51222205109"/>
  <p:tag name="MH_LIBRARY" val="GRAPHIC"/>
  <p:tag name="MH_TYPE" val="SubTitle"/>
  <p:tag name="MH_ORDER" val="1"/>
</p:tagLst>
</file>

<file path=ppt/tags/tag6.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SubTitle"/>
  <p:tag name="MH_ORDER" val="3"/>
</p:tagLst>
</file>

<file path=ppt/tags/tag7.xml><?xml version="1.0" encoding="utf-8"?>
<p:tagLst xmlns:a="http://schemas.openxmlformats.org/drawingml/2006/main" xmlns:r="http://schemas.openxmlformats.org/officeDocument/2006/relationships" xmlns:p="http://schemas.openxmlformats.org/presentationml/2006/main">
  <p:tag name="MH" val="20151222205109"/>
  <p:tag name="MH_LIBRARY" val="GRAPHIC"/>
  <p:tag name="MH_TYPE" val="SubTitle"/>
  <p:tag name="MH_ORDER" val="1"/>
</p:tagLst>
</file>

<file path=ppt/tags/tag8.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SubTitle"/>
  <p:tag name="MH_ORDER" val="4"/>
</p:tagLst>
</file>

<file path=ppt/tags/tag9.xml><?xml version="1.0" encoding="utf-8"?>
<p:tagLst xmlns:a="http://schemas.openxmlformats.org/drawingml/2006/main" xmlns:r="http://schemas.openxmlformats.org/officeDocument/2006/relationships" xmlns:p="http://schemas.openxmlformats.org/presentationml/2006/main">
  <p:tag name="MH" val="20151222205109"/>
  <p:tag name="MH_LIBRARY" val="GRAPHIC"/>
  <p:tag name="MH_TYPE" val="SubTitle"/>
  <p:tag name="MH_ORDER" val="1"/>
</p:tagLst>
</file>

<file path=ppt/tags/tag10.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
</p:tagLst>
</file>

<file path=ppt/tags/tag11.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6"/>
</p:tagLst>
</file>

<file path=ppt/tags/tag12.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7"/>
</p:tagLst>
</file>

<file path=ppt/tags/tag13.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6"/>
</p:tagLst>
</file>

<file path=ppt/tags/tag14.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3"/>
</p:tagLst>
</file>

<file path=ppt/tags/tag15.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4"/>
</p:tagLst>
</file>

<file path=ppt/tags/tag16.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5"/>
</p:tagLst>
</file>

<file path=ppt/tags/tag17.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5"/>
</p:tagLst>
</file>

<file path=ppt/tags/tag18.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2"/>
</p:tagLst>
</file>

<file path=ppt/tags/tag19.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1"/>
</p:tagLst>
</file>

<file path=ppt/tags/tag20.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2"/>
</p:tagLst>
</file>

<file path=ppt/tags/tag21.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4"/>
</p:tagLst>
</file>

<file path=ppt/tags/tag22.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8"/>
</p:tagLst>
</file>

<file path=ppt/tags/tag23.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9"/>
</p:tagLst>
</file>

<file path=ppt/tags/tag24.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0"/>
</p:tagLst>
</file>

<file path=ppt/tags/tag25.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3"/>
</p:tagLst>
</file>

<file path=ppt/theme/theme1.xml><?xml version="1.0" encoding="utf-8"?>
<a:theme xmlns:a="http://schemas.openxmlformats.org/drawingml/2006/main" name="www.99ppt.com">
  <a:themeElements>
    <a:clrScheme name="都市">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Default Design 1">
        <a:dk1>
          <a:srgbClr val="000000"/>
        </a:dk1>
        <a:lt1>
          <a:srgbClr val="FFFFFF"/>
        </a:lt1>
        <a:dk2>
          <a:srgbClr val="FDD903"/>
        </a:dk2>
        <a:lt2>
          <a:srgbClr val="B2B2B2"/>
        </a:lt2>
        <a:accent1>
          <a:srgbClr val="FF9900"/>
        </a:accent1>
        <a:accent2>
          <a:srgbClr val="76C73F"/>
        </a:accent2>
        <a:accent3>
          <a:srgbClr val="FFFFFF"/>
        </a:accent3>
        <a:accent4>
          <a:srgbClr val="000000"/>
        </a:accent4>
        <a:accent5>
          <a:srgbClr val="FFCAAA"/>
        </a:accent5>
        <a:accent6>
          <a:srgbClr val="6AB438"/>
        </a:accent6>
        <a:hlink>
          <a:srgbClr val="E2507A"/>
        </a:hlink>
        <a:folHlink>
          <a:srgbClr val="5ACAAF"/>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AFE91F"/>
        </a:dk2>
        <a:lt2>
          <a:srgbClr val="B2B2B2"/>
        </a:lt2>
        <a:accent1>
          <a:srgbClr val="70D34D"/>
        </a:accent1>
        <a:accent2>
          <a:srgbClr val="4192DB"/>
        </a:accent2>
        <a:accent3>
          <a:srgbClr val="FFFFFF"/>
        </a:accent3>
        <a:accent4>
          <a:srgbClr val="000000"/>
        </a:accent4>
        <a:accent5>
          <a:srgbClr val="BBE6B2"/>
        </a:accent5>
        <a:accent6>
          <a:srgbClr val="3A84C6"/>
        </a:accent6>
        <a:hlink>
          <a:srgbClr val="EC7A24"/>
        </a:hlink>
        <a:folHlink>
          <a:srgbClr val="AB6CCE"/>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72D3F6"/>
        </a:dk2>
        <a:lt2>
          <a:srgbClr val="B2B2B2"/>
        </a:lt2>
        <a:accent1>
          <a:srgbClr val="51A0E1"/>
        </a:accent1>
        <a:accent2>
          <a:srgbClr val="7FCD53"/>
        </a:accent2>
        <a:accent3>
          <a:srgbClr val="FFFFFF"/>
        </a:accent3>
        <a:accent4>
          <a:srgbClr val="000000"/>
        </a:accent4>
        <a:accent5>
          <a:srgbClr val="B3CDEE"/>
        </a:accent5>
        <a:accent6>
          <a:srgbClr val="72BA4A"/>
        </a:accent6>
        <a:hlink>
          <a:srgbClr val="CB518E"/>
        </a:hlink>
        <a:folHlink>
          <a:srgbClr val="DB862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www.99ppt.com1">
  <a:themeElements>
    <a:clrScheme name="1_Default Design 2">
      <a:dk1>
        <a:srgbClr val="000000"/>
      </a:dk1>
      <a:lt1>
        <a:srgbClr val="FFFFFF"/>
      </a:lt1>
      <a:dk2>
        <a:srgbClr val="AFE91F"/>
      </a:dk2>
      <a:lt2>
        <a:srgbClr val="B2B2B2"/>
      </a:lt2>
      <a:accent1>
        <a:srgbClr val="70D34D"/>
      </a:accent1>
      <a:accent2>
        <a:srgbClr val="4192DB"/>
      </a:accent2>
      <a:accent3>
        <a:srgbClr val="FFFFFF"/>
      </a:accent3>
      <a:accent4>
        <a:srgbClr val="000000"/>
      </a:accent4>
      <a:accent5>
        <a:srgbClr val="BBE6B2"/>
      </a:accent5>
      <a:accent6>
        <a:srgbClr val="3A84C6"/>
      </a:accent6>
      <a:hlink>
        <a:srgbClr val="EC7A24"/>
      </a:hlink>
      <a:folHlink>
        <a:srgbClr val="AB6CCE"/>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1_Default Design 1">
        <a:dk1>
          <a:srgbClr val="000000"/>
        </a:dk1>
        <a:lt1>
          <a:srgbClr val="FFFFFF"/>
        </a:lt1>
        <a:dk2>
          <a:srgbClr val="FDD903"/>
        </a:dk2>
        <a:lt2>
          <a:srgbClr val="B2B2B2"/>
        </a:lt2>
        <a:accent1>
          <a:srgbClr val="FF9900"/>
        </a:accent1>
        <a:accent2>
          <a:srgbClr val="76C73F"/>
        </a:accent2>
        <a:accent3>
          <a:srgbClr val="FFFFFF"/>
        </a:accent3>
        <a:accent4>
          <a:srgbClr val="000000"/>
        </a:accent4>
        <a:accent5>
          <a:srgbClr val="FFCAAA"/>
        </a:accent5>
        <a:accent6>
          <a:srgbClr val="6AB438"/>
        </a:accent6>
        <a:hlink>
          <a:srgbClr val="E2507A"/>
        </a:hlink>
        <a:folHlink>
          <a:srgbClr val="5ACAAF"/>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AFE91F"/>
        </a:dk2>
        <a:lt2>
          <a:srgbClr val="B2B2B2"/>
        </a:lt2>
        <a:accent1>
          <a:srgbClr val="70D34D"/>
        </a:accent1>
        <a:accent2>
          <a:srgbClr val="4192DB"/>
        </a:accent2>
        <a:accent3>
          <a:srgbClr val="FFFFFF"/>
        </a:accent3>
        <a:accent4>
          <a:srgbClr val="000000"/>
        </a:accent4>
        <a:accent5>
          <a:srgbClr val="BBE6B2"/>
        </a:accent5>
        <a:accent6>
          <a:srgbClr val="3A84C6"/>
        </a:accent6>
        <a:hlink>
          <a:srgbClr val="EC7A24"/>
        </a:hlink>
        <a:folHlink>
          <a:srgbClr val="AB6CCE"/>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72D3F6"/>
        </a:dk2>
        <a:lt2>
          <a:srgbClr val="B2B2B2"/>
        </a:lt2>
        <a:accent1>
          <a:srgbClr val="51A0E1"/>
        </a:accent1>
        <a:accent2>
          <a:srgbClr val="7FCD53"/>
        </a:accent2>
        <a:accent3>
          <a:srgbClr val="FFFFFF"/>
        </a:accent3>
        <a:accent4>
          <a:srgbClr val="000000"/>
        </a:accent4>
        <a:accent5>
          <a:srgbClr val="B3CDEE"/>
        </a:accent5>
        <a:accent6>
          <a:srgbClr val="72BA4A"/>
        </a:accent6>
        <a:hlink>
          <a:srgbClr val="CB518E"/>
        </a:hlink>
        <a:folHlink>
          <a:srgbClr val="DB8629"/>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www.33ppt.com</Template>
  <TotalTime>0</TotalTime>
  <Pages>0</Pages>
  <Words>3271</Words>
  <Characters>0</Characters>
  <Application>Microsoft Office PowerPoint</Application>
  <DocSecurity>0</DocSecurity>
  <PresentationFormat>自定义</PresentationFormat>
  <Lines>0</Lines>
  <Paragraphs>424</Paragraphs>
  <Slides>35</Slides>
  <Notes>35</Notes>
  <HiddenSlides>0</HiddenSlides>
  <MMClips>1</MMClips>
  <ScaleCrop>false</ScaleCrop>
  <HeadingPairs>
    <vt:vector size="8" baseType="variant">
      <vt:variant>
        <vt:lpstr>已用的字体</vt:lpstr>
      </vt:variant>
      <vt:variant>
        <vt:i4>19</vt:i4>
      </vt:variant>
      <vt:variant>
        <vt:lpstr>主题</vt:lpstr>
      </vt:variant>
      <vt:variant>
        <vt:i4>2</vt:i4>
      </vt:variant>
      <vt:variant>
        <vt:lpstr>幻灯片标题</vt:lpstr>
      </vt:variant>
      <vt:variant>
        <vt:i4>35</vt:i4>
      </vt:variant>
      <vt:variant>
        <vt:lpstr>自定义放映</vt:lpstr>
      </vt:variant>
      <vt:variant>
        <vt:i4>1</vt:i4>
      </vt:variant>
    </vt:vector>
  </HeadingPairs>
  <TitlesOfParts>
    <vt:vector size="57" baseType="lpstr">
      <vt:lpstr>Bebas Neue</vt:lpstr>
      <vt:lpstr>Gill Sans</vt:lpstr>
      <vt:lpstr>Helvetica Light</vt:lpstr>
      <vt:lpstr>Kontrapunkt Bob Bold</vt:lpstr>
      <vt:lpstr>Meiryo UI</vt:lpstr>
      <vt:lpstr>Open Sans Condensed Light</vt:lpstr>
      <vt:lpstr>Swiss911 UCm BT</vt:lpstr>
      <vt:lpstr>方正兰亭细黑_GBK</vt:lpstr>
      <vt:lpstr>迷你简粗倩</vt:lpstr>
      <vt:lpstr>宋体</vt:lpstr>
      <vt:lpstr>微软雅黑</vt:lpstr>
      <vt:lpstr>幼圆</vt:lpstr>
      <vt:lpstr>Agency FB</vt:lpstr>
      <vt:lpstr>Arial</vt:lpstr>
      <vt:lpstr>Calibri</vt:lpstr>
      <vt:lpstr>Impact</vt:lpstr>
      <vt:lpstr>Lato Light</vt:lpstr>
      <vt:lpstr>Times New Roman</vt:lpstr>
      <vt:lpstr>Wingdings</vt:lpstr>
      <vt:lpstr>www.99ppt.com</vt:lpstr>
      <vt:lpstr>www.99ppt.com1</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自定义放映 1</vt:lpstr>
    </vt:vector>
  </TitlesOfParts>
  <Company>www.33ppt.com</Company>
  <LinksUpToDate>false</LinksUpToDate>
  <CharactersWithSpaces>0</CharactersWithSpaces>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www.33ppt.com</dc:title>
  <dc:creator>www.33ppt.com</dc:creator>
  <cp:lastModifiedBy>小芥末素材</cp:lastModifiedBy>
  <cp:revision>1</cp:revision>
  <cp:lastPrinted>1899-12-30T00:00:00Z</cp:lastPrinted>
  <dcterms:created xsi:type="dcterms:W3CDTF">2018-04-13T01:35:53Z</dcterms:created>
  <dcterms:modified xsi:type="dcterms:W3CDTF">2018-06-19T14:45:22Z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2052-8.1.0.3089</vt:lpwstr>
  </property>
</Properties>
</file>