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4">
  <p:sldMasterIdLst>
    <p:sldMasterId id="2147483648" r:id="rId1"/>
  </p:sldMasterIdLst>
  <p:notesMasterIdLst>
    <p:notesMasterId r:id="rId27"/>
  </p:notesMasterIdLst>
  <p:sldIdLst>
    <p:sldId id="259" r:id="rId2"/>
    <p:sldId id="260" r:id="rId3"/>
    <p:sldId id="261" r:id="rId4"/>
    <p:sldId id="265" r:id="rId5"/>
    <p:sldId id="266" r:id="rId6"/>
    <p:sldId id="267" r:id="rId7"/>
    <p:sldId id="273" r:id="rId8"/>
    <p:sldId id="287" r:id="rId9"/>
    <p:sldId id="274" r:id="rId10"/>
    <p:sldId id="275" r:id="rId11"/>
    <p:sldId id="278" r:id="rId12"/>
    <p:sldId id="279" r:id="rId13"/>
    <p:sldId id="280" r:id="rId14"/>
    <p:sldId id="281" r:id="rId15"/>
    <p:sldId id="288" r:id="rId16"/>
    <p:sldId id="282" r:id="rId17"/>
    <p:sldId id="283" r:id="rId18"/>
    <p:sldId id="284" r:id="rId19"/>
    <p:sldId id="271" r:id="rId20"/>
    <p:sldId id="272" r:id="rId21"/>
    <p:sldId id="289" r:id="rId22"/>
    <p:sldId id="269" r:id="rId23"/>
    <p:sldId id="270" r:id="rId24"/>
    <p:sldId id="285" r:id="rId25"/>
    <p:sldId id="291"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45"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3F01"/>
    <a:srgbClr val="90BF29"/>
    <a:srgbClr val="C3DC60"/>
    <a:srgbClr val="F9F5E2"/>
    <a:srgbClr val="C8B3A7"/>
    <a:srgbClr val="7D4B70"/>
    <a:srgbClr val="ABD232"/>
    <a:srgbClr val="F6E58C"/>
    <a:srgbClr val="682F63"/>
    <a:srgbClr val="F1E8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17" autoAdjust="0"/>
    <p:restoredTop sz="94660"/>
  </p:normalViewPr>
  <p:slideViewPr>
    <p:cSldViewPr snapToGrid="0">
      <p:cViewPr varScale="1">
        <p:scale>
          <a:sx n="92" d="100"/>
          <a:sy n="92" d="100"/>
        </p:scale>
        <p:origin x="204" y="96"/>
      </p:cViewPr>
      <p:guideLst>
        <p:guide orient="horz" pos="3045"/>
        <p:guide pos="3863"/>
      </p:guideLst>
    </p:cSldViewPr>
  </p:slideViewPr>
  <p:notesTextViewPr>
    <p:cViewPr>
      <p:scale>
        <a:sx n="1" d="1"/>
        <a:sy n="1" d="1"/>
      </p:scale>
      <p:origin x="0" y="0"/>
    </p:cViewPr>
  </p:notesTextViewPr>
  <p:notesViewPr>
    <p:cSldViewPr snapToGrid="0" showGuides="1">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7C0DC6-6794-449C-8D71-75693EBE6A91}" type="datetimeFigureOut">
              <a:rPr lang="zh-CN" altLang="en-US" smtClean="0"/>
              <a:t>2018/6/13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19432-02B3-4183-81E1-608799BFF5D5}" type="slidenum">
              <a:rPr lang="zh-CN" altLang="en-US" smtClean="0"/>
              <a:t>‹#›</a:t>
            </a:fld>
            <a:endParaRPr lang="zh-CN" altLang="en-US"/>
          </a:p>
        </p:txBody>
      </p:sp>
    </p:spTree>
    <p:extLst>
      <p:ext uri="{BB962C8B-B14F-4D97-AF65-F5344CB8AC3E}">
        <p14:creationId xmlns:p14="http://schemas.microsoft.com/office/powerpoint/2010/main" val="3266698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a:t>
            </a:fld>
            <a:endParaRPr lang="zh-CN" altLang="en-US"/>
          </a:p>
        </p:txBody>
      </p:sp>
    </p:spTree>
    <p:extLst>
      <p:ext uri="{BB962C8B-B14F-4D97-AF65-F5344CB8AC3E}">
        <p14:creationId xmlns:p14="http://schemas.microsoft.com/office/powerpoint/2010/main" val="1332495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a:t>
            </a:fld>
            <a:endParaRPr lang="zh-CN" altLang="en-US"/>
          </a:p>
        </p:txBody>
      </p:sp>
    </p:spTree>
    <p:extLst>
      <p:ext uri="{BB962C8B-B14F-4D97-AF65-F5344CB8AC3E}">
        <p14:creationId xmlns:p14="http://schemas.microsoft.com/office/powerpoint/2010/main" val="276721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3</a:t>
            </a:fld>
            <a:endParaRPr lang="zh-CN" altLang="en-US"/>
          </a:p>
        </p:txBody>
      </p:sp>
    </p:spTree>
    <p:extLst>
      <p:ext uri="{BB962C8B-B14F-4D97-AF65-F5344CB8AC3E}">
        <p14:creationId xmlns:p14="http://schemas.microsoft.com/office/powerpoint/2010/main" val="2613442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4</a:t>
            </a:fld>
            <a:endParaRPr lang="zh-CN" altLang="en-US"/>
          </a:p>
        </p:txBody>
      </p:sp>
    </p:spTree>
    <p:extLst>
      <p:ext uri="{BB962C8B-B14F-4D97-AF65-F5344CB8AC3E}">
        <p14:creationId xmlns:p14="http://schemas.microsoft.com/office/powerpoint/2010/main" val="2112947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5</a:t>
            </a:fld>
            <a:endParaRPr lang="zh-CN" altLang="en-US"/>
          </a:p>
        </p:txBody>
      </p:sp>
    </p:spTree>
    <p:extLst>
      <p:ext uri="{BB962C8B-B14F-4D97-AF65-F5344CB8AC3E}">
        <p14:creationId xmlns:p14="http://schemas.microsoft.com/office/powerpoint/2010/main" val="3298766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6</a:t>
            </a:fld>
            <a:endParaRPr lang="zh-CN" altLang="en-US"/>
          </a:p>
        </p:txBody>
      </p:sp>
    </p:spTree>
    <p:extLst>
      <p:ext uri="{BB962C8B-B14F-4D97-AF65-F5344CB8AC3E}">
        <p14:creationId xmlns:p14="http://schemas.microsoft.com/office/powerpoint/2010/main" val="1012645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7</a:t>
            </a:fld>
            <a:endParaRPr lang="zh-CN" altLang="en-US"/>
          </a:p>
        </p:txBody>
      </p:sp>
    </p:spTree>
    <p:extLst>
      <p:ext uri="{BB962C8B-B14F-4D97-AF65-F5344CB8AC3E}">
        <p14:creationId xmlns:p14="http://schemas.microsoft.com/office/powerpoint/2010/main" val="1514354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8</a:t>
            </a:fld>
            <a:endParaRPr lang="zh-CN" altLang="en-US"/>
          </a:p>
        </p:txBody>
      </p:sp>
    </p:spTree>
    <p:extLst>
      <p:ext uri="{BB962C8B-B14F-4D97-AF65-F5344CB8AC3E}">
        <p14:creationId xmlns:p14="http://schemas.microsoft.com/office/powerpoint/2010/main" val="1242117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9</a:t>
            </a:fld>
            <a:endParaRPr lang="zh-CN" altLang="en-US"/>
          </a:p>
        </p:txBody>
      </p:sp>
    </p:spTree>
    <p:extLst>
      <p:ext uri="{BB962C8B-B14F-4D97-AF65-F5344CB8AC3E}">
        <p14:creationId xmlns:p14="http://schemas.microsoft.com/office/powerpoint/2010/main" val="2218467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10</a:t>
            </a:fld>
            <a:endParaRPr lang="zh-CN" altLang="en-US"/>
          </a:p>
        </p:txBody>
      </p:sp>
    </p:spTree>
    <p:extLst>
      <p:ext uri="{BB962C8B-B14F-4D97-AF65-F5344CB8AC3E}">
        <p14:creationId xmlns:p14="http://schemas.microsoft.com/office/powerpoint/2010/main" val="4212959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11</a:t>
            </a:fld>
            <a:endParaRPr lang="zh-CN" altLang="en-US"/>
          </a:p>
        </p:txBody>
      </p:sp>
    </p:spTree>
    <p:extLst>
      <p:ext uri="{BB962C8B-B14F-4D97-AF65-F5344CB8AC3E}">
        <p14:creationId xmlns:p14="http://schemas.microsoft.com/office/powerpoint/2010/main" val="197201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12</a:t>
            </a:fld>
            <a:endParaRPr lang="zh-CN" altLang="en-US"/>
          </a:p>
        </p:txBody>
      </p:sp>
    </p:spTree>
    <p:extLst>
      <p:ext uri="{BB962C8B-B14F-4D97-AF65-F5344CB8AC3E}">
        <p14:creationId xmlns:p14="http://schemas.microsoft.com/office/powerpoint/2010/main" val="3558334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13</a:t>
            </a:fld>
            <a:endParaRPr lang="zh-CN" altLang="en-US"/>
          </a:p>
        </p:txBody>
      </p:sp>
    </p:spTree>
    <p:extLst>
      <p:ext uri="{BB962C8B-B14F-4D97-AF65-F5344CB8AC3E}">
        <p14:creationId xmlns:p14="http://schemas.microsoft.com/office/powerpoint/2010/main" val="1321107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14</a:t>
            </a:fld>
            <a:endParaRPr lang="zh-CN" altLang="en-US"/>
          </a:p>
        </p:txBody>
      </p:sp>
    </p:spTree>
    <p:extLst>
      <p:ext uri="{BB962C8B-B14F-4D97-AF65-F5344CB8AC3E}">
        <p14:creationId xmlns:p14="http://schemas.microsoft.com/office/powerpoint/2010/main" val="119821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15</a:t>
            </a:fld>
            <a:endParaRPr lang="zh-CN" altLang="en-US"/>
          </a:p>
        </p:txBody>
      </p:sp>
    </p:spTree>
    <p:extLst>
      <p:ext uri="{BB962C8B-B14F-4D97-AF65-F5344CB8AC3E}">
        <p14:creationId xmlns:p14="http://schemas.microsoft.com/office/powerpoint/2010/main" val="3157987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16</a:t>
            </a:fld>
            <a:endParaRPr lang="zh-CN" altLang="en-US"/>
          </a:p>
        </p:txBody>
      </p:sp>
    </p:spTree>
    <p:extLst>
      <p:ext uri="{BB962C8B-B14F-4D97-AF65-F5344CB8AC3E}">
        <p14:creationId xmlns:p14="http://schemas.microsoft.com/office/powerpoint/2010/main" val="3038002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17</a:t>
            </a:fld>
            <a:endParaRPr lang="zh-CN" altLang="en-US"/>
          </a:p>
        </p:txBody>
      </p:sp>
    </p:spTree>
    <p:extLst>
      <p:ext uri="{BB962C8B-B14F-4D97-AF65-F5344CB8AC3E}">
        <p14:creationId xmlns:p14="http://schemas.microsoft.com/office/powerpoint/2010/main" val="3570614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18</a:t>
            </a:fld>
            <a:endParaRPr lang="zh-CN" altLang="en-US"/>
          </a:p>
        </p:txBody>
      </p:sp>
    </p:spTree>
    <p:extLst>
      <p:ext uri="{BB962C8B-B14F-4D97-AF65-F5344CB8AC3E}">
        <p14:creationId xmlns:p14="http://schemas.microsoft.com/office/powerpoint/2010/main" val="4237703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19</a:t>
            </a:fld>
            <a:endParaRPr lang="zh-CN" altLang="en-US"/>
          </a:p>
        </p:txBody>
      </p:sp>
    </p:spTree>
    <p:extLst>
      <p:ext uri="{BB962C8B-B14F-4D97-AF65-F5344CB8AC3E}">
        <p14:creationId xmlns:p14="http://schemas.microsoft.com/office/powerpoint/2010/main" val="1064007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20</a:t>
            </a:fld>
            <a:endParaRPr lang="zh-CN" altLang="en-US"/>
          </a:p>
        </p:txBody>
      </p:sp>
    </p:spTree>
    <p:extLst>
      <p:ext uri="{BB962C8B-B14F-4D97-AF65-F5344CB8AC3E}">
        <p14:creationId xmlns:p14="http://schemas.microsoft.com/office/powerpoint/2010/main" val="3092757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21</a:t>
            </a:fld>
            <a:endParaRPr lang="zh-CN" altLang="en-US"/>
          </a:p>
        </p:txBody>
      </p:sp>
    </p:spTree>
    <p:extLst>
      <p:ext uri="{BB962C8B-B14F-4D97-AF65-F5344CB8AC3E}">
        <p14:creationId xmlns:p14="http://schemas.microsoft.com/office/powerpoint/2010/main" val="1609796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22</a:t>
            </a:fld>
            <a:endParaRPr lang="zh-CN" altLang="en-US"/>
          </a:p>
        </p:txBody>
      </p:sp>
    </p:spTree>
    <p:extLst>
      <p:ext uri="{BB962C8B-B14F-4D97-AF65-F5344CB8AC3E}">
        <p14:creationId xmlns:p14="http://schemas.microsoft.com/office/powerpoint/2010/main" val="4232940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23</a:t>
            </a:fld>
            <a:endParaRPr lang="zh-CN" altLang="en-US"/>
          </a:p>
        </p:txBody>
      </p:sp>
    </p:spTree>
    <p:extLst>
      <p:ext uri="{BB962C8B-B14F-4D97-AF65-F5344CB8AC3E}">
        <p14:creationId xmlns:p14="http://schemas.microsoft.com/office/powerpoint/2010/main" val="2256754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24</a:t>
            </a:fld>
            <a:endParaRPr lang="zh-CN" altLang="en-US"/>
          </a:p>
        </p:txBody>
      </p:sp>
    </p:spTree>
    <p:extLst>
      <p:ext uri="{BB962C8B-B14F-4D97-AF65-F5344CB8AC3E}">
        <p14:creationId xmlns:p14="http://schemas.microsoft.com/office/powerpoint/2010/main" val="2040873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25</a:t>
            </a:fld>
            <a:endParaRPr lang="zh-CN" altLang="en-US"/>
          </a:p>
        </p:txBody>
      </p:sp>
    </p:spTree>
    <p:extLst>
      <p:ext uri="{BB962C8B-B14F-4D97-AF65-F5344CB8AC3E}">
        <p14:creationId xmlns:p14="http://schemas.microsoft.com/office/powerpoint/2010/main" val="4408791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9FCD3D90-407F-4B8D-B7C5-3BC9CAF7B9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140" y="0"/>
            <a:ext cx="12214481"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D5616BAB-943B-48FA-B355-D47A035FF159}"/>
              </a:ext>
            </a:extLst>
          </p:cNvPr>
          <p:cNvSpPr/>
          <p:nvPr userDrawn="1"/>
        </p:nvSpPr>
        <p:spPr>
          <a:xfrm rot="10800000">
            <a:off x="0" y="-1"/>
            <a:ext cx="12192000" cy="6858000"/>
          </a:xfrm>
          <a:prstGeom prst="rect">
            <a:avLst/>
          </a:prstGeom>
          <a:gradFill>
            <a:gsLst>
              <a:gs pos="0">
                <a:srgbClr val="682F63"/>
              </a:gs>
              <a:gs pos="54000">
                <a:srgbClr val="F1E879">
                  <a:alpha val="10000"/>
                </a:srgbClr>
              </a:gs>
              <a:gs pos="76000">
                <a:srgbClr val="F6E58C"/>
              </a:gs>
              <a:gs pos="100000">
                <a:srgbClr val="ABD232">
                  <a:alpha val="80000"/>
                </a:srgbClr>
              </a:gs>
            </a:gsLst>
            <a:lin ang="8100000" scaled="0"/>
          </a:gradFill>
          <a:ln>
            <a:gradFill>
              <a:gsLst>
                <a:gs pos="0">
                  <a:srgbClr val="7D4B70"/>
                </a:gs>
                <a:gs pos="36000">
                  <a:srgbClr val="C8B3A7"/>
                </a:gs>
                <a:gs pos="65000">
                  <a:srgbClr val="F9F5E2"/>
                </a:gs>
                <a:gs pos="100000">
                  <a:srgbClr val="C3DC6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90</a:t>
            </a:r>
            <a:endParaRPr lang="zh-CN" altLang="en-US" dirty="0"/>
          </a:p>
        </p:txBody>
      </p:sp>
    </p:spTree>
    <p:extLst>
      <p:ext uri="{BB962C8B-B14F-4D97-AF65-F5344CB8AC3E}">
        <p14:creationId xmlns:p14="http://schemas.microsoft.com/office/powerpoint/2010/main" val="362399962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003865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06478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BEE6B9EA-8788-4B3E-BA76-4EC5461442B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1140" y="0"/>
            <a:ext cx="12214481"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hyperlink" Target="https://baike.baidu.com/pic/2018%E5%B9%B4%E4%BF%84%E7%BD%97%E6%96%AF%E4%B8%96%E7%95%8C%E6%9D%AF/10120749/0/2e6fa738489cd38ed462253e?fr=lemma&amp;ct=single"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25.xm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8967" y="4243309"/>
            <a:ext cx="668574" cy="1743127"/>
          </a:xfrm>
          <a:prstGeom prst="rect">
            <a:avLst/>
          </a:prstGeom>
        </p:spPr>
      </p:pic>
      <p:pic>
        <p:nvPicPr>
          <p:cNvPr id="11" name="Trust Fund - Footbal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8600" y="-895350"/>
            <a:ext cx="609600" cy="609600"/>
          </a:xfrm>
          <a:prstGeom prst="rect">
            <a:avLst/>
          </a:prstGeom>
        </p:spPr>
      </p:pic>
      <p:pic>
        <p:nvPicPr>
          <p:cNvPr id="9" name="图片 8">
            <a:extLst>
              <a:ext uri="{FF2B5EF4-FFF2-40B4-BE49-F238E27FC236}">
                <a16:creationId xmlns="" xmlns:a16="http://schemas.microsoft.com/office/drawing/2014/main" id="{1CA05346-BF10-44DB-877D-5E02F2032C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4671" y="3357563"/>
            <a:ext cx="2648209" cy="2984090"/>
          </a:xfrm>
          <a:prstGeom prst="rect">
            <a:avLst/>
          </a:prstGeom>
        </p:spPr>
      </p:pic>
      <p:pic>
        <p:nvPicPr>
          <p:cNvPr id="14" name="图片 13">
            <a:extLst>
              <a:ext uri="{FF2B5EF4-FFF2-40B4-BE49-F238E27FC236}">
                <a16:creationId xmlns="" xmlns:a16="http://schemas.microsoft.com/office/drawing/2014/main" id="{D370C3F7-D72F-474D-B429-F93A2A3A7FC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98911" y="4206606"/>
            <a:ext cx="1801277" cy="1254663"/>
          </a:xfrm>
          <a:prstGeom prst="rect">
            <a:avLst/>
          </a:prstGeom>
        </p:spPr>
      </p:pic>
      <p:grpSp>
        <p:nvGrpSpPr>
          <p:cNvPr id="20" name="组合 19">
            <a:extLst>
              <a:ext uri="{FF2B5EF4-FFF2-40B4-BE49-F238E27FC236}">
                <a16:creationId xmlns="" xmlns:a16="http://schemas.microsoft.com/office/drawing/2014/main" id="{E2D6BCD8-DBB3-4E44-85FA-37140DE4A002}"/>
              </a:ext>
            </a:extLst>
          </p:cNvPr>
          <p:cNvGrpSpPr/>
          <p:nvPr/>
        </p:nvGrpSpPr>
        <p:grpSpPr>
          <a:xfrm>
            <a:off x="-76188" y="4937457"/>
            <a:ext cx="12152466" cy="1724001"/>
            <a:chOff x="-125350" y="5133999"/>
            <a:chExt cx="12152466" cy="1724001"/>
          </a:xfrm>
        </p:grpSpPr>
        <p:pic>
          <p:nvPicPr>
            <p:cNvPr id="16" name="图片 15">
              <a:extLst>
                <a:ext uri="{FF2B5EF4-FFF2-40B4-BE49-F238E27FC236}">
                  <a16:creationId xmlns="" xmlns:a16="http://schemas.microsoft.com/office/drawing/2014/main" id="{95AB4B67-3509-4272-9D16-0E27B6031AA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5350" y="5134001"/>
              <a:ext cx="3666266" cy="1723999"/>
            </a:xfrm>
            <a:prstGeom prst="rect">
              <a:avLst/>
            </a:prstGeom>
          </p:spPr>
        </p:pic>
        <p:pic>
          <p:nvPicPr>
            <p:cNvPr id="17" name="图片 16">
              <a:extLst>
                <a:ext uri="{FF2B5EF4-FFF2-40B4-BE49-F238E27FC236}">
                  <a16:creationId xmlns="" xmlns:a16="http://schemas.microsoft.com/office/drawing/2014/main" id="{CBE52E60-5912-46D8-BE17-00022B53C7B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96033" y="5133999"/>
              <a:ext cx="3666266" cy="1723999"/>
            </a:xfrm>
            <a:prstGeom prst="rect">
              <a:avLst/>
            </a:prstGeom>
          </p:spPr>
        </p:pic>
        <p:pic>
          <p:nvPicPr>
            <p:cNvPr id="18" name="图片 17">
              <a:extLst>
                <a:ext uri="{FF2B5EF4-FFF2-40B4-BE49-F238E27FC236}">
                  <a16:creationId xmlns="" xmlns:a16="http://schemas.microsoft.com/office/drawing/2014/main" id="{B30E8C0F-AE9B-4A8A-8433-3EB71C5E4B8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87299" y="5134000"/>
              <a:ext cx="3666266" cy="1723999"/>
            </a:xfrm>
            <a:prstGeom prst="rect">
              <a:avLst/>
            </a:prstGeom>
          </p:spPr>
        </p:pic>
        <p:pic>
          <p:nvPicPr>
            <p:cNvPr id="19" name="图片 18">
              <a:extLst>
                <a:ext uri="{FF2B5EF4-FFF2-40B4-BE49-F238E27FC236}">
                  <a16:creationId xmlns="" xmlns:a16="http://schemas.microsoft.com/office/drawing/2014/main" id="{FB639123-55B7-47FF-94F4-8103FDFD213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29349" y="5260258"/>
              <a:ext cx="3397767" cy="1597742"/>
            </a:xfrm>
            <a:prstGeom prst="rect">
              <a:avLst/>
            </a:prstGeom>
          </p:spPr>
        </p:pic>
      </p:grpSp>
      <p:sp>
        <p:nvSpPr>
          <p:cNvPr id="21" name="文本框 20">
            <a:extLst>
              <a:ext uri="{FF2B5EF4-FFF2-40B4-BE49-F238E27FC236}">
                <a16:creationId xmlns="" xmlns:a16="http://schemas.microsoft.com/office/drawing/2014/main" id="{FBACB137-3E89-4192-82D6-B4D4249EEAF6}"/>
              </a:ext>
            </a:extLst>
          </p:cNvPr>
          <p:cNvSpPr txBox="1"/>
          <p:nvPr/>
        </p:nvSpPr>
        <p:spPr>
          <a:xfrm>
            <a:off x="3284222" y="1145037"/>
            <a:ext cx="5835248" cy="2123658"/>
          </a:xfrm>
          <a:prstGeom prst="rect">
            <a:avLst/>
          </a:prstGeom>
          <a:noFill/>
          <a:effectLst>
            <a:glow rad="190500">
              <a:schemeClr val="accent3">
                <a:satMod val="175000"/>
                <a:alpha val="40000"/>
              </a:schemeClr>
            </a:glow>
          </a:effectLst>
        </p:spPr>
        <p:txBody>
          <a:bodyPr wrap="square" rtlCol="0">
            <a:spAutoFit/>
          </a:bodyPr>
          <a:lstStyle/>
          <a:p>
            <a:r>
              <a:rPr lang="en-US" altLang="zh-CN" sz="6600" b="1" spc="50" dirty="0">
                <a:ln w="9525" cmpd="sng">
                  <a:solidFill>
                    <a:schemeClr val="accent1"/>
                  </a:solidFill>
                  <a:prstDash val="solid"/>
                </a:ln>
                <a:solidFill>
                  <a:srgbClr val="70AD47">
                    <a:tint val="1000"/>
                  </a:srgbClr>
                </a:solidFill>
                <a:effectLst>
                  <a:glow rad="38100">
                    <a:srgbClr val="92D050">
                      <a:alpha val="40000"/>
                    </a:srgbClr>
                  </a:glow>
                </a:effectLst>
                <a:latin typeface="微软雅黑" panose="020B0503020204020204" pitchFamily="34" charset="-122"/>
                <a:ea typeface="微软雅黑" panose="020B0503020204020204" pitchFamily="34" charset="-122"/>
              </a:rPr>
              <a:t>2018</a:t>
            </a:r>
            <a:r>
              <a:rPr lang="zh-CN" altLang="en-US" sz="6600" b="1" spc="50" dirty="0">
                <a:ln w="9525" cmpd="sng">
                  <a:solidFill>
                    <a:schemeClr val="accent1"/>
                  </a:solidFill>
                  <a:prstDash val="solid"/>
                </a:ln>
                <a:solidFill>
                  <a:srgbClr val="70AD47">
                    <a:tint val="1000"/>
                  </a:srgbClr>
                </a:solidFill>
                <a:effectLst>
                  <a:glow rad="38100">
                    <a:srgbClr val="92D050">
                      <a:alpha val="40000"/>
                    </a:srgbClr>
                  </a:glow>
                </a:effectLst>
                <a:latin typeface="微软雅黑" panose="020B0503020204020204" pitchFamily="34" charset="-122"/>
                <a:ea typeface="微软雅黑" panose="020B0503020204020204" pitchFamily="34" charset="-122"/>
              </a:rPr>
              <a:t>俄罗斯世界杯</a:t>
            </a:r>
            <a:r>
              <a:rPr lang="en-US" altLang="zh-CN" sz="6600" b="1" spc="50" dirty="0" err="1">
                <a:ln w="9525" cmpd="sng">
                  <a:solidFill>
                    <a:schemeClr val="accent1"/>
                  </a:solidFill>
                  <a:prstDash val="solid"/>
                </a:ln>
                <a:solidFill>
                  <a:srgbClr val="70AD47">
                    <a:tint val="1000"/>
                  </a:srgbClr>
                </a:solidFill>
                <a:effectLst>
                  <a:glow rad="38100">
                    <a:srgbClr val="92D050">
                      <a:alpha val="40000"/>
                    </a:srgbClr>
                  </a:glow>
                </a:effectLst>
                <a:latin typeface="微软雅黑" panose="020B0503020204020204" pitchFamily="34" charset="-122"/>
                <a:ea typeface="微软雅黑" panose="020B0503020204020204" pitchFamily="34" charset="-122"/>
              </a:rPr>
              <a:t>ppt</a:t>
            </a:r>
            <a:r>
              <a:rPr lang="zh-CN" altLang="en-US" sz="6600" b="1" spc="50" dirty="0">
                <a:ln w="9525" cmpd="sng">
                  <a:solidFill>
                    <a:schemeClr val="accent1"/>
                  </a:solidFill>
                  <a:prstDash val="solid"/>
                </a:ln>
                <a:solidFill>
                  <a:srgbClr val="70AD47">
                    <a:tint val="1000"/>
                  </a:srgbClr>
                </a:solidFill>
                <a:effectLst>
                  <a:glow rad="38100">
                    <a:srgbClr val="92D050">
                      <a:alpha val="40000"/>
                    </a:srgbClr>
                  </a:glow>
                </a:effectLst>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144639228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inVertical)">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randombar(horizontal)">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11"/>
                </p:tgtEl>
              </p:cMediaNode>
            </p:audio>
          </p:childTnLst>
        </p:cTn>
      </p:par>
    </p:tnLst>
    <p:bldLst>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2305050" y="1695451"/>
            <a:ext cx="3790950" cy="1123950"/>
          </a:xfrm>
          <a:prstGeom prst="frame">
            <a:avLst>
              <a:gd name="adj1" fmla="val 16709"/>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rgbClr val="90BF29"/>
                </a:solidFill>
                <a:latin typeface="微软雅黑" panose="020B0503020204020204" pitchFamily="34" charset="-122"/>
                <a:ea typeface="微软雅黑" panose="020B0503020204020204" pitchFamily="34" charset="-122"/>
              </a:rPr>
              <a:t>举办竞选</a:t>
            </a:r>
          </a:p>
        </p:txBody>
      </p:sp>
      <p:sp>
        <p:nvSpPr>
          <p:cNvPr id="30" name="文本框 29"/>
          <p:cNvSpPr txBox="1"/>
          <p:nvPr/>
        </p:nvSpPr>
        <p:spPr>
          <a:xfrm>
            <a:off x="3390900" y="457200"/>
            <a:ext cx="5410200" cy="769441"/>
          </a:xfrm>
          <a:prstGeom prst="rect">
            <a:avLst/>
          </a:prstGeom>
          <a:noFill/>
        </p:spPr>
        <p:txBody>
          <a:bodyPr wrap="square" rtlCol="0">
            <a:spAutoFit/>
          </a:bodyPr>
          <a:lstStyle/>
          <a:p>
            <a:pPr algn="ctr"/>
            <a:r>
              <a:rPr lang="zh-CN" altLang="en-US" sz="4400" b="1" dirty="0">
                <a:blipFill>
                  <a:blip r:embed="rId3"/>
                  <a:tile tx="0" ty="0" sx="100000" sy="100000" flip="none" algn="tl"/>
                </a:blipFill>
                <a:latin typeface="微软雅黑" panose="020B0503020204020204" pitchFamily="34" charset="-122"/>
                <a:ea typeface="微软雅黑" panose="020B0503020204020204" pitchFamily="34" charset="-122"/>
              </a:rPr>
              <a:t>目 录</a:t>
            </a:r>
          </a:p>
        </p:txBody>
      </p:sp>
      <p:sp>
        <p:nvSpPr>
          <p:cNvPr id="20" name="图文框 19"/>
          <p:cNvSpPr/>
          <p:nvPr/>
        </p:nvSpPr>
        <p:spPr>
          <a:xfrm>
            <a:off x="6388510" y="1695451"/>
            <a:ext cx="3790950" cy="1123950"/>
          </a:xfrm>
          <a:prstGeom prst="frame">
            <a:avLst>
              <a:gd name="adj1" fmla="val 16709"/>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rgbClr val="90BF29"/>
                </a:solidFill>
                <a:latin typeface="微软雅黑" panose="020B0503020204020204" pitchFamily="34" charset="-122"/>
                <a:ea typeface="微软雅黑" panose="020B0503020204020204" pitchFamily="34" charset="-122"/>
              </a:rPr>
              <a:t>赛事文化</a:t>
            </a:r>
          </a:p>
        </p:txBody>
      </p:sp>
      <p:sp>
        <p:nvSpPr>
          <p:cNvPr id="21" name="图文框 20"/>
          <p:cNvSpPr/>
          <p:nvPr/>
        </p:nvSpPr>
        <p:spPr>
          <a:xfrm>
            <a:off x="2217482" y="3210079"/>
            <a:ext cx="3790950" cy="1123950"/>
          </a:xfrm>
          <a:prstGeom prst="frame">
            <a:avLst>
              <a:gd name="adj1" fmla="val 16709"/>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rgbClr val="90BF29"/>
                </a:solidFill>
                <a:latin typeface="微软雅黑" panose="020B0503020204020204" pitchFamily="34" charset="-122"/>
                <a:ea typeface="微软雅黑" panose="020B0503020204020204" pitchFamily="34" charset="-122"/>
              </a:rPr>
              <a:t>比赛进程</a:t>
            </a:r>
          </a:p>
        </p:txBody>
      </p:sp>
      <p:sp>
        <p:nvSpPr>
          <p:cNvPr id="22" name="图文框 21"/>
          <p:cNvSpPr/>
          <p:nvPr/>
        </p:nvSpPr>
        <p:spPr>
          <a:xfrm>
            <a:off x="6388510" y="3239663"/>
            <a:ext cx="3790950" cy="1123950"/>
          </a:xfrm>
          <a:prstGeom prst="frame">
            <a:avLst>
              <a:gd name="adj1" fmla="val 16709"/>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rgbClr val="90BF29"/>
                </a:solidFill>
                <a:latin typeface="微软雅黑" panose="020B0503020204020204" pitchFamily="34" charset="-122"/>
                <a:ea typeface="微软雅黑" panose="020B0503020204020204" pitchFamily="34" charset="-122"/>
              </a:rPr>
              <a:t>赛事准备</a:t>
            </a:r>
          </a:p>
        </p:txBody>
      </p:sp>
    </p:spTree>
    <p:extLst>
      <p:ext uri="{BB962C8B-B14F-4D97-AF65-F5344CB8AC3E}">
        <p14:creationId xmlns:p14="http://schemas.microsoft.com/office/powerpoint/2010/main" val="100610898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par>
                          <p:cTn id="12" fill="hold">
                            <p:stCondLst>
                              <p:cond delay="2500"/>
                            </p:stCondLst>
                            <p:childTnLst>
                              <p:par>
                                <p:cTn id="13" presetID="6"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circle(in)">
                                      <p:cBhvr>
                                        <p:cTn id="15" dur="2000"/>
                                        <p:tgtEl>
                                          <p:spTgt spid="20"/>
                                        </p:tgtEl>
                                      </p:cBhvr>
                                    </p:animEffect>
                                  </p:childTnLst>
                                </p:cTn>
                              </p:par>
                            </p:childTnLst>
                          </p:cTn>
                        </p:par>
                        <p:par>
                          <p:cTn id="16" fill="hold">
                            <p:stCondLst>
                              <p:cond delay="4500"/>
                            </p:stCondLst>
                            <p:childTnLst>
                              <p:par>
                                <p:cTn id="17" presetID="6"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circle(in)">
                                      <p:cBhvr>
                                        <p:cTn id="19" dur="2000"/>
                                        <p:tgtEl>
                                          <p:spTgt spid="21"/>
                                        </p:tgtEl>
                                      </p:cBhvr>
                                    </p:animEffect>
                                  </p:childTnLst>
                                </p:cTn>
                              </p:par>
                            </p:childTnLst>
                          </p:cTn>
                        </p:par>
                        <p:par>
                          <p:cTn id="20" fill="hold">
                            <p:stCondLst>
                              <p:cond delay="6500"/>
                            </p:stCondLst>
                            <p:childTnLst>
                              <p:par>
                                <p:cTn id="21" presetID="6" presetClass="entr" presetSubtype="1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circle(in)">
                                      <p:cBhvr>
                                        <p:cTn id="23"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0"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2250" y="266700"/>
            <a:ext cx="6591300" cy="6591300"/>
          </a:xfrm>
          <a:prstGeom prst="rect">
            <a:avLst/>
          </a:prstGeom>
        </p:spPr>
      </p:pic>
      <p:pic>
        <p:nvPicPr>
          <p:cNvPr id="8" name="图片 7"/>
          <p:cNvPicPr>
            <a:picLocks noChangeAspect="1"/>
          </p:cNvPicPr>
          <p:nvPr/>
        </p:nvPicPr>
        <p:blipFill rotWithShape="1">
          <a:blip r:embed="rId4" cstate="print">
            <a:grayscl/>
            <a:extLst>
              <a:ext uri="{28A0092B-C50C-407E-A947-70E740481C1C}">
                <a14:useLocalDpi xmlns:a14="http://schemas.microsoft.com/office/drawing/2010/main" val="0"/>
              </a:ext>
            </a:extLst>
          </a:blip>
          <a:srcRect l="26878" t="6648" r="50578" b="72543"/>
          <a:stretch/>
        </p:blipFill>
        <p:spPr>
          <a:xfrm>
            <a:off x="6724649" y="-19050"/>
            <a:ext cx="1790701" cy="165295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4667248" y="76199"/>
            <a:ext cx="2145000" cy="1980000"/>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2419348" y="857249"/>
            <a:ext cx="2730000" cy="2520000"/>
          </a:xfrm>
          <a:prstGeom prst="rect">
            <a:avLst/>
          </a:prstGeom>
        </p:spPr>
      </p:pic>
      <p:pic>
        <p:nvPicPr>
          <p:cNvPr id="14" name="图片 1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26878" t="6648" r="50578" b="72543"/>
          <a:stretch/>
        </p:blipFill>
        <p:spPr>
          <a:xfrm>
            <a:off x="137550" y="2592388"/>
            <a:ext cx="6240000" cy="5760000"/>
          </a:xfrm>
          <a:prstGeom prst="rect">
            <a:avLst/>
          </a:prstGeom>
        </p:spPr>
      </p:pic>
      <p:sp>
        <p:nvSpPr>
          <p:cNvPr id="5" name="矩形 4"/>
          <p:cNvSpPr/>
          <p:nvPr/>
        </p:nvSpPr>
        <p:spPr>
          <a:xfrm>
            <a:off x="1242453" y="4768334"/>
            <a:ext cx="3829050" cy="1232416"/>
          </a:xfrm>
          <a:prstGeom prst="rect">
            <a:avLst/>
          </a:prstGeom>
          <a:noFill/>
        </p:spPr>
        <p:txBody>
          <a:bodyPr wrap="square" anchor="ctr">
            <a:noAutofit/>
          </a:bodyPr>
          <a:lstStyle/>
          <a:p>
            <a:pPr algn="ctr"/>
            <a:r>
              <a:rPr lang="zh-CN" altLang="en-US" sz="6000" b="1" dirty="0">
                <a:solidFill>
                  <a:srgbClr val="B52A2D"/>
                </a:solidFill>
                <a:latin typeface="微软雅黑" panose="020B0503020204020204" pitchFamily="34" charset="-122"/>
                <a:ea typeface="微软雅黑" panose="020B0503020204020204" pitchFamily="34" charset="-122"/>
              </a:rPr>
              <a:t>举办竞选</a:t>
            </a:r>
          </a:p>
        </p:txBody>
      </p:sp>
    </p:spTree>
    <p:extLst>
      <p:ext uri="{BB962C8B-B14F-4D97-AF65-F5344CB8AC3E}">
        <p14:creationId xmlns:p14="http://schemas.microsoft.com/office/powerpoint/2010/main" val="15924645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23962" y="1885950"/>
            <a:ext cx="9744075" cy="40005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841500" y="2731974"/>
            <a:ext cx="5435600" cy="2477601"/>
          </a:xfrm>
          <a:prstGeom prst="rect">
            <a:avLst/>
          </a:prstGeom>
        </p:spPr>
        <p:txBody>
          <a:bodyPr wrap="square">
            <a:spAutoFit/>
          </a:bodyPr>
          <a:lstStyle/>
          <a:p>
            <a:pPr>
              <a:lnSpc>
                <a:spcPct val="150000"/>
              </a:lnSpc>
              <a:spcBef>
                <a:spcPts val="600"/>
              </a:spcBef>
            </a:pPr>
            <a:r>
              <a:rPr lang="zh-CN" altLang="en-US" sz="2000" b="1" dirty="0">
                <a:latin typeface="微软雅黑" panose="020B0503020204020204" pitchFamily="34" charset="-122"/>
                <a:ea typeface="微软雅黑" panose="020B0503020204020204" pitchFamily="34" charset="-122"/>
              </a:rPr>
              <a:t>投票</a:t>
            </a:r>
          </a:p>
          <a:p>
            <a:pPr>
              <a:lnSpc>
                <a:spcPct val="150000"/>
              </a:lnSpc>
              <a:spcBef>
                <a:spcPts val="600"/>
              </a:spcBef>
            </a:pPr>
            <a:r>
              <a:rPr lang="zh-CN" altLang="en-US" sz="12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瑞士当地时间</a:t>
            </a:r>
            <a:r>
              <a:rPr lang="en-US" altLang="zh-CN" sz="1600" dirty="0">
                <a:latin typeface="微软雅黑" panose="020B0503020204020204" pitchFamily="34" charset="-122"/>
                <a:ea typeface="微软雅黑" panose="020B0503020204020204" pitchFamily="34" charset="-122"/>
              </a:rPr>
              <a:t>2010</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13</a:t>
            </a:r>
            <a:r>
              <a:rPr lang="zh-CN" altLang="en-US" sz="1600" dirty="0">
                <a:latin typeface="微软雅黑" panose="020B0503020204020204" pitchFamily="34" charset="-122"/>
                <a:ea typeface="微软雅黑" panose="020B0503020204020204" pitchFamily="34" charset="-122"/>
              </a:rPr>
              <a:t>时左右，申办方的陈述全部结束。此后进入国际足联执委会的会议流程，经过讨论后</a:t>
            </a:r>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位执委又进行最后的秘密投票。如该轮没有哪一方达到这一票数，得票最少的一方将出局，余下各方进入下轮，直至决出胜者。</a:t>
            </a:r>
          </a:p>
        </p:txBody>
      </p:sp>
      <p:sp>
        <p:nvSpPr>
          <p:cNvPr id="10" name="矩形 9"/>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举办竞选</a:t>
            </a: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5002" y="1020763"/>
            <a:ext cx="3240300" cy="4857750"/>
          </a:xfrm>
          <a:prstGeom prst="rect">
            <a:avLst/>
          </a:prstGeom>
        </p:spPr>
      </p:pic>
    </p:spTree>
    <p:extLst>
      <p:ext uri="{BB962C8B-B14F-4D97-AF65-F5344CB8AC3E}">
        <p14:creationId xmlns:p14="http://schemas.microsoft.com/office/powerpoint/2010/main" val="108833341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23962" y="3924300"/>
            <a:ext cx="9744075" cy="196215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476375" y="4552950"/>
            <a:ext cx="9267826" cy="1162050"/>
          </a:xfrm>
          <a:prstGeom prst="rect">
            <a:avLst/>
          </a:prstGeom>
          <a:ln>
            <a:solidFill>
              <a:schemeClr val="bg1">
                <a:lumMod val="65000"/>
              </a:schemeClr>
            </a:solidFill>
            <a:prstDash val="dash"/>
          </a:ln>
        </p:spPr>
        <p:txBody>
          <a:bodyPr wrap="square" anchor="ctr">
            <a:noAutofit/>
          </a:bodyPr>
          <a:lstStyle/>
          <a:p>
            <a:pPr>
              <a:lnSpc>
                <a:spcPct val="150000"/>
              </a:lnSpc>
            </a:pPr>
            <a:r>
              <a:rPr lang="zh-CN" altLang="en-US" sz="1600" dirty="0">
                <a:latin typeface="微软雅黑" panose="020B0503020204020204" pitchFamily="34" charset="-122"/>
                <a:ea typeface="微软雅黑" panose="020B0503020204020204" pitchFamily="34" charset="-122"/>
              </a:rPr>
              <a:t>最后，布拉特在苏黎世会展中心正式宣布了</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a:t>
            </a:r>
            <a:r>
              <a:rPr lang="en-US" altLang="zh-CN" sz="1600" dirty="0">
                <a:latin typeface="微软雅黑" panose="020B0503020204020204" pitchFamily="34" charset="-122"/>
                <a:ea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rPr>
              <a:t>年世界杯主办归属权。</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年世界杯主办权归俄罗斯所有，原本大热门英格兰在第一轮即惨遭淘汰。而</a:t>
            </a:r>
            <a:r>
              <a:rPr lang="en-US" altLang="zh-CN" sz="1600" dirty="0">
                <a:latin typeface="微软雅黑" panose="020B0503020204020204" pitchFamily="34" charset="-122"/>
                <a:ea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rPr>
              <a:t>年世界杯主办权属于卡塔尔。</a:t>
            </a:r>
          </a:p>
        </p:txBody>
      </p:sp>
      <p:sp>
        <p:nvSpPr>
          <p:cNvPr id="5" name="矩形 4"/>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举办竞选</a:t>
            </a: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72251" y="-294936"/>
            <a:ext cx="4304538" cy="5328091"/>
          </a:xfrm>
          <a:prstGeom prst="rect">
            <a:avLst/>
          </a:prstGeom>
        </p:spPr>
      </p:pic>
    </p:spTree>
    <p:extLst>
      <p:ext uri="{BB962C8B-B14F-4D97-AF65-F5344CB8AC3E}">
        <p14:creationId xmlns:p14="http://schemas.microsoft.com/office/powerpoint/2010/main" val="41523359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6" presetClass="entr" presetSubtype="16"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900112" y="1866900"/>
            <a:ext cx="10391775" cy="4133850"/>
          </a:xfrm>
          <a:prstGeom prst="roundRect">
            <a:avLst>
              <a:gd name="adj" fmla="val 11905"/>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举办竞选</a:t>
            </a:r>
          </a:p>
        </p:txBody>
      </p:sp>
      <p:sp>
        <p:nvSpPr>
          <p:cNvPr id="3" name="圆角矩形 2"/>
          <p:cNvSpPr>
            <a:spLocks noChangeAspect="1"/>
          </p:cNvSpPr>
          <p:nvPr/>
        </p:nvSpPr>
        <p:spPr>
          <a:xfrm>
            <a:off x="1114168" y="2102480"/>
            <a:ext cx="5496182" cy="3662690"/>
          </a:xfrm>
          <a:prstGeom prst="roundRect">
            <a:avLst>
              <a:gd name="adj" fmla="val 10545"/>
            </a:avLst>
          </a:prstGeom>
          <a:blipFill dpi="0" rotWithShape="1">
            <a:blip r:embed="rId4"/>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8" name="矩形 17"/>
          <p:cNvSpPr/>
          <p:nvPr/>
        </p:nvSpPr>
        <p:spPr>
          <a:xfrm>
            <a:off x="6898820" y="2231298"/>
            <a:ext cx="3883480" cy="3508653"/>
          </a:xfrm>
          <a:prstGeom prst="rect">
            <a:avLst/>
          </a:prstGeom>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申办</a:t>
            </a:r>
          </a:p>
          <a:p>
            <a:pPr>
              <a:lnSpc>
                <a:spcPct val="150000"/>
              </a:lnSpc>
            </a:pP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年世界杯足球赛的申办程序于</a:t>
            </a:r>
            <a:r>
              <a:rPr lang="en-US" altLang="zh-CN" sz="1600" dirty="0">
                <a:latin typeface="微软雅黑" panose="020B0503020204020204" pitchFamily="34" charset="-122"/>
                <a:ea typeface="微软雅黑" panose="020B0503020204020204" pitchFamily="34" charset="-122"/>
              </a:rPr>
              <a:t>2009</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月正式开启，当年</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月各申办国完成申请和注册手续。投票于瑞士当地时间</a:t>
            </a:r>
            <a:r>
              <a:rPr lang="en-US" altLang="zh-CN" sz="1600" dirty="0">
                <a:latin typeface="微软雅黑" panose="020B0503020204020204" pitchFamily="34" charset="-122"/>
                <a:ea typeface="微软雅黑" panose="020B0503020204020204" pitchFamily="34" charset="-122"/>
              </a:rPr>
              <a:t>2010</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日进行。当时申办</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年世界杯的国家和地区包括荷兰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比利时、西班牙</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葡萄牙、俄罗斯、英格兰，以及墨西哥，但墨西哥中途因故退出，而印度尼西亚因为达不到要求被请退。</a:t>
            </a:r>
          </a:p>
        </p:txBody>
      </p:sp>
    </p:spTree>
    <p:extLst>
      <p:ext uri="{BB962C8B-B14F-4D97-AF65-F5344CB8AC3E}">
        <p14:creationId xmlns:p14="http://schemas.microsoft.com/office/powerpoint/2010/main" val="131448070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举办竞选</a:t>
            </a:r>
          </a:p>
        </p:txBody>
      </p:sp>
      <p:grpSp>
        <p:nvGrpSpPr>
          <p:cNvPr id="10" name="组合 9"/>
          <p:cNvGrpSpPr/>
          <p:nvPr/>
        </p:nvGrpSpPr>
        <p:grpSpPr>
          <a:xfrm>
            <a:off x="1257073" y="1373444"/>
            <a:ext cx="9750880" cy="3867150"/>
            <a:chOff x="1327148" y="1924050"/>
            <a:chExt cx="9750880" cy="3867150"/>
          </a:xfrm>
        </p:grpSpPr>
        <p:grpSp>
          <p:nvGrpSpPr>
            <p:cNvPr id="7" name="组合 6"/>
            <p:cNvGrpSpPr/>
            <p:nvPr/>
          </p:nvGrpSpPr>
          <p:grpSpPr>
            <a:xfrm>
              <a:off x="1327148" y="2014083"/>
              <a:ext cx="9750880" cy="3683001"/>
              <a:chOff x="-505518" y="1601333"/>
              <a:chExt cx="9750880" cy="3683001"/>
            </a:xfrm>
          </p:grpSpPr>
          <p:sp>
            <p:nvSpPr>
              <p:cNvPr id="2" name="矩形 1"/>
              <p:cNvSpPr/>
              <p:nvPr/>
            </p:nvSpPr>
            <p:spPr>
              <a:xfrm>
                <a:off x="4263334" y="2203428"/>
                <a:ext cx="4982028" cy="2308324"/>
              </a:xfrm>
              <a:prstGeom prst="rect">
                <a:avLst/>
              </a:prstGeom>
            </p:spPr>
            <p:txBody>
              <a:bodyPr wrap="square">
                <a:spAutoFit/>
              </a:bodyPr>
              <a:lstStyle/>
              <a:p>
                <a:pPr>
                  <a:lnSpc>
                    <a:spcPct val="150000"/>
                  </a:lnSpc>
                </a:pPr>
                <a:r>
                  <a:rPr lang="en-US" altLang="zh-CN" sz="1600" dirty="0">
                    <a:solidFill>
                      <a:schemeClr val="bg1"/>
                    </a:solidFill>
                    <a:latin typeface="微软雅黑" panose="020B0503020204020204" pitchFamily="34" charset="-122"/>
                    <a:ea typeface="微软雅黑" panose="020B0503020204020204" pitchFamily="34" charset="-122"/>
                  </a:rPr>
                  <a:t>2013</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10</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28</a:t>
                </a:r>
                <a:r>
                  <a:rPr lang="zh-CN" altLang="en-US" sz="1600" dirty="0">
                    <a:solidFill>
                      <a:schemeClr val="bg1"/>
                    </a:solidFill>
                    <a:latin typeface="微软雅黑" panose="020B0503020204020204" pitchFamily="34" charset="-122"/>
                    <a:ea typeface="微软雅黑" panose="020B0503020204020204" pitchFamily="34" charset="-122"/>
                  </a:rPr>
                  <a:t>日，据</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路透社</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报道，欧足联主席普拉蒂尼提议从</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年俄罗斯世界杯起，决赛</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圈球队的数量从</a:t>
                </a:r>
                <a:r>
                  <a:rPr lang="en-US" altLang="zh-CN" sz="1600" dirty="0">
                    <a:solidFill>
                      <a:schemeClr val="bg1"/>
                    </a:solidFill>
                    <a:latin typeface="微软雅黑" panose="020B0503020204020204" pitchFamily="34" charset="-122"/>
                    <a:ea typeface="微软雅黑" panose="020B0503020204020204" pitchFamily="34" charset="-122"/>
                  </a:rPr>
                  <a:t>32</a:t>
                </a:r>
                <a:r>
                  <a:rPr lang="zh-CN" altLang="en-US" sz="1600" dirty="0">
                    <a:solidFill>
                      <a:schemeClr val="bg1"/>
                    </a:solidFill>
                    <a:latin typeface="微软雅黑" panose="020B0503020204020204" pitchFamily="34" charset="-122"/>
                    <a:ea typeface="微软雅黑" panose="020B0503020204020204" pitchFamily="34" charset="-122"/>
                  </a:rPr>
                  <a:t>支提升至</a:t>
                </a:r>
                <a:r>
                  <a:rPr lang="en-US" altLang="zh-CN" sz="1600" dirty="0">
                    <a:solidFill>
                      <a:schemeClr val="bg1"/>
                    </a:solidFill>
                    <a:latin typeface="微软雅黑" panose="020B0503020204020204" pitchFamily="34" charset="-122"/>
                    <a:ea typeface="微软雅黑" panose="020B0503020204020204" pitchFamily="34" charset="-122"/>
                  </a:rPr>
                  <a:t>40</a:t>
                </a:r>
                <a:r>
                  <a:rPr lang="zh-CN" altLang="en-US" sz="1600" dirty="0">
                    <a:solidFill>
                      <a:schemeClr val="bg1"/>
                    </a:solidFill>
                    <a:latin typeface="微软雅黑" panose="020B0503020204020204" pitchFamily="34" charset="-122"/>
                    <a:ea typeface="微软雅黑" panose="020B0503020204020204" pitchFamily="34" charset="-122"/>
                  </a:rPr>
                  <a:t>支，多出</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的</a:t>
                </a:r>
                <a:r>
                  <a:rPr lang="en-US" altLang="zh-CN" sz="1600" dirty="0">
                    <a:solidFill>
                      <a:schemeClr val="bg1"/>
                    </a:solidFill>
                    <a:latin typeface="微软雅黑" panose="020B0503020204020204" pitchFamily="34" charset="-122"/>
                    <a:ea typeface="微软雅黑" panose="020B0503020204020204" pitchFamily="34" charset="-122"/>
                  </a:rPr>
                  <a:t>8</a:t>
                </a:r>
                <a:r>
                  <a:rPr lang="zh-CN" altLang="en-US" sz="1600" dirty="0">
                    <a:solidFill>
                      <a:schemeClr val="bg1"/>
                    </a:solidFill>
                    <a:latin typeface="微软雅黑" panose="020B0503020204020204" pitchFamily="34" charset="-122"/>
                    <a:ea typeface="微软雅黑" panose="020B0503020204020204" pitchFamily="34" charset="-122"/>
                  </a:rPr>
                  <a:t>个名额将主要分配给亚洲和非洲</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球队，欧洲的名额得以不再削减。</a:t>
                </a:r>
              </a:p>
            </p:txBody>
          </p:sp>
          <p:pic>
            <p:nvPicPr>
              <p:cNvPr id="3" name="Picture 3" descr="阿尔沙文庆祝俄罗斯获得申办权">
                <a:hlinkClick r:id="rId3" tooltip="阿尔沙文庆祝俄罗斯获得申办权"/>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591" r="16591"/>
              <a:stretch/>
            </p:blipFill>
            <p:spPr bwMode="auto">
              <a:xfrm flipH="1">
                <a:off x="-505518" y="1601333"/>
                <a:ext cx="3683001" cy="3683001"/>
              </a:xfrm>
              <a:prstGeom prst="ellipse">
                <a:avLst/>
              </a:prstGeom>
              <a:noFill/>
              <a:extLst>
                <a:ext uri="{909E8E84-426E-40DD-AFC4-6F175D3DCCD1}">
                  <a14:hiddenFill xmlns:a14="http://schemas.microsoft.com/office/drawing/2010/main">
                    <a:solidFill>
                      <a:srgbClr val="FFFFFF"/>
                    </a:solidFill>
                  </a14:hiddenFill>
                </a:ext>
              </a:extLst>
            </p:spPr>
          </p:pic>
        </p:grpSp>
        <p:cxnSp>
          <p:nvCxnSpPr>
            <p:cNvPr id="9" name="直接连接符 8"/>
            <p:cNvCxnSpPr/>
            <p:nvPr/>
          </p:nvCxnSpPr>
          <p:spPr>
            <a:xfrm>
              <a:off x="5600700" y="1924050"/>
              <a:ext cx="0" cy="386715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216517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2250" y="266700"/>
            <a:ext cx="6591300" cy="6591300"/>
          </a:xfrm>
          <a:prstGeom prst="rect">
            <a:avLst/>
          </a:prstGeom>
        </p:spPr>
      </p:pic>
      <p:pic>
        <p:nvPicPr>
          <p:cNvPr id="8" name="图片 7"/>
          <p:cNvPicPr>
            <a:picLocks noChangeAspect="1"/>
          </p:cNvPicPr>
          <p:nvPr/>
        </p:nvPicPr>
        <p:blipFill rotWithShape="1">
          <a:blip r:embed="rId4" cstate="print">
            <a:grayscl/>
            <a:extLst>
              <a:ext uri="{28A0092B-C50C-407E-A947-70E740481C1C}">
                <a14:useLocalDpi xmlns:a14="http://schemas.microsoft.com/office/drawing/2010/main" val="0"/>
              </a:ext>
            </a:extLst>
          </a:blip>
          <a:srcRect l="26878" t="6648" r="50578" b="72543"/>
          <a:stretch/>
        </p:blipFill>
        <p:spPr>
          <a:xfrm>
            <a:off x="6724649" y="-19050"/>
            <a:ext cx="1790701" cy="165295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4667248" y="76199"/>
            <a:ext cx="2145000" cy="1980000"/>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2419348" y="857249"/>
            <a:ext cx="2730000" cy="2520000"/>
          </a:xfrm>
          <a:prstGeom prst="rect">
            <a:avLst/>
          </a:prstGeom>
        </p:spPr>
      </p:pic>
      <p:pic>
        <p:nvPicPr>
          <p:cNvPr id="14" name="图片 1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26878" t="6648" r="50578" b="72543"/>
          <a:stretch/>
        </p:blipFill>
        <p:spPr>
          <a:xfrm>
            <a:off x="137550" y="2592388"/>
            <a:ext cx="6240000" cy="5760000"/>
          </a:xfrm>
          <a:prstGeom prst="rect">
            <a:avLst/>
          </a:prstGeom>
        </p:spPr>
      </p:pic>
      <p:sp>
        <p:nvSpPr>
          <p:cNvPr id="5" name="矩形 4"/>
          <p:cNvSpPr/>
          <p:nvPr/>
        </p:nvSpPr>
        <p:spPr>
          <a:xfrm>
            <a:off x="1242453" y="4768334"/>
            <a:ext cx="3829050" cy="1232416"/>
          </a:xfrm>
          <a:prstGeom prst="rect">
            <a:avLst/>
          </a:prstGeom>
          <a:noFill/>
        </p:spPr>
        <p:txBody>
          <a:bodyPr wrap="square" anchor="ctr">
            <a:noAutofit/>
          </a:bodyPr>
          <a:lstStyle/>
          <a:p>
            <a:pPr algn="ctr"/>
            <a:r>
              <a:rPr lang="zh-CN" altLang="en-US" sz="6000" b="1" dirty="0">
                <a:solidFill>
                  <a:srgbClr val="B52A2D"/>
                </a:solidFill>
                <a:latin typeface="微软雅黑" panose="020B0503020204020204" pitchFamily="34" charset="-122"/>
                <a:ea typeface="微软雅黑" panose="020B0503020204020204" pitchFamily="34" charset="-122"/>
              </a:rPr>
              <a:t>赛事文化</a:t>
            </a:r>
          </a:p>
        </p:txBody>
      </p:sp>
    </p:spTree>
    <p:extLst>
      <p:ext uri="{BB962C8B-B14F-4D97-AF65-F5344CB8AC3E}">
        <p14:creationId xmlns:p14="http://schemas.microsoft.com/office/powerpoint/2010/main" val="193055633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85799" y="2622835"/>
            <a:ext cx="3240000" cy="2492990"/>
          </a:xfrm>
          <a:prstGeom prst="rect">
            <a:avLst/>
          </a:prstGeom>
        </p:spPr>
        <p:txBody>
          <a:bodyPr wrap="square">
            <a:spAutoFit/>
          </a:bodyPr>
          <a:lstStyle/>
          <a:p>
            <a:pPr algn="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赛事会徽</a:t>
            </a:r>
          </a:p>
          <a:p>
            <a:pPr algn="r">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2014</a:t>
            </a:r>
            <a:r>
              <a:rPr lang="zh-CN" altLang="en-US"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29</a:t>
            </a:r>
            <a:r>
              <a:rPr lang="zh-CN" altLang="en-US" sz="1400" dirty="0">
                <a:solidFill>
                  <a:schemeClr val="bg1"/>
                </a:solidFill>
                <a:latin typeface="微软雅黑" panose="020B0503020204020204" pitchFamily="34" charset="-122"/>
                <a:ea typeface="微软雅黑" panose="020B0503020204020204" pitchFamily="34" charset="-122"/>
              </a:rPr>
              <a:t>日，当地时间</a:t>
            </a:r>
            <a:r>
              <a:rPr lang="en-US" altLang="zh-CN" sz="1400" dirty="0">
                <a:solidFill>
                  <a:schemeClr val="bg1"/>
                </a:solidFill>
                <a:latin typeface="微软雅黑" panose="020B0503020204020204" pitchFamily="34" charset="-122"/>
                <a:ea typeface="微软雅黑" panose="020B0503020204020204" pitchFamily="34" charset="-122"/>
              </a:rPr>
              <a:t>0</a:t>
            </a:r>
            <a:r>
              <a:rPr lang="zh-CN" altLang="en-US" sz="1400" dirty="0">
                <a:solidFill>
                  <a:schemeClr val="bg1"/>
                </a:solidFill>
                <a:latin typeface="微软雅黑" panose="020B0503020204020204" pitchFamily="34" charset="-122"/>
                <a:ea typeface="微软雅黑" panose="020B0503020204020204" pitchFamily="34" charset="-122"/>
              </a:rPr>
              <a:t>点，</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年俄罗斯世界杯会徽揭晓。</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6</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14</a:t>
            </a:r>
            <a:r>
              <a:rPr lang="zh-CN" altLang="en-US" sz="1400" dirty="0">
                <a:solidFill>
                  <a:schemeClr val="bg1"/>
                </a:solidFill>
                <a:latin typeface="微软雅黑" panose="020B0503020204020204" pitchFamily="34" charset="-122"/>
                <a:ea typeface="微软雅黑" panose="020B0503020204020204" pitchFamily="34" charset="-122"/>
              </a:rPr>
              <a:t>日至</a:t>
            </a:r>
            <a:r>
              <a:rPr lang="en-US" altLang="zh-CN" sz="1400" dirty="0">
                <a:solidFill>
                  <a:schemeClr val="bg1"/>
                </a:solidFill>
                <a:latin typeface="微软雅黑" panose="020B0503020204020204" pitchFamily="34" charset="-122"/>
                <a:ea typeface="微软雅黑" panose="020B0503020204020204" pitchFamily="34" charset="-122"/>
              </a:rPr>
              <a:t>7</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15</a:t>
            </a:r>
            <a:r>
              <a:rPr lang="zh-CN" altLang="en-US" sz="1400" dirty="0">
                <a:solidFill>
                  <a:schemeClr val="bg1"/>
                </a:solidFill>
                <a:latin typeface="微软雅黑" panose="020B0503020204020204" pitchFamily="34" charset="-122"/>
                <a:ea typeface="微软雅黑" panose="020B0503020204020204" pitchFamily="34" charset="-122"/>
              </a:rPr>
              <a:t>日，世界杯在俄罗斯</a:t>
            </a:r>
            <a:r>
              <a:rPr lang="en-US" altLang="zh-CN" sz="1400" dirty="0">
                <a:solidFill>
                  <a:schemeClr val="bg1"/>
                </a:solidFill>
                <a:latin typeface="微软雅黑" panose="020B0503020204020204" pitchFamily="34" charset="-122"/>
                <a:ea typeface="微软雅黑" panose="020B0503020204020204" pitchFamily="34" charset="-122"/>
              </a:rPr>
              <a:t>11</a:t>
            </a:r>
            <a:r>
              <a:rPr lang="zh-CN" altLang="en-US" sz="1400" dirty="0">
                <a:solidFill>
                  <a:schemeClr val="bg1"/>
                </a:solidFill>
                <a:latin typeface="微软雅黑" panose="020B0503020204020204" pitchFamily="34" charset="-122"/>
                <a:ea typeface="微软雅黑" panose="020B0503020204020204" pitchFamily="34" charset="-122"/>
              </a:rPr>
              <a:t>座城市进行。此前俄罗斯，世界杯期间国外运动员、及球迷均可免签证入境俄罗斯。 </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8236858" y="2622835"/>
            <a:ext cx="3240000" cy="2816156"/>
          </a:xfrm>
          <a:prstGeom prst="rect">
            <a:avLst/>
          </a:prstGeom>
        </p:spPr>
        <p:txBody>
          <a:bodyPr>
            <a:sp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赛事会徽</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北京时间</a:t>
            </a:r>
            <a:r>
              <a:rPr lang="en-US" altLang="zh-CN" sz="1400" dirty="0">
                <a:solidFill>
                  <a:schemeClr val="bg1"/>
                </a:solidFill>
                <a:latin typeface="微软雅黑" panose="020B0503020204020204" pitchFamily="34" charset="-122"/>
                <a:ea typeface="微软雅黑" panose="020B0503020204020204" pitchFamily="34" charset="-122"/>
              </a:rPr>
              <a:t>2014</a:t>
            </a:r>
            <a:r>
              <a:rPr lang="zh-CN" altLang="en-US"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29</a:t>
            </a:r>
            <a:r>
              <a:rPr lang="zh-CN" altLang="en-US" sz="1400" dirty="0">
                <a:solidFill>
                  <a:schemeClr val="bg1"/>
                </a:solidFill>
                <a:latin typeface="微软雅黑" panose="020B0503020204020204" pitchFamily="34" charset="-122"/>
                <a:ea typeface="微软雅黑" panose="020B0503020204020204" pitchFamily="34" charset="-122"/>
              </a:rPr>
              <a:t>日晚，国际足联将正式公布</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俄罗斯世界杯的</a:t>
            </a:r>
            <a:r>
              <a:rPr lang="en-US" altLang="zh-CN" sz="1400" dirty="0">
                <a:solidFill>
                  <a:schemeClr val="bg1"/>
                </a:solidFill>
                <a:latin typeface="微软雅黑" panose="020B0503020204020204" pitchFamily="34" charset="-122"/>
                <a:ea typeface="微软雅黑" panose="020B0503020204020204" pitchFamily="34" charset="-122"/>
              </a:rPr>
              <a:t>LOGO</a:t>
            </a:r>
            <a:r>
              <a:rPr lang="zh-CN" altLang="en-US" sz="1400" dirty="0">
                <a:solidFill>
                  <a:schemeClr val="bg1"/>
                </a:solidFill>
                <a:latin typeface="微软雅黑" panose="020B0503020204020204" pitchFamily="34" charset="-122"/>
                <a:ea typeface="微软雅黑" panose="020B0503020204020204" pitchFamily="34" charset="-122"/>
              </a:rPr>
              <a:t>。布拉特在个人推特上发布了照片，三名俄罗斯宇航员在国际空间站上展示了</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世界杯</a:t>
            </a:r>
            <a:r>
              <a:rPr lang="en-US" altLang="zh-CN" sz="1400" dirty="0">
                <a:solidFill>
                  <a:schemeClr val="bg1"/>
                </a:solidFill>
                <a:latin typeface="微软雅黑" panose="020B0503020204020204" pitchFamily="34" charset="-122"/>
                <a:ea typeface="微软雅黑" panose="020B0503020204020204" pitchFamily="34" charset="-122"/>
              </a:rPr>
              <a:t>LOGO</a:t>
            </a:r>
            <a:r>
              <a:rPr lang="zh-CN" altLang="en-US" sz="1400" dirty="0">
                <a:solidFill>
                  <a:schemeClr val="bg1"/>
                </a:solidFill>
                <a:latin typeface="微软雅黑" panose="020B0503020204020204" pitchFamily="34" charset="-122"/>
                <a:ea typeface="微软雅黑" panose="020B0503020204020204" pitchFamily="34" charset="-122"/>
              </a:rPr>
              <a:t>，这款</a:t>
            </a:r>
            <a:r>
              <a:rPr lang="en-US" altLang="zh-CN" sz="1400" dirty="0">
                <a:solidFill>
                  <a:schemeClr val="bg1"/>
                </a:solidFill>
                <a:latin typeface="微软雅黑" panose="020B0503020204020204" pitchFamily="34" charset="-122"/>
                <a:ea typeface="微软雅黑" panose="020B0503020204020204" pitchFamily="34" charset="-122"/>
              </a:rPr>
              <a:t>LOGO</a:t>
            </a:r>
            <a:r>
              <a:rPr lang="zh-CN" altLang="en-US" sz="1400" dirty="0">
                <a:solidFill>
                  <a:schemeClr val="bg1"/>
                </a:solidFill>
                <a:latin typeface="微软雅黑" panose="020B0503020204020204" pitchFamily="34" charset="-122"/>
                <a:ea typeface="微软雅黑" panose="020B0503020204020204" pitchFamily="34" charset="-122"/>
              </a:rPr>
              <a:t>用俄罗斯国旗的蓝色与红色填充起世界杯的形状，另外以金色线条镶嵌。</a:t>
            </a:r>
          </a:p>
        </p:txBody>
      </p:sp>
      <p:sp>
        <p:nvSpPr>
          <p:cNvPr id="9" name="矩形 8"/>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
        <p:nvSpPr>
          <p:cNvPr id="3" name="椭圆 2"/>
          <p:cNvSpPr/>
          <p:nvPr/>
        </p:nvSpPr>
        <p:spPr>
          <a:xfrm>
            <a:off x="4116000" y="1809750"/>
            <a:ext cx="3960000" cy="3960000"/>
          </a:xfrm>
          <a:prstGeom prst="ellipse">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https://gss0.bdstatic.com/94o3dSag_xI4khGkpoWK1HF6hhy/baike/c0%3Dbaike80%2C5%2C5%2C80%2C26/sign=c707bc6e98504fc2b652b85784b48c74/d01373f082025aaf4c264eadf8edab64034f1abb.jpg"/>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7540" b="76190" l="38400" r="62400"/>
                    </a14:imgEffect>
                  </a14:imgLayer>
                </a14:imgProps>
              </a:ext>
              <a:ext uri="{28A0092B-C50C-407E-A947-70E740481C1C}">
                <a14:useLocalDpi xmlns:a14="http://schemas.microsoft.com/office/drawing/2010/main" val="0"/>
              </a:ext>
            </a:extLst>
          </a:blip>
          <a:srcRect l="35533" r="34467" b="21891"/>
          <a:stretch/>
        </p:blipFill>
        <p:spPr bwMode="auto">
          <a:xfrm>
            <a:off x="4523991" y="1649413"/>
            <a:ext cx="3114676" cy="4087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6912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500" fill="hold"/>
                                        <p:tgtEl>
                                          <p:spTgt spid="1026"/>
                                        </p:tgtEl>
                                        <p:attrNameLst>
                                          <p:attrName>ppt_w</p:attrName>
                                        </p:attrNameLst>
                                      </p:cBhvr>
                                      <p:tavLst>
                                        <p:tav tm="0">
                                          <p:val>
                                            <p:fltVal val="0"/>
                                          </p:val>
                                        </p:tav>
                                        <p:tav tm="100000">
                                          <p:val>
                                            <p:strVal val="#ppt_w"/>
                                          </p:val>
                                        </p:tav>
                                      </p:tavLst>
                                    </p:anim>
                                    <p:anim calcmode="lin" valueType="num">
                                      <p:cBhvr>
                                        <p:cTn id="12" dur="500" fill="hold"/>
                                        <p:tgtEl>
                                          <p:spTgt spid="1026"/>
                                        </p:tgtEl>
                                        <p:attrNameLst>
                                          <p:attrName>ppt_h</p:attrName>
                                        </p:attrNameLst>
                                      </p:cBhvr>
                                      <p:tavLst>
                                        <p:tav tm="0">
                                          <p:val>
                                            <p:fltVal val="0"/>
                                          </p:val>
                                        </p:tav>
                                        <p:tav tm="100000">
                                          <p:val>
                                            <p:strVal val="#ppt_h"/>
                                          </p:val>
                                        </p:tav>
                                      </p:tavLst>
                                    </p:anim>
                                    <p:animEffect transition="in" filter="fade">
                                      <p:cBhvr>
                                        <p:cTn id="13" dur="500"/>
                                        <p:tgtEl>
                                          <p:spTgt spid="1026"/>
                                        </p:tgtEl>
                                      </p:cBhvr>
                                    </p:animEffect>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677600" y="1657350"/>
            <a:ext cx="9695250" cy="4680000"/>
          </a:xfrm>
          <a:prstGeom prst="round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Picture 2" descr="https://gss3.bdstatic.com/-Po3dSag_xI4khGkpoWK1HF6hhy/baike/c0%3Dbaike80%2C5%2C5%2C80%2C26/sign=81c945c7d2f9d72a0369184fb5434351/241f95cad1c8a78652926bf66c09c93d71cf5089.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5211" y="1803354"/>
            <a:ext cx="4650839" cy="4498709"/>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grpSp>
        <p:nvGrpSpPr>
          <p:cNvPr id="9" name="组合 8"/>
          <p:cNvGrpSpPr/>
          <p:nvPr/>
        </p:nvGrpSpPr>
        <p:grpSpPr>
          <a:xfrm>
            <a:off x="6780480" y="2584454"/>
            <a:ext cx="3600000" cy="775126"/>
            <a:chOff x="6780480" y="2584454"/>
            <a:chExt cx="3600000" cy="775126"/>
          </a:xfrm>
        </p:grpSpPr>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l="53952" t="15061" r="33930" b="50659"/>
            <a:stretch/>
          </p:blipFill>
          <p:spPr>
            <a:xfrm rot="5400000">
              <a:off x="8192917" y="1172017"/>
              <a:ext cx="775126" cy="3600000"/>
            </a:xfrm>
            <a:custGeom>
              <a:avLst/>
              <a:gdLst>
                <a:gd name="connsiteX0" fmla="*/ 0 w 808037"/>
                <a:gd name="connsiteY0" fmla="*/ 3429000 h 3429000"/>
                <a:gd name="connsiteX1" fmla="*/ 0 w 808037"/>
                <a:gd name="connsiteY1" fmla="*/ 0 h 3429000"/>
                <a:gd name="connsiteX2" fmla="*/ 808037 w 808037"/>
                <a:gd name="connsiteY2" fmla="*/ 0 h 3429000"/>
                <a:gd name="connsiteX3" fmla="*/ 808037 w 808037"/>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808037" h="3429000">
                  <a:moveTo>
                    <a:pt x="0" y="3429000"/>
                  </a:moveTo>
                  <a:lnTo>
                    <a:pt x="0" y="0"/>
                  </a:lnTo>
                  <a:lnTo>
                    <a:pt x="808037" y="0"/>
                  </a:lnTo>
                  <a:lnTo>
                    <a:pt x="808037" y="3429000"/>
                  </a:lnTo>
                  <a:close/>
                </a:path>
              </a:pathLst>
            </a:custGeom>
          </p:spPr>
        </p:pic>
        <p:sp>
          <p:nvSpPr>
            <p:cNvPr id="6" name="矩形 5"/>
            <p:cNvSpPr/>
            <p:nvPr/>
          </p:nvSpPr>
          <p:spPr>
            <a:xfrm>
              <a:off x="8026482" y="2749941"/>
              <a:ext cx="1107996" cy="461665"/>
            </a:xfrm>
            <a:prstGeom prst="rect">
              <a:avLst/>
            </a:prstGeom>
          </p:spPr>
          <p:txBody>
            <a:bodyPr wrap="none">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吉祥物</a:t>
              </a:r>
              <a:endParaRPr lang="zh-CN" altLang="en-US" sz="2400" b="1" i="0" dirty="0">
                <a:solidFill>
                  <a:schemeClr val="bg1"/>
                </a:solidFill>
                <a:effectLst/>
                <a:latin typeface="Microsoft YaHei" panose="020B0503020204020204" pitchFamily="34" charset="-122"/>
                <a:ea typeface="Microsoft YaHei" panose="020B0503020204020204" pitchFamily="34" charset="-122"/>
              </a:endParaRPr>
            </a:p>
          </p:txBody>
        </p:sp>
      </p:grpSp>
      <p:grpSp>
        <p:nvGrpSpPr>
          <p:cNvPr id="13" name="组合 12"/>
          <p:cNvGrpSpPr/>
          <p:nvPr/>
        </p:nvGrpSpPr>
        <p:grpSpPr>
          <a:xfrm>
            <a:off x="6752553" y="4000505"/>
            <a:ext cx="3655853" cy="1080000"/>
            <a:chOff x="6752553" y="4000505"/>
            <a:chExt cx="3655853" cy="1080000"/>
          </a:xfrm>
        </p:grpSpPr>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53952" t="15061" r="33930" b="50659"/>
            <a:stretch/>
          </p:blipFill>
          <p:spPr>
            <a:xfrm rot="5400000">
              <a:off x="8040480" y="2712578"/>
              <a:ext cx="1080000" cy="3655853"/>
            </a:xfrm>
            <a:custGeom>
              <a:avLst/>
              <a:gdLst>
                <a:gd name="connsiteX0" fmla="*/ 0 w 808037"/>
                <a:gd name="connsiteY0" fmla="*/ 3429000 h 3429000"/>
                <a:gd name="connsiteX1" fmla="*/ 0 w 808037"/>
                <a:gd name="connsiteY1" fmla="*/ 0 h 3429000"/>
                <a:gd name="connsiteX2" fmla="*/ 808037 w 808037"/>
                <a:gd name="connsiteY2" fmla="*/ 0 h 3429000"/>
                <a:gd name="connsiteX3" fmla="*/ 808037 w 808037"/>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808037" h="3429000">
                  <a:moveTo>
                    <a:pt x="0" y="3429000"/>
                  </a:moveTo>
                  <a:lnTo>
                    <a:pt x="0" y="0"/>
                  </a:lnTo>
                  <a:lnTo>
                    <a:pt x="808037" y="0"/>
                  </a:lnTo>
                  <a:lnTo>
                    <a:pt x="808037" y="3429000"/>
                  </a:lnTo>
                  <a:close/>
                </a:path>
              </a:pathLst>
            </a:custGeom>
          </p:spPr>
        </p:pic>
        <p:sp>
          <p:nvSpPr>
            <p:cNvPr id="4" name="矩形 3"/>
            <p:cNvSpPr/>
            <p:nvPr/>
          </p:nvSpPr>
          <p:spPr>
            <a:xfrm>
              <a:off x="7316510" y="4270828"/>
              <a:ext cx="2527940" cy="584775"/>
            </a:xfrm>
            <a:prstGeom prst="rect">
              <a:avLst/>
            </a:prstGeom>
          </p:spPr>
          <p:txBody>
            <a:bodyPr wrap="square">
              <a:spAutoFit/>
            </a:bodyPr>
            <a:lstStyle/>
            <a:p>
              <a:pPr algn="dist"/>
              <a:r>
                <a:rPr lang="zh-CN" altLang="en-US" sz="3200" dirty="0">
                  <a:solidFill>
                    <a:schemeClr val="bg1"/>
                  </a:solidFill>
                  <a:latin typeface="微软雅黑" panose="020B0503020204020204" pitchFamily="34" charset="-122"/>
                  <a:ea typeface="微软雅黑" panose="020B0503020204020204" pitchFamily="34" charset="-122"/>
                </a:rPr>
                <a:t>扎比瓦卡</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99869997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wipe(down)">
                                      <p:cBhvr>
                                        <p:cTn id="11" dur="500"/>
                                        <p:tgtEl>
                                          <p:spTgt spid="7170"/>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ïSḻíďe">
            <a:extLst>
              <a:ext uri="{FF2B5EF4-FFF2-40B4-BE49-F238E27FC236}">
                <a16:creationId xmlns="" xmlns:a16="http://schemas.microsoft.com/office/drawing/2014/main" id="{48D9846A-64B8-4124-8136-9CCD6596C3A7}"/>
              </a:ext>
            </a:extLst>
          </p:cNvPr>
          <p:cNvSpPr txBox="1"/>
          <p:nvPr/>
        </p:nvSpPr>
        <p:spPr>
          <a:xfrm>
            <a:off x="1923066" y="4541355"/>
            <a:ext cx="8732029" cy="2022292"/>
          </a:xfrm>
          <a:prstGeom prst="rect">
            <a:avLst/>
          </a:prstGeom>
          <a:noFill/>
        </p:spPr>
        <p:txBody>
          <a:bodyPr wrap="square" lIns="90000" tIns="46800" rIns="90000" bIns="46800" rtlCol="0">
            <a:normAutofit/>
          </a:bodyPr>
          <a:lstStyle/>
          <a:p>
            <a:pPr>
              <a:lnSpc>
                <a:spcPct val="170000"/>
              </a:lnSpc>
            </a:pPr>
            <a:r>
              <a:rPr lang="zh-CN" altLang="en-US" sz="1400" dirty="0">
                <a:solidFill>
                  <a:schemeClr val="bg1"/>
                </a:solidFill>
                <a:latin typeface="微软雅黑" panose="020B0503020204020204" pitchFamily="34" charset="-122"/>
                <a:ea typeface="微软雅黑" panose="020B0503020204020204" pitchFamily="34" charset="-122"/>
              </a:rPr>
              <a:t>国际足联和俄罗斯世界杯组委会在俄罗斯第一频道电视台晚间一档节目中正式揭晓了</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俄罗斯世界杯的吉祥物。罗纳尔多在节目中向观众介绍了将成为俄罗斯世界杯象征的狼。这匹狼眼睛上戴着潜水镜，身穿带有“俄罗斯</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字样的蓝白色</a:t>
            </a:r>
            <a:r>
              <a:rPr lang="en-US" altLang="zh-CN" sz="1400" dirty="0">
                <a:solidFill>
                  <a:schemeClr val="bg1"/>
                </a:solidFill>
                <a:latin typeface="微软雅黑" panose="020B0503020204020204" pitchFamily="34" charset="-122"/>
                <a:ea typeface="微软雅黑" panose="020B0503020204020204" pitchFamily="34" charset="-122"/>
              </a:rPr>
              <a:t>T</a:t>
            </a:r>
            <a:r>
              <a:rPr lang="zh-CN" altLang="en-US" sz="1400" dirty="0">
                <a:solidFill>
                  <a:schemeClr val="bg1"/>
                </a:solidFill>
                <a:latin typeface="微软雅黑" panose="020B0503020204020204" pitchFamily="34" charset="-122"/>
                <a:ea typeface="微软雅黑" panose="020B0503020204020204" pitchFamily="34" charset="-122"/>
              </a:rPr>
              <a:t>恤以及一条红色短裤，让人联想到俄罗斯国旗的颜色搭配。国际足联和世界杯组委会在</a:t>
            </a:r>
            <a:r>
              <a:rPr lang="en-US" altLang="zh-CN" sz="1400" dirty="0">
                <a:solidFill>
                  <a:schemeClr val="bg1"/>
                </a:solidFill>
                <a:latin typeface="微软雅黑" panose="020B0503020204020204" pitchFamily="34" charset="-122"/>
                <a:ea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rPr>
              <a:t>份候选方案中敲定它作为吉祥物，旨在强调忠诚勇敢的重要性，同时也考虑到这一形象将容易被全球少年儿童接受。</a:t>
            </a:r>
          </a:p>
        </p:txBody>
      </p:sp>
      <p:sp>
        <p:nvSpPr>
          <p:cNvPr id="6" name="矩形 5"/>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
        <p:nvSpPr>
          <p:cNvPr id="7" name="矩形 6"/>
          <p:cNvSpPr>
            <a:spLocks noChangeAspect="1"/>
          </p:cNvSpPr>
          <p:nvPr/>
        </p:nvSpPr>
        <p:spPr>
          <a:xfrm>
            <a:off x="1209675" y="2659063"/>
            <a:ext cx="9772650" cy="1466850"/>
          </a:xfrm>
          <a:prstGeom prst="rect">
            <a:avLst/>
          </a:prstGeom>
          <a:blipFill dpi="0" rotWithShape="1">
            <a:blip r:embed="rId3">
              <a:grayscl/>
            </a:blip>
            <a:srcRect/>
            <a:stretch>
              <a:fillRect t="-341153" b="-93916"/>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ïSḻíďe">
            <a:extLst>
              <a:ext uri="{FF2B5EF4-FFF2-40B4-BE49-F238E27FC236}">
                <a16:creationId xmlns="" xmlns:a16="http://schemas.microsoft.com/office/drawing/2014/main" id="{48D9846A-64B8-4124-8136-9CCD6596C3A7}"/>
              </a:ext>
            </a:extLst>
          </p:cNvPr>
          <p:cNvSpPr txBox="1"/>
          <p:nvPr/>
        </p:nvSpPr>
        <p:spPr>
          <a:xfrm>
            <a:off x="1726421" y="1515021"/>
            <a:ext cx="5042857" cy="1285329"/>
          </a:xfrm>
          <a:prstGeom prst="rect">
            <a:avLst/>
          </a:prstGeom>
          <a:noFill/>
        </p:spPr>
        <p:txBody>
          <a:bodyPr wrap="square" lIns="90000" tIns="46800" rIns="90000" bIns="46800" rtlCol="0" anchor="ctr">
            <a:normAutofit/>
          </a:bodyPr>
          <a:lstStyle/>
          <a:p>
            <a:pPr>
              <a:lnSpc>
                <a:spcPct val="150000"/>
              </a:lnSpc>
            </a:pPr>
            <a:r>
              <a:rPr lang="en-US" altLang="zh-CN" sz="1700" dirty="0">
                <a:solidFill>
                  <a:schemeClr val="bg1"/>
                </a:solidFill>
                <a:latin typeface="微软雅黑" panose="020B0503020204020204" pitchFamily="34" charset="-122"/>
                <a:ea typeface="微软雅黑" panose="020B0503020204020204" pitchFamily="34" charset="-122"/>
              </a:rPr>
              <a:t>2016</a:t>
            </a:r>
            <a:r>
              <a:rPr lang="zh-CN" altLang="en-US" sz="1700" dirty="0">
                <a:solidFill>
                  <a:schemeClr val="bg1"/>
                </a:solidFill>
                <a:latin typeface="微软雅黑" panose="020B0503020204020204" pitchFamily="34" charset="-122"/>
                <a:ea typeface="微软雅黑" panose="020B0503020204020204" pitchFamily="34" charset="-122"/>
              </a:rPr>
              <a:t>年</a:t>
            </a:r>
            <a:r>
              <a:rPr lang="en-US" altLang="zh-CN" sz="1700" dirty="0">
                <a:solidFill>
                  <a:schemeClr val="bg1"/>
                </a:solidFill>
                <a:latin typeface="微软雅黑" panose="020B0503020204020204" pitchFamily="34" charset="-122"/>
                <a:ea typeface="微软雅黑" panose="020B0503020204020204" pitchFamily="34" charset="-122"/>
              </a:rPr>
              <a:t>10</a:t>
            </a:r>
            <a:r>
              <a:rPr lang="zh-CN" altLang="en-US" sz="1700" dirty="0">
                <a:solidFill>
                  <a:schemeClr val="bg1"/>
                </a:solidFill>
                <a:latin typeface="微软雅黑" panose="020B0503020204020204" pitchFamily="34" charset="-122"/>
                <a:ea typeface="微软雅黑" panose="020B0503020204020204" pitchFamily="34" charset="-122"/>
              </a:rPr>
              <a:t>月</a:t>
            </a:r>
            <a:r>
              <a:rPr lang="en-US" altLang="zh-CN" sz="1700" dirty="0">
                <a:solidFill>
                  <a:schemeClr val="bg1"/>
                </a:solidFill>
                <a:latin typeface="微软雅黑" panose="020B0503020204020204" pitchFamily="34" charset="-122"/>
                <a:ea typeface="微软雅黑" panose="020B0503020204020204" pitchFamily="34" charset="-122"/>
              </a:rPr>
              <a:t>21</a:t>
            </a:r>
            <a:r>
              <a:rPr lang="zh-CN" altLang="en-US" sz="1700" dirty="0">
                <a:solidFill>
                  <a:schemeClr val="bg1"/>
                </a:solidFill>
                <a:latin typeface="微软雅黑" panose="020B0503020204020204" pitchFamily="34" charset="-122"/>
                <a:ea typeface="微软雅黑" panose="020B0503020204020204" pitchFamily="34" charset="-122"/>
              </a:rPr>
              <a:t>日，揭晓</a:t>
            </a:r>
            <a:r>
              <a:rPr lang="en-US" altLang="zh-CN" sz="1700" dirty="0">
                <a:solidFill>
                  <a:schemeClr val="bg1"/>
                </a:solidFill>
                <a:latin typeface="微软雅黑" panose="020B0503020204020204" pitchFamily="34" charset="-122"/>
                <a:ea typeface="微软雅黑" panose="020B0503020204020204" pitchFamily="34" charset="-122"/>
              </a:rPr>
              <a:t>2018</a:t>
            </a:r>
            <a:r>
              <a:rPr lang="zh-CN" altLang="en-US" sz="1700" dirty="0">
                <a:solidFill>
                  <a:schemeClr val="bg1"/>
                </a:solidFill>
                <a:latin typeface="微软雅黑" panose="020B0503020204020204" pitchFamily="34" charset="-122"/>
                <a:ea typeface="微软雅黑" panose="020B0503020204020204" pitchFamily="34" charset="-122"/>
              </a:rPr>
              <a:t>俄罗斯世界杯吉祥物</a:t>
            </a:r>
            <a:endParaRPr lang="en-US" altLang="zh-CN" sz="17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200" b="1" dirty="0">
                <a:solidFill>
                  <a:schemeClr val="bg1"/>
                </a:solidFill>
                <a:latin typeface="微软雅黑" panose="020B0503020204020204" pitchFamily="34" charset="-122"/>
                <a:ea typeface="微软雅黑" panose="020B0503020204020204" pitchFamily="34" charset="-122"/>
              </a:rPr>
              <a:t>世界杯吉祥物</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2655625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gss1.bdstatic.com/-vo3dSag_xI4khGkpoWK1HF6hhy/baike/c0%3Dbaike80%2C5%2C5%2C80%2C26/sign=7fea866925738bd4d02cba63c0e2ecb3/7dd98d1001e939018461748a70ec54e736d19627.jpg"/>
          <p:cNvPicPr>
            <a:picLocks noChangeAspect="1" noChangeArrowheads="1"/>
          </p:cNvPicPr>
          <p:nvPr/>
        </p:nvPicPr>
        <p:blipFill rotWithShape="1">
          <a:blip r:embed="rId3">
            <a:extLst>
              <a:ext uri="{28A0092B-C50C-407E-A947-70E740481C1C}">
                <a14:useLocalDpi xmlns:a14="http://schemas.microsoft.com/office/drawing/2010/main" val="0"/>
              </a:ext>
            </a:extLst>
          </a:blip>
          <a:srcRect l="19075" t="322" r="18264" b="479"/>
          <a:stretch/>
        </p:blipFill>
        <p:spPr bwMode="auto">
          <a:xfrm>
            <a:off x="1390650" y="1600200"/>
            <a:ext cx="4438650" cy="4438650"/>
          </a:xfrm>
          <a:prstGeom prst="ellipse">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8466561" y="5647269"/>
            <a:ext cx="3403496" cy="1135054"/>
          </a:xfrm>
          <a:prstGeom prst="rect">
            <a:avLst/>
          </a:prstGeom>
        </p:spPr>
        <p:txBody>
          <a:bodyPr wrap="none">
            <a:spAutoFit/>
          </a:bodyPr>
          <a:lstStyle/>
          <a:p>
            <a:pPr>
              <a:lnSpc>
                <a:spcPct val="150000"/>
              </a:lnSpc>
            </a:pPr>
            <a:r>
              <a:rPr lang="en-US" altLang="zh-CN" sz="2400" b="1" dirty="0">
                <a:solidFill>
                  <a:schemeClr val="bg1"/>
                </a:solidFill>
                <a:latin typeface="微软雅黑" panose="020B0503020204020204" pitchFamily="34" charset="-122"/>
                <a:ea typeface="微软雅黑" panose="020B0503020204020204" pitchFamily="34" charset="-122"/>
              </a:rPr>
              <a:t>2018</a:t>
            </a:r>
            <a:r>
              <a:rPr lang="zh-CN" altLang="en-US" sz="2400" b="1" dirty="0">
                <a:solidFill>
                  <a:schemeClr val="bg1"/>
                </a:solidFill>
                <a:latin typeface="微软雅黑" panose="020B0503020204020204" pitchFamily="34" charset="-122"/>
                <a:ea typeface="微软雅黑" panose="020B0503020204020204" pitchFamily="34" charset="-122"/>
              </a:rPr>
              <a:t>年世界杯比赛用球</a:t>
            </a:r>
            <a:endParaRPr lang="en-US" altLang="zh-CN" sz="24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“电视之星</a:t>
            </a:r>
            <a:r>
              <a:rPr lang="en-US" altLang="zh-CN" sz="2400" b="1" dirty="0">
                <a:solidFill>
                  <a:schemeClr val="bg1"/>
                </a:solidFill>
                <a:latin typeface="微软雅黑" panose="020B0503020204020204" pitchFamily="34" charset="-122"/>
                <a:ea typeface="微软雅黑" panose="020B0503020204020204" pitchFamily="34" charset="-122"/>
              </a:rPr>
              <a:t>(Telstar) ”</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Tree>
    <p:extLst>
      <p:ext uri="{BB962C8B-B14F-4D97-AF65-F5344CB8AC3E}">
        <p14:creationId xmlns:p14="http://schemas.microsoft.com/office/powerpoint/2010/main" val="428329949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arn(inVertical)">
                                      <p:cBhvr>
                                        <p:cTn id="7" dur="500"/>
                                        <p:tgtEl>
                                          <p:spTgt spid="819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43012" y="2057400"/>
            <a:ext cx="9720000" cy="3960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
        <p:nvSpPr>
          <p:cNvPr id="24" name="矩形 23"/>
          <p:cNvSpPr/>
          <p:nvPr/>
        </p:nvSpPr>
        <p:spPr>
          <a:xfrm>
            <a:off x="1423012" y="2237400"/>
            <a:ext cx="9360000" cy="3600000"/>
          </a:xfrm>
          <a:prstGeom prst="rect">
            <a:avLst/>
          </a:prstGeom>
          <a:noFill/>
          <a:ln w="285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1830" y="1047750"/>
            <a:ext cx="2407842" cy="4743450"/>
          </a:xfrm>
          <a:prstGeom prst="rect">
            <a:avLst/>
          </a:prstGeom>
        </p:spPr>
      </p:pic>
      <p:sp>
        <p:nvSpPr>
          <p:cNvPr id="25" name="ïṡḻïḓe">
            <a:extLst>
              <a:ext uri="{FF2B5EF4-FFF2-40B4-BE49-F238E27FC236}">
                <a16:creationId xmlns="" xmlns:a16="http://schemas.microsoft.com/office/drawing/2014/main" id="{1FE8C8D1-C8F7-4DE2-A66A-FA905FD40305}"/>
              </a:ext>
            </a:extLst>
          </p:cNvPr>
          <p:cNvSpPr txBox="1"/>
          <p:nvPr/>
        </p:nvSpPr>
        <p:spPr bwMode="auto">
          <a:xfrm>
            <a:off x="2224115" y="3261082"/>
            <a:ext cx="6219384" cy="197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a:lnSpc>
                <a:spcPct val="200000"/>
              </a:lnSpc>
              <a:spcBef>
                <a:spcPct val="0"/>
              </a:spcBef>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新球保持了传统外观，黑色色块占据主要地位</a:t>
            </a:r>
            <a:endParaRPr lang="en-US" altLang="zh-CN" sz="1600" dirty="0">
              <a:latin typeface="微软雅黑" panose="020B0503020204020204" pitchFamily="34" charset="-122"/>
              <a:ea typeface="微软雅黑" panose="020B0503020204020204" pitchFamily="34" charset="-122"/>
            </a:endParaRPr>
          </a:p>
          <a:p>
            <a:pPr marL="285750" indent="-285750">
              <a:lnSpc>
                <a:spcPct val="200000"/>
              </a:lnSpc>
              <a:spcBef>
                <a:spcPct val="0"/>
              </a:spcBef>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外形上类似于</a:t>
            </a:r>
            <a:r>
              <a:rPr lang="en-US" altLang="zh-CN" sz="1600" dirty="0">
                <a:latin typeface="微软雅黑" panose="020B0503020204020204" pitchFamily="34" charset="-122"/>
                <a:ea typeface="微软雅黑" panose="020B0503020204020204" pitchFamily="34" charset="-122"/>
              </a:rPr>
              <a:t>1970</a:t>
            </a:r>
            <a:r>
              <a:rPr lang="zh-CN" altLang="en-US" sz="1600" dirty="0">
                <a:latin typeface="微软雅黑" panose="020B0503020204020204" pitchFamily="34" charset="-122"/>
                <a:ea typeface="微软雅黑" panose="020B0503020204020204" pitchFamily="34" charset="-122"/>
              </a:rPr>
              <a:t>年墨西哥世界杯的比赛用球</a:t>
            </a:r>
            <a:r>
              <a:rPr lang="en-US" altLang="zh-CN" sz="1600" dirty="0">
                <a:latin typeface="微软雅黑" panose="020B0503020204020204" pitchFamily="34" charset="-122"/>
                <a:ea typeface="微软雅黑" panose="020B0503020204020204" pitchFamily="34" charset="-122"/>
              </a:rPr>
              <a:t>——“Telstar”</a:t>
            </a:r>
          </a:p>
          <a:p>
            <a:pPr marL="285750" indent="-285750">
              <a:lnSpc>
                <a:spcPct val="200000"/>
              </a:lnSpc>
              <a:spcBef>
                <a:spcPct val="0"/>
              </a:spcBef>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采用了现代化的工艺和科技，包括</a:t>
            </a:r>
            <a:r>
              <a:rPr lang="en-US" altLang="zh-CN" sz="1600" dirty="0">
                <a:latin typeface="微软雅黑" panose="020B0503020204020204" pitchFamily="34" charset="-122"/>
                <a:ea typeface="微软雅黑" panose="020B0503020204020204" pitchFamily="34" charset="-122"/>
              </a:rPr>
              <a:t>NFC</a:t>
            </a:r>
            <a:r>
              <a:rPr lang="zh-CN" altLang="en-US" sz="1600" dirty="0">
                <a:latin typeface="微软雅黑" panose="020B0503020204020204" pitchFamily="34" charset="-122"/>
                <a:ea typeface="微软雅黑" panose="020B0503020204020204" pitchFamily="34" charset="-122"/>
              </a:rPr>
              <a:t>芯片的植入。</a:t>
            </a:r>
            <a:endParaRPr lang="en-US" altLang="zh-CN" sz="1600" dirty="0">
              <a:latin typeface="微软雅黑" panose="020B0503020204020204" pitchFamily="34" charset="-122"/>
              <a:ea typeface="微软雅黑" panose="020B0503020204020204" pitchFamily="34" charset="-122"/>
            </a:endParaRPr>
          </a:p>
          <a:p>
            <a:pPr marL="285750" indent="-285750">
              <a:lnSpc>
                <a:spcPct val="200000"/>
              </a:lnSpc>
              <a:spcBef>
                <a:spcPct val="0"/>
              </a:spcBef>
              <a:buFont typeface="Wingdings" panose="05000000000000000000" pitchFamily="2" charset="2"/>
              <a:buChar char="ü"/>
            </a:pPr>
            <a:endParaRPr lang="en-US" altLang="zh-CN"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0763130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2000"/>
                                        <p:tgtEl>
                                          <p:spTgt spid="24"/>
                                        </p:tgtEl>
                                      </p:cBhvr>
                                    </p:animEffect>
                                  </p:childTnLst>
                                </p:cTn>
                              </p:par>
                            </p:childTnLst>
                          </p:cTn>
                        </p:par>
                        <p:par>
                          <p:cTn id="12" fill="hold">
                            <p:stCondLst>
                              <p:cond delay="2500"/>
                            </p:stCondLst>
                            <p:childTnLst>
                              <p:par>
                                <p:cTn id="13" presetID="22" presetClass="entr" presetSubtype="4"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
        <p:nvSpPr>
          <p:cNvPr id="16" name="ïṩḷïḋe">
            <a:extLst>
              <a:ext uri="{FF2B5EF4-FFF2-40B4-BE49-F238E27FC236}">
                <a16:creationId xmlns="" xmlns:a16="http://schemas.microsoft.com/office/drawing/2014/main" id="{48D9846A-64B8-4124-8136-9CCD6596C3A7}"/>
              </a:ext>
            </a:extLst>
          </p:cNvPr>
          <p:cNvSpPr txBox="1"/>
          <p:nvPr/>
        </p:nvSpPr>
        <p:spPr>
          <a:xfrm>
            <a:off x="2440781" y="4994493"/>
            <a:ext cx="7310438" cy="1044357"/>
          </a:xfrm>
          <a:prstGeom prst="rect">
            <a:avLst/>
          </a:prstGeom>
          <a:noFill/>
        </p:spPr>
        <p:txBody>
          <a:bodyPr wrap="square" lIns="90000" tIns="46800" rIns="90000" bIns="46800" rtlCol="0">
            <a:normAutofit/>
          </a:bodyPr>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这款俄罗斯世界杯用球采用了经典黑白两色，深色梯形装饰由马赛克图案组成，文字则使用了金色。梅西、齐达内、哈维</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阿隆索、皮耶罗、卡卡以及波多尔斯基都参加了新球的发布仪式，皇马和曼联极有可能参与新球的前期测试。这款足球已经发售，新球售价为</a:t>
            </a:r>
            <a:r>
              <a:rPr lang="en-US" altLang="zh-CN" sz="1200" dirty="0">
                <a:solidFill>
                  <a:schemeClr val="bg1"/>
                </a:solidFill>
                <a:latin typeface="微软雅黑" panose="020B0503020204020204" pitchFamily="34" charset="-122"/>
                <a:ea typeface="微软雅黑" panose="020B0503020204020204" pitchFamily="34" charset="-122"/>
              </a:rPr>
              <a:t>100</a:t>
            </a:r>
            <a:r>
              <a:rPr lang="zh-CN" altLang="en-US" sz="1200" dirty="0">
                <a:solidFill>
                  <a:schemeClr val="bg1"/>
                </a:solidFill>
                <a:latin typeface="微软雅黑" panose="020B0503020204020204" pitchFamily="34" charset="-122"/>
                <a:ea typeface="微软雅黑" panose="020B0503020204020204" pitchFamily="34" charset="-122"/>
              </a:rPr>
              <a:t>欧元。</a:t>
            </a:r>
            <a:endParaRPr lang="en-US" sz="1400" b="1"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375229" y="1771650"/>
            <a:ext cx="9409771" cy="2880000"/>
            <a:chOff x="1375229" y="1771650"/>
            <a:chExt cx="9409771" cy="2880000"/>
          </a:xfrm>
        </p:grpSpPr>
        <p:sp>
          <p:nvSpPr>
            <p:cNvPr id="13" name="矩形 12"/>
            <p:cNvSpPr/>
            <p:nvPr/>
          </p:nvSpPr>
          <p:spPr>
            <a:xfrm>
              <a:off x="4655999" y="1771650"/>
              <a:ext cx="2880000" cy="2880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375229" y="1771650"/>
              <a:ext cx="2880000" cy="2880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905000" y="1771650"/>
              <a:ext cx="2880000" cy="2880000"/>
            </a:xfrm>
            <a:prstGeom prst="rect">
              <a:avLst/>
            </a:prstGeom>
            <a:blipFill>
              <a:blip r:embed="rId4"/>
              <a:srcRect/>
              <a:stretch>
                <a:fillRect l="-21834" r="-216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a:t>
              </a:r>
            </a:p>
          </p:txBody>
        </p:sp>
        <p:sp>
          <p:nvSpPr>
            <p:cNvPr id="18" name="ïṩḷïḋe">
              <a:extLst>
                <a:ext uri="{FF2B5EF4-FFF2-40B4-BE49-F238E27FC236}">
                  <a16:creationId xmlns="" xmlns:a16="http://schemas.microsoft.com/office/drawing/2014/main" id="{48D9846A-64B8-4124-8136-9CCD6596C3A7}"/>
                </a:ext>
              </a:extLst>
            </p:cNvPr>
            <p:cNvSpPr txBox="1"/>
            <p:nvPr/>
          </p:nvSpPr>
          <p:spPr>
            <a:xfrm>
              <a:off x="1516814" y="2479922"/>
              <a:ext cx="2596831" cy="1463457"/>
            </a:xfrm>
            <a:prstGeom prst="rect">
              <a:avLst/>
            </a:prstGeom>
            <a:noFill/>
          </p:spPr>
          <p:txBody>
            <a:bodyPr wrap="square" lIns="90000" tIns="46800" rIns="90000" bIns="46800" rtlCol="0" anchor="ctr">
              <a:normAutofit/>
            </a:bodyPr>
            <a:lstStyle/>
            <a:p>
              <a:pPr algn="ctr">
                <a:lnSpc>
                  <a:spcPct val="150000"/>
                </a:lnSpc>
                <a:spcBef>
                  <a:spcPts val="600"/>
                </a:spcBef>
                <a:spcAft>
                  <a:spcPts val="600"/>
                </a:spcAft>
              </a:pPr>
              <a:r>
                <a:rPr lang="zh-CN" altLang="en-US" b="1" dirty="0">
                  <a:latin typeface="微软雅黑" panose="020B0503020204020204" pitchFamily="34" charset="-122"/>
                  <a:ea typeface="微软雅黑" panose="020B0503020204020204" pitchFamily="34" charset="-122"/>
                </a:rPr>
                <a:t>比赛用球</a:t>
              </a:r>
              <a:endParaRPr lang="en-US" altLang="zh-CN" b="1" dirty="0">
                <a:latin typeface="微软雅黑" panose="020B0503020204020204" pitchFamily="34" charset="-122"/>
                <a:ea typeface="微软雅黑" panose="020B0503020204020204" pitchFamily="34" charset="-122"/>
              </a:endParaRPr>
            </a:p>
            <a:p>
              <a:pPr algn="ctr">
                <a:lnSpc>
                  <a:spcPct val="150000"/>
                </a:lnSpc>
                <a:spcBef>
                  <a:spcPts val="600"/>
                </a:spcBef>
                <a:spcAft>
                  <a:spcPts val="600"/>
                </a:spcAft>
              </a:pPr>
              <a:r>
                <a:rPr lang="zh-CN" altLang="en-US" b="1" dirty="0">
                  <a:latin typeface="微软雅黑" panose="020B0503020204020204" pitchFamily="34" charset="-122"/>
                  <a:ea typeface="微软雅黑" panose="020B0503020204020204" pitchFamily="34" charset="-122"/>
                </a:rPr>
                <a:t>电视之星</a:t>
              </a:r>
              <a:r>
                <a:rPr lang="en-US" altLang="zh-CN" b="1" dirty="0">
                  <a:latin typeface="微软雅黑" panose="020B0503020204020204" pitchFamily="34" charset="-122"/>
                  <a:ea typeface="微软雅黑" panose="020B0503020204020204" pitchFamily="34" charset="-122"/>
                </a:rPr>
                <a:t>(Telstar)</a:t>
              </a:r>
              <a:endParaRPr lang="en-US" sz="1400" b="1" dirty="0">
                <a:latin typeface="微软雅黑" panose="020B0503020204020204" pitchFamily="34" charset="-122"/>
                <a:ea typeface="微软雅黑" panose="020B0503020204020204" pitchFamily="34" charset="-122"/>
              </a:endParaRPr>
            </a:p>
          </p:txBody>
        </p:sp>
        <p:sp>
          <p:nvSpPr>
            <p:cNvPr id="19" name="ïṩḷïḋe">
              <a:extLst>
                <a:ext uri="{FF2B5EF4-FFF2-40B4-BE49-F238E27FC236}">
                  <a16:creationId xmlns="" xmlns:a16="http://schemas.microsoft.com/office/drawing/2014/main" id="{48D9846A-64B8-4124-8136-9CCD6596C3A7}"/>
                </a:ext>
              </a:extLst>
            </p:cNvPr>
            <p:cNvSpPr txBox="1"/>
            <p:nvPr/>
          </p:nvSpPr>
          <p:spPr>
            <a:xfrm>
              <a:off x="4483259" y="2317094"/>
              <a:ext cx="3225481" cy="1789112"/>
            </a:xfrm>
            <a:prstGeom prst="rect">
              <a:avLst/>
            </a:prstGeom>
            <a:noFill/>
          </p:spPr>
          <p:txBody>
            <a:bodyPr wrap="square" lIns="90000" tIns="46800" rIns="90000" bIns="46800" rtlCol="0" anchor="ctr">
              <a:normAutofit/>
            </a:bodyPr>
            <a:lstStyle/>
            <a:p>
              <a:pPr algn="ctr">
                <a:lnSpc>
                  <a:spcPct val="150000"/>
                </a:lnSpc>
                <a:spcBef>
                  <a:spcPts val="600"/>
                </a:spcBef>
                <a:spcAft>
                  <a:spcPts val="600"/>
                </a:spcAft>
              </a:pPr>
              <a:r>
                <a:rPr lang="zh-CN" altLang="en-US" b="1" dirty="0">
                  <a:latin typeface="微软雅黑" panose="020B0503020204020204" pitchFamily="34" charset="-122"/>
                  <a:ea typeface="微软雅黑" panose="020B0503020204020204" pitchFamily="34" charset="-122"/>
                </a:rPr>
                <a:t>经典黑白两色，</a:t>
              </a:r>
              <a:endParaRPr lang="en-US" altLang="zh-CN" b="1" dirty="0">
                <a:latin typeface="微软雅黑" panose="020B0503020204020204" pitchFamily="34" charset="-122"/>
                <a:ea typeface="微软雅黑" panose="020B0503020204020204" pitchFamily="34" charset="-122"/>
              </a:endParaRPr>
            </a:p>
            <a:p>
              <a:pPr algn="ctr">
                <a:lnSpc>
                  <a:spcPct val="150000"/>
                </a:lnSpc>
                <a:spcBef>
                  <a:spcPts val="600"/>
                </a:spcBef>
                <a:spcAft>
                  <a:spcPts val="600"/>
                </a:spcAft>
              </a:pPr>
              <a:r>
                <a:rPr lang="zh-CN" altLang="en-US" b="1" dirty="0">
                  <a:latin typeface="微软雅黑" panose="020B0503020204020204" pitchFamily="34" charset="-122"/>
                  <a:ea typeface="微软雅黑" panose="020B0503020204020204" pitchFamily="34" charset="-122"/>
                </a:rPr>
                <a:t>深色梯形装饰</a:t>
              </a:r>
              <a:endParaRPr lang="en-US" altLang="zh-CN" b="1" dirty="0">
                <a:latin typeface="微软雅黑" panose="020B0503020204020204" pitchFamily="34" charset="-122"/>
                <a:ea typeface="微软雅黑" panose="020B0503020204020204" pitchFamily="34" charset="-122"/>
              </a:endParaRPr>
            </a:p>
            <a:p>
              <a:pPr algn="ctr">
                <a:lnSpc>
                  <a:spcPct val="150000"/>
                </a:lnSpc>
                <a:spcBef>
                  <a:spcPts val="600"/>
                </a:spcBef>
                <a:spcAft>
                  <a:spcPts val="600"/>
                </a:spcAft>
              </a:pPr>
              <a:r>
                <a:rPr lang="zh-CN" altLang="en-US" b="1" dirty="0">
                  <a:latin typeface="微软雅黑" panose="020B0503020204020204" pitchFamily="34" charset="-122"/>
                  <a:ea typeface="微软雅黑" panose="020B0503020204020204" pitchFamily="34" charset="-122"/>
                </a:rPr>
                <a:t>由马赛克图案组成</a:t>
              </a:r>
            </a:p>
          </p:txBody>
        </p:sp>
        <p:sp>
          <p:nvSpPr>
            <p:cNvPr id="20" name="矩形 19"/>
            <p:cNvSpPr/>
            <p:nvPr/>
          </p:nvSpPr>
          <p:spPr>
            <a:xfrm>
              <a:off x="1565729" y="1943100"/>
              <a:ext cx="2520000" cy="2520000"/>
            </a:xfrm>
            <a:prstGeom prst="rect">
              <a:avLst/>
            </a:prstGeom>
            <a:noFill/>
            <a:ln w="190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836000" y="1943100"/>
              <a:ext cx="2520000" cy="2520000"/>
            </a:xfrm>
            <a:prstGeom prst="rect">
              <a:avLst/>
            </a:prstGeom>
            <a:noFill/>
            <a:ln w="190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8112600" y="1943100"/>
              <a:ext cx="2520000" cy="2520000"/>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2419254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2250" y="266700"/>
            <a:ext cx="6591300" cy="6591300"/>
          </a:xfrm>
          <a:prstGeom prst="rect">
            <a:avLst/>
          </a:prstGeom>
        </p:spPr>
      </p:pic>
      <p:pic>
        <p:nvPicPr>
          <p:cNvPr id="8" name="图片 7"/>
          <p:cNvPicPr>
            <a:picLocks noChangeAspect="1"/>
          </p:cNvPicPr>
          <p:nvPr/>
        </p:nvPicPr>
        <p:blipFill rotWithShape="1">
          <a:blip r:embed="rId4" cstate="print">
            <a:grayscl/>
            <a:extLst>
              <a:ext uri="{28A0092B-C50C-407E-A947-70E740481C1C}">
                <a14:useLocalDpi xmlns:a14="http://schemas.microsoft.com/office/drawing/2010/main" val="0"/>
              </a:ext>
            </a:extLst>
          </a:blip>
          <a:srcRect l="26878" t="6648" r="50578" b="72543"/>
          <a:stretch/>
        </p:blipFill>
        <p:spPr>
          <a:xfrm>
            <a:off x="6724649" y="-19050"/>
            <a:ext cx="1790701" cy="165295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4667248" y="76199"/>
            <a:ext cx="2145000" cy="1980000"/>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2419348" y="857249"/>
            <a:ext cx="2730000" cy="2520000"/>
          </a:xfrm>
          <a:prstGeom prst="rect">
            <a:avLst/>
          </a:prstGeom>
        </p:spPr>
      </p:pic>
      <p:pic>
        <p:nvPicPr>
          <p:cNvPr id="14" name="图片 1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26878" t="6648" r="50578" b="72543"/>
          <a:stretch/>
        </p:blipFill>
        <p:spPr>
          <a:xfrm>
            <a:off x="137550" y="2592388"/>
            <a:ext cx="6240000" cy="5760000"/>
          </a:xfrm>
          <a:prstGeom prst="rect">
            <a:avLst/>
          </a:prstGeom>
        </p:spPr>
      </p:pic>
      <p:sp>
        <p:nvSpPr>
          <p:cNvPr id="5" name="矩形 4"/>
          <p:cNvSpPr/>
          <p:nvPr/>
        </p:nvSpPr>
        <p:spPr>
          <a:xfrm>
            <a:off x="1242453" y="4768334"/>
            <a:ext cx="3829050" cy="1232416"/>
          </a:xfrm>
          <a:prstGeom prst="rect">
            <a:avLst/>
          </a:prstGeom>
          <a:noFill/>
        </p:spPr>
        <p:txBody>
          <a:bodyPr wrap="square" anchor="ctr">
            <a:noAutofit/>
          </a:bodyPr>
          <a:lstStyle/>
          <a:p>
            <a:pPr algn="ctr"/>
            <a:r>
              <a:rPr lang="zh-CN" altLang="en-US" sz="6000" b="1" dirty="0">
                <a:solidFill>
                  <a:srgbClr val="B52A2D"/>
                </a:solidFill>
                <a:latin typeface="微软雅黑" panose="020B0503020204020204" pitchFamily="34" charset="-122"/>
                <a:ea typeface="微软雅黑" panose="020B0503020204020204" pitchFamily="34" charset="-122"/>
              </a:rPr>
              <a:t>比赛进程</a:t>
            </a:r>
          </a:p>
        </p:txBody>
      </p:sp>
    </p:spTree>
    <p:extLst>
      <p:ext uri="{BB962C8B-B14F-4D97-AF65-F5344CB8AC3E}">
        <p14:creationId xmlns:p14="http://schemas.microsoft.com/office/powerpoint/2010/main" val="4032294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236000" y="1771650"/>
            <a:ext cx="9720000" cy="4436250"/>
            <a:chOff x="1236000" y="1695450"/>
            <a:chExt cx="9720000" cy="4436250"/>
          </a:xfrm>
        </p:grpSpPr>
        <p:sp>
          <p:nvSpPr>
            <p:cNvPr id="19" name="矩形 18"/>
            <p:cNvSpPr/>
            <p:nvPr/>
          </p:nvSpPr>
          <p:spPr>
            <a:xfrm>
              <a:off x="1236000" y="1695450"/>
              <a:ext cx="9720000" cy="443625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ïSḷïdê">
              <a:extLst>
                <a:ext uri="{FF2B5EF4-FFF2-40B4-BE49-F238E27FC236}">
                  <a16:creationId xmlns="" xmlns:a16="http://schemas.microsoft.com/office/drawing/2014/main" id="{82399C55-6B93-42D6-AAE2-7BE5326E3076}"/>
                </a:ext>
              </a:extLst>
            </p:cNvPr>
            <p:cNvSpPr>
              <a:spLocks noChangeAspect="1"/>
            </p:cNvSpPr>
            <p:nvPr/>
          </p:nvSpPr>
          <p:spPr bwMode="auto">
            <a:xfrm>
              <a:off x="1392076" y="1847850"/>
              <a:ext cx="9407848" cy="2400300"/>
            </a:xfrm>
            <a:prstGeom prst="roundRect">
              <a:avLst>
                <a:gd name="adj" fmla="val 11111"/>
              </a:avLst>
            </a:prstGeom>
            <a:blipFill>
              <a:blip r:embed="rId4"/>
              <a:srcRect/>
              <a:stretch>
                <a:fillRect l="-3" t="-54885" r="-3" b="-105419"/>
              </a:stretch>
            </a:blipFill>
            <a:ln w="6350" cap="flat" cmpd="sng" algn="ctr">
              <a:noFill/>
              <a:prstDash val="solid"/>
              <a:miter lim="800000"/>
            </a:ln>
            <a:effectLst/>
            <a:extLst>
              <a:ext uri="{91240B29-F687-4f45-9708-019B960494DF}">
                <a14:hiddenLine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w="9525" cap="flat">
                  <a:solidFill>
                    <a:srgbClr val="808080"/>
                  </a:solidFill>
                  <a:bevel/>
                  <a:headEnd/>
                  <a:tailEnd/>
                </a14:hiddenLine>
              </a:ext>
              <a:ext uri="{AF507438-7753-43e0-B8FC-AC1667EBCBE1}">
                <a14:hiddenEffects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grpSp>
          <p:nvGrpSpPr>
            <p:cNvPr id="6" name="ïṣḷíḓe">
              <a:extLst>
                <a:ext uri="{FF2B5EF4-FFF2-40B4-BE49-F238E27FC236}">
                  <a16:creationId xmlns="" xmlns:a16="http://schemas.microsoft.com/office/drawing/2014/main" id="{C491FC90-B352-4536-8646-A3D35ED89449}"/>
                </a:ext>
              </a:extLst>
            </p:cNvPr>
            <p:cNvGrpSpPr/>
            <p:nvPr/>
          </p:nvGrpSpPr>
          <p:grpSpPr>
            <a:xfrm>
              <a:off x="1535905" y="4564499"/>
              <a:ext cx="9120190" cy="1226701"/>
              <a:chOff x="968114" y="4901460"/>
              <a:chExt cx="2963100" cy="1226701"/>
            </a:xfrm>
          </p:grpSpPr>
          <p:sp>
            <p:nvSpPr>
              <p:cNvPr id="7" name="ís1íḍe">
                <a:extLst>
                  <a:ext uri="{FF2B5EF4-FFF2-40B4-BE49-F238E27FC236}">
                    <a16:creationId xmlns="" xmlns:a16="http://schemas.microsoft.com/office/drawing/2014/main" id="{19F82B56-26D5-483A-8C51-FE9BC12FBF33}"/>
                  </a:ext>
                </a:extLst>
              </p:cNvPr>
              <p:cNvSpPr/>
              <p:nvPr/>
            </p:nvSpPr>
            <p:spPr>
              <a:xfrm>
                <a:off x="968114" y="5419464"/>
                <a:ext cx="2963100" cy="70869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a:bodyPr>
              <a:lstStyle/>
              <a:p>
                <a:pPr algn="ctr">
                  <a:lnSpc>
                    <a:spcPct val="170000"/>
                  </a:lnSpc>
                </a:pPr>
                <a:r>
                  <a:rPr lang="zh-CN" altLang="en-US" sz="1100" dirty="0">
                    <a:solidFill>
                      <a:srgbClr val="333333"/>
                    </a:solidFill>
                    <a:latin typeface="微软雅黑" panose="020B0503020204020204" pitchFamily="34" charset="-122"/>
                    <a:ea typeface="微软雅黑" panose="020B0503020204020204" pitchFamily="34" charset="-122"/>
                  </a:rPr>
                  <a:t>欧洲</a:t>
                </a:r>
                <a:r>
                  <a:rPr lang="en-US" altLang="zh-CN" sz="1100" dirty="0">
                    <a:solidFill>
                      <a:srgbClr val="333333"/>
                    </a:solidFill>
                    <a:latin typeface="微软雅黑" panose="020B0503020204020204" pitchFamily="34" charset="-122"/>
                    <a:ea typeface="微软雅黑" panose="020B0503020204020204" pitchFamily="34" charset="-122"/>
                  </a:rPr>
                  <a:t>13</a:t>
                </a:r>
                <a:r>
                  <a:rPr lang="zh-CN" altLang="en-US" sz="1100" dirty="0">
                    <a:solidFill>
                      <a:srgbClr val="333333"/>
                    </a:solidFill>
                    <a:latin typeface="微软雅黑" panose="020B0503020204020204" pitchFamily="34" charset="-122"/>
                    <a:ea typeface="微软雅黑" panose="020B0503020204020204" pitchFamily="34" charset="-122"/>
                  </a:rPr>
                  <a:t>席（不包括东道主俄罗斯）、非洲</a:t>
                </a:r>
                <a:r>
                  <a:rPr lang="en-US" altLang="zh-CN" sz="1100" dirty="0">
                    <a:solidFill>
                      <a:srgbClr val="333333"/>
                    </a:solidFill>
                    <a:latin typeface="微软雅黑" panose="020B0503020204020204" pitchFamily="34" charset="-122"/>
                    <a:ea typeface="微软雅黑" panose="020B0503020204020204" pitchFamily="34" charset="-122"/>
                  </a:rPr>
                  <a:t>5</a:t>
                </a:r>
                <a:r>
                  <a:rPr lang="zh-CN" altLang="en-US" sz="1100" dirty="0">
                    <a:solidFill>
                      <a:srgbClr val="333333"/>
                    </a:solidFill>
                    <a:latin typeface="微软雅黑" panose="020B0503020204020204" pitchFamily="34" charset="-122"/>
                    <a:ea typeface="微软雅黑" panose="020B0503020204020204" pitchFamily="34" charset="-122"/>
                  </a:rPr>
                  <a:t>席、南美洲</a:t>
                </a:r>
                <a:r>
                  <a:rPr lang="en-US" altLang="zh-CN" sz="1100" dirty="0">
                    <a:solidFill>
                      <a:srgbClr val="333333"/>
                    </a:solidFill>
                    <a:latin typeface="微软雅黑" panose="020B0503020204020204" pitchFamily="34" charset="-122"/>
                    <a:ea typeface="微软雅黑" panose="020B0503020204020204" pitchFamily="34" charset="-122"/>
                  </a:rPr>
                  <a:t>4.5</a:t>
                </a:r>
                <a:r>
                  <a:rPr lang="zh-CN" altLang="en-US" sz="1100" dirty="0">
                    <a:solidFill>
                      <a:srgbClr val="333333"/>
                    </a:solidFill>
                    <a:latin typeface="微软雅黑" panose="020B0503020204020204" pitchFamily="34" charset="-122"/>
                    <a:ea typeface="微软雅黑" panose="020B0503020204020204" pitchFamily="34" charset="-122"/>
                  </a:rPr>
                  <a:t>席、亚洲</a:t>
                </a:r>
                <a:r>
                  <a:rPr lang="en-US" altLang="zh-CN" sz="1100" dirty="0">
                    <a:solidFill>
                      <a:srgbClr val="333333"/>
                    </a:solidFill>
                    <a:latin typeface="微软雅黑" panose="020B0503020204020204" pitchFamily="34" charset="-122"/>
                    <a:ea typeface="微软雅黑" panose="020B0503020204020204" pitchFamily="34" charset="-122"/>
                  </a:rPr>
                  <a:t>4.5</a:t>
                </a:r>
                <a:r>
                  <a:rPr lang="zh-CN" altLang="en-US" sz="1100" dirty="0">
                    <a:solidFill>
                      <a:srgbClr val="333333"/>
                    </a:solidFill>
                    <a:latin typeface="微软雅黑" panose="020B0503020204020204" pitchFamily="34" charset="-122"/>
                    <a:ea typeface="微软雅黑" panose="020B0503020204020204" pitchFamily="34" charset="-122"/>
                  </a:rPr>
                  <a:t>席、中北美及加勒比地区</a:t>
                </a:r>
                <a:r>
                  <a:rPr lang="en-US" altLang="zh-CN" sz="1100" dirty="0">
                    <a:solidFill>
                      <a:srgbClr val="333333"/>
                    </a:solidFill>
                    <a:latin typeface="微软雅黑" panose="020B0503020204020204" pitchFamily="34" charset="-122"/>
                    <a:ea typeface="微软雅黑" panose="020B0503020204020204" pitchFamily="34" charset="-122"/>
                  </a:rPr>
                  <a:t>3.5</a:t>
                </a:r>
                <a:r>
                  <a:rPr lang="zh-CN" altLang="en-US" sz="1100" dirty="0">
                    <a:solidFill>
                      <a:srgbClr val="333333"/>
                    </a:solidFill>
                    <a:latin typeface="微软雅黑" panose="020B0503020204020204" pitchFamily="34" charset="-122"/>
                    <a:ea typeface="微软雅黑" panose="020B0503020204020204" pitchFamily="34" charset="-122"/>
                  </a:rPr>
                  <a:t>席、大洋洲</a:t>
                </a:r>
                <a:r>
                  <a:rPr lang="en-US" altLang="zh-CN" sz="1100" dirty="0">
                    <a:solidFill>
                      <a:srgbClr val="333333"/>
                    </a:solidFill>
                    <a:latin typeface="微软雅黑" panose="020B0503020204020204" pitchFamily="34" charset="-122"/>
                    <a:ea typeface="微软雅黑" panose="020B0503020204020204" pitchFamily="34" charset="-122"/>
                  </a:rPr>
                  <a:t>0.5</a:t>
                </a:r>
                <a:r>
                  <a:rPr lang="zh-CN" altLang="en-US" sz="1100" dirty="0">
                    <a:solidFill>
                      <a:srgbClr val="333333"/>
                    </a:solidFill>
                    <a:latin typeface="微软雅黑" panose="020B0503020204020204" pitchFamily="34" charset="-122"/>
                    <a:ea typeface="微软雅黑" panose="020B0503020204020204" pitchFamily="34" charset="-122"/>
                  </a:rPr>
                  <a:t>席。</a:t>
                </a:r>
                <a:r>
                  <a:rPr lang="en-US" altLang="zh-CN" sz="1100" dirty="0">
                    <a:solidFill>
                      <a:srgbClr val="333333"/>
                    </a:solidFill>
                    <a:latin typeface="微软雅黑" panose="020B0503020204020204" pitchFamily="34" charset="-122"/>
                    <a:ea typeface="微软雅黑" panose="020B0503020204020204" pitchFamily="34" charset="-122"/>
                  </a:rPr>
                  <a:t>2018</a:t>
                </a:r>
                <a:r>
                  <a:rPr lang="zh-CN" altLang="en-US" sz="1100" dirty="0">
                    <a:solidFill>
                      <a:srgbClr val="333333"/>
                    </a:solidFill>
                    <a:latin typeface="微软雅黑" panose="020B0503020204020204" pitchFamily="34" charset="-122"/>
                    <a:ea typeface="微软雅黑" panose="020B0503020204020204" pitchFamily="34" charset="-122"/>
                  </a:rPr>
                  <a:t>年的附加赛对阵方案，即：亚洲第</a:t>
                </a:r>
                <a:r>
                  <a:rPr lang="en-US" altLang="zh-CN" sz="1100" dirty="0">
                    <a:solidFill>
                      <a:srgbClr val="333333"/>
                    </a:solidFill>
                    <a:latin typeface="微软雅黑" panose="020B0503020204020204" pitchFamily="34" charset="-122"/>
                    <a:ea typeface="微软雅黑" panose="020B0503020204020204" pitchFamily="34" charset="-122"/>
                  </a:rPr>
                  <a:t>5</a:t>
                </a:r>
                <a:r>
                  <a:rPr lang="zh-CN" altLang="en-US" sz="1100" dirty="0">
                    <a:solidFill>
                      <a:srgbClr val="333333"/>
                    </a:solidFill>
                    <a:latin typeface="微软雅黑" panose="020B0503020204020204" pitchFamily="34" charset="-122"/>
                    <a:ea typeface="微软雅黑" panose="020B0503020204020204" pitchFamily="34" charset="-122"/>
                  </a:rPr>
                  <a:t>名将对阵中北美第</a:t>
                </a:r>
                <a:r>
                  <a:rPr lang="en-US" altLang="zh-CN" sz="1100" dirty="0">
                    <a:solidFill>
                      <a:srgbClr val="333333"/>
                    </a:solidFill>
                    <a:latin typeface="微软雅黑" panose="020B0503020204020204" pitchFamily="34" charset="-122"/>
                    <a:ea typeface="微软雅黑" panose="020B0503020204020204" pitchFamily="34" charset="-122"/>
                  </a:rPr>
                  <a:t>4</a:t>
                </a:r>
                <a:r>
                  <a:rPr lang="zh-CN" altLang="en-US" sz="1100" dirty="0">
                    <a:solidFill>
                      <a:srgbClr val="333333"/>
                    </a:solidFill>
                    <a:latin typeface="微软雅黑" panose="020B0503020204020204" pitchFamily="34" charset="-122"/>
                    <a:ea typeface="微软雅黑" panose="020B0503020204020204" pitchFamily="34" charset="-122"/>
                  </a:rPr>
                  <a:t>名，而南美第</a:t>
                </a:r>
                <a:r>
                  <a:rPr lang="en-US" altLang="zh-CN" sz="1100" dirty="0">
                    <a:solidFill>
                      <a:srgbClr val="333333"/>
                    </a:solidFill>
                    <a:latin typeface="微软雅黑" panose="020B0503020204020204" pitchFamily="34" charset="-122"/>
                    <a:ea typeface="微软雅黑" panose="020B0503020204020204" pitchFamily="34" charset="-122"/>
                  </a:rPr>
                  <a:t>5</a:t>
                </a:r>
                <a:r>
                  <a:rPr lang="zh-CN" altLang="en-US" sz="1100" dirty="0">
                    <a:solidFill>
                      <a:srgbClr val="333333"/>
                    </a:solidFill>
                    <a:latin typeface="微软雅黑" panose="020B0503020204020204" pitchFamily="34" charset="-122"/>
                    <a:ea typeface="微软雅黑" panose="020B0503020204020204" pitchFamily="34" charset="-122"/>
                  </a:rPr>
                  <a:t>名则将与大洋洲第</a:t>
                </a:r>
                <a:r>
                  <a:rPr lang="en-US" altLang="zh-CN" sz="1100" dirty="0">
                    <a:solidFill>
                      <a:srgbClr val="333333"/>
                    </a:solidFill>
                    <a:latin typeface="微软雅黑" panose="020B0503020204020204" pitchFamily="34" charset="-122"/>
                    <a:ea typeface="微软雅黑" panose="020B0503020204020204" pitchFamily="34" charset="-122"/>
                  </a:rPr>
                  <a:t>1</a:t>
                </a:r>
                <a:r>
                  <a:rPr lang="zh-CN" altLang="en-US" sz="1100" dirty="0">
                    <a:solidFill>
                      <a:srgbClr val="333333"/>
                    </a:solidFill>
                    <a:latin typeface="微软雅黑" panose="020B0503020204020204" pitchFamily="34" charset="-122"/>
                    <a:ea typeface="微软雅黑" panose="020B0503020204020204" pitchFamily="34" charset="-122"/>
                  </a:rPr>
                  <a:t>名争夺一个名额。</a:t>
                </a:r>
              </a:p>
            </p:txBody>
          </p:sp>
          <p:sp>
            <p:nvSpPr>
              <p:cNvPr id="8" name="ïšľîḑé">
                <a:extLst>
                  <a:ext uri="{FF2B5EF4-FFF2-40B4-BE49-F238E27FC236}">
                    <a16:creationId xmlns="" xmlns:a16="http://schemas.microsoft.com/office/drawing/2014/main" id="{8C3247FE-0BB8-44C8-98F4-93C9A91E0EC1}"/>
                  </a:ext>
                </a:extLst>
              </p:cNvPr>
              <p:cNvSpPr txBox="1"/>
              <p:nvPr/>
            </p:nvSpPr>
            <p:spPr bwMode="auto">
              <a:xfrm>
                <a:off x="1967677" y="4901460"/>
                <a:ext cx="963974" cy="40755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spcBef>
                    <a:spcPct val="0"/>
                  </a:spcBef>
                </a:pPr>
                <a:r>
                  <a:rPr lang="zh-CN" altLang="en-US" sz="2000" b="1" dirty="0">
                    <a:latin typeface="微软雅黑" panose="020B0503020204020204" pitchFamily="34" charset="-122"/>
                    <a:ea typeface="微软雅黑" panose="020B0503020204020204" pitchFamily="34" charset="-122"/>
                  </a:rPr>
                  <a:t>预选赛</a:t>
                </a:r>
              </a:p>
            </p:txBody>
          </p:sp>
        </p:grpSp>
      </p:grpSp>
      <p:sp>
        <p:nvSpPr>
          <p:cNvPr id="18" name="矩形 17"/>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赛事进程</a:t>
            </a:r>
          </a:p>
        </p:txBody>
      </p:sp>
    </p:spTree>
    <p:extLst>
      <p:ext uri="{BB962C8B-B14F-4D97-AF65-F5344CB8AC3E}">
        <p14:creationId xmlns:p14="http://schemas.microsoft.com/office/powerpoint/2010/main" val="120865982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 xmlns:a16="http://schemas.microsoft.com/office/drawing/2014/main" id="{E3715B96-6E03-4FB9-9A82-3CFBF9D989C3}"/>
              </a:ext>
            </a:extLst>
          </p:cNvPr>
          <p:cNvSpPr/>
          <p:nvPr/>
        </p:nvSpPr>
        <p:spPr>
          <a:xfrm>
            <a:off x="453006" y="2402561"/>
            <a:ext cx="11033345" cy="3753427"/>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表格 1"/>
          <p:cNvGraphicFramePr>
            <a:graphicFrameLocks noGrp="1"/>
          </p:cNvGraphicFramePr>
          <p:nvPr>
            <p:extLst>
              <p:ext uri="{D42A27DB-BD31-4B8C-83A1-F6EECF244321}">
                <p14:modId xmlns:p14="http://schemas.microsoft.com/office/powerpoint/2010/main" val="3718099095"/>
              </p:ext>
            </p:extLst>
          </p:nvPr>
        </p:nvGraphicFramePr>
        <p:xfrm>
          <a:off x="705648" y="1466850"/>
          <a:ext cx="10780703" cy="4607104"/>
        </p:xfrm>
        <a:graphic>
          <a:graphicData uri="http://schemas.openxmlformats.org/drawingml/2006/table">
            <a:tbl>
              <a:tblPr/>
              <a:tblGrid>
                <a:gridCol w="1259285">
                  <a:extLst>
                    <a:ext uri="{9D8B030D-6E8A-4147-A177-3AD203B41FA5}">
                      <a16:colId xmlns="" xmlns:a16="http://schemas.microsoft.com/office/drawing/2014/main" val="2649078310"/>
                    </a:ext>
                  </a:extLst>
                </a:gridCol>
                <a:gridCol w="2035567">
                  <a:extLst>
                    <a:ext uri="{9D8B030D-6E8A-4147-A177-3AD203B41FA5}">
                      <a16:colId xmlns="" xmlns:a16="http://schemas.microsoft.com/office/drawing/2014/main" val="2030198694"/>
                    </a:ext>
                  </a:extLst>
                </a:gridCol>
                <a:gridCol w="1600200">
                  <a:extLst>
                    <a:ext uri="{9D8B030D-6E8A-4147-A177-3AD203B41FA5}">
                      <a16:colId xmlns="" xmlns:a16="http://schemas.microsoft.com/office/drawing/2014/main" val="3504618998"/>
                    </a:ext>
                  </a:extLst>
                </a:gridCol>
                <a:gridCol w="990600">
                  <a:extLst>
                    <a:ext uri="{9D8B030D-6E8A-4147-A177-3AD203B41FA5}">
                      <a16:colId xmlns="" xmlns:a16="http://schemas.microsoft.com/office/drawing/2014/main" val="2330235734"/>
                    </a:ext>
                  </a:extLst>
                </a:gridCol>
                <a:gridCol w="1653682">
                  <a:extLst>
                    <a:ext uri="{9D8B030D-6E8A-4147-A177-3AD203B41FA5}">
                      <a16:colId xmlns="" xmlns:a16="http://schemas.microsoft.com/office/drawing/2014/main" val="2890426245"/>
                    </a:ext>
                  </a:extLst>
                </a:gridCol>
                <a:gridCol w="3241369">
                  <a:extLst>
                    <a:ext uri="{9D8B030D-6E8A-4147-A177-3AD203B41FA5}">
                      <a16:colId xmlns="" xmlns:a16="http://schemas.microsoft.com/office/drawing/2014/main" val="657928347"/>
                    </a:ext>
                  </a:extLst>
                </a:gridCol>
              </a:tblGrid>
              <a:tr h="575888">
                <a:tc gridSpan="6">
                  <a:txBody>
                    <a:bodyPr/>
                    <a:lstStyle/>
                    <a:p>
                      <a:pPr algn="ctr"/>
                      <a:r>
                        <a:rPr lang="en-US" altLang="zh-CN" sz="2000" b="1" dirty="0">
                          <a:solidFill>
                            <a:schemeClr val="bg1"/>
                          </a:solidFill>
                          <a:effectLst/>
                          <a:latin typeface="微软雅黑" panose="020B0503020204020204" pitchFamily="34" charset="-122"/>
                          <a:ea typeface="微软雅黑" panose="020B0503020204020204" pitchFamily="34" charset="-122"/>
                        </a:rPr>
                        <a:t>A</a:t>
                      </a:r>
                      <a:r>
                        <a:rPr lang="zh-CN" altLang="en-US" sz="2000" b="1" dirty="0">
                          <a:solidFill>
                            <a:schemeClr val="bg1"/>
                          </a:solidFill>
                          <a:effectLst/>
                          <a:latin typeface="微软雅黑" panose="020B0503020204020204" pitchFamily="34" charset="-122"/>
                          <a:ea typeface="微软雅黑" panose="020B0503020204020204" pitchFamily="34" charset="-122"/>
                        </a:rPr>
                        <a:t>组比赛</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hMerge="1">
                  <a:txBody>
                    <a:bodyPr/>
                    <a:lstStyle/>
                    <a:p>
                      <a:pPr algn="ct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hMerge="1">
                  <a:txBody>
                    <a:bodyPr/>
                    <a:lstStyle/>
                    <a:p>
                      <a:endParaRPr lang="zh-CN" altLang="en-US"/>
                    </a:p>
                  </a:txBody>
                  <a:tcPr/>
                </a:tc>
                <a:tc hMerge="1">
                  <a:txBody>
                    <a:bodyPr/>
                    <a:lstStyle/>
                    <a:p>
                      <a:endParaRPr lang="zh-CN" altLang="en-US"/>
                    </a:p>
                  </a:txBody>
                  <a:tcPr/>
                </a:tc>
                <a:tc hMerge="1">
                  <a:txBody>
                    <a:bodyPr/>
                    <a:lstStyle/>
                    <a:p>
                      <a:pPr algn="ct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extLst>
                  <a:ext uri="{0D108BD9-81ED-4DB2-BD59-A6C34878D82A}">
                    <a16:rowId xmlns="" xmlns:a16="http://schemas.microsoft.com/office/drawing/2014/main" val="114091833"/>
                  </a:ext>
                </a:extLst>
              </a:tr>
              <a:tr h="575888">
                <a:tc>
                  <a:txBody>
                    <a:bodyPr/>
                    <a:lstStyle/>
                    <a:p>
                      <a:pPr algn="ctr"/>
                      <a:endParaRPr lang="zh-CN" altLang="en-US"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endParaRPr lang="zh-CN" altLang="en-US"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endParaRPr lang="zh-CN" altLang="en-US"/>
                    </a:p>
                  </a:txBody>
                  <a:tcPr/>
                </a:tc>
                <a:tc>
                  <a:txBody>
                    <a:bodyPr/>
                    <a:lstStyle/>
                    <a:p>
                      <a:pPr algn="ctr"/>
                      <a:endParaRPr lang="zh-CN" altLang="en-US"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582750681"/>
                  </a:ext>
                </a:extLst>
              </a:tr>
              <a:tr h="575888">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第</a:t>
                      </a:r>
                      <a:r>
                        <a:rPr lang="en-US" altLang="zh-CN" sz="1400" dirty="0">
                          <a:solidFill>
                            <a:schemeClr val="tx1"/>
                          </a:solidFill>
                          <a:effectLst/>
                          <a:latin typeface="微软雅黑" panose="020B0503020204020204" pitchFamily="34" charset="-122"/>
                          <a:ea typeface="微软雅黑" panose="020B0503020204020204" pitchFamily="34" charset="-122"/>
                        </a:rPr>
                        <a:t>1</a:t>
                      </a:r>
                      <a:r>
                        <a:rPr lang="zh-CN" altLang="en-US" sz="1400" dirty="0">
                          <a:solidFill>
                            <a:schemeClr val="tx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14</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23:00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卢日尼基体育场，莫斯科</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462115660"/>
                  </a:ext>
                </a:extLst>
              </a:tr>
              <a:tr h="575888">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第</a:t>
                      </a:r>
                      <a:r>
                        <a:rPr lang="en-US" altLang="zh-CN" sz="1400" dirty="0">
                          <a:solidFill>
                            <a:schemeClr val="tx1"/>
                          </a:solidFill>
                          <a:effectLst/>
                          <a:latin typeface="微软雅黑" panose="020B0503020204020204" pitchFamily="34" charset="-122"/>
                          <a:ea typeface="微软雅黑" panose="020B0503020204020204" pitchFamily="34" charset="-122"/>
                        </a:rPr>
                        <a:t>2</a:t>
                      </a:r>
                      <a:r>
                        <a:rPr lang="zh-CN" altLang="en-US" sz="1400" dirty="0">
                          <a:solidFill>
                            <a:schemeClr val="tx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15</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20:00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叶卡捷琳堡中央体育场，叶卡捷琳堡</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83996837"/>
                  </a:ext>
                </a:extLst>
              </a:tr>
              <a:tr h="575888">
                <a:tc>
                  <a:txBody>
                    <a:bodyPr/>
                    <a:lstStyle/>
                    <a:p>
                      <a:pPr algn="ctr"/>
                      <a:r>
                        <a:rPr lang="zh-CN" altLang="en-US" sz="1400">
                          <a:solidFill>
                            <a:schemeClr val="tx1"/>
                          </a:solidFill>
                          <a:effectLst/>
                          <a:latin typeface="微软雅黑" panose="020B0503020204020204" pitchFamily="34" charset="-122"/>
                          <a:ea typeface="微软雅黑" panose="020B0503020204020204" pitchFamily="34" charset="-122"/>
                        </a:rPr>
                        <a:t>第</a:t>
                      </a:r>
                      <a:r>
                        <a:rPr lang="en-US" altLang="zh-CN" sz="1400">
                          <a:solidFill>
                            <a:schemeClr val="tx1"/>
                          </a:solidFill>
                          <a:effectLst/>
                          <a:latin typeface="微软雅黑" panose="020B0503020204020204" pitchFamily="34" charset="-122"/>
                          <a:ea typeface="微软雅黑" panose="020B0503020204020204" pitchFamily="34" charset="-122"/>
                        </a:rPr>
                        <a:t>17</a:t>
                      </a:r>
                      <a:r>
                        <a:rPr lang="zh-CN" altLang="en-US" sz="1400">
                          <a:solidFill>
                            <a:schemeClr val="tx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20</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02:00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圣彼得堡体育场，圣彼得堡</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358657076"/>
                  </a:ext>
                </a:extLst>
              </a:tr>
              <a:tr h="575888">
                <a:tc>
                  <a:txBody>
                    <a:bodyPr/>
                    <a:lstStyle/>
                    <a:p>
                      <a:pPr algn="ctr"/>
                      <a:r>
                        <a:rPr lang="zh-CN" altLang="en-US" sz="1400">
                          <a:solidFill>
                            <a:schemeClr val="tx1"/>
                          </a:solidFill>
                          <a:effectLst/>
                          <a:latin typeface="微软雅黑" panose="020B0503020204020204" pitchFamily="34" charset="-122"/>
                          <a:ea typeface="微软雅黑" panose="020B0503020204020204" pitchFamily="34" charset="-122"/>
                        </a:rPr>
                        <a:t>第</a:t>
                      </a:r>
                      <a:r>
                        <a:rPr lang="en-US" altLang="zh-CN" sz="1400">
                          <a:solidFill>
                            <a:schemeClr val="tx1"/>
                          </a:solidFill>
                          <a:effectLst/>
                          <a:latin typeface="微软雅黑" panose="020B0503020204020204" pitchFamily="34" charset="-122"/>
                          <a:ea typeface="微软雅黑" panose="020B0503020204020204" pitchFamily="34" charset="-122"/>
                        </a:rPr>
                        <a:t>19</a:t>
                      </a:r>
                      <a:r>
                        <a:rPr lang="zh-CN" altLang="en-US" sz="1400">
                          <a:solidFill>
                            <a:schemeClr val="tx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20</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23:00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顿河畔罗斯托夫体育场，罗斯托夫</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789683659"/>
                  </a:ext>
                </a:extLst>
              </a:tr>
              <a:tr h="575888">
                <a:tc>
                  <a:txBody>
                    <a:bodyPr/>
                    <a:lstStyle/>
                    <a:p>
                      <a:pPr algn="ctr"/>
                      <a:r>
                        <a:rPr lang="zh-CN" altLang="en-US" sz="1400">
                          <a:solidFill>
                            <a:schemeClr val="tx1"/>
                          </a:solidFill>
                          <a:effectLst/>
                          <a:latin typeface="微软雅黑" panose="020B0503020204020204" pitchFamily="34" charset="-122"/>
                          <a:ea typeface="微软雅黑" panose="020B0503020204020204" pitchFamily="34" charset="-122"/>
                        </a:rPr>
                        <a:t>第</a:t>
                      </a:r>
                      <a:r>
                        <a:rPr lang="en-US" altLang="zh-CN" sz="1400">
                          <a:solidFill>
                            <a:schemeClr val="tx1"/>
                          </a:solidFill>
                          <a:effectLst/>
                          <a:latin typeface="微软雅黑" panose="020B0503020204020204" pitchFamily="34" charset="-122"/>
                          <a:ea typeface="微软雅黑" panose="020B0503020204020204" pitchFamily="34" charset="-122"/>
                        </a:rPr>
                        <a:t>33</a:t>
                      </a:r>
                      <a:r>
                        <a:rPr lang="zh-CN" altLang="en-US" sz="1400">
                          <a:solidFill>
                            <a:schemeClr val="tx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25</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22:00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萨马拉竞技场，萨马拉</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4288591178"/>
                  </a:ext>
                </a:extLst>
              </a:tr>
              <a:tr h="575888">
                <a:tc>
                  <a:txBody>
                    <a:bodyPr/>
                    <a:lstStyle/>
                    <a:p>
                      <a:pPr algn="ctr"/>
                      <a:r>
                        <a:rPr lang="zh-CN" altLang="en-US" sz="1400">
                          <a:solidFill>
                            <a:schemeClr val="tx1"/>
                          </a:solidFill>
                          <a:effectLst/>
                          <a:latin typeface="微软雅黑" panose="020B0503020204020204" pitchFamily="34" charset="-122"/>
                          <a:ea typeface="微软雅黑" panose="020B0503020204020204" pitchFamily="34" charset="-122"/>
                        </a:rPr>
                        <a:t>第</a:t>
                      </a:r>
                      <a:r>
                        <a:rPr lang="en-US" altLang="zh-CN" sz="1400">
                          <a:solidFill>
                            <a:schemeClr val="tx1"/>
                          </a:solidFill>
                          <a:effectLst/>
                          <a:latin typeface="微软雅黑" panose="020B0503020204020204" pitchFamily="34" charset="-122"/>
                          <a:ea typeface="微软雅黑" panose="020B0503020204020204" pitchFamily="34" charset="-122"/>
                        </a:rPr>
                        <a:t>34</a:t>
                      </a:r>
                      <a:r>
                        <a:rPr lang="zh-CN" altLang="en-US" sz="1400">
                          <a:solidFill>
                            <a:schemeClr val="tx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25</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22:00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伏尔加格勒竞技场，伏尔加格勒</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016065654"/>
                  </a:ext>
                </a:extLst>
              </a:tr>
            </a:tbl>
          </a:graphicData>
        </a:graphic>
      </p:graphicFrame>
      <p:sp>
        <p:nvSpPr>
          <p:cNvPr id="4" name="矩形 3"/>
          <p:cNvSpPr/>
          <p:nvPr/>
        </p:nvSpPr>
        <p:spPr>
          <a:xfrm>
            <a:off x="5461050" y="1548884"/>
            <a:ext cx="415498" cy="369332"/>
          </a:xfrm>
          <a:prstGeom prst="rect">
            <a:avLst/>
          </a:prstGeom>
        </p:spPr>
        <p:txBody>
          <a:bodyPr wrap="none">
            <a:spAutoFit/>
          </a:bodyPr>
          <a:lstStyle/>
          <a:p>
            <a:r>
              <a:rPr lang="zh-CN" altLang="en-US" b="1" dirty="0">
                <a:latin typeface="微软雅黑" panose="020B0503020204020204" pitchFamily="34" charset="-122"/>
                <a:ea typeface="微软雅黑" panose="020B0503020204020204" pitchFamily="34" charset="-122"/>
              </a:rPr>
              <a:t>　</a:t>
            </a:r>
          </a:p>
        </p:txBody>
      </p:sp>
      <p:sp>
        <p:nvSpPr>
          <p:cNvPr id="6" name="矩形 5"/>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赛事进程</a:t>
            </a:r>
          </a:p>
        </p:txBody>
      </p:sp>
      <p:sp>
        <p:nvSpPr>
          <p:cNvPr id="3" name="左右箭头 2"/>
          <p:cNvSpPr/>
          <p:nvPr/>
        </p:nvSpPr>
        <p:spPr>
          <a:xfrm>
            <a:off x="5781675" y="2705100"/>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左右箭头 6"/>
          <p:cNvSpPr/>
          <p:nvPr/>
        </p:nvSpPr>
        <p:spPr>
          <a:xfrm>
            <a:off x="5781675" y="3281998"/>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左右箭头 7"/>
          <p:cNvSpPr/>
          <p:nvPr/>
        </p:nvSpPr>
        <p:spPr>
          <a:xfrm>
            <a:off x="5781675" y="3858896"/>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左右箭头 8"/>
          <p:cNvSpPr/>
          <p:nvPr/>
        </p:nvSpPr>
        <p:spPr>
          <a:xfrm>
            <a:off x="5781675" y="4435794"/>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左右箭头 9"/>
          <p:cNvSpPr/>
          <p:nvPr/>
        </p:nvSpPr>
        <p:spPr>
          <a:xfrm>
            <a:off x="5781675" y="5012692"/>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左右箭头 10"/>
          <p:cNvSpPr/>
          <p:nvPr/>
        </p:nvSpPr>
        <p:spPr>
          <a:xfrm>
            <a:off x="5781675" y="5589590"/>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588045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par>
                                <p:cTn id="12" presetID="16" presetClass="entr" presetSubtype="37"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Vertical)">
                                      <p:cBhvr>
                                        <p:cTn id="14" dur="500"/>
                                        <p:tgtEl>
                                          <p:spTgt spid="7"/>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outVertical)">
                                      <p:cBhvr>
                                        <p:cTn id="17" dur="500"/>
                                        <p:tgtEl>
                                          <p:spTgt spid="8"/>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outVertical)">
                                      <p:cBhvr>
                                        <p:cTn id="20" dur="500"/>
                                        <p:tgtEl>
                                          <p:spTgt spid="9"/>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outVertical)">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 xmlns:a16="http://schemas.microsoft.com/office/drawing/2014/main" id="{780C7387-3D22-4449-BCB2-B199D062CF77}"/>
              </a:ext>
            </a:extLst>
          </p:cNvPr>
          <p:cNvSpPr/>
          <p:nvPr/>
        </p:nvSpPr>
        <p:spPr>
          <a:xfrm>
            <a:off x="652594" y="2111672"/>
            <a:ext cx="10886809" cy="3867325"/>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531580" y="1001710"/>
            <a:ext cx="1128835" cy="400110"/>
          </a:xfrm>
          <a:prstGeom prst="rect">
            <a:avLst/>
          </a:prstGeom>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B</a:t>
            </a:r>
            <a:r>
              <a:rPr lang="zh-CN" altLang="en-US" sz="2000" b="1" dirty="0">
                <a:solidFill>
                  <a:schemeClr val="bg1"/>
                </a:solidFill>
                <a:latin typeface="微软雅黑" panose="020B0503020204020204" pitchFamily="34" charset="-122"/>
                <a:ea typeface="微软雅黑" panose="020B0503020204020204" pitchFamily="34" charset="-122"/>
              </a:rPr>
              <a:t>组比赛</a:t>
            </a:r>
          </a:p>
        </p:txBody>
      </p:sp>
      <p:graphicFrame>
        <p:nvGraphicFramePr>
          <p:cNvPr id="4" name="表格 3"/>
          <p:cNvGraphicFramePr>
            <a:graphicFrameLocks noGrp="1"/>
          </p:cNvGraphicFramePr>
          <p:nvPr>
            <p:extLst>
              <p:ext uri="{D42A27DB-BD31-4B8C-83A1-F6EECF244321}">
                <p14:modId xmlns:p14="http://schemas.microsoft.com/office/powerpoint/2010/main" val="781749423"/>
              </p:ext>
            </p:extLst>
          </p:nvPr>
        </p:nvGraphicFramePr>
        <p:xfrm>
          <a:off x="958124" y="2195372"/>
          <a:ext cx="10115344" cy="3660918"/>
        </p:xfrm>
        <a:graphic>
          <a:graphicData uri="http://schemas.openxmlformats.org/drawingml/2006/table">
            <a:tbl>
              <a:tblPr/>
              <a:tblGrid>
                <a:gridCol w="1157605">
                  <a:extLst>
                    <a:ext uri="{9D8B030D-6E8A-4147-A177-3AD203B41FA5}">
                      <a16:colId xmlns="" xmlns:a16="http://schemas.microsoft.com/office/drawing/2014/main" val="1471413602"/>
                    </a:ext>
                  </a:extLst>
                </a:gridCol>
                <a:gridCol w="2323465">
                  <a:extLst>
                    <a:ext uri="{9D8B030D-6E8A-4147-A177-3AD203B41FA5}">
                      <a16:colId xmlns="" xmlns:a16="http://schemas.microsoft.com/office/drawing/2014/main" val="863955371"/>
                    </a:ext>
                  </a:extLst>
                </a:gridCol>
                <a:gridCol w="1207135">
                  <a:extLst>
                    <a:ext uri="{9D8B030D-6E8A-4147-A177-3AD203B41FA5}">
                      <a16:colId xmlns="" xmlns:a16="http://schemas.microsoft.com/office/drawing/2014/main" val="1429888475"/>
                    </a:ext>
                  </a:extLst>
                </a:gridCol>
                <a:gridCol w="1143000">
                  <a:extLst>
                    <a:ext uri="{9D8B030D-6E8A-4147-A177-3AD203B41FA5}">
                      <a16:colId xmlns="" xmlns:a16="http://schemas.microsoft.com/office/drawing/2014/main" val="232569993"/>
                    </a:ext>
                  </a:extLst>
                </a:gridCol>
                <a:gridCol w="1465943">
                  <a:extLst>
                    <a:ext uri="{9D8B030D-6E8A-4147-A177-3AD203B41FA5}">
                      <a16:colId xmlns="" xmlns:a16="http://schemas.microsoft.com/office/drawing/2014/main" val="121141587"/>
                    </a:ext>
                  </a:extLst>
                </a:gridCol>
                <a:gridCol w="2818196">
                  <a:extLst>
                    <a:ext uri="{9D8B030D-6E8A-4147-A177-3AD203B41FA5}">
                      <a16:colId xmlns="" xmlns:a16="http://schemas.microsoft.com/office/drawing/2014/main" val="1113734124"/>
                    </a:ext>
                  </a:extLst>
                </a:gridCol>
              </a:tblGrid>
              <a:tr h="610153">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第</a:t>
                      </a:r>
                      <a:r>
                        <a:rPr lang="en-US" altLang="zh-CN" sz="1400" dirty="0">
                          <a:solidFill>
                            <a:schemeClr val="tx1"/>
                          </a:solidFill>
                          <a:effectLst/>
                          <a:latin typeface="微软雅黑" panose="020B0503020204020204" pitchFamily="34" charset="-122"/>
                          <a:ea typeface="微软雅黑" panose="020B0503020204020204" pitchFamily="34" charset="-122"/>
                        </a:rPr>
                        <a:t>3</a:t>
                      </a:r>
                      <a:r>
                        <a:rPr lang="zh-CN" altLang="en-US" sz="1400" dirty="0">
                          <a:solidFill>
                            <a:schemeClr val="tx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15</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23:00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圣彼得堡体育场，圣彼得堡</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748478634"/>
                  </a:ext>
                </a:extLst>
              </a:tr>
              <a:tr h="610153">
                <a:tc>
                  <a:txBody>
                    <a:bodyPr/>
                    <a:lstStyle/>
                    <a:p>
                      <a:pPr algn="ctr"/>
                      <a:r>
                        <a:rPr lang="zh-CN" altLang="en-US" sz="1400">
                          <a:solidFill>
                            <a:schemeClr val="tx1"/>
                          </a:solidFill>
                          <a:effectLst/>
                          <a:latin typeface="微软雅黑" panose="020B0503020204020204" pitchFamily="34" charset="-122"/>
                          <a:ea typeface="微软雅黑" panose="020B0503020204020204" pitchFamily="34" charset="-122"/>
                        </a:rPr>
                        <a:t>第</a:t>
                      </a:r>
                      <a:r>
                        <a:rPr lang="en-US" altLang="zh-CN" sz="1400">
                          <a:solidFill>
                            <a:schemeClr val="tx1"/>
                          </a:solidFill>
                          <a:effectLst/>
                          <a:latin typeface="微软雅黑" panose="020B0503020204020204" pitchFamily="34" charset="-122"/>
                          <a:ea typeface="微软雅黑" panose="020B0503020204020204" pitchFamily="34" charset="-122"/>
                        </a:rPr>
                        <a:t>4</a:t>
                      </a:r>
                      <a:r>
                        <a:rPr lang="zh-CN" altLang="en-US" sz="1400">
                          <a:solidFill>
                            <a:schemeClr val="tx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16</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菲什特奥林匹克体育场，索契</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61175553"/>
                  </a:ext>
                </a:extLst>
              </a:tr>
              <a:tr h="610153">
                <a:tc>
                  <a:txBody>
                    <a:bodyPr/>
                    <a:lstStyle/>
                    <a:p>
                      <a:pPr algn="ctr"/>
                      <a:r>
                        <a:rPr lang="zh-CN" altLang="en-US" sz="1400">
                          <a:solidFill>
                            <a:schemeClr val="tx1"/>
                          </a:solidFill>
                          <a:effectLst/>
                          <a:latin typeface="微软雅黑" panose="020B0503020204020204" pitchFamily="34" charset="-122"/>
                          <a:ea typeface="微软雅黑" panose="020B0503020204020204" pitchFamily="34" charset="-122"/>
                        </a:rPr>
                        <a:t>第</a:t>
                      </a:r>
                      <a:r>
                        <a:rPr lang="en-US" altLang="zh-CN" sz="1400">
                          <a:solidFill>
                            <a:schemeClr val="tx1"/>
                          </a:solidFill>
                          <a:effectLst/>
                          <a:latin typeface="微软雅黑" panose="020B0503020204020204" pitchFamily="34" charset="-122"/>
                          <a:ea typeface="微软雅黑" panose="020B0503020204020204" pitchFamily="34" charset="-122"/>
                        </a:rPr>
                        <a:t>18</a:t>
                      </a:r>
                      <a:r>
                        <a:rPr lang="zh-CN" altLang="en-US" sz="1400">
                          <a:solidFill>
                            <a:schemeClr val="tx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20</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20:00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卢日尼基体育场，莫斯科</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316046160"/>
                  </a:ext>
                </a:extLst>
              </a:tr>
              <a:tr h="610153">
                <a:tc>
                  <a:txBody>
                    <a:bodyPr/>
                    <a:lstStyle/>
                    <a:p>
                      <a:pPr algn="ctr"/>
                      <a:r>
                        <a:rPr lang="zh-CN" altLang="en-US" sz="1400">
                          <a:solidFill>
                            <a:schemeClr val="tx1"/>
                          </a:solidFill>
                          <a:effectLst/>
                          <a:latin typeface="微软雅黑" panose="020B0503020204020204" pitchFamily="34" charset="-122"/>
                          <a:ea typeface="微软雅黑" panose="020B0503020204020204" pitchFamily="34" charset="-122"/>
                        </a:rPr>
                        <a:t>第</a:t>
                      </a:r>
                      <a:r>
                        <a:rPr lang="en-US" altLang="zh-CN" sz="1400">
                          <a:solidFill>
                            <a:schemeClr val="tx1"/>
                          </a:solidFill>
                          <a:effectLst/>
                          <a:latin typeface="微软雅黑" panose="020B0503020204020204" pitchFamily="34" charset="-122"/>
                          <a:ea typeface="微软雅黑" panose="020B0503020204020204" pitchFamily="34" charset="-122"/>
                        </a:rPr>
                        <a:t>20</a:t>
                      </a:r>
                      <a:r>
                        <a:rPr lang="zh-CN" altLang="en-US" sz="1400">
                          <a:solidFill>
                            <a:schemeClr val="tx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21</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喀山竞技场，喀山</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274066949"/>
                  </a:ext>
                </a:extLst>
              </a:tr>
              <a:tr h="610153">
                <a:tc>
                  <a:txBody>
                    <a:bodyPr/>
                    <a:lstStyle/>
                    <a:p>
                      <a:pPr algn="ctr"/>
                      <a:r>
                        <a:rPr lang="zh-CN" altLang="en-US" sz="1400">
                          <a:solidFill>
                            <a:schemeClr val="tx1"/>
                          </a:solidFill>
                          <a:effectLst/>
                          <a:latin typeface="微软雅黑" panose="020B0503020204020204" pitchFamily="34" charset="-122"/>
                          <a:ea typeface="微软雅黑" panose="020B0503020204020204" pitchFamily="34" charset="-122"/>
                        </a:rPr>
                        <a:t>第</a:t>
                      </a:r>
                      <a:r>
                        <a:rPr lang="en-US" altLang="zh-CN" sz="1400">
                          <a:solidFill>
                            <a:schemeClr val="tx1"/>
                          </a:solidFill>
                          <a:effectLst/>
                          <a:latin typeface="微软雅黑" panose="020B0503020204020204" pitchFamily="34" charset="-122"/>
                          <a:ea typeface="微软雅黑" panose="020B0503020204020204" pitchFamily="34" charset="-122"/>
                        </a:rPr>
                        <a:t>35</a:t>
                      </a:r>
                      <a:r>
                        <a:rPr lang="zh-CN" altLang="en-US" sz="1400">
                          <a:solidFill>
                            <a:schemeClr val="tx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26</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萨兰斯克体育场，萨兰斯克</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001180277"/>
                  </a:ext>
                </a:extLst>
              </a:tr>
              <a:tr h="610153">
                <a:tc>
                  <a:txBody>
                    <a:bodyPr/>
                    <a:lstStyle/>
                    <a:p>
                      <a:pPr algn="ctr"/>
                      <a:r>
                        <a:rPr lang="zh-CN" altLang="en-US" sz="1400">
                          <a:solidFill>
                            <a:schemeClr val="tx1"/>
                          </a:solidFill>
                          <a:effectLst/>
                          <a:latin typeface="微软雅黑" panose="020B0503020204020204" pitchFamily="34" charset="-122"/>
                          <a:ea typeface="微软雅黑" panose="020B0503020204020204" pitchFamily="34" charset="-122"/>
                        </a:rPr>
                        <a:t>第</a:t>
                      </a:r>
                      <a:r>
                        <a:rPr lang="en-US" altLang="zh-CN" sz="1400">
                          <a:solidFill>
                            <a:schemeClr val="tx1"/>
                          </a:solidFill>
                          <a:effectLst/>
                          <a:latin typeface="微软雅黑" panose="020B0503020204020204" pitchFamily="34" charset="-122"/>
                          <a:ea typeface="微软雅黑" panose="020B0503020204020204" pitchFamily="34" charset="-122"/>
                        </a:rPr>
                        <a:t>36</a:t>
                      </a:r>
                      <a:r>
                        <a:rPr lang="zh-CN" altLang="en-US" sz="1400">
                          <a:solidFill>
                            <a:schemeClr val="tx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tx1"/>
                          </a:solidFill>
                          <a:effectLst/>
                          <a:latin typeface="微软雅黑" panose="020B0503020204020204" pitchFamily="34" charset="-122"/>
                          <a:ea typeface="微软雅黑" panose="020B0503020204020204" pitchFamily="34" charset="-122"/>
                        </a:rPr>
                        <a:t>2018</a:t>
                      </a:r>
                      <a:r>
                        <a:rPr lang="zh-CN" altLang="en-US" sz="1400" dirty="0">
                          <a:solidFill>
                            <a:schemeClr val="tx1"/>
                          </a:solidFill>
                          <a:effectLst/>
                          <a:latin typeface="微软雅黑" panose="020B0503020204020204" pitchFamily="34" charset="-122"/>
                          <a:ea typeface="微软雅黑" panose="020B0503020204020204" pitchFamily="34" charset="-122"/>
                        </a:rPr>
                        <a:t>年</a:t>
                      </a:r>
                      <a:r>
                        <a:rPr lang="en-US" altLang="zh-CN" sz="1400" dirty="0">
                          <a:solidFill>
                            <a:schemeClr val="tx1"/>
                          </a:solidFill>
                          <a:effectLst/>
                          <a:latin typeface="微软雅黑" panose="020B0503020204020204" pitchFamily="34" charset="-122"/>
                          <a:ea typeface="微软雅黑" panose="020B0503020204020204" pitchFamily="34" charset="-122"/>
                        </a:rPr>
                        <a:t>6</a:t>
                      </a:r>
                      <a:r>
                        <a:rPr lang="zh-CN" altLang="en-US" sz="1400" dirty="0">
                          <a:solidFill>
                            <a:schemeClr val="tx1"/>
                          </a:solidFill>
                          <a:effectLst/>
                          <a:latin typeface="微软雅黑" panose="020B0503020204020204" pitchFamily="34" charset="-122"/>
                          <a:ea typeface="微软雅黑" panose="020B0503020204020204" pitchFamily="34" charset="-122"/>
                        </a:rPr>
                        <a:t>月</a:t>
                      </a:r>
                      <a:r>
                        <a:rPr lang="en-US" altLang="zh-CN" sz="1400" dirty="0">
                          <a:solidFill>
                            <a:schemeClr val="tx1"/>
                          </a:solidFill>
                          <a:effectLst/>
                          <a:latin typeface="微软雅黑" panose="020B0503020204020204" pitchFamily="34" charset="-122"/>
                          <a:ea typeface="微软雅黑" panose="020B0503020204020204" pitchFamily="34" charset="-122"/>
                        </a:rPr>
                        <a:t>26</a:t>
                      </a:r>
                      <a:r>
                        <a:rPr lang="zh-CN" altLang="en-US" sz="1400" dirty="0">
                          <a:solidFill>
                            <a:schemeClr val="tx1"/>
                          </a:solidFill>
                          <a:effectLst/>
                          <a:latin typeface="微软雅黑" panose="020B0503020204020204" pitchFamily="34" charset="-122"/>
                          <a:ea typeface="微软雅黑" panose="020B0503020204020204" pitchFamily="34" charset="-122"/>
                        </a:rPr>
                        <a:t>日</a:t>
                      </a:r>
                      <a:r>
                        <a:rPr lang="en-US" altLang="zh-CN" sz="1400" dirty="0">
                          <a:solidFill>
                            <a:schemeClr val="tx1"/>
                          </a:solidFill>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tx1"/>
                          </a:solidFill>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tx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tx1"/>
                          </a:solidFill>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tx1"/>
                          </a:solidFill>
                          <a:effectLst/>
                          <a:latin typeface="微软雅黑" panose="020B0503020204020204" pitchFamily="34" charset="-122"/>
                          <a:ea typeface="微软雅黑" panose="020B0503020204020204" pitchFamily="34" charset="-122"/>
                        </a:rPr>
                        <a:t>加里宁格勒体育场，加里宁格勒</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729107270"/>
                  </a:ext>
                </a:extLst>
              </a:tr>
            </a:tbl>
          </a:graphicData>
        </a:graphic>
      </p:graphicFrame>
      <p:sp>
        <p:nvSpPr>
          <p:cNvPr id="5" name="矩形 4"/>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赛事进程</a:t>
            </a:r>
          </a:p>
        </p:txBody>
      </p:sp>
      <p:sp>
        <p:nvSpPr>
          <p:cNvPr id="6" name="左右箭头 5"/>
          <p:cNvSpPr/>
          <p:nvPr/>
        </p:nvSpPr>
        <p:spPr>
          <a:xfrm>
            <a:off x="5781675" y="2781300"/>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0BF29"/>
              </a:solidFill>
            </a:endParaRPr>
          </a:p>
        </p:txBody>
      </p:sp>
      <p:sp>
        <p:nvSpPr>
          <p:cNvPr id="7" name="左右箭头 6"/>
          <p:cNvSpPr/>
          <p:nvPr/>
        </p:nvSpPr>
        <p:spPr>
          <a:xfrm>
            <a:off x="5781675" y="3358198"/>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0BF29"/>
              </a:solidFill>
            </a:endParaRPr>
          </a:p>
        </p:txBody>
      </p:sp>
      <p:sp>
        <p:nvSpPr>
          <p:cNvPr id="8" name="左右箭头 7"/>
          <p:cNvSpPr/>
          <p:nvPr/>
        </p:nvSpPr>
        <p:spPr>
          <a:xfrm>
            <a:off x="5781675" y="3935096"/>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0BF29"/>
              </a:solidFill>
            </a:endParaRPr>
          </a:p>
        </p:txBody>
      </p:sp>
      <p:sp>
        <p:nvSpPr>
          <p:cNvPr id="9" name="左右箭头 8"/>
          <p:cNvSpPr/>
          <p:nvPr/>
        </p:nvSpPr>
        <p:spPr>
          <a:xfrm>
            <a:off x="5781675" y="4511994"/>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0BF29"/>
              </a:solidFill>
            </a:endParaRPr>
          </a:p>
        </p:txBody>
      </p:sp>
      <p:sp>
        <p:nvSpPr>
          <p:cNvPr id="10" name="左右箭头 9"/>
          <p:cNvSpPr/>
          <p:nvPr/>
        </p:nvSpPr>
        <p:spPr>
          <a:xfrm>
            <a:off x="5781675" y="5088892"/>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0BF29"/>
              </a:solidFill>
            </a:endParaRPr>
          </a:p>
        </p:txBody>
      </p:sp>
      <p:sp>
        <p:nvSpPr>
          <p:cNvPr id="11" name="左右箭头 10"/>
          <p:cNvSpPr/>
          <p:nvPr/>
        </p:nvSpPr>
        <p:spPr>
          <a:xfrm>
            <a:off x="5781675" y="5665790"/>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0BF29"/>
              </a:solidFill>
            </a:endParaRPr>
          </a:p>
        </p:txBody>
      </p:sp>
    </p:spTree>
    <p:extLst>
      <p:ext uri="{BB962C8B-B14F-4D97-AF65-F5344CB8AC3E}">
        <p14:creationId xmlns:p14="http://schemas.microsoft.com/office/powerpoint/2010/main" val="76616727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outVertical)">
                                      <p:cBhvr>
                                        <p:cTn id="20" dur="500"/>
                                        <p:tgtEl>
                                          <p:spTgt spid="7"/>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outVertical)">
                                      <p:cBhvr>
                                        <p:cTn id="26" dur="500"/>
                                        <p:tgtEl>
                                          <p:spTgt spid="9"/>
                                        </p:tgtEl>
                                      </p:cBhvr>
                                    </p:animEffect>
                                  </p:childTnLst>
                                </p:cTn>
                              </p:par>
                              <p:par>
                                <p:cTn id="27" presetID="16" presetClass="entr" presetSubtype="37"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outVertical)">
                                      <p:cBhvr>
                                        <p:cTn id="29" dur="500"/>
                                        <p:tgtEl>
                                          <p:spTgt spid="10"/>
                                        </p:tgtEl>
                                      </p:cBhvr>
                                    </p:animEffect>
                                  </p:childTnLst>
                                </p:cTn>
                              </p:par>
                              <p:par>
                                <p:cTn id="30" presetID="16" presetClass="entr" presetSubtype="37"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a:extLst>
              <a:ext uri="{FF2B5EF4-FFF2-40B4-BE49-F238E27FC236}">
                <a16:creationId xmlns="" xmlns:a16="http://schemas.microsoft.com/office/drawing/2014/main" id="{93927280-8E67-4887-82A4-F30C7396CA22}"/>
              </a:ext>
            </a:extLst>
          </p:cNvPr>
          <p:cNvSpPr/>
          <p:nvPr/>
        </p:nvSpPr>
        <p:spPr>
          <a:xfrm>
            <a:off x="1017899" y="1638300"/>
            <a:ext cx="10164625" cy="3059535"/>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5234225" y="762000"/>
            <a:ext cx="1723549" cy="400110"/>
          </a:xfrm>
          <a:prstGeom prst="rect">
            <a:avLst/>
          </a:prstGeom>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四分之一决赛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1438940" y="469613"/>
            <a:ext cx="3380710" cy="584775"/>
          </a:xfrm>
          <a:prstGeom prst="rect">
            <a:avLst/>
          </a:prstGeom>
        </p:spPr>
        <p:txBody>
          <a:bodyPr wrap="square">
            <a:spAutoFit/>
          </a:bodyPr>
          <a:lstStyle/>
          <a:p>
            <a:pPr algn="ctr"/>
            <a:r>
              <a:rPr lang="zh-CN" altLang="en-US" sz="3200" b="1" dirty="0">
                <a:solidFill>
                  <a:srgbClr val="C00000"/>
                </a:solidFill>
                <a:latin typeface="微软雅黑" panose="020B0503020204020204" pitchFamily="34" charset="-122"/>
                <a:ea typeface="微软雅黑" panose="020B0503020204020204" pitchFamily="34" charset="-122"/>
              </a:rPr>
              <a:t>赛事进程</a:t>
            </a:r>
          </a:p>
        </p:txBody>
      </p:sp>
      <p:grpSp>
        <p:nvGrpSpPr>
          <p:cNvPr id="64" name="组合 63"/>
          <p:cNvGrpSpPr/>
          <p:nvPr/>
        </p:nvGrpSpPr>
        <p:grpSpPr>
          <a:xfrm>
            <a:off x="880911" y="1622808"/>
            <a:ext cx="10715399" cy="2857374"/>
            <a:chOff x="1152750" y="2561363"/>
            <a:chExt cx="10715399" cy="2857374"/>
          </a:xfrm>
        </p:grpSpPr>
        <p:grpSp>
          <p:nvGrpSpPr>
            <p:cNvPr id="57" name="组合 56"/>
            <p:cNvGrpSpPr/>
            <p:nvPr/>
          </p:nvGrpSpPr>
          <p:grpSpPr>
            <a:xfrm>
              <a:off x="1152750" y="2561363"/>
              <a:ext cx="10715399" cy="720000"/>
              <a:chOff x="1152750" y="2561363"/>
              <a:chExt cx="10715399" cy="720000"/>
            </a:xfrm>
          </p:grpSpPr>
          <p:sp>
            <p:nvSpPr>
              <p:cNvPr id="37" name="îṡļîḍé">
                <a:extLst>
                  <a:ext uri="{FF2B5EF4-FFF2-40B4-BE49-F238E27FC236}">
                    <a16:creationId xmlns="" xmlns:a16="http://schemas.microsoft.com/office/drawing/2014/main" id="{2AEE4FD1-110F-48EA-929D-C61B8B3A4052}"/>
                  </a:ext>
                </a:extLst>
              </p:cNvPr>
              <p:cNvSpPr/>
              <p:nvPr/>
            </p:nvSpPr>
            <p:spPr bwMode="auto">
              <a:xfrm>
                <a:off x="7685864" y="2658938"/>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zh-CN" altLang="en-US" sz="1600" dirty="0">
                    <a:solidFill>
                      <a:srgbClr val="0B3F01"/>
                    </a:solidFill>
                    <a:latin typeface="微软雅黑" panose="020B0503020204020204" pitchFamily="34" charset="-122"/>
                    <a:ea typeface="微软雅黑" panose="020B0503020204020204" pitchFamily="34" charset="-122"/>
                  </a:rPr>
                  <a:t>下诺夫哥罗德体育场，下诺夫哥罗德</a:t>
                </a:r>
              </a:p>
              <a:p>
                <a:pPr>
                  <a:lnSpc>
                    <a:spcPct val="150000"/>
                  </a:lnSpc>
                </a:pPr>
                <a:endParaRPr lang="en-US" altLang="zh-CN" sz="1600" dirty="0">
                  <a:solidFill>
                    <a:srgbClr val="0B3F01"/>
                  </a:solidFill>
                  <a:latin typeface="微软雅黑" panose="020B0503020204020204" pitchFamily="34" charset="-122"/>
                  <a:ea typeface="微软雅黑" panose="020B0503020204020204" pitchFamily="34" charset="-122"/>
                </a:endParaRPr>
              </a:p>
            </p:txBody>
          </p:sp>
          <p:sp>
            <p:nvSpPr>
              <p:cNvPr id="48" name="îṡļîḍé">
                <a:extLst>
                  <a:ext uri="{FF2B5EF4-FFF2-40B4-BE49-F238E27FC236}">
                    <a16:creationId xmlns="" xmlns:a16="http://schemas.microsoft.com/office/drawing/2014/main" id="{2AEE4FD1-110F-48EA-929D-C61B8B3A4052}"/>
                  </a:ext>
                </a:extLst>
              </p:cNvPr>
              <p:cNvSpPr/>
              <p:nvPr/>
            </p:nvSpPr>
            <p:spPr bwMode="auto">
              <a:xfrm>
                <a:off x="1152750" y="2561363"/>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rgbClr val="0B3F01"/>
                    </a:solidFill>
                    <a:latin typeface="微软雅黑" panose="020B0503020204020204" pitchFamily="34" charset="-122"/>
                    <a:ea typeface="微软雅黑" panose="020B0503020204020204" pitchFamily="34" charset="-122"/>
                  </a:rPr>
                  <a:t>49</a:t>
                </a:r>
                <a:r>
                  <a:rPr lang="zh-CN" altLang="en-US" sz="2000" b="1" dirty="0">
                    <a:solidFill>
                      <a:srgbClr val="0B3F01"/>
                    </a:solidFill>
                    <a:latin typeface="微软雅黑" panose="020B0503020204020204" pitchFamily="34" charset="-122"/>
                    <a:ea typeface="微软雅黑" panose="020B0503020204020204" pitchFamily="34" charset="-122"/>
                  </a:rPr>
                  <a:t>场胜者：</a:t>
                </a:r>
                <a:r>
                  <a:rPr lang="en-US" altLang="zh-CN" sz="2000" b="1" dirty="0">
                    <a:solidFill>
                      <a:srgbClr val="0B3F01"/>
                    </a:solidFill>
                    <a:latin typeface="微软雅黑" panose="020B0503020204020204" pitchFamily="34" charset="-122"/>
                    <a:ea typeface="微软雅黑" panose="020B0503020204020204" pitchFamily="34" charset="-122"/>
                  </a:rPr>
                  <a:t>50</a:t>
                </a:r>
                <a:r>
                  <a:rPr lang="zh-CN" altLang="en-US" sz="2000" b="1" dirty="0">
                    <a:solidFill>
                      <a:srgbClr val="0B3F01"/>
                    </a:solidFill>
                    <a:latin typeface="微软雅黑" panose="020B0503020204020204" pitchFamily="34" charset="-122"/>
                    <a:ea typeface="微软雅黑" panose="020B0503020204020204" pitchFamily="34" charset="-122"/>
                  </a:rPr>
                  <a:t>场胜者</a:t>
                </a:r>
                <a:endParaRPr lang="en-US" altLang="zh-CN" sz="2000" b="1" dirty="0">
                  <a:solidFill>
                    <a:srgbClr val="0B3F01"/>
                  </a:solidFill>
                  <a:latin typeface="微软雅黑" panose="020B0503020204020204" pitchFamily="34" charset="-122"/>
                  <a:ea typeface="微软雅黑" panose="020B0503020204020204" pitchFamily="34" charset="-122"/>
                </a:endParaRPr>
              </a:p>
            </p:txBody>
          </p:sp>
          <p:sp>
            <p:nvSpPr>
              <p:cNvPr id="52" name="íṩľîďè">
                <a:extLst>
                  <a:ext uri="{FF2B5EF4-FFF2-40B4-BE49-F238E27FC236}">
                    <a16:creationId xmlns="" xmlns:a16="http://schemas.microsoft.com/office/drawing/2014/main" id="{BF2AA008-2A5D-478A-B435-396CCB5FBA86}"/>
                  </a:ext>
                </a:extLst>
              </p:cNvPr>
              <p:cNvSpPr txBox="1"/>
              <p:nvPr/>
            </p:nvSpPr>
            <p:spPr bwMode="auto">
              <a:xfrm>
                <a:off x="4856941" y="2714923"/>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rgbClr val="0B3F01"/>
                    </a:solidFill>
                    <a:latin typeface="微软雅黑" panose="020B0503020204020204" pitchFamily="34" charset="-122"/>
                    <a:ea typeface="微软雅黑" panose="020B0503020204020204" pitchFamily="34" charset="-122"/>
                  </a:rPr>
                  <a:t>2018</a:t>
                </a:r>
                <a:r>
                  <a:rPr lang="zh-CN" altLang="en-US" sz="1600" dirty="0">
                    <a:solidFill>
                      <a:srgbClr val="0B3F01"/>
                    </a:solidFill>
                    <a:latin typeface="微软雅黑" panose="020B0503020204020204" pitchFamily="34" charset="-122"/>
                    <a:ea typeface="微软雅黑" panose="020B0503020204020204" pitchFamily="34" charset="-122"/>
                  </a:rPr>
                  <a:t>年</a:t>
                </a:r>
                <a:r>
                  <a:rPr lang="en-US" altLang="zh-CN" sz="1600" dirty="0">
                    <a:solidFill>
                      <a:srgbClr val="0B3F01"/>
                    </a:solidFill>
                    <a:latin typeface="微软雅黑" panose="020B0503020204020204" pitchFamily="34" charset="-122"/>
                    <a:ea typeface="微软雅黑" panose="020B0503020204020204" pitchFamily="34" charset="-122"/>
                  </a:rPr>
                  <a:t>7</a:t>
                </a:r>
                <a:r>
                  <a:rPr lang="zh-CN" altLang="en-US" sz="1600" dirty="0">
                    <a:solidFill>
                      <a:srgbClr val="0B3F01"/>
                    </a:solidFill>
                    <a:latin typeface="微软雅黑" panose="020B0503020204020204" pitchFamily="34" charset="-122"/>
                    <a:ea typeface="微软雅黑" panose="020B0503020204020204" pitchFamily="34" charset="-122"/>
                  </a:rPr>
                  <a:t>月</a:t>
                </a:r>
                <a:r>
                  <a:rPr lang="en-US" altLang="zh-CN" sz="1600" dirty="0">
                    <a:solidFill>
                      <a:srgbClr val="0B3F01"/>
                    </a:solidFill>
                    <a:latin typeface="微软雅黑" panose="020B0503020204020204" pitchFamily="34" charset="-122"/>
                    <a:ea typeface="微软雅黑" panose="020B0503020204020204" pitchFamily="34" charset="-122"/>
                  </a:rPr>
                  <a:t>6</a:t>
                </a:r>
                <a:r>
                  <a:rPr lang="zh-CN" altLang="en-US" sz="1600" dirty="0">
                    <a:solidFill>
                      <a:srgbClr val="0B3F01"/>
                    </a:solidFill>
                    <a:latin typeface="微软雅黑" panose="020B0503020204020204" pitchFamily="34" charset="-122"/>
                    <a:ea typeface="微软雅黑" panose="020B0503020204020204" pitchFamily="34" charset="-122"/>
                  </a:rPr>
                  <a:t>日</a:t>
                </a:r>
                <a:r>
                  <a:rPr lang="en-US" altLang="zh-CN" sz="1600" dirty="0">
                    <a:solidFill>
                      <a:srgbClr val="0B3F01"/>
                    </a:solidFill>
                    <a:latin typeface="微软雅黑" panose="020B0503020204020204" pitchFamily="34" charset="-122"/>
                    <a:ea typeface="微软雅黑" panose="020B0503020204020204" pitchFamily="34" charset="-122"/>
                  </a:rPr>
                  <a:t>22:00</a:t>
                </a:r>
              </a:p>
            </p:txBody>
          </p:sp>
        </p:grpSp>
        <p:grpSp>
          <p:nvGrpSpPr>
            <p:cNvPr id="58" name="组合 57"/>
            <p:cNvGrpSpPr/>
            <p:nvPr/>
          </p:nvGrpSpPr>
          <p:grpSpPr>
            <a:xfrm>
              <a:off x="1152750" y="3273821"/>
              <a:ext cx="10715399" cy="720000"/>
              <a:chOff x="1152750" y="3288725"/>
              <a:chExt cx="10715399" cy="720000"/>
            </a:xfrm>
          </p:grpSpPr>
          <p:sp>
            <p:nvSpPr>
              <p:cNvPr id="19" name="iṧľîdè">
                <a:extLst>
                  <a:ext uri="{FF2B5EF4-FFF2-40B4-BE49-F238E27FC236}">
                    <a16:creationId xmlns="" xmlns:a16="http://schemas.microsoft.com/office/drawing/2014/main" id="{8CEE9D2F-8024-4B45-B665-B3DAC3918654}"/>
                  </a:ext>
                </a:extLst>
              </p:cNvPr>
              <p:cNvSpPr/>
              <p:nvPr/>
            </p:nvSpPr>
            <p:spPr bwMode="auto">
              <a:xfrm>
                <a:off x="7685864" y="3386300"/>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zh-CN" altLang="en-US" sz="1600" dirty="0">
                    <a:solidFill>
                      <a:srgbClr val="0B3F01"/>
                    </a:solidFill>
                    <a:latin typeface="微软雅黑" panose="020B0503020204020204" pitchFamily="34" charset="-122"/>
                    <a:ea typeface="微软雅黑" panose="020B0503020204020204" pitchFamily="34" charset="-122"/>
                  </a:rPr>
                  <a:t>菲什特奥林匹克体育场，索契</a:t>
                </a:r>
              </a:p>
            </p:txBody>
          </p:sp>
          <p:sp>
            <p:nvSpPr>
              <p:cNvPr id="50" name="iṧľîdè">
                <a:extLst>
                  <a:ext uri="{FF2B5EF4-FFF2-40B4-BE49-F238E27FC236}">
                    <a16:creationId xmlns="" xmlns:a16="http://schemas.microsoft.com/office/drawing/2014/main" id="{8CEE9D2F-8024-4B45-B665-B3DAC3918654}"/>
                  </a:ext>
                </a:extLst>
              </p:cNvPr>
              <p:cNvSpPr/>
              <p:nvPr/>
            </p:nvSpPr>
            <p:spPr bwMode="auto">
              <a:xfrm>
                <a:off x="1152750" y="3288725"/>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rgbClr val="0B3F01"/>
                    </a:solidFill>
                    <a:latin typeface="微软雅黑" panose="020B0503020204020204" pitchFamily="34" charset="-122"/>
                    <a:ea typeface="微软雅黑" panose="020B0503020204020204" pitchFamily="34" charset="-122"/>
                  </a:rPr>
                  <a:t>51</a:t>
                </a:r>
                <a:r>
                  <a:rPr lang="zh-CN" altLang="en-US" sz="2000" b="1" dirty="0">
                    <a:solidFill>
                      <a:srgbClr val="0B3F01"/>
                    </a:solidFill>
                    <a:latin typeface="微软雅黑" panose="020B0503020204020204" pitchFamily="34" charset="-122"/>
                    <a:ea typeface="微软雅黑" panose="020B0503020204020204" pitchFamily="34" charset="-122"/>
                  </a:rPr>
                  <a:t>场胜者：</a:t>
                </a:r>
                <a:r>
                  <a:rPr lang="en-US" altLang="zh-CN" sz="2000" b="1" dirty="0">
                    <a:solidFill>
                      <a:srgbClr val="0B3F01"/>
                    </a:solidFill>
                    <a:latin typeface="微软雅黑" panose="020B0503020204020204" pitchFamily="34" charset="-122"/>
                    <a:ea typeface="微软雅黑" panose="020B0503020204020204" pitchFamily="34" charset="-122"/>
                  </a:rPr>
                  <a:t>52</a:t>
                </a:r>
                <a:r>
                  <a:rPr lang="zh-CN" altLang="en-US" sz="2000" b="1" dirty="0">
                    <a:solidFill>
                      <a:srgbClr val="0B3F01"/>
                    </a:solidFill>
                    <a:latin typeface="微软雅黑" panose="020B0503020204020204" pitchFamily="34" charset="-122"/>
                    <a:ea typeface="微软雅黑" panose="020B0503020204020204" pitchFamily="34" charset="-122"/>
                  </a:rPr>
                  <a:t>场胜者</a:t>
                </a:r>
              </a:p>
            </p:txBody>
          </p:sp>
          <p:sp>
            <p:nvSpPr>
              <p:cNvPr id="53" name="ïŝ1iḍe">
                <a:extLst>
                  <a:ext uri="{FF2B5EF4-FFF2-40B4-BE49-F238E27FC236}">
                    <a16:creationId xmlns="" xmlns:a16="http://schemas.microsoft.com/office/drawing/2014/main" id="{A9BFB64A-05D5-418C-A131-B888827544A1}"/>
                  </a:ext>
                </a:extLst>
              </p:cNvPr>
              <p:cNvSpPr txBox="1"/>
              <p:nvPr/>
            </p:nvSpPr>
            <p:spPr bwMode="auto">
              <a:xfrm>
                <a:off x="4856941" y="3442285"/>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rgbClr val="0B3F01"/>
                    </a:solidFill>
                    <a:latin typeface="微软雅黑" panose="020B0503020204020204" pitchFamily="34" charset="-122"/>
                    <a:ea typeface="微软雅黑" panose="020B0503020204020204" pitchFamily="34" charset="-122"/>
                  </a:rPr>
                  <a:t>2018</a:t>
                </a:r>
                <a:r>
                  <a:rPr lang="zh-CN" altLang="en-US" sz="1600" dirty="0">
                    <a:solidFill>
                      <a:srgbClr val="0B3F01"/>
                    </a:solidFill>
                    <a:latin typeface="微软雅黑" panose="020B0503020204020204" pitchFamily="34" charset="-122"/>
                    <a:ea typeface="微软雅黑" panose="020B0503020204020204" pitchFamily="34" charset="-122"/>
                  </a:rPr>
                  <a:t>年</a:t>
                </a:r>
                <a:r>
                  <a:rPr lang="en-US" altLang="zh-CN" sz="1600" dirty="0">
                    <a:solidFill>
                      <a:srgbClr val="0B3F01"/>
                    </a:solidFill>
                    <a:latin typeface="微软雅黑" panose="020B0503020204020204" pitchFamily="34" charset="-122"/>
                    <a:ea typeface="微软雅黑" panose="020B0503020204020204" pitchFamily="34" charset="-122"/>
                  </a:rPr>
                  <a:t>7</a:t>
                </a:r>
                <a:r>
                  <a:rPr lang="zh-CN" altLang="en-US" sz="1600" dirty="0">
                    <a:solidFill>
                      <a:srgbClr val="0B3F01"/>
                    </a:solidFill>
                    <a:latin typeface="微软雅黑" panose="020B0503020204020204" pitchFamily="34" charset="-122"/>
                    <a:ea typeface="微软雅黑" panose="020B0503020204020204" pitchFamily="34" charset="-122"/>
                  </a:rPr>
                  <a:t>月</a:t>
                </a:r>
                <a:r>
                  <a:rPr lang="en-US" altLang="zh-CN" sz="1600" dirty="0">
                    <a:solidFill>
                      <a:srgbClr val="0B3F01"/>
                    </a:solidFill>
                    <a:latin typeface="微软雅黑" panose="020B0503020204020204" pitchFamily="34" charset="-122"/>
                    <a:ea typeface="微软雅黑" panose="020B0503020204020204" pitchFamily="34" charset="-122"/>
                  </a:rPr>
                  <a:t>7</a:t>
                </a:r>
                <a:r>
                  <a:rPr lang="zh-CN" altLang="en-US" sz="1600" dirty="0">
                    <a:solidFill>
                      <a:srgbClr val="0B3F01"/>
                    </a:solidFill>
                    <a:latin typeface="微软雅黑" panose="020B0503020204020204" pitchFamily="34" charset="-122"/>
                    <a:ea typeface="微软雅黑" panose="020B0503020204020204" pitchFamily="34" charset="-122"/>
                  </a:rPr>
                  <a:t>日</a:t>
                </a:r>
                <a:r>
                  <a:rPr lang="en-US" altLang="zh-CN" sz="1600" dirty="0">
                    <a:solidFill>
                      <a:srgbClr val="0B3F01"/>
                    </a:solidFill>
                    <a:latin typeface="微软雅黑" panose="020B0503020204020204" pitchFamily="34" charset="-122"/>
                    <a:ea typeface="微软雅黑" panose="020B0503020204020204" pitchFamily="34" charset="-122"/>
                  </a:rPr>
                  <a:t>02:00</a:t>
                </a:r>
              </a:p>
            </p:txBody>
          </p:sp>
        </p:grpSp>
        <p:grpSp>
          <p:nvGrpSpPr>
            <p:cNvPr id="59" name="组合 58"/>
            <p:cNvGrpSpPr/>
            <p:nvPr/>
          </p:nvGrpSpPr>
          <p:grpSpPr>
            <a:xfrm>
              <a:off x="1152750" y="3986279"/>
              <a:ext cx="10715399" cy="720000"/>
              <a:chOff x="1152750" y="4016087"/>
              <a:chExt cx="10715399" cy="720000"/>
            </a:xfrm>
          </p:grpSpPr>
          <p:sp>
            <p:nvSpPr>
              <p:cNvPr id="28" name="íṧ1ïḓe">
                <a:extLst>
                  <a:ext uri="{FF2B5EF4-FFF2-40B4-BE49-F238E27FC236}">
                    <a16:creationId xmlns="" xmlns:a16="http://schemas.microsoft.com/office/drawing/2014/main" id="{8DA42613-2806-455E-B141-18DAAA891E98}"/>
                  </a:ext>
                </a:extLst>
              </p:cNvPr>
              <p:cNvSpPr/>
              <p:nvPr/>
            </p:nvSpPr>
            <p:spPr bwMode="auto">
              <a:xfrm>
                <a:off x="7685864" y="4113662"/>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zh-CN" altLang="en-US" sz="1600" dirty="0">
                    <a:solidFill>
                      <a:srgbClr val="0B3F01"/>
                    </a:solidFill>
                    <a:latin typeface="微软雅黑" panose="020B0503020204020204" pitchFamily="34" charset="-122"/>
                    <a:ea typeface="微软雅黑" panose="020B0503020204020204" pitchFamily="34" charset="-122"/>
                  </a:rPr>
                  <a:t>喀山竞技场，喀山</a:t>
                </a:r>
              </a:p>
            </p:txBody>
          </p:sp>
          <p:sp>
            <p:nvSpPr>
              <p:cNvPr id="49" name="íṧ1ïḓe">
                <a:extLst>
                  <a:ext uri="{FF2B5EF4-FFF2-40B4-BE49-F238E27FC236}">
                    <a16:creationId xmlns="" xmlns:a16="http://schemas.microsoft.com/office/drawing/2014/main" id="{8DA42613-2806-455E-B141-18DAAA891E98}"/>
                  </a:ext>
                </a:extLst>
              </p:cNvPr>
              <p:cNvSpPr/>
              <p:nvPr/>
            </p:nvSpPr>
            <p:spPr bwMode="auto">
              <a:xfrm>
                <a:off x="1152750" y="4016087"/>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rgbClr val="0B3F01"/>
                    </a:solidFill>
                    <a:latin typeface="微软雅黑" panose="020B0503020204020204" pitchFamily="34" charset="-122"/>
                    <a:ea typeface="微软雅黑" panose="020B0503020204020204" pitchFamily="34" charset="-122"/>
                  </a:rPr>
                  <a:t>53</a:t>
                </a:r>
                <a:r>
                  <a:rPr lang="zh-CN" altLang="en-US" sz="2000" b="1" dirty="0">
                    <a:solidFill>
                      <a:srgbClr val="0B3F01"/>
                    </a:solidFill>
                    <a:latin typeface="微软雅黑" panose="020B0503020204020204" pitchFamily="34" charset="-122"/>
                    <a:ea typeface="微软雅黑" panose="020B0503020204020204" pitchFamily="34" charset="-122"/>
                  </a:rPr>
                  <a:t>场胜者：</a:t>
                </a:r>
                <a:r>
                  <a:rPr lang="en-US" altLang="zh-CN" sz="2000" b="1" dirty="0">
                    <a:solidFill>
                      <a:srgbClr val="0B3F01"/>
                    </a:solidFill>
                    <a:latin typeface="微软雅黑" panose="020B0503020204020204" pitchFamily="34" charset="-122"/>
                    <a:ea typeface="微软雅黑" panose="020B0503020204020204" pitchFamily="34" charset="-122"/>
                  </a:rPr>
                  <a:t>54</a:t>
                </a:r>
                <a:r>
                  <a:rPr lang="zh-CN" altLang="en-US" sz="2000" b="1" dirty="0">
                    <a:solidFill>
                      <a:srgbClr val="0B3F01"/>
                    </a:solidFill>
                    <a:latin typeface="微软雅黑" panose="020B0503020204020204" pitchFamily="34" charset="-122"/>
                    <a:ea typeface="微软雅黑" panose="020B0503020204020204" pitchFamily="34" charset="-122"/>
                  </a:rPr>
                  <a:t>场胜者</a:t>
                </a:r>
              </a:p>
            </p:txBody>
          </p:sp>
          <p:sp>
            <p:nvSpPr>
              <p:cNvPr id="54" name="íSļíḍe">
                <a:extLst>
                  <a:ext uri="{FF2B5EF4-FFF2-40B4-BE49-F238E27FC236}">
                    <a16:creationId xmlns="" xmlns:a16="http://schemas.microsoft.com/office/drawing/2014/main" id="{166E290C-05C3-4835-BF8B-6AD934821823}"/>
                  </a:ext>
                </a:extLst>
              </p:cNvPr>
              <p:cNvSpPr txBox="1"/>
              <p:nvPr/>
            </p:nvSpPr>
            <p:spPr bwMode="auto">
              <a:xfrm>
                <a:off x="4856941" y="4169647"/>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rgbClr val="0B3F01"/>
                    </a:solidFill>
                    <a:latin typeface="微软雅黑" panose="020B0503020204020204" pitchFamily="34" charset="-122"/>
                    <a:ea typeface="微软雅黑" panose="020B0503020204020204" pitchFamily="34" charset="-122"/>
                  </a:rPr>
                  <a:t>2018</a:t>
                </a:r>
                <a:r>
                  <a:rPr lang="zh-CN" altLang="en-US" sz="1600" dirty="0">
                    <a:solidFill>
                      <a:srgbClr val="0B3F01"/>
                    </a:solidFill>
                    <a:latin typeface="微软雅黑" panose="020B0503020204020204" pitchFamily="34" charset="-122"/>
                    <a:ea typeface="微软雅黑" panose="020B0503020204020204" pitchFamily="34" charset="-122"/>
                  </a:rPr>
                  <a:t>年</a:t>
                </a:r>
                <a:r>
                  <a:rPr lang="en-US" altLang="zh-CN" sz="1600" dirty="0">
                    <a:solidFill>
                      <a:srgbClr val="0B3F01"/>
                    </a:solidFill>
                    <a:latin typeface="微软雅黑" panose="020B0503020204020204" pitchFamily="34" charset="-122"/>
                    <a:ea typeface="微软雅黑" panose="020B0503020204020204" pitchFamily="34" charset="-122"/>
                  </a:rPr>
                  <a:t>7</a:t>
                </a:r>
                <a:r>
                  <a:rPr lang="zh-CN" altLang="en-US" sz="1600" dirty="0">
                    <a:solidFill>
                      <a:srgbClr val="0B3F01"/>
                    </a:solidFill>
                    <a:latin typeface="微软雅黑" panose="020B0503020204020204" pitchFamily="34" charset="-122"/>
                    <a:ea typeface="微软雅黑" panose="020B0503020204020204" pitchFamily="34" charset="-122"/>
                  </a:rPr>
                  <a:t>月</a:t>
                </a:r>
                <a:r>
                  <a:rPr lang="en-US" altLang="zh-CN" sz="1600" dirty="0">
                    <a:solidFill>
                      <a:srgbClr val="0B3F01"/>
                    </a:solidFill>
                    <a:latin typeface="微软雅黑" panose="020B0503020204020204" pitchFamily="34" charset="-122"/>
                    <a:ea typeface="微软雅黑" panose="020B0503020204020204" pitchFamily="34" charset="-122"/>
                  </a:rPr>
                  <a:t>7</a:t>
                </a:r>
                <a:r>
                  <a:rPr lang="zh-CN" altLang="en-US" sz="1600" dirty="0">
                    <a:solidFill>
                      <a:srgbClr val="0B3F01"/>
                    </a:solidFill>
                    <a:latin typeface="微软雅黑" panose="020B0503020204020204" pitchFamily="34" charset="-122"/>
                    <a:ea typeface="微软雅黑" panose="020B0503020204020204" pitchFamily="34" charset="-122"/>
                  </a:rPr>
                  <a:t>日</a:t>
                </a:r>
                <a:r>
                  <a:rPr lang="en-US" altLang="zh-CN" sz="1600" dirty="0">
                    <a:solidFill>
                      <a:srgbClr val="0B3F01"/>
                    </a:solidFill>
                    <a:latin typeface="微软雅黑" panose="020B0503020204020204" pitchFamily="34" charset="-122"/>
                    <a:ea typeface="微软雅黑" panose="020B0503020204020204" pitchFamily="34" charset="-122"/>
                  </a:rPr>
                  <a:t>22:00</a:t>
                </a:r>
              </a:p>
            </p:txBody>
          </p:sp>
        </p:grpSp>
        <p:grpSp>
          <p:nvGrpSpPr>
            <p:cNvPr id="60" name="组合 59"/>
            <p:cNvGrpSpPr/>
            <p:nvPr/>
          </p:nvGrpSpPr>
          <p:grpSpPr>
            <a:xfrm>
              <a:off x="1152750" y="4698737"/>
              <a:ext cx="10715399" cy="720000"/>
              <a:chOff x="1152750" y="4743450"/>
              <a:chExt cx="10715399" cy="720000"/>
            </a:xfrm>
          </p:grpSpPr>
          <p:sp>
            <p:nvSpPr>
              <p:cNvPr id="10" name="ïşḷïďè">
                <a:extLst>
                  <a:ext uri="{FF2B5EF4-FFF2-40B4-BE49-F238E27FC236}">
                    <a16:creationId xmlns="" xmlns:a16="http://schemas.microsoft.com/office/drawing/2014/main" id="{1E50C9FD-DF93-425D-B7CB-F9FFC6A4EF4E}"/>
                  </a:ext>
                </a:extLst>
              </p:cNvPr>
              <p:cNvSpPr/>
              <p:nvPr/>
            </p:nvSpPr>
            <p:spPr bwMode="auto">
              <a:xfrm>
                <a:off x="7685864" y="4841025"/>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50000"/>
                  </a:lnSpc>
                </a:pPr>
                <a:r>
                  <a:rPr lang="zh-CN" altLang="en-US" sz="1600" dirty="0">
                    <a:solidFill>
                      <a:srgbClr val="0B3F01"/>
                    </a:solidFill>
                    <a:latin typeface="微软雅黑" panose="020B0503020204020204" pitchFamily="34" charset="-122"/>
                    <a:ea typeface="微软雅黑" panose="020B0503020204020204" pitchFamily="34" charset="-122"/>
                  </a:rPr>
                  <a:t>萨马拉竞技场，萨马拉</a:t>
                </a:r>
              </a:p>
            </p:txBody>
          </p:sp>
          <p:sp>
            <p:nvSpPr>
              <p:cNvPr id="51" name="ïşḷïďè">
                <a:extLst>
                  <a:ext uri="{FF2B5EF4-FFF2-40B4-BE49-F238E27FC236}">
                    <a16:creationId xmlns="" xmlns:a16="http://schemas.microsoft.com/office/drawing/2014/main" id="{1E50C9FD-DF93-425D-B7CB-F9FFC6A4EF4E}"/>
                  </a:ext>
                </a:extLst>
              </p:cNvPr>
              <p:cNvSpPr/>
              <p:nvPr/>
            </p:nvSpPr>
            <p:spPr bwMode="auto">
              <a:xfrm>
                <a:off x="1152750" y="4743450"/>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rgbClr val="0B3F01"/>
                    </a:solidFill>
                    <a:latin typeface="微软雅黑" panose="020B0503020204020204" pitchFamily="34" charset="-122"/>
                    <a:ea typeface="微软雅黑" panose="020B0503020204020204" pitchFamily="34" charset="-122"/>
                  </a:rPr>
                  <a:t>55</a:t>
                </a:r>
                <a:r>
                  <a:rPr lang="zh-CN" altLang="en-US" sz="2000" b="1" dirty="0">
                    <a:solidFill>
                      <a:srgbClr val="0B3F01"/>
                    </a:solidFill>
                    <a:latin typeface="微软雅黑" panose="020B0503020204020204" pitchFamily="34" charset="-122"/>
                    <a:ea typeface="微软雅黑" panose="020B0503020204020204" pitchFamily="34" charset="-122"/>
                  </a:rPr>
                  <a:t>场胜者：</a:t>
                </a:r>
                <a:r>
                  <a:rPr lang="en-US" altLang="zh-CN" sz="2000" b="1" dirty="0">
                    <a:solidFill>
                      <a:srgbClr val="0B3F01"/>
                    </a:solidFill>
                    <a:latin typeface="微软雅黑" panose="020B0503020204020204" pitchFamily="34" charset="-122"/>
                    <a:ea typeface="微软雅黑" panose="020B0503020204020204" pitchFamily="34" charset="-122"/>
                  </a:rPr>
                  <a:t>56</a:t>
                </a:r>
                <a:r>
                  <a:rPr lang="zh-CN" altLang="en-US" sz="2000" b="1" dirty="0">
                    <a:solidFill>
                      <a:srgbClr val="0B3F01"/>
                    </a:solidFill>
                    <a:latin typeface="微软雅黑" panose="020B0503020204020204" pitchFamily="34" charset="-122"/>
                    <a:ea typeface="微软雅黑" panose="020B0503020204020204" pitchFamily="34" charset="-122"/>
                  </a:rPr>
                  <a:t>场胜者</a:t>
                </a:r>
              </a:p>
            </p:txBody>
          </p:sp>
          <p:sp>
            <p:nvSpPr>
              <p:cNvPr id="55" name="ïṧlíḍé">
                <a:extLst>
                  <a:ext uri="{FF2B5EF4-FFF2-40B4-BE49-F238E27FC236}">
                    <a16:creationId xmlns="" xmlns:a16="http://schemas.microsoft.com/office/drawing/2014/main" id="{10751B68-F5BA-4877-81D0-4FA5DE24B084}"/>
                  </a:ext>
                </a:extLst>
              </p:cNvPr>
              <p:cNvSpPr txBox="1"/>
              <p:nvPr/>
            </p:nvSpPr>
            <p:spPr bwMode="auto">
              <a:xfrm>
                <a:off x="4856941" y="4897010"/>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rgbClr val="0B3F01"/>
                    </a:solidFill>
                    <a:latin typeface="微软雅黑" panose="020B0503020204020204" pitchFamily="34" charset="-122"/>
                    <a:ea typeface="微软雅黑" panose="020B0503020204020204" pitchFamily="34" charset="-122"/>
                  </a:rPr>
                  <a:t>2018</a:t>
                </a:r>
                <a:r>
                  <a:rPr lang="zh-CN" altLang="en-US" sz="1600" dirty="0">
                    <a:solidFill>
                      <a:srgbClr val="0B3F01"/>
                    </a:solidFill>
                    <a:latin typeface="微软雅黑" panose="020B0503020204020204" pitchFamily="34" charset="-122"/>
                    <a:ea typeface="微软雅黑" panose="020B0503020204020204" pitchFamily="34" charset="-122"/>
                  </a:rPr>
                  <a:t>年</a:t>
                </a:r>
                <a:r>
                  <a:rPr lang="en-US" altLang="zh-CN" sz="1600" dirty="0">
                    <a:solidFill>
                      <a:srgbClr val="0B3F01"/>
                    </a:solidFill>
                    <a:latin typeface="微软雅黑" panose="020B0503020204020204" pitchFamily="34" charset="-122"/>
                    <a:ea typeface="微软雅黑" panose="020B0503020204020204" pitchFamily="34" charset="-122"/>
                  </a:rPr>
                  <a:t>7</a:t>
                </a:r>
                <a:r>
                  <a:rPr lang="zh-CN" altLang="en-US" sz="1600" dirty="0">
                    <a:solidFill>
                      <a:srgbClr val="0B3F01"/>
                    </a:solidFill>
                    <a:latin typeface="微软雅黑" panose="020B0503020204020204" pitchFamily="34" charset="-122"/>
                    <a:ea typeface="微软雅黑" panose="020B0503020204020204" pitchFamily="34" charset="-122"/>
                  </a:rPr>
                  <a:t>月</a:t>
                </a:r>
                <a:r>
                  <a:rPr lang="en-US" altLang="zh-CN" sz="1600" dirty="0">
                    <a:solidFill>
                      <a:srgbClr val="0B3F01"/>
                    </a:solidFill>
                    <a:latin typeface="微软雅黑" panose="020B0503020204020204" pitchFamily="34" charset="-122"/>
                    <a:ea typeface="微软雅黑" panose="020B0503020204020204" pitchFamily="34" charset="-122"/>
                  </a:rPr>
                  <a:t>8</a:t>
                </a:r>
                <a:r>
                  <a:rPr lang="zh-CN" altLang="en-US" sz="1600" dirty="0">
                    <a:solidFill>
                      <a:srgbClr val="0B3F01"/>
                    </a:solidFill>
                    <a:latin typeface="微软雅黑" panose="020B0503020204020204" pitchFamily="34" charset="-122"/>
                    <a:ea typeface="微软雅黑" panose="020B0503020204020204" pitchFamily="34" charset="-122"/>
                  </a:rPr>
                  <a:t>日</a:t>
                </a:r>
                <a:r>
                  <a:rPr lang="en-US" altLang="zh-CN" sz="1600" dirty="0">
                    <a:solidFill>
                      <a:srgbClr val="0B3F01"/>
                    </a:solidFill>
                    <a:latin typeface="微软雅黑" panose="020B0503020204020204" pitchFamily="34" charset="-122"/>
                    <a:ea typeface="微软雅黑" panose="020B0503020204020204" pitchFamily="34" charset="-122"/>
                  </a:rPr>
                  <a:t>02:00</a:t>
                </a:r>
              </a:p>
            </p:txBody>
          </p:sp>
        </p:grpSp>
        <p:cxnSp>
          <p:nvCxnSpPr>
            <p:cNvPr id="56" name="直接连接符 55"/>
            <p:cNvCxnSpPr/>
            <p:nvPr/>
          </p:nvCxnSpPr>
          <p:spPr>
            <a:xfrm>
              <a:off x="2910449" y="3277592"/>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2910449" y="3990050"/>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2910449" y="4702508"/>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2910449" y="5414963"/>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468142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wipe(up)">
                                      <p:cBhvr>
                                        <p:cTn id="1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赛事进程</a:t>
            </a:r>
          </a:p>
        </p:txBody>
      </p:sp>
      <p:grpSp>
        <p:nvGrpSpPr>
          <p:cNvPr id="29" name="组合 28"/>
          <p:cNvGrpSpPr/>
          <p:nvPr/>
        </p:nvGrpSpPr>
        <p:grpSpPr>
          <a:xfrm>
            <a:off x="1017900" y="1638300"/>
            <a:ext cx="5040000" cy="4320000"/>
            <a:chOff x="1017900" y="1638300"/>
            <a:chExt cx="5040000" cy="4320000"/>
          </a:xfrm>
        </p:grpSpPr>
        <p:sp>
          <p:nvSpPr>
            <p:cNvPr id="26" name="矩形 25"/>
            <p:cNvSpPr/>
            <p:nvPr/>
          </p:nvSpPr>
          <p:spPr>
            <a:xfrm>
              <a:off x="1017900" y="1638300"/>
              <a:ext cx="5040000" cy="4320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781172" y="3587234"/>
              <a:ext cx="1620054" cy="400110"/>
            </a:xfrm>
            <a:prstGeom prst="rect">
              <a:avLst/>
            </a:prstGeom>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半决赛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0" name="ïṡḷiďê">
              <a:extLst>
                <a:ext uri="{FF2B5EF4-FFF2-40B4-BE49-F238E27FC236}">
                  <a16:creationId xmlns="" xmlns:a16="http://schemas.microsoft.com/office/drawing/2014/main" id="{DCA46841-9B4B-4354-B2AD-499D5C3FED4D}"/>
                </a:ext>
              </a:extLst>
            </p:cNvPr>
            <p:cNvSpPr/>
            <p:nvPr/>
          </p:nvSpPr>
          <p:spPr bwMode="auto">
            <a:xfrm>
              <a:off x="1858169" y="2050922"/>
              <a:ext cx="3466061"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a:lnSpc>
                  <a:spcPct val="150000"/>
                </a:lnSpc>
              </a:pP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11</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02:00</a:t>
              </a:r>
            </a:p>
            <a:p>
              <a:pPr algn="ctr">
                <a:lnSpc>
                  <a:spcPct val="150000"/>
                </a:lnSpc>
              </a:pPr>
              <a:r>
                <a:rPr lang="en-US" altLang="zh-CN" sz="1600" dirty="0">
                  <a:latin typeface="微软雅黑" panose="020B0503020204020204" pitchFamily="34" charset="-122"/>
                  <a:ea typeface="微软雅黑" panose="020B0503020204020204" pitchFamily="34" charset="-122"/>
                </a:rPr>
                <a:t>57</a:t>
              </a:r>
              <a:r>
                <a:rPr lang="zh-CN" altLang="en-US" sz="1600" dirty="0">
                  <a:latin typeface="微软雅黑" panose="020B0503020204020204" pitchFamily="34" charset="-122"/>
                  <a:ea typeface="微软雅黑" panose="020B0503020204020204" pitchFamily="34" charset="-122"/>
                </a:rPr>
                <a:t>场胜者：</a:t>
              </a:r>
              <a:r>
                <a:rPr lang="en-US" altLang="zh-CN" sz="1600" dirty="0">
                  <a:latin typeface="微软雅黑" panose="020B0503020204020204" pitchFamily="34" charset="-122"/>
                  <a:ea typeface="微软雅黑" panose="020B0503020204020204" pitchFamily="34" charset="-122"/>
                </a:rPr>
                <a:t>58</a:t>
              </a:r>
              <a:r>
                <a:rPr lang="zh-CN" altLang="en-US" sz="1600" dirty="0">
                  <a:latin typeface="微软雅黑" panose="020B0503020204020204" pitchFamily="34" charset="-122"/>
                  <a:ea typeface="微软雅黑" panose="020B0503020204020204" pitchFamily="34" charset="-122"/>
                </a:rPr>
                <a:t>场胜者</a:t>
              </a:r>
            </a:p>
            <a:p>
              <a:pPr algn="ctr">
                <a:lnSpc>
                  <a:spcPct val="150000"/>
                </a:lnSpc>
              </a:pPr>
              <a:r>
                <a:rPr lang="zh-CN" altLang="en-US" sz="1600" dirty="0">
                  <a:latin typeface="微软雅黑" panose="020B0503020204020204" pitchFamily="34" charset="-122"/>
                  <a:ea typeface="微软雅黑" panose="020B0503020204020204" pitchFamily="34" charset="-122"/>
                </a:rPr>
                <a:t>圣彼得堡体育场，圣彼得堡</a:t>
              </a:r>
            </a:p>
          </p:txBody>
        </p:sp>
        <p:sp>
          <p:nvSpPr>
            <p:cNvPr id="31" name="îśḻïḋe">
              <a:extLst>
                <a:ext uri="{FF2B5EF4-FFF2-40B4-BE49-F238E27FC236}">
                  <a16:creationId xmlns="" xmlns:a16="http://schemas.microsoft.com/office/drawing/2014/main" id="{511D0E80-F443-462A-9C8C-18AF8DFA2264}"/>
                </a:ext>
              </a:extLst>
            </p:cNvPr>
            <p:cNvSpPr/>
            <p:nvPr/>
          </p:nvSpPr>
          <p:spPr bwMode="auto">
            <a:xfrm>
              <a:off x="1820069" y="4170688"/>
              <a:ext cx="3466061"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50000"/>
                </a:lnSpc>
              </a:pP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02:00</a:t>
              </a:r>
            </a:p>
            <a:p>
              <a:pPr algn="ctr">
                <a:lnSpc>
                  <a:spcPct val="150000"/>
                </a:lnSpc>
              </a:pPr>
              <a:r>
                <a:rPr lang="en-US" altLang="zh-CN" sz="1600" dirty="0">
                  <a:latin typeface="微软雅黑" panose="020B0503020204020204" pitchFamily="34" charset="-122"/>
                  <a:ea typeface="微软雅黑" panose="020B0503020204020204" pitchFamily="34" charset="-122"/>
                </a:rPr>
                <a:t>59</a:t>
              </a:r>
              <a:r>
                <a:rPr lang="zh-CN" altLang="en-US" sz="1600" dirty="0">
                  <a:latin typeface="微软雅黑" panose="020B0503020204020204" pitchFamily="34" charset="-122"/>
                  <a:ea typeface="微软雅黑" panose="020B0503020204020204" pitchFamily="34" charset="-122"/>
                </a:rPr>
                <a:t>场胜者：</a:t>
              </a:r>
              <a:r>
                <a:rPr lang="en-US" altLang="zh-CN" sz="1600" dirty="0">
                  <a:latin typeface="微软雅黑" panose="020B0503020204020204" pitchFamily="34" charset="-122"/>
                  <a:ea typeface="微软雅黑" panose="020B0503020204020204" pitchFamily="34" charset="-122"/>
                </a:rPr>
                <a:t>60</a:t>
              </a:r>
              <a:r>
                <a:rPr lang="zh-CN" altLang="en-US" sz="1600" dirty="0">
                  <a:latin typeface="微软雅黑" panose="020B0503020204020204" pitchFamily="34" charset="-122"/>
                  <a:ea typeface="微软雅黑" panose="020B0503020204020204" pitchFamily="34" charset="-122"/>
                </a:rPr>
                <a:t>场胜者</a:t>
              </a:r>
            </a:p>
            <a:p>
              <a:pPr algn="ctr">
                <a:lnSpc>
                  <a:spcPct val="150000"/>
                </a:lnSpc>
              </a:pPr>
              <a:r>
                <a:rPr lang="zh-CN" altLang="en-US" sz="1600" dirty="0">
                  <a:latin typeface="微软雅黑" panose="020B0503020204020204" pitchFamily="34" charset="-122"/>
                  <a:ea typeface="微软雅黑" panose="020B0503020204020204" pitchFamily="34" charset="-122"/>
                </a:rPr>
                <a:t>卢日尼基体育场，莫斯科</a:t>
              </a:r>
            </a:p>
          </p:txBody>
        </p:sp>
      </p:grpSp>
      <p:grpSp>
        <p:nvGrpSpPr>
          <p:cNvPr id="36" name="组合 35"/>
          <p:cNvGrpSpPr/>
          <p:nvPr/>
        </p:nvGrpSpPr>
        <p:grpSpPr>
          <a:xfrm>
            <a:off x="6172200" y="1638300"/>
            <a:ext cx="5040000" cy="2088000"/>
            <a:chOff x="6172200" y="1638300"/>
            <a:chExt cx="5040000" cy="2088000"/>
          </a:xfrm>
        </p:grpSpPr>
        <p:sp>
          <p:nvSpPr>
            <p:cNvPr id="27" name="矩形 26"/>
            <p:cNvSpPr/>
            <p:nvPr/>
          </p:nvSpPr>
          <p:spPr>
            <a:xfrm>
              <a:off x="6172200" y="1638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762502" y="1853684"/>
              <a:ext cx="1620054" cy="400110"/>
            </a:xfrm>
            <a:prstGeom prst="rect">
              <a:avLst/>
            </a:prstGeom>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三四名决赛</a:t>
              </a:r>
            </a:p>
          </p:txBody>
        </p:sp>
        <p:sp>
          <p:nvSpPr>
            <p:cNvPr id="33" name="i$ḻïḓê">
              <a:extLst>
                <a:ext uri="{FF2B5EF4-FFF2-40B4-BE49-F238E27FC236}">
                  <a16:creationId xmlns="" xmlns:a16="http://schemas.microsoft.com/office/drawing/2014/main" id="{298CB3AC-6A4F-4988-ADC4-02DFD3CC534E}"/>
                </a:ext>
              </a:extLst>
            </p:cNvPr>
            <p:cNvSpPr/>
            <p:nvPr/>
          </p:nvSpPr>
          <p:spPr bwMode="auto">
            <a:xfrm>
              <a:off x="6658035" y="2284738"/>
              <a:ext cx="3828989"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a:lnSpc>
                  <a:spcPct val="150000"/>
                </a:lnSpc>
              </a:pP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14</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22:00</a:t>
              </a:r>
            </a:p>
            <a:p>
              <a:pPr algn="ctr">
                <a:lnSpc>
                  <a:spcPct val="150000"/>
                </a:lnSpc>
              </a:pPr>
              <a:r>
                <a:rPr lang="en-US" altLang="zh-CN" sz="1600" dirty="0">
                  <a:latin typeface="微软雅黑" panose="020B0503020204020204" pitchFamily="34" charset="-122"/>
                  <a:ea typeface="微软雅黑" panose="020B0503020204020204" pitchFamily="34" charset="-122"/>
                </a:rPr>
                <a:t>61</a:t>
              </a:r>
              <a:r>
                <a:rPr lang="zh-CN" altLang="en-US" sz="1600" dirty="0">
                  <a:latin typeface="微软雅黑" panose="020B0503020204020204" pitchFamily="34" charset="-122"/>
                  <a:ea typeface="微软雅黑" panose="020B0503020204020204" pitchFamily="34" charset="-122"/>
                </a:rPr>
                <a:t>场负者：</a:t>
              </a:r>
              <a:r>
                <a:rPr lang="en-US" altLang="zh-CN" sz="1600" dirty="0">
                  <a:latin typeface="微软雅黑" panose="020B0503020204020204" pitchFamily="34" charset="-122"/>
                  <a:ea typeface="微软雅黑" panose="020B0503020204020204" pitchFamily="34" charset="-122"/>
                </a:rPr>
                <a:t>62</a:t>
              </a:r>
              <a:r>
                <a:rPr lang="zh-CN" altLang="en-US" sz="1600" dirty="0">
                  <a:latin typeface="微软雅黑" panose="020B0503020204020204" pitchFamily="34" charset="-122"/>
                  <a:ea typeface="微软雅黑" panose="020B0503020204020204" pitchFamily="34" charset="-122"/>
                </a:rPr>
                <a:t>场负者</a:t>
              </a:r>
            </a:p>
            <a:p>
              <a:pPr algn="ctr">
                <a:lnSpc>
                  <a:spcPct val="150000"/>
                </a:lnSpc>
              </a:pPr>
              <a:r>
                <a:rPr lang="zh-CN" altLang="en-US" sz="1600" dirty="0">
                  <a:latin typeface="微软雅黑" panose="020B0503020204020204" pitchFamily="34" charset="-122"/>
                  <a:ea typeface="微软雅黑" panose="020B0503020204020204" pitchFamily="34" charset="-122"/>
                </a:rPr>
                <a:t>圣彼得堡体育场，圣彼得堡</a:t>
              </a:r>
            </a:p>
          </p:txBody>
        </p:sp>
      </p:grpSp>
      <p:grpSp>
        <p:nvGrpSpPr>
          <p:cNvPr id="38" name="组合 37"/>
          <p:cNvGrpSpPr/>
          <p:nvPr/>
        </p:nvGrpSpPr>
        <p:grpSpPr>
          <a:xfrm>
            <a:off x="6172200" y="3870300"/>
            <a:ext cx="5040000" cy="2088000"/>
            <a:chOff x="6172200" y="3870300"/>
            <a:chExt cx="5040000" cy="2088000"/>
          </a:xfrm>
        </p:grpSpPr>
        <p:sp>
          <p:nvSpPr>
            <p:cNvPr id="28" name="矩形 27"/>
            <p:cNvSpPr/>
            <p:nvPr/>
          </p:nvSpPr>
          <p:spPr>
            <a:xfrm>
              <a:off x="6172200" y="3870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762502" y="4006334"/>
              <a:ext cx="1620054" cy="400110"/>
            </a:xfrm>
            <a:prstGeom prst="rect">
              <a:avLst/>
            </a:prstGeom>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三四名决赛</a:t>
              </a:r>
            </a:p>
          </p:txBody>
        </p:sp>
        <p:sp>
          <p:nvSpPr>
            <p:cNvPr id="35" name="ïṡḻïḋê">
              <a:extLst>
                <a:ext uri="{FF2B5EF4-FFF2-40B4-BE49-F238E27FC236}">
                  <a16:creationId xmlns="" xmlns:a16="http://schemas.microsoft.com/office/drawing/2014/main" id="{5CB9E3B3-838F-4147-9F0F-63C193DF3055}"/>
                </a:ext>
              </a:extLst>
            </p:cNvPr>
            <p:cNvSpPr/>
            <p:nvPr/>
          </p:nvSpPr>
          <p:spPr bwMode="auto">
            <a:xfrm>
              <a:off x="7048315" y="4437388"/>
              <a:ext cx="3048429"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a:lnSpc>
                  <a:spcPct val="150000"/>
                </a:lnSpc>
              </a:pP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15</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23:00</a:t>
              </a:r>
            </a:p>
            <a:p>
              <a:pPr algn="ctr">
                <a:lnSpc>
                  <a:spcPct val="150000"/>
                </a:lnSpc>
              </a:pPr>
              <a:r>
                <a:rPr lang="en-US" altLang="zh-CN" sz="1600" dirty="0">
                  <a:latin typeface="微软雅黑" panose="020B0503020204020204" pitchFamily="34" charset="-122"/>
                  <a:ea typeface="微软雅黑" panose="020B0503020204020204" pitchFamily="34" charset="-122"/>
                </a:rPr>
                <a:t>61</a:t>
              </a:r>
              <a:r>
                <a:rPr lang="zh-CN" altLang="en-US" sz="1600" dirty="0">
                  <a:latin typeface="微软雅黑" panose="020B0503020204020204" pitchFamily="34" charset="-122"/>
                  <a:ea typeface="微软雅黑" panose="020B0503020204020204" pitchFamily="34" charset="-122"/>
                </a:rPr>
                <a:t>场胜者：</a:t>
              </a:r>
              <a:r>
                <a:rPr lang="en-US" altLang="zh-CN" sz="1600" dirty="0">
                  <a:latin typeface="微软雅黑" panose="020B0503020204020204" pitchFamily="34" charset="-122"/>
                  <a:ea typeface="微软雅黑" panose="020B0503020204020204" pitchFamily="34" charset="-122"/>
                </a:rPr>
                <a:t>62</a:t>
              </a:r>
              <a:r>
                <a:rPr lang="zh-CN" altLang="en-US" sz="1600" dirty="0">
                  <a:latin typeface="微软雅黑" panose="020B0503020204020204" pitchFamily="34" charset="-122"/>
                  <a:ea typeface="微软雅黑" panose="020B0503020204020204" pitchFamily="34" charset="-122"/>
                </a:rPr>
                <a:t>场胜者</a:t>
              </a:r>
            </a:p>
            <a:p>
              <a:pPr algn="ctr">
                <a:lnSpc>
                  <a:spcPct val="150000"/>
                </a:lnSpc>
              </a:pPr>
              <a:r>
                <a:rPr lang="zh-CN" altLang="en-US" sz="1600" dirty="0">
                  <a:latin typeface="微软雅黑" panose="020B0503020204020204" pitchFamily="34" charset="-122"/>
                  <a:ea typeface="微软雅黑" panose="020B0503020204020204" pitchFamily="34" charset="-122"/>
                </a:rPr>
                <a:t>卢日尼基体育场，莫斯科</a:t>
              </a:r>
            </a:p>
          </p:txBody>
        </p:sp>
      </p:grpSp>
    </p:spTree>
    <p:extLst>
      <p:ext uri="{BB962C8B-B14F-4D97-AF65-F5344CB8AC3E}">
        <p14:creationId xmlns:p14="http://schemas.microsoft.com/office/powerpoint/2010/main" val="2201052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inVertical)">
                                      <p:cBhvr>
                                        <p:cTn id="11" dur="500"/>
                                        <p:tgtEl>
                                          <p:spTgt spid="36"/>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barn(inVertical)">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2250" y="266700"/>
            <a:ext cx="6591300" cy="6591300"/>
          </a:xfrm>
          <a:prstGeom prst="rect">
            <a:avLst/>
          </a:prstGeom>
        </p:spPr>
      </p:pic>
      <p:pic>
        <p:nvPicPr>
          <p:cNvPr id="8" name="图片 7"/>
          <p:cNvPicPr>
            <a:picLocks noChangeAspect="1"/>
          </p:cNvPicPr>
          <p:nvPr/>
        </p:nvPicPr>
        <p:blipFill rotWithShape="1">
          <a:blip r:embed="rId4" cstate="print">
            <a:grayscl/>
            <a:extLst>
              <a:ext uri="{28A0092B-C50C-407E-A947-70E740481C1C}">
                <a14:useLocalDpi xmlns:a14="http://schemas.microsoft.com/office/drawing/2010/main" val="0"/>
              </a:ext>
            </a:extLst>
          </a:blip>
          <a:srcRect l="26878" t="6648" r="50578" b="72543"/>
          <a:stretch/>
        </p:blipFill>
        <p:spPr>
          <a:xfrm>
            <a:off x="6724649" y="-19050"/>
            <a:ext cx="1790701" cy="165295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4667248" y="76199"/>
            <a:ext cx="2145000" cy="1980000"/>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2419348" y="857249"/>
            <a:ext cx="2730000" cy="2520000"/>
          </a:xfrm>
          <a:prstGeom prst="rect">
            <a:avLst/>
          </a:prstGeom>
        </p:spPr>
      </p:pic>
      <p:pic>
        <p:nvPicPr>
          <p:cNvPr id="14" name="图片 1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26878" t="6648" r="50578" b="72543"/>
          <a:stretch/>
        </p:blipFill>
        <p:spPr>
          <a:xfrm>
            <a:off x="137550" y="2592388"/>
            <a:ext cx="6240000" cy="5760000"/>
          </a:xfrm>
          <a:prstGeom prst="rect">
            <a:avLst/>
          </a:prstGeom>
        </p:spPr>
      </p:pic>
      <p:sp>
        <p:nvSpPr>
          <p:cNvPr id="5" name="矩形 4"/>
          <p:cNvSpPr/>
          <p:nvPr/>
        </p:nvSpPr>
        <p:spPr>
          <a:xfrm>
            <a:off x="1242453" y="4768334"/>
            <a:ext cx="3829050" cy="1232416"/>
          </a:xfrm>
          <a:prstGeom prst="rect">
            <a:avLst/>
          </a:prstGeom>
          <a:noFill/>
        </p:spPr>
        <p:txBody>
          <a:bodyPr wrap="square" anchor="ctr">
            <a:noAutofit/>
          </a:bodyPr>
          <a:lstStyle/>
          <a:p>
            <a:pPr algn="ctr"/>
            <a:r>
              <a:rPr lang="zh-CN" altLang="en-US" sz="6000" b="1" dirty="0">
                <a:solidFill>
                  <a:srgbClr val="B52A2D"/>
                </a:solidFill>
                <a:latin typeface="微软雅黑" panose="020B0503020204020204" pitchFamily="34" charset="-122"/>
                <a:ea typeface="微软雅黑" panose="020B0503020204020204" pitchFamily="34" charset="-122"/>
              </a:rPr>
              <a:t>赛事准备</a:t>
            </a:r>
          </a:p>
        </p:txBody>
      </p:sp>
    </p:spTree>
    <p:extLst>
      <p:ext uri="{BB962C8B-B14F-4D97-AF65-F5344CB8AC3E}">
        <p14:creationId xmlns:p14="http://schemas.microsoft.com/office/powerpoint/2010/main" val="17099092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赛事准备</a:t>
            </a:r>
          </a:p>
        </p:txBody>
      </p:sp>
      <p:grpSp>
        <p:nvGrpSpPr>
          <p:cNvPr id="3" name="组合 2"/>
          <p:cNvGrpSpPr/>
          <p:nvPr/>
        </p:nvGrpSpPr>
        <p:grpSpPr>
          <a:xfrm>
            <a:off x="998850" y="1638300"/>
            <a:ext cx="10213350" cy="4495800"/>
            <a:chOff x="998850" y="1638300"/>
            <a:chExt cx="10213350" cy="4495800"/>
          </a:xfrm>
        </p:grpSpPr>
        <p:sp>
          <p:nvSpPr>
            <p:cNvPr id="31" name="矩形 30"/>
            <p:cNvSpPr/>
            <p:nvPr/>
          </p:nvSpPr>
          <p:spPr>
            <a:xfrm>
              <a:off x="6172200" y="1638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6172200" y="3870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98850" y="1638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998850" y="3870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8330" y="1714500"/>
              <a:ext cx="4295339" cy="4419600"/>
            </a:xfrm>
            <a:prstGeom prst="rect">
              <a:avLst/>
            </a:prstGeom>
          </p:spPr>
        </p:pic>
        <p:sp>
          <p:nvSpPr>
            <p:cNvPr id="63" name="îşļîďé">
              <a:extLst>
                <a:ext uri="{FF2B5EF4-FFF2-40B4-BE49-F238E27FC236}">
                  <a16:creationId xmlns="" xmlns:a16="http://schemas.microsoft.com/office/drawing/2014/main" id="{438D7B11-2AA3-4E38-A994-9384DFDE064A}"/>
                </a:ext>
              </a:extLst>
            </p:cNvPr>
            <p:cNvSpPr/>
            <p:nvPr/>
          </p:nvSpPr>
          <p:spPr bwMode="auto">
            <a:xfrm>
              <a:off x="1416670" y="2515788"/>
              <a:ext cx="3174379" cy="8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60000"/>
                </a:lnSpc>
                <a:spcBef>
                  <a:spcPct val="0"/>
                </a:spcBef>
              </a:pPr>
              <a:r>
                <a:rPr lang="zh-CN" altLang="en-US" sz="1200" dirty="0">
                  <a:latin typeface="微软雅黑" panose="020B0503020204020204" pitchFamily="34" charset="-122"/>
                  <a:ea typeface="微软雅黑" panose="020B0503020204020204" pitchFamily="34" charset="-122"/>
                </a:rPr>
                <a:t>俄罗斯于</a:t>
              </a:r>
              <a:r>
                <a:rPr lang="en-US" altLang="zh-CN" sz="1200" dirty="0">
                  <a:latin typeface="微软雅黑" panose="020B0503020204020204" pitchFamily="34" charset="-122"/>
                  <a:ea typeface="微软雅黑" panose="020B0503020204020204" pitchFamily="34" charset="-122"/>
                </a:rPr>
                <a:t>2010</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12</a:t>
              </a:r>
              <a:r>
                <a:rPr lang="zh-CN" altLang="en-US" sz="1200" dirty="0">
                  <a:latin typeface="微软雅黑" panose="020B0503020204020204" pitchFamily="34" charset="-122"/>
                  <a:ea typeface="微软雅黑" panose="020B0503020204020204" pitchFamily="34" charset="-122"/>
                </a:rPr>
                <a:t>月赢得</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年足球世界杯的举办权，赛事预算超过</a:t>
              </a:r>
              <a:r>
                <a:rPr lang="en-US" altLang="zh-CN" sz="1200" dirty="0">
                  <a:latin typeface="微软雅黑" panose="020B0503020204020204" pitchFamily="34" charset="-122"/>
                  <a:ea typeface="微软雅黑" panose="020B0503020204020204" pitchFamily="34" charset="-122"/>
                </a:rPr>
                <a:t>200</a:t>
              </a:r>
              <a:r>
                <a:rPr lang="zh-CN" altLang="en-US" sz="1200" dirty="0">
                  <a:latin typeface="微软雅黑" panose="020B0503020204020204" pitchFamily="34" charset="-122"/>
                  <a:ea typeface="微软雅黑" panose="020B0503020204020204" pitchFamily="34" charset="-122"/>
                </a:rPr>
                <a:t>亿美元。</a:t>
              </a:r>
            </a:p>
          </p:txBody>
        </p:sp>
        <p:sp>
          <p:nvSpPr>
            <p:cNvPr id="64" name="iš1iḍê">
              <a:extLst>
                <a:ext uri="{FF2B5EF4-FFF2-40B4-BE49-F238E27FC236}">
                  <a16:creationId xmlns="" xmlns:a16="http://schemas.microsoft.com/office/drawing/2014/main" id="{8F243F50-4176-4195-A3B7-04A973CC8BAA}"/>
                </a:ext>
              </a:extLst>
            </p:cNvPr>
            <p:cNvSpPr txBox="1"/>
            <p:nvPr/>
          </p:nvSpPr>
          <p:spPr bwMode="auto">
            <a:xfrm>
              <a:off x="1416670" y="2073984"/>
              <a:ext cx="2760135"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zh-CN" altLang="en-US" b="1" dirty="0">
                  <a:latin typeface="微软雅黑" panose="020B0503020204020204" pitchFamily="34" charset="-122"/>
                  <a:ea typeface="微软雅黑" panose="020B0503020204020204" pitchFamily="34" charset="-122"/>
                </a:rPr>
                <a:t>赛事预算</a:t>
              </a:r>
              <a:endParaRPr lang="en-US" altLang="zh-CN" b="1" dirty="0">
                <a:latin typeface="微软雅黑" panose="020B0503020204020204" pitchFamily="34" charset="-122"/>
                <a:ea typeface="微软雅黑" panose="020B0503020204020204" pitchFamily="34" charset="-122"/>
              </a:endParaRPr>
            </a:p>
          </p:txBody>
        </p:sp>
        <p:sp>
          <p:nvSpPr>
            <p:cNvPr id="65" name="ïslíḑè">
              <a:extLst>
                <a:ext uri="{FF2B5EF4-FFF2-40B4-BE49-F238E27FC236}">
                  <a16:creationId xmlns="" xmlns:a16="http://schemas.microsoft.com/office/drawing/2014/main" id="{826527BD-2E3A-43A7-B4D3-F496CB46C2AC}"/>
                </a:ext>
              </a:extLst>
            </p:cNvPr>
            <p:cNvSpPr/>
            <p:nvPr/>
          </p:nvSpPr>
          <p:spPr bwMode="auto">
            <a:xfrm>
              <a:off x="1416670" y="4673056"/>
              <a:ext cx="3136278" cy="8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50000"/>
                </a:lnSpc>
                <a:spcBef>
                  <a:spcPct val="0"/>
                </a:spcBef>
              </a:pP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年世界杯期间，俄罗斯将对球迷以及赛事参与者实行免签证制度。</a:t>
              </a:r>
            </a:p>
          </p:txBody>
        </p:sp>
        <p:sp>
          <p:nvSpPr>
            <p:cNvPr id="66" name="išḷíḓe">
              <a:extLst>
                <a:ext uri="{FF2B5EF4-FFF2-40B4-BE49-F238E27FC236}">
                  <a16:creationId xmlns="" xmlns:a16="http://schemas.microsoft.com/office/drawing/2014/main" id="{214D7D22-B21F-4B8E-9A32-4DCA9AAA89F6}"/>
                </a:ext>
              </a:extLst>
            </p:cNvPr>
            <p:cNvSpPr txBox="1"/>
            <p:nvPr/>
          </p:nvSpPr>
          <p:spPr bwMode="auto">
            <a:xfrm>
              <a:off x="1416670" y="4231252"/>
              <a:ext cx="4163987"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zh-CN" altLang="en-US" b="1" dirty="0">
                  <a:latin typeface="微软雅黑" panose="020B0503020204020204" pitchFamily="34" charset="-122"/>
                  <a:ea typeface="微软雅黑" panose="020B0503020204020204" pitchFamily="34" charset="-122"/>
                </a:rPr>
                <a:t>免签证</a:t>
              </a:r>
              <a:endParaRPr lang="en-US" altLang="zh-CN" b="1" dirty="0">
                <a:latin typeface="微软雅黑" panose="020B0503020204020204" pitchFamily="34" charset="-122"/>
                <a:ea typeface="微软雅黑" panose="020B0503020204020204" pitchFamily="34" charset="-122"/>
              </a:endParaRPr>
            </a:p>
          </p:txBody>
        </p:sp>
        <p:sp>
          <p:nvSpPr>
            <p:cNvPr id="69" name="íṥľídè">
              <a:extLst>
                <a:ext uri="{FF2B5EF4-FFF2-40B4-BE49-F238E27FC236}">
                  <a16:creationId xmlns="" xmlns:a16="http://schemas.microsoft.com/office/drawing/2014/main" id="{19FE0B34-F17D-4A47-A6F7-8DA75F656BE6}"/>
                </a:ext>
              </a:extLst>
            </p:cNvPr>
            <p:cNvSpPr/>
            <p:nvPr/>
          </p:nvSpPr>
          <p:spPr bwMode="auto">
            <a:xfrm>
              <a:off x="7562851" y="2515788"/>
              <a:ext cx="3215480" cy="8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lnSpc>
                  <a:spcPct val="150000"/>
                </a:lnSpc>
                <a:spcBef>
                  <a:spcPct val="0"/>
                </a:spcBef>
              </a:pPr>
              <a:r>
                <a:rPr lang="zh-CN" altLang="en-US" sz="1200" dirty="0">
                  <a:latin typeface="微软雅黑" panose="020B0503020204020204" pitchFamily="34" charset="-122"/>
                  <a:ea typeface="微软雅黑" panose="020B0503020204020204" pitchFamily="34" charset="-122"/>
                </a:rPr>
                <a:t>我们计划为</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年世界杯志愿者办理人道主义签证，不收取领事费用。</a:t>
              </a:r>
            </a:p>
          </p:txBody>
        </p:sp>
        <p:sp>
          <p:nvSpPr>
            <p:cNvPr id="70" name="îSľïdè">
              <a:extLst>
                <a:ext uri="{FF2B5EF4-FFF2-40B4-BE49-F238E27FC236}">
                  <a16:creationId xmlns="" xmlns:a16="http://schemas.microsoft.com/office/drawing/2014/main" id="{6F830716-7342-4638-96B5-44C8832441C3}"/>
                </a:ext>
              </a:extLst>
            </p:cNvPr>
            <p:cNvSpPr txBox="1"/>
            <p:nvPr/>
          </p:nvSpPr>
          <p:spPr bwMode="auto">
            <a:xfrm>
              <a:off x="6894005" y="2073984"/>
              <a:ext cx="3884326"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spcBef>
                  <a:spcPct val="0"/>
                </a:spcBef>
              </a:pPr>
              <a:r>
                <a:rPr lang="zh-CN" altLang="en-US" b="1" dirty="0">
                  <a:latin typeface="微软雅黑" panose="020B0503020204020204" pitchFamily="34" charset="-122"/>
                  <a:ea typeface="微软雅黑" panose="020B0503020204020204" pitchFamily="34" charset="-122"/>
                </a:rPr>
                <a:t>不收取领事费用</a:t>
              </a:r>
              <a:endParaRPr lang="en-US" altLang="zh-CN" b="1" dirty="0">
                <a:latin typeface="微软雅黑" panose="020B0503020204020204" pitchFamily="34" charset="-122"/>
                <a:ea typeface="微软雅黑" panose="020B0503020204020204" pitchFamily="34" charset="-122"/>
              </a:endParaRPr>
            </a:p>
          </p:txBody>
        </p:sp>
        <p:sp>
          <p:nvSpPr>
            <p:cNvPr id="71" name="ïśļïdè">
              <a:extLst>
                <a:ext uri="{FF2B5EF4-FFF2-40B4-BE49-F238E27FC236}">
                  <a16:creationId xmlns="" xmlns:a16="http://schemas.microsoft.com/office/drawing/2014/main" id="{191B72CA-8B4E-43B1-B858-3510F224FFE5}"/>
                </a:ext>
              </a:extLst>
            </p:cNvPr>
            <p:cNvSpPr/>
            <p:nvPr/>
          </p:nvSpPr>
          <p:spPr bwMode="auto">
            <a:xfrm>
              <a:off x="7464617" y="4719979"/>
              <a:ext cx="3313714" cy="100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lnSpc>
                  <a:spcPct val="150000"/>
                </a:lnSpc>
                <a:spcBef>
                  <a:spcPct val="0"/>
                </a:spcBef>
              </a:pPr>
              <a:r>
                <a:rPr lang="zh-CN" altLang="en-US" sz="1200" dirty="0">
                  <a:latin typeface="微软雅黑" panose="020B0503020204020204" pitchFamily="34" charset="-122"/>
                  <a:ea typeface="微软雅黑" panose="020B0503020204020204" pitchFamily="34" charset="-122"/>
                </a:rPr>
                <a:t>来俄罗斯观看世界杯比赛的外国公民可以不办理签证。</a:t>
              </a:r>
            </a:p>
          </p:txBody>
        </p:sp>
        <p:sp>
          <p:nvSpPr>
            <p:cNvPr id="72" name="íṥľíḍé">
              <a:extLst>
                <a:ext uri="{FF2B5EF4-FFF2-40B4-BE49-F238E27FC236}">
                  <a16:creationId xmlns="" xmlns:a16="http://schemas.microsoft.com/office/drawing/2014/main" id="{5E121929-DB0F-4540-8233-8FEDA42ECC16}"/>
                </a:ext>
              </a:extLst>
            </p:cNvPr>
            <p:cNvSpPr txBox="1"/>
            <p:nvPr/>
          </p:nvSpPr>
          <p:spPr bwMode="auto">
            <a:xfrm>
              <a:off x="7464616" y="4278175"/>
              <a:ext cx="3313715"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eaLnBrk="1" hangingPunct="1">
                <a:lnSpc>
                  <a:spcPct val="100000"/>
                </a:lnSpc>
                <a:spcBef>
                  <a:spcPct val="0"/>
                </a:spcBef>
              </a:pPr>
              <a:r>
                <a:rPr lang="zh-CN" altLang="en-US" b="1" dirty="0">
                  <a:latin typeface="微软雅黑" panose="020B0503020204020204" pitchFamily="34" charset="-122"/>
                  <a:ea typeface="微软雅黑" panose="020B0503020204020204" pitchFamily="34" charset="-122"/>
                </a:rPr>
                <a:t>不办签证看比赛</a:t>
              </a:r>
              <a:endParaRPr lang="en-US" altLang="zh-CN"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0338275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赛事准备</a:t>
            </a:r>
          </a:p>
        </p:txBody>
      </p:sp>
      <p:grpSp>
        <p:nvGrpSpPr>
          <p:cNvPr id="3" name="组合 2"/>
          <p:cNvGrpSpPr/>
          <p:nvPr/>
        </p:nvGrpSpPr>
        <p:grpSpPr>
          <a:xfrm>
            <a:off x="1143000" y="1706382"/>
            <a:ext cx="9810750" cy="4411800"/>
            <a:chOff x="1143000" y="1706382"/>
            <a:chExt cx="9810750" cy="4411800"/>
          </a:xfrm>
        </p:grpSpPr>
        <p:pic>
          <p:nvPicPr>
            <p:cNvPr id="21" name="图片 20" descr="https://gss0.bdstatic.com/94o3dSag_xI4khGkpoWK1HF6hhy/baike/c0%3Dbaike116%2C5%2C5%2C116%2C38/sign=e8b8369c54e736d14c1e845afa3924a7/bd315c6034a85edfdd07866349540923dc5475e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22" t="14737" r="3444" b="57184"/>
            <a:stretch/>
          </p:blipFill>
          <p:spPr bwMode="auto">
            <a:xfrm>
              <a:off x="1143000" y="1706382"/>
              <a:ext cx="7381689" cy="1440000"/>
            </a:xfrm>
            <a:custGeom>
              <a:avLst/>
              <a:gdLst>
                <a:gd name="connsiteX0" fmla="*/ 0 w 3137740"/>
                <a:gd name="connsiteY0" fmla="*/ 0 h 1107000"/>
                <a:gd name="connsiteX1" fmla="*/ 3137740 w 3137740"/>
                <a:gd name="connsiteY1" fmla="*/ 0 h 1107000"/>
                <a:gd name="connsiteX2" fmla="*/ 3137740 w 3137740"/>
                <a:gd name="connsiteY2" fmla="*/ 1107000 h 1107000"/>
                <a:gd name="connsiteX3" fmla="*/ 0 w 3137740"/>
                <a:gd name="connsiteY3" fmla="*/ 1107000 h 1107000"/>
              </a:gdLst>
              <a:ahLst/>
              <a:cxnLst>
                <a:cxn ang="0">
                  <a:pos x="connsiteX0" y="connsiteY0"/>
                </a:cxn>
                <a:cxn ang="0">
                  <a:pos x="connsiteX1" y="connsiteY1"/>
                </a:cxn>
                <a:cxn ang="0">
                  <a:pos x="connsiteX2" y="connsiteY2"/>
                </a:cxn>
                <a:cxn ang="0">
                  <a:pos x="connsiteX3" y="connsiteY3"/>
                </a:cxn>
              </a:cxnLst>
              <a:rect l="l" t="t" r="r" b="b"/>
              <a:pathLst>
                <a:path w="3137740" h="1107000">
                  <a:moveTo>
                    <a:pt x="0" y="0"/>
                  </a:moveTo>
                  <a:lnTo>
                    <a:pt x="3137740" y="0"/>
                  </a:lnTo>
                  <a:lnTo>
                    <a:pt x="3137740" y="1107000"/>
                  </a:lnTo>
                  <a:lnTo>
                    <a:pt x="0" y="1107000"/>
                  </a:lnTo>
                  <a:close/>
                </a:path>
              </a:pathLst>
            </a:custGeom>
            <a:noFill/>
            <a:extLst>
              <a:ext uri="{909E8E84-426E-40DD-AFC4-6F175D3DCCD1}">
                <a14:hiddenFill xmlns:a14="http://schemas.microsoft.com/office/drawing/2010/main">
                  <a:solidFill>
                    <a:srgbClr val="FFFFFF"/>
                  </a:solidFill>
                </a14:hiddenFill>
              </a:ext>
            </a:extLst>
          </p:spPr>
        </p:pic>
        <p:pic>
          <p:nvPicPr>
            <p:cNvPr id="30" name="图片 29" descr="https://gss0.bdstatic.com/94o3dSag_xI4khGkpoWK1HF6hhy/baike/c0%3Dbaike116%2C5%2C5%2C116%2C38/sign=e8b8369c54e736d14c1e845afa3924a7/bd315c6034a85edfdd07866349540923dc5475e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44" t="46187" r="2422" b="25734"/>
            <a:stretch/>
          </p:blipFill>
          <p:spPr bwMode="auto">
            <a:xfrm>
              <a:off x="3572061" y="4678182"/>
              <a:ext cx="7381689" cy="1440000"/>
            </a:xfrm>
            <a:custGeom>
              <a:avLst/>
              <a:gdLst>
                <a:gd name="connsiteX0" fmla="*/ 0 w 3137740"/>
                <a:gd name="connsiteY0" fmla="*/ 0 h 1107000"/>
                <a:gd name="connsiteX1" fmla="*/ 3137740 w 3137740"/>
                <a:gd name="connsiteY1" fmla="*/ 0 h 1107000"/>
                <a:gd name="connsiteX2" fmla="*/ 3137740 w 3137740"/>
                <a:gd name="connsiteY2" fmla="*/ 1107000 h 1107000"/>
                <a:gd name="connsiteX3" fmla="*/ 0 w 3137740"/>
                <a:gd name="connsiteY3" fmla="*/ 1107000 h 1107000"/>
              </a:gdLst>
              <a:ahLst/>
              <a:cxnLst>
                <a:cxn ang="0">
                  <a:pos x="connsiteX0" y="connsiteY0"/>
                </a:cxn>
                <a:cxn ang="0">
                  <a:pos x="connsiteX1" y="connsiteY1"/>
                </a:cxn>
                <a:cxn ang="0">
                  <a:pos x="connsiteX2" y="connsiteY2"/>
                </a:cxn>
                <a:cxn ang="0">
                  <a:pos x="connsiteX3" y="connsiteY3"/>
                </a:cxn>
              </a:cxnLst>
              <a:rect l="l" t="t" r="r" b="b"/>
              <a:pathLst>
                <a:path w="3137740" h="1107000">
                  <a:moveTo>
                    <a:pt x="0" y="0"/>
                  </a:moveTo>
                  <a:lnTo>
                    <a:pt x="3137740" y="0"/>
                  </a:lnTo>
                  <a:lnTo>
                    <a:pt x="3137740" y="1107000"/>
                  </a:lnTo>
                  <a:lnTo>
                    <a:pt x="0" y="1107000"/>
                  </a:lnTo>
                  <a:close/>
                </a:path>
              </a:pathLst>
            </a:cu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1143000" y="3192282"/>
              <a:ext cx="9810750" cy="1440000"/>
            </a:xfrm>
            <a:prstGeom prst="rect">
              <a:avLst/>
            </a:prstGeom>
            <a:blipFill>
              <a:blip r:embed="rId4">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143000" y="4678182"/>
              <a:ext cx="2381250" cy="1440000"/>
            </a:xfrm>
            <a:prstGeom prst="rect">
              <a:avLst/>
            </a:prstGeom>
            <a:blipFill>
              <a:blip r:embed="rId4">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8553450" y="1706382"/>
              <a:ext cx="2396175" cy="1440000"/>
            </a:xfrm>
            <a:prstGeom prst="rect">
              <a:avLst/>
            </a:prstGeom>
            <a:blipFill>
              <a:blip r:embed="rId4">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ïS1ïde">
              <a:extLst>
                <a:ext uri="{FF2B5EF4-FFF2-40B4-BE49-F238E27FC236}">
                  <a16:creationId xmlns="" xmlns:a16="http://schemas.microsoft.com/office/drawing/2014/main" id="{4BC3E9E2-087A-4BEF-BBD1-DAF8179C65F7}"/>
                </a:ext>
              </a:extLst>
            </p:cNvPr>
            <p:cNvSpPr/>
            <p:nvPr/>
          </p:nvSpPr>
          <p:spPr>
            <a:xfrm>
              <a:off x="1488856" y="3719919"/>
              <a:ext cx="9274394" cy="7949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a:bodyPr>
            <a:lstStyle/>
            <a:p>
              <a:pPr>
                <a:lnSpc>
                  <a:spcPct val="160000"/>
                </a:lnSpc>
                <a:spcBef>
                  <a:spcPct val="0"/>
                </a:spcBef>
              </a:pPr>
              <a:r>
                <a:rPr lang="zh-CN" altLang="en-US" sz="1200" dirty="0">
                  <a:latin typeface="微软雅黑" panose="020B0503020204020204" pitchFamily="34" charset="-122"/>
                  <a:ea typeface="微软雅黑" panose="020B0503020204020204" pitchFamily="34" charset="-122"/>
                </a:rPr>
                <a:t>俄罗斯总统普京</a:t>
              </a:r>
              <a:r>
                <a:rPr lang="en-US" altLang="zh-CN" sz="1200" dirty="0">
                  <a:latin typeface="微软雅黑" panose="020B0503020204020204" pitchFamily="34" charset="-122"/>
                  <a:ea typeface="微软雅黑" panose="020B0503020204020204" pitchFamily="34" charset="-122"/>
                </a:rPr>
                <a:t>2014</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11</a:t>
              </a:r>
              <a:r>
                <a:rPr lang="zh-CN" altLang="en-US" sz="1200" dirty="0">
                  <a:latin typeface="微软雅黑" panose="020B0503020204020204" pitchFamily="34" charset="-122"/>
                  <a:ea typeface="微软雅黑" panose="020B0503020204020204" pitchFamily="34" charset="-122"/>
                </a:rPr>
                <a:t>日即将启程前往拉美国家进行访问，他在出发前夕接受俄罗斯媒体采访时说，俄罗斯</a:t>
              </a:r>
              <a:r>
                <a:rPr lang="en-US" altLang="zh-CN" sz="1200" dirty="0">
                  <a:latin typeface="微软雅黑" panose="020B0503020204020204" pitchFamily="34" charset="-122"/>
                  <a:ea typeface="微软雅黑" panose="020B0503020204020204" pitchFamily="34" charset="-122"/>
                </a:rPr>
                <a:t>2014</a:t>
              </a:r>
              <a:r>
                <a:rPr lang="zh-CN" altLang="en-US" sz="1200" dirty="0">
                  <a:latin typeface="微软雅黑" panose="020B0503020204020204" pitchFamily="34" charset="-122"/>
                  <a:ea typeface="微软雅黑" panose="020B0503020204020204" pitchFamily="34" charset="-122"/>
                </a:rPr>
                <a:t>年成功地举办了索契冬奥会和冬残奥会，这证明了俄罗斯有能力办好大型赛事。</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年世界杯期间，俄罗斯将对球迷以及赛事参与者实行免签证制度。</a:t>
              </a:r>
              <a:endParaRPr lang="en-US" altLang="zh-CN" sz="1200" dirty="0">
                <a:latin typeface="微软雅黑" panose="020B0503020204020204" pitchFamily="34" charset="-122"/>
                <a:ea typeface="微软雅黑" panose="020B0503020204020204" pitchFamily="34" charset="-122"/>
              </a:endParaRPr>
            </a:p>
          </p:txBody>
        </p:sp>
        <p:sp>
          <p:nvSpPr>
            <p:cNvPr id="35" name="îśḷiďê">
              <a:extLst>
                <a:ext uri="{FF2B5EF4-FFF2-40B4-BE49-F238E27FC236}">
                  <a16:creationId xmlns="" xmlns:a16="http://schemas.microsoft.com/office/drawing/2014/main" id="{A0690498-B459-4064-B65C-B7039AE4A612}"/>
                </a:ext>
              </a:extLst>
            </p:cNvPr>
            <p:cNvSpPr txBox="1"/>
            <p:nvPr/>
          </p:nvSpPr>
          <p:spPr bwMode="auto">
            <a:xfrm>
              <a:off x="1436243" y="3395663"/>
              <a:ext cx="4002247" cy="3190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zh-CN" altLang="en-US" b="1" dirty="0">
                  <a:latin typeface="微软雅黑" panose="020B0503020204020204" pitchFamily="34" charset="-122"/>
                  <a:ea typeface="微软雅黑" panose="020B0503020204020204" pitchFamily="34" charset="-122"/>
                </a:rPr>
                <a:t>球迷以及赛事参与者实行免签证制度</a:t>
              </a:r>
              <a:endParaRPr lang="en-US" altLang="zh-CN" b="1"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t="14584" b="17083"/>
            <a:stretch/>
          </p:blipFill>
          <p:spPr>
            <a:xfrm>
              <a:off x="8943276" y="1714500"/>
              <a:ext cx="1626220" cy="1428749"/>
            </a:xfrm>
            <a:prstGeom prst="rect">
              <a:avLst/>
            </a:prstGeom>
          </p:spPr>
        </p:pic>
      </p:grpSp>
    </p:spTree>
    <p:extLst>
      <p:ext uri="{BB962C8B-B14F-4D97-AF65-F5344CB8AC3E}">
        <p14:creationId xmlns:p14="http://schemas.microsoft.com/office/powerpoint/2010/main" val="382513022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赛事准备</a:t>
            </a:r>
          </a:p>
        </p:txBody>
      </p:sp>
      <p:grpSp>
        <p:nvGrpSpPr>
          <p:cNvPr id="13" name="组合 12"/>
          <p:cNvGrpSpPr/>
          <p:nvPr/>
        </p:nvGrpSpPr>
        <p:grpSpPr>
          <a:xfrm>
            <a:off x="510900" y="498706"/>
            <a:ext cx="11170200" cy="5717714"/>
            <a:chOff x="510900" y="498706"/>
            <a:chExt cx="11170200" cy="5717714"/>
          </a:xfrm>
        </p:grpSpPr>
        <p:grpSp>
          <p:nvGrpSpPr>
            <p:cNvPr id="9" name="组合 8"/>
            <p:cNvGrpSpPr/>
            <p:nvPr/>
          </p:nvGrpSpPr>
          <p:grpSpPr>
            <a:xfrm>
              <a:off x="510900" y="1828800"/>
              <a:ext cx="11170200" cy="4358100"/>
              <a:chOff x="541650" y="1962150"/>
              <a:chExt cx="11170200" cy="4358100"/>
            </a:xfrm>
          </p:grpSpPr>
          <p:sp>
            <p:nvSpPr>
              <p:cNvPr id="8" name="平行四边形 7"/>
              <p:cNvSpPr/>
              <p:nvPr/>
            </p:nvSpPr>
            <p:spPr>
              <a:xfrm>
                <a:off x="541650" y="2000250"/>
                <a:ext cx="5760000" cy="4320000"/>
              </a:xfrm>
              <a:prstGeom prst="parallelogram">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5951850" y="1962150"/>
                <a:ext cx="5760000" cy="4320000"/>
              </a:xfrm>
              <a:prstGeom prst="parallelogram">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4240" y="498706"/>
              <a:ext cx="4098720" cy="5717714"/>
            </a:xfrm>
            <a:prstGeom prst="rect">
              <a:avLst/>
            </a:prstGeom>
          </p:spPr>
        </p:pic>
        <p:sp>
          <p:nvSpPr>
            <p:cNvPr id="2" name="矩形 1"/>
            <p:cNvSpPr/>
            <p:nvPr/>
          </p:nvSpPr>
          <p:spPr>
            <a:xfrm>
              <a:off x="857250" y="4374737"/>
              <a:ext cx="4076700" cy="1569660"/>
            </a:xfrm>
            <a:prstGeom prst="rect">
              <a:avLst/>
            </a:prstGeom>
          </p:spPr>
          <p:txBody>
            <a:bodyPr wrap="square">
              <a:spAutoFit/>
            </a:bodyPr>
            <a:lstStyle/>
            <a:p>
              <a:pPr>
                <a:lnSpc>
                  <a:spcPct val="150000"/>
                </a:lnSpc>
              </a:pPr>
              <a:r>
                <a:rPr lang="en-US" altLang="zh-CN" sz="1600" dirty="0">
                  <a:latin typeface="微软雅黑" panose="020B0503020204020204" pitchFamily="34" charset="-122"/>
                  <a:ea typeface="微软雅黑" panose="020B0503020204020204" pitchFamily="34" charset="-122"/>
                </a:rPr>
                <a:t>        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月，根据俄罗斯联邦政</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府消息，俄方将于</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4</a:t>
              </a:r>
            </a:p>
            <a:p>
              <a:pPr>
                <a:lnSpc>
                  <a:spcPct val="150000"/>
                </a:lnSpc>
              </a:pPr>
              <a:r>
                <a:rPr lang="zh-CN" altLang="en-US" sz="1600" dirty="0">
                  <a:latin typeface="微软雅黑" panose="020B0503020204020204" pitchFamily="34" charset="-122"/>
                  <a:ea typeface="微软雅黑" panose="020B0503020204020204" pitchFamily="34" charset="-122"/>
                </a:rPr>
                <a:t>    日至</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25</a:t>
              </a:r>
              <a:r>
                <a:rPr lang="zh-CN" altLang="en-US" sz="1600" dirty="0">
                  <a:latin typeface="微软雅黑" panose="020B0503020204020204" pitchFamily="34" charset="-122"/>
                  <a:ea typeface="微软雅黑" panose="020B0503020204020204" pitchFamily="34" charset="-122"/>
                </a:rPr>
                <a:t>日在举办</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界杯足球赛期间对实施免签策。</a:t>
              </a:r>
            </a:p>
          </p:txBody>
        </p:sp>
        <p:sp>
          <p:nvSpPr>
            <p:cNvPr id="12" name="矩形 11"/>
            <p:cNvSpPr/>
            <p:nvPr/>
          </p:nvSpPr>
          <p:spPr>
            <a:xfrm>
              <a:off x="7628164" y="2171521"/>
              <a:ext cx="3725636" cy="2677656"/>
            </a:xfrm>
            <a:prstGeom prst="rect">
              <a:avLst/>
            </a:prstGeom>
          </p:spPr>
          <p:txBody>
            <a:bodyPr wrap="square">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            中国观众可凭记载个人信息的</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实体或电子观众卡和门票或者</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获取门票的证明免办签证入出</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境俄罗斯，入境期限为世界杯</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首场比赛前</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天，出境期限为</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最后一场比赛后</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天。乘坐汽</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车入境者，须从对国际旅客开。</a:t>
              </a:r>
              <a:endParaRPr lang="en-US" altLang="zh-CN" sz="16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8767421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8967" y="4243309"/>
            <a:ext cx="668574" cy="1743127"/>
          </a:xfrm>
          <a:prstGeom prst="rect">
            <a:avLst/>
          </a:prstGeom>
        </p:spPr>
      </p:pic>
      <p:pic>
        <p:nvPicPr>
          <p:cNvPr id="11" name="Trust Fund - Footbal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8600" y="-895350"/>
            <a:ext cx="609600" cy="609600"/>
          </a:xfrm>
          <a:prstGeom prst="rect">
            <a:avLst/>
          </a:prstGeom>
        </p:spPr>
      </p:pic>
      <p:pic>
        <p:nvPicPr>
          <p:cNvPr id="9" name="图片 8">
            <a:extLst>
              <a:ext uri="{FF2B5EF4-FFF2-40B4-BE49-F238E27FC236}">
                <a16:creationId xmlns="" xmlns:a16="http://schemas.microsoft.com/office/drawing/2014/main" id="{1CA05346-BF10-44DB-877D-5E02F2032C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4671" y="3357563"/>
            <a:ext cx="2648209" cy="2984090"/>
          </a:xfrm>
          <a:prstGeom prst="rect">
            <a:avLst/>
          </a:prstGeom>
        </p:spPr>
      </p:pic>
      <p:pic>
        <p:nvPicPr>
          <p:cNvPr id="14" name="图片 13">
            <a:extLst>
              <a:ext uri="{FF2B5EF4-FFF2-40B4-BE49-F238E27FC236}">
                <a16:creationId xmlns="" xmlns:a16="http://schemas.microsoft.com/office/drawing/2014/main" id="{D370C3F7-D72F-474D-B429-F93A2A3A7FC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98911" y="4206606"/>
            <a:ext cx="1801277" cy="1254663"/>
          </a:xfrm>
          <a:prstGeom prst="rect">
            <a:avLst/>
          </a:prstGeom>
        </p:spPr>
      </p:pic>
      <p:grpSp>
        <p:nvGrpSpPr>
          <p:cNvPr id="20" name="组合 19">
            <a:extLst>
              <a:ext uri="{FF2B5EF4-FFF2-40B4-BE49-F238E27FC236}">
                <a16:creationId xmlns="" xmlns:a16="http://schemas.microsoft.com/office/drawing/2014/main" id="{E2D6BCD8-DBB3-4E44-85FA-37140DE4A002}"/>
              </a:ext>
            </a:extLst>
          </p:cNvPr>
          <p:cNvGrpSpPr/>
          <p:nvPr/>
        </p:nvGrpSpPr>
        <p:grpSpPr>
          <a:xfrm>
            <a:off x="-76188" y="4937457"/>
            <a:ext cx="12152466" cy="1724001"/>
            <a:chOff x="-125350" y="5133999"/>
            <a:chExt cx="12152466" cy="1724001"/>
          </a:xfrm>
        </p:grpSpPr>
        <p:pic>
          <p:nvPicPr>
            <p:cNvPr id="16" name="图片 15">
              <a:extLst>
                <a:ext uri="{FF2B5EF4-FFF2-40B4-BE49-F238E27FC236}">
                  <a16:creationId xmlns="" xmlns:a16="http://schemas.microsoft.com/office/drawing/2014/main" id="{95AB4B67-3509-4272-9D16-0E27B6031AA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5350" y="5134001"/>
              <a:ext cx="3666266" cy="1723999"/>
            </a:xfrm>
            <a:prstGeom prst="rect">
              <a:avLst/>
            </a:prstGeom>
          </p:spPr>
        </p:pic>
        <p:pic>
          <p:nvPicPr>
            <p:cNvPr id="17" name="图片 16">
              <a:extLst>
                <a:ext uri="{FF2B5EF4-FFF2-40B4-BE49-F238E27FC236}">
                  <a16:creationId xmlns="" xmlns:a16="http://schemas.microsoft.com/office/drawing/2014/main" id="{CBE52E60-5912-46D8-BE17-00022B53C7B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96033" y="5133999"/>
              <a:ext cx="3666266" cy="1723999"/>
            </a:xfrm>
            <a:prstGeom prst="rect">
              <a:avLst/>
            </a:prstGeom>
          </p:spPr>
        </p:pic>
        <p:pic>
          <p:nvPicPr>
            <p:cNvPr id="18" name="图片 17">
              <a:extLst>
                <a:ext uri="{FF2B5EF4-FFF2-40B4-BE49-F238E27FC236}">
                  <a16:creationId xmlns="" xmlns:a16="http://schemas.microsoft.com/office/drawing/2014/main" id="{B30E8C0F-AE9B-4A8A-8433-3EB71C5E4B8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87299" y="5134000"/>
              <a:ext cx="3666266" cy="1723999"/>
            </a:xfrm>
            <a:prstGeom prst="rect">
              <a:avLst/>
            </a:prstGeom>
          </p:spPr>
        </p:pic>
        <p:pic>
          <p:nvPicPr>
            <p:cNvPr id="19" name="图片 18">
              <a:extLst>
                <a:ext uri="{FF2B5EF4-FFF2-40B4-BE49-F238E27FC236}">
                  <a16:creationId xmlns="" xmlns:a16="http://schemas.microsoft.com/office/drawing/2014/main" id="{FB639123-55B7-47FF-94F4-8103FDFD213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29349" y="5260258"/>
              <a:ext cx="3397767" cy="1597742"/>
            </a:xfrm>
            <a:prstGeom prst="rect">
              <a:avLst/>
            </a:prstGeom>
          </p:spPr>
        </p:pic>
      </p:grpSp>
      <p:sp>
        <p:nvSpPr>
          <p:cNvPr id="21" name="文本框 20">
            <a:extLst>
              <a:ext uri="{FF2B5EF4-FFF2-40B4-BE49-F238E27FC236}">
                <a16:creationId xmlns="" xmlns:a16="http://schemas.microsoft.com/office/drawing/2014/main" id="{FBACB137-3E89-4192-82D6-B4D4249EEAF6}"/>
              </a:ext>
            </a:extLst>
          </p:cNvPr>
          <p:cNvSpPr txBox="1"/>
          <p:nvPr/>
        </p:nvSpPr>
        <p:spPr>
          <a:xfrm>
            <a:off x="4090221" y="2258797"/>
            <a:ext cx="4738901" cy="1200329"/>
          </a:xfrm>
          <a:prstGeom prst="rect">
            <a:avLst/>
          </a:prstGeom>
          <a:noFill/>
          <a:effectLst>
            <a:glow rad="190500">
              <a:schemeClr val="accent3">
                <a:satMod val="175000"/>
                <a:alpha val="40000"/>
              </a:schemeClr>
            </a:glow>
          </a:effectLst>
        </p:spPr>
        <p:txBody>
          <a:bodyPr wrap="square" rtlCol="0">
            <a:spAutoFit/>
          </a:bodyPr>
          <a:lstStyle/>
          <a:p>
            <a:r>
              <a:rPr lang="zh-CN" altLang="en-US" sz="7200" b="1" spc="50" dirty="0">
                <a:ln w="9525" cmpd="sng">
                  <a:solidFill>
                    <a:schemeClr val="accent1"/>
                  </a:solidFill>
                  <a:prstDash val="solid"/>
                </a:ln>
                <a:solidFill>
                  <a:srgbClr val="70AD47">
                    <a:tint val="1000"/>
                  </a:srgbClr>
                </a:solidFill>
                <a:effectLst>
                  <a:glow rad="38100">
                    <a:srgbClr val="92D050">
                      <a:alpha val="40000"/>
                    </a:srgbClr>
                  </a:glow>
                </a:effectLst>
                <a:latin typeface="微软雅黑" panose="020B0503020204020204" pitchFamily="34" charset="-122"/>
                <a:ea typeface="微软雅黑" panose="020B0503020204020204" pitchFamily="34" charset="-122"/>
              </a:rPr>
              <a:t>谢谢观看</a:t>
            </a:r>
          </a:p>
        </p:txBody>
      </p:sp>
    </p:spTree>
    <p:extLst>
      <p:ext uri="{BB962C8B-B14F-4D97-AF65-F5344CB8AC3E}">
        <p14:creationId xmlns:p14="http://schemas.microsoft.com/office/powerpoint/2010/main" val="61428219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inVertical)">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randombar(horizontal)">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11"/>
                </p:tgtEl>
              </p:cMediaNode>
            </p:audio>
          </p:childTnLst>
        </p:cTn>
      </p:par>
    </p:tnLst>
    <p:bldLst>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606</TotalTime>
  <Words>1396</Words>
  <Application>Microsoft Office PowerPoint</Application>
  <PresentationFormat>宽屏</PresentationFormat>
  <Paragraphs>199</Paragraphs>
  <Slides>25</Slides>
  <Notes>25</Notes>
  <HiddenSlides>0</HiddenSlides>
  <MMClips>2</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微软雅黑</vt:lpstr>
      <vt:lpstr>微软雅黑</vt:lpstr>
      <vt:lpstr>Arial</vt:lpstr>
      <vt:lpstr>Calibri</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63</cp:revision>
  <dcterms:created xsi:type="dcterms:W3CDTF">2017-08-18T03:02:00Z</dcterms:created>
  <dcterms:modified xsi:type="dcterms:W3CDTF">2018-06-13T02:11:10Z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