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306" r:id="rId4"/>
    <p:sldId id="259" r:id="rId6"/>
    <p:sldId id="308" r:id="rId7"/>
    <p:sldId id="307" r:id="rId8"/>
    <p:sldId id="311" r:id="rId9"/>
    <p:sldId id="294" r:id="rId10"/>
    <p:sldId id="263" r:id="rId11"/>
    <p:sldId id="295" r:id="rId12"/>
    <p:sldId id="309" r:id="rId13"/>
    <p:sldId id="296" r:id="rId14"/>
    <p:sldId id="298" r:id="rId15"/>
    <p:sldId id="299" r:id="rId16"/>
    <p:sldId id="300" r:id="rId17"/>
    <p:sldId id="310" r:id="rId18"/>
    <p:sldId id="301" r:id="rId19"/>
    <p:sldId id="314" r:id="rId20"/>
    <p:sldId id="315" r:id="rId21"/>
    <p:sldId id="316" r:id="rId22"/>
    <p:sldId id="326"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5295"/>
    <a:srgbClr val="3E8AFE"/>
    <a:srgbClr val="9302F4"/>
    <a:srgbClr val="B02BDB"/>
    <a:srgbClr val="B800F3"/>
    <a:srgbClr val="FF5793"/>
    <a:srgbClr val="DE004F"/>
    <a:srgbClr val="4723A5"/>
    <a:srgbClr val="4622A4"/>
    <a:srgbClr val="D550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9" autoAdjust="0"/>
    <p:restoredTop sz="94660"/>
  </p:normalViewPr>
  <p:slideViewPr>
    <p:cSldViewPr snapToGrid="0">
      <p:cViewPr>
        <p:scale>
          <a:sx n="33" d="100"/>
          <a:sy n="33" d="100"/>
        </p:scale>
        <p:origin x="1494" y="1026"/>
      </p:cViewPr>
      <p:guideLst>
        <p:guide orient="horz" pos="4185"/>
        <p:guide/>
        <p:guide pos="3870"/>
        <p:guide pos="7242"/>
        <p:guide orient="horz" pos="1752"/>
        <p:guide orient="horz" pos="300"/>
      </p:guideLst>
    </p:cSldViewPr>
  </p:slideViewPr>
  <p:notesTextViewPr>
    <p:cViewPr>
      <p:scale>
        <a:sx n="1" d="1"/>
        <a:sy n="1" d="1"/>
      </p:scale>
      <p:origin x="0" y="0"/>
    </p:cViewPr>
  </p:notesTextViewPr>
  <p:sorterViewPr>
    <p:cViewPr>
      <p:scale>
        <a:sx n="100" d="100"/>
        <a:sy n="100" d="100"/>
      </p:scale>
      <p:origin x="0" y="-416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lang="zh-CN" sz="1800" b="1" i="0" u="none" strike="noStrike" kern="1200" cap="all" spc="150" baseline="0">
              <a:solidFill>
                <a:schemeClr val="tx1"/>
              </a:solidFill>
              <a:latin typeface="微软雅黑" panose="020B0503020204020204" pitchFamily="34" charset="-122"/>
              <a:ea typeface="微软雅黑" panose="020B0503020204020204" pitchFamily="34" charset="-122"/>
              <a:cs typeface="+mn-cs"/>
            </a:defRPr>
          </a:pPr>
        </a:p>
      </c:txPr>
    </c:title>
    <c:autoTitleDeleted val="0"/>
    <c:plotArea>
      <c:layout/>
      <c:pieChart>
        <c:varyColors val="1"/>
        <c:ser>
          <c:idx val="0"/>
          <c:order val="0"/>
          <c:tx>
            <c:strRef>
              <c:f>Sheet1!$B$1</c:f>
              <c:strCache>
                <c:ptCount val="1"/>
                <c:pt idx="0">
                  <c:v>预算金额</c:v>
                </c:pt>
              </c:strCache>
            </c:strRef>
          </c:tx>
          <c:spPr>
            <a:effectLst>
              <a:outerShdw blurRad="50800" dist="38100" dir="2700000" algn="tl" rotWithShape="0">
                <a:prstClr val="black">
                  <a:alpha val="40000"/>
                </a:prstClr>
              </a:outerShdw>
            </a:effectLst>
          </c:spPr>
          <c:explosion val="0"/>
          <c:dPt>
            <c:idx val="0"/>
            <c:bubble3D val="0"/>
            <c:spPr>
              <a:pattFill prst="ltUpDiag">
                <a:fgClr>
                  <a:schemeClr val="accent1">
                    <a:lumMod val="75000"/>
                  </a:schemeClr>
                </a:fgClr>
                <a:bgClr>
                  <a:schemeClr val="bg1"/>
                </a:bgClr>
              </a:pattFill>
              <a:ln w="19050">
                <a:solidFill>
                  <a:schemeClr val="lt1"/>
                </a:solidFill>
              </a:ln>
              <a:effectLst>
                <a:outerShdw blurRad="50800" dist="38100" dir="2700000" algn="tl" rotWithShape="0">
                  <a:prstClr val="black">
                    <a:alpha val="40000"/>
                  </a:prstClr>
                </a:outerShdw>
              </a:effectLst>
            </c:spPr>
          </c:dPt>
          <c:dPt>
            <c:idx val="1"/>
            <c:bubble3D val="0"/>
            <c:spPr>
              <a:pattFill prst="ltUpDiag">
                <a:fgClr>
                  <a:srgbClr val="B02BDB"/>
                </a:fgClr>
                <a:bgClr>
                  <a:schemeClr val="bg1"/>
                </a:bgClr>
              </a:pattFill>
              <a:ln w="19050">
                <a:solidFill>
                  <a:schemeClr val="lt1"/>
                </a:solidFill>
              </a:ln>
              <a:effectLst>
                <a:outerShdw blurRad="50800" dist="38100" dir="2700000" algn="tl" rotWithShape="0">
                  <a:prstClr val="black">
                    <a:alpha val="40000"/>
                  </a:prstClr>
                </a:outerShdw>
              </a:effectLst>
            </c:spPr>
          </c:dPt>
          <c:dPt>
            <c:idx val="2"/>
            <c:bubble3D val="0"/>
            <c:spPr>
              <a:pattFill prst="ltUpDiag">
                <a:fgClr>
                  <a:schemeClr val="accent1">
                    <a:lumMod val="75000"/>
                  </a:schemeClr>
                </a:fgClr>
                <a:bgClr>
                  <a:schemeClr val="bg1"/>
                </a:bgClr>
              </a:pattFill>
              <a:ln w="19050">
                <a:solidFill>
                  <a:schemeClr val="lt1"/>
                </a:solidFill>
              </a:ln>
              <a:effectLst>
                <a:outerShdw blurRad="50800" dist="38100" dir="2700000" algn="tl" rotWithShape="0">
                  <a:prstClr val="black">
                    <a:alpha val="40000"/>
                  </a:prstClr>
                </a:outerShdw>
              </a:effectLst>
            </c:spPr>
          </c:dPt>
          <c:dPt>
            <c:idx val="3"/>
            <c:bubble3D val="0"/>
            <c:spPr>
              <a:pattFill prst="ltUpDiag">
                <a:fgClr>
                  <a:srgbClr val="FF5793"/>
                </a:fgClr>
                <a:bgClr>
                  <a:schemeClr val="bg1"/>
                </a:bgClr>
              </a:pattFill>
              <a:ln w="19050">
                <a:solidFill>
                  <a:schemeClr val="lt1"/>
                </a:solidFill>
              </a:ln>
              <a:effectLst>
                <a:outerShdw blurRad="50800" dist="38100" dir="2700000" algn="tl" rotWithShape="0">
                  <a:prstClr val="black">
                    <a:alpha val="40000"/>
                  </a:prstClr>
                </a:outerShdw>
              </a:effectLst>
            </c:spPr>
          </c:dPt>
          <c:dLbls>
            <c:dLbl>
              <c:idx val="0"/>
              <c:layout>
                <c:manualLayout>
                  <c:x val="-0.0140115217069902"/>
                  <c:y val="0.129675727605322"/>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126611930849327"/>
                  <c:y val="-0.217317460419316"/>
                </c:manualLayout>
              </c:layout>
              <c:tx>
                <c:rich>
                  <a:bodyPr rot="0" spcFirstLastPara="1" vertOverflow="ellipsis" vert="horz" wrap="square" lIns="38100" tIns="19050" rIns="38100" bIns="19050" anchor="ctr" anchorCtr="1"/>
                  <a:lstStyle/>
                  <a:p>
                    <a:pPr>
                      <a:defRPr lang="zh-CN" sz="1600" b="1" i="0" u="none" strike="noStrike" kern="1200" baseline="0">
                        <a:solidFill>
                          <a:schemeClr val="tx1"/>
                        </a:solidFill>
                        <a:latin typeface="微软雅黑" panose="020B0503020204020204" pitchFamily="34" charset="-122"/>
                        <a:ea typeface="微软雅黑" panose="020B0503020204020204" pitchFamily="34" charset="-122"/>
                        <a:cs typeface="+mn-cs"/>
                      </a:defRPr>
                    </a:pPr>
                    <a:r>
                      <a:rPr lang="en-US" altLang="zh-CN" sz="2400"/>
                      <a:t>[百分比]</a:t>
                    </a:r>
                    <a:endParaRPr lang="zh-CN" altLang="en-US"/>
                  </a:p>
                </c:rich>
              </c:tx>
              <c:dLblPos val="bestFit"/>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0.0980080602610451"/>
                  <c:y val="0.125401120587674"/>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dLbl>
              <c:idx val="3"/>
              <c:layout>
                <c:manualLayout>
                  <c:x val="0.0649104117899281"/>
                  <c:y val="0.1786993078021"/>
                </c:manualLayout>
              </c:layout>
              <c:dLblPos val="bestFit"/>
              <c:showLegendKey val="0"/>
              <c:showVal val="0"/>
              <c:showCatName val="0"/>
              <c:showSerName val="0"/>
              <c:showPercent val="1"/>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600" b="1"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dLblPos val="ctr"/>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Sheet1!$A$2:$A$5</c:f>
              <c:strCache>
                <c:ptCount val="4"/>
                <c:pt idx="0">
                  <c:v>店铺装修</c:v>
                </c:pt>
                <c:pt idx="1">
                  <c:v>采购成本</c:v>
                </c:pt>
                <c:pt idx="2">
                  <c:v>快递费用</c:v>
                </c:pt>
                <c:pt idx="3">
                  <c:v>推广费用</c:v>
                </c:pt>
              </c:strCache>
            </c:strRef>
          </c:cat>
          <c:val>
            <c:numRef>
              <c:f>Sheet1!$B$2:$B$5</c:f>
              <c:numCache>
                <c:formatCode>General</c:formatCode>
                <c:ptCount val="4"/>
                <c:pt idx="0">
                  <c:v>200</c:v>
                </c:pt>
                <c:pt idx="1">
                  <c:v>4000</c:v>
                </c:pt>
                <c:pt idx="2">
                  <c:v>500</c:v>
                </c:pt>
                <c:pt idx="3">
                  <c:v>500</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zh-CN" sz="16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5"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5"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77EA96-0AA6-4AF0-8623-CAA8BA85EB1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D64E5D-D540-4A7A-ABB7-66CCB099437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64E5D-D540-4A7A-ABB7-66CCB099437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F13FC908-8B1D-4711-8EB1-141F4F0378C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预览图_千图网_编号34449240"/>
          <p:cNvPicPr>
            <a:picLocks noChangeAspect="1"/>
          </p:cNvPicPr>
          <p:nvPr userDrawn="1"/>
        </p:nvPicPr>
        <p:blipFill>
          <a:blip r:embed="rId12"/>
          <a:srcRect l="19141" r="15900"/>
          <a:stretch>
            <a:fillRect/>
          </a:stretch>
        </p:blipFill>
        <p:spPr>
          <a:xfrm>
            <a:off x="0" y="0"/>
            <a:ext cx="12243435" cy="6858000"/>
          </a:xfrm>
          <a:prstGeom prst="rect">
            <a:avLst/>
          </a:prstGeom>
        </p:spPr>
      </p:pic>
      <p:sp>
        <p:nvSpPr>
          <p:cNvPr id="10" name="矩形 9"/>
          <p:cNvSpPr/>
          <p:nvPr userDrawn="1"/>
        </p:nvSpPr>
        <p:spPr>
          <a:xfrm>
            <a:off x="498764" y="443345"/>
            <a:ext cx="11270671" cy="601287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270162" y="221670"/>
            <a:ext cx="11700163" cy="6428509"/>
          </a:xfrm>
          <a:prstGeom prst="rect">
            <a:avLst/>
          </a:prstGeom>
          <a:noFill/>
          <a:ln>
            <a:solidFill>
              <a:schemeClr val="bg1"/>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预览图_千图网_编号34449240"/>
          <p:cNvPicPr>
            <a:picLocks noChangeAspect="1"/>
          </p:cNvPicPr>
          <p:nvPr userDrawn="1"/>
        </p:nvPicPr>
        <p:blipFill>
          <a:blip r:embed="rId12"/>
          <a:srcRect l="19141" r="15900"/>
          <a:stretch>
            <a:fillRect/>
          </a:stretch>
        </p:blipFill>
        <p:spPr>
          <a:xfrm>
            <a:off x="0" y="0"/>
            <a:ext cx="12243435" cy="6858000"/>
          </a:xfrm>
          <a:prstGeom prst="rect">
            <a:avLst/>
          </a:prstGeom>
        </p:spPr>
      </p:pic>
      <p:sp>
        <p:nvSpPr>
          <p:cNvPr id="10" name="矩形 9"/>
          <p:cNvSpPr/>
          <p:nvPr userDrawn="1"/>
        </p:nvSpPr>
        <p:spPr>
          <a:xfrm>
            <a:off x="498764" y="443345"/>
            <a:ext cx="11270671" cy="601287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270162" y="221670"/>
            <a:ext cx="11700163" cy="6428509"/>
          </a:xfrm>
          <a:prstGeom prst="rect">
            <a:avLst/>
          </a:prstGeom>
          <a:noFill/>
          <a:ln>
            <a:solidFill>
              <a:schemeClr val="bg1"/>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image" Target="../media/image5.png"/><Relationship Id="rId5" Type="http://schemas.openxmlformats.org/officeDocument/2006/relationships/tags" Target="../tags/tag1.xml"/><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2" Type="http://schemas.openxmlformats.org/officeDocument/2006/relationships/notesSlide" Target="../notesSlides/notesSlide1.xml"/><Relationship Id="rId11" Type="http://schemas.openxmlformats.org/officeDocument/2006/relationships/slideLayout" Target="../slideLayouts/slideLayout2.xml"/><Relationship Id="rId10" Type="http://schemas.openxmlformats.org/officeDocument/2006/relationships/tags" Target="../tags/tag5.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6.png"/><Relationship Id="rId2" Type="http://schemas.microsoft.com/office/2007/relationships/hdphoto" Target="../media/image3.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microsoft.com/office/2007/relationships/hdphoto" Target="../media/image9.wdp"/><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 Id="rId3" Type="http://schemas.microsoft.com/office/2007/relationships/hdphoto" Target="../media/image16.wdp"/><Relationship Id="rId2" Type="http://schemas.openxmlformats.org/officeDocument/2006/relationships/image" Target="../media/image15.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microsoft.com/office/2007/relationships/hdphoto" Target="../media/image20.wdp"/><Relationship Id="rId2" Type="http://schemas.openxmlformats.org/officeDocument/2006/relationships/image" Target="../media/image19.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image" Target="../media/image5.png"/><Relationship Id="rId5" Type="http://schemas.openxmlformats.org/officeDocument/2006/relationships/tags" Target="../tags/tag7.xml"/><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2" Type="http://schemas.openxmlformats.org/officeDocument/2006/relationships/notesSlide" Target="../notesSlides/notesSlide19.xml"/><Relationship Id="rId11" Type="http://schemas.openxmlformats.org/officeDocument/2006/relationships/slideLayout" Target="../slideLayouts/slideLayout13.xml"/><Relationship Id="rId10" Type="http://schemas.openxmlformats.org/officeDocument/2006/relationships/tags" Target="../tags/tag1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4449240"/>
          <p:cNvPicPr>
            <a:picLocks noChangeAspect="1"/>
          </p:cNvPicPr>
          <p:nvPr userDrawn="1"/>
        </p:nvPicPr>
        <p:blipFill>
          <a:blip r:embed="rId1"/>
          <a:srcRect l="19141" r="15900"/>
          <a:stretch>
            <a:fillRect/>
          </a:stretch>
        </p:blipFill>
        <p:spPr>
          <a:xfrm>
            <a:off x="0" y="0"/>
            <a:ext cx="12243435" cy="6858000"/>
          </a:xfrm>
          <a:prstGeom prst="rect">
            <a:avLst/>
          </a:prstGeom>
        </p:spPr>
      </p:pic>
      <p:pic>
        <p:nvPicPr>
          <p:cNvPr id="24" name="图片 23"/>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8000"/>
                    </a14:imgEffect>
                  </a14:imgLayer>
                </a14:imgProps>
              </a:ext>
              <a:ext uri="{28A0092B-C50C-407E-A947-70E740481C1C}">
                <a14:useLocalDpi xmlns:a14="http://schemas.microsoft.com/office/drawing/2010/main" val="0"/>
              </a:ext>
            </a:extLst>
          </a:blip>
          <a:srcRect l="17056" t="25455" r="14541" b="27992"/>
          <a:stretch>
            <a:fillRect/>
          </a:stretch>
        </p:blipFill>
        <p:spPr>
          <a:xfrm>
            <a:off x="2576195" y="574675"/>
            <a:ext cx="7497445" cy="5110480"/>
          </a:xfrm>
          <a:prstGeom prst="rect">
            <a:avLst/>
          </a:prstGeom>
        </p:spPr>
      </p:pic>
      <p:sp>
        <p:nvSpPr>
          <p:cNvPr id="45" name="文本框 44"/>
          <p:cNvSpPr txBox="1"/>
          <p:nvPr/>
        </p:nvSpPr>
        <p:spPr>
          <a:xfrm>
            <a:off x="5417125" y="6339074"/>
            <a:ext cx="1814883" cy="369332"/>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dirty="0">
                <a:solidFill>
                  <a:schemeClr val="bg1"/>
                </a:solidFill>
                <a:latin typeface="方正姚体" panose="02010601030101010101" pitchFamily="2" charset="-122"/>
                <a:ea typeface="方正姚体" panose="02010601030101010101" pitchFamily="2" charset="-122"/>
              </a:rPr>
              <a:t>演讲人：</a:t>
            </a:r>
            <a:r>
              <a:rPr lang="en-US" altLang="zh-CN" dirty="0">
                <a:solidFill>
                  <a:schemeClr val="bg1"/>
                </a:solidFill>
                <a:latin typeface="方正姚体" panose="02010601030101010101" pitchFamily="2" charset="-122"/>
                <a:ea typeface="方正姚体" panose="02010601030101010101" pitchFamily="2" charset="-122"/>
              </a:rPr>
              <a:t>XXX</a:t>
            </a:r>
            <a:endParaRPr lang="zh-CN" altLang="en-US" dirty="0">
              <a:solidFill>
                <a:schemeClr val="bg1"/>
              </a:solidFill>
              <a:latin typeface="方正姚体" panose="02010601030101010101" pitchFamily="2" charset="-122"/>
              <a:ea typeface="方正姚体" panose="02010601030101010101" pitchFamily="2" charset="-122"/>
            </a:endParaRPr>
          </a:p>
        </p:txBody>
      </p:sp>
      <p:sp>
        <p:nvSpPr>
          <p:cNvPr id="7" name="圆角矩形 6"/>
          <p:cNvSpPr/>
          <p:nvPr/>
        </p:nvSpPr>
        <p:spPr>
          <a:xfrm flipV="1">
            <a:off x="2318744" y="5213947"/>
            <a:ext cx="7661563" cy="969818"/>
          </a:xfrm>
          <a:prstGeom prst="roundRect">
            <a:avLst/>
          </a:prstGeom>
          <a:gradFill>
            <a:gsLst>
              <a:gs pos="0">
                <a:srgbClr val="3E8AFE"/>
              </a:gs>
              <a:gs pos="50000">
                <a:srgbClr val="B800F3"/>
              </a:gs>
              <a:gs pos="100000">
                <a:srgbClr val="4723A5"/>
              </a:gs>
            </a:gsLst>
            <a:lin ang="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flipV="1">
            <a:off x="2346454" y="5250872"/>
            <a:ext cx="7596000" cy="900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flipV="1">
            <a:off x="2418454" y="5315291"/>
            <a:ext cx="7452000" cy="756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flipV="1">
            <a:off x="2490454" y="5387291"/>
            <a:ext cx="7308000" cy="612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flipV="1">
            <a:off x="2562454" y="5459291"/>
            <a:ext cx="7164000" cy="468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flipV="1">
            <a:off x="2652454" y="5543017"/>
            <a:ext cx="6984000" cy="324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flipV="1">
            <a:off x="2724454" y="5611145"/>
            <a:ext cx="6840000" cy="180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flipV="1">
            <a:off x="2796454" y="5685001"/>
            <a:ext cx="6696000" cy="36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2698336" y="5315291"/>
            <a:ext cx="6938118" cy="707886"/>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altLang="zh-CN" sz="4000" b="1" dirty="0" smtClean="0">
                <a:ln w="0">
                  <a:noFill/>
                </a:ln>
                <a:solidFill>
                  <a:schemeClr val="bg1"/>
                </a:solidFill>
                <a:latin typeface="方正姚体" panose="02010601030101010101" pitchFamily="2" charset="-122"/>
                <a:ea typeface="方正姚体" panose="02010601030101010101" pitchFamily="2" charset="-122"/>
              </a:rPr>
              <a:t>——  XX</a:t>
            </a:r>
            <a:r>
              <a:rPr lang="zh-CN" altLang="en-US" sz="4000" b="1" dirty="0">
                <a:ln w="0">
                  <a:noFill/>
                </a:ln>
                <a:solidFill>
                  <a:schemeClr val="bg1"/>
                </a:solidFill>
                <a:latin typeface="方正姚体" panose="02010601030101010101" pitchFamily="2" charset="-122"/>
                <a:ea typeface="方正姚体" panose="02010601030101010101" pitchFamily="2" charset="-122"/>
              </a:rPr>
              <a:t>店铺营销策划</a:t>
            </a:r>
            <a:r>
              <a:rPr lang="zh-CN" altLang="en-US" sz="4000" b="1" dirty="0" smtClean="0">
                <a:ln w="0">
                  <a:noFill/>
                </a:ln>
                <a:solidFill>
                  <a:schemeClr val="bg1"/>
                </a:solidFill>
                <a:latin typeface="方正姚体" panose="02010601030101010101" pitchFamily="2" charset="-122"/>
                <a:ea typeface="方正姚体" panose="02010601030101010101" pitchFamily="2" charset="-122"/>
              </a:rPr>
              <a:t>案  </a:t>
            </a:r>
            <a:r>
              <a:rPr lang="en-US" altLang="zh-CN" sz="4000" b="1" dirty="0" smtClean="0">
                <a:ln w="0">
                  <a:noFill/>
                </a:ln>
                <a:solidFill>
                  <a:schemeClr val="bg1"/>
                </a:solidFill>
                <a:latin typeface="方正姚体" panose="02010601030101010101" pitchFamily="2" charset="-122"/>
                <a:ea typeface="方正姚体" panose="02010601030101010101" pitchFamily="2" charset="-122"/>
              </a:rPr>
              <a:t>——</a:t>
            </a:r>
            <a:endParaRPr lang="zh-CN" altLang="en-US" sz="4000" b="1" dirty="0">
              <a:ln w="0">
                <a:noFill/>
              </a:ln>
              <a:solidFill>
                <a:schemeClr val="bg1"/>
              </a:solidFill>
              <a:latin typeface="方正姚体" panose="02010601030101010101" pitchFamily="2" charset="-122"/>
              <a:ea typeface="方正姚体" panose="02010601030101010101" pitchFamily="2" charset="-122"/>
            </a:endParaRPr>
          </a:p>
        </p:txBody>
      </p:sp>
      <p:pic>
        <p:nvPicPr>
          <p:cNvPr id="5" name="图片 4" descr="预览图_千图网_编号34878847"/>
          <p:cNvPicPr>
            <a:picLocks noChangeAspect="1"/>
          </p:cNvPicPr>
          <p:nvPr/>
        </p:nvPicPr>
        <p:blipFill>
          <a:blip r:embed="rId4"/>
          <a:stretch>
            <a:fillRect/>
          </a:stretch>
        </p:blipFill>
        <p:spPr>
          <a:xfrm>
            <a:off x="3397250" y="348615"/>
            <a:ext cx="5194300" cy="5194300"/>
          </a:xfrm>
          <a:prstGeom prst="rect">
            <a:avLst/>
          </a:prstGeom>
        </p:spPr>
      </p:pic>
      <p:pic>
        <p:nvPicPr>
          <p:cNvPr id="6" name="图片 5"/>
          <p:cNvPicPr>
            <a:picLocks noChangeAspect="1"/>
          </p:cNvPicPr>
          <p:nvPr>
            <p:custDataLst>
              <p:tags r:id="rId5"/>
            </p:custDataLst>
          </p:nvPr>
        </p:nvPicPr>
        <p:blipFill rotWithShape="1">
          <a:blip r:embed="rId6" cstate="print">
            <a:extLst>
              <a:ext uri="{28A0092B-C50C-407E-A947-70E740481C1C}">
                <a14:useLocalDpi xmlns:a14="http://schemas.microsoft.com/office/drawing/2010/main" val="0"/>
              </a:ext>
            </a:extLst>
          </a:blip>
          <a:srcRect l="11029" t="27874" r="74741" b="57667"/>
          <a:stretch>
            <a:fillRect/>
          </a:stretch>
        </p:blipFill>
        <p:spPr>
          <a:xfrm>
            <a:off x="-386715" y="1281430"/>
            <a:ext cx="2805430" cy="2850515"/>
          </a:xfrm>
          <a:prstGeom prst="rect">
            <a:avLst/>
          </a:prstGeom>
          <a:effectLst>
            <a:outerShdw blurRad="50800" dist="38100" dir="2700000" algn="tl" rotWithShape="0">
              <a:prstClr val="black">
                <a:alpha val="40000"/>
              </a:prstClr>
            </a:outerShdw>
          </a:effectLst>
        </p:spPr>
      </p:pic>
      <p:pic>
        <p:nvPicPr>
          <p:cNvPr id="15" name="图片 14"/>
          <p:cNvPicPr>
            <a:picLocks noChangeAspect="1"/>
          </p:cNvPicPr>
          <p:nvPr>
            <p:custDataLst>
              <p:tags r:id="rId7"/>
            </p:custDataLst>
          </p:nvPr>
        </p:nvPicPr>
        <p:blipFill rotWithShape="1">
          <a:blip r:embed="rId6" cstate="print">
            <a:extLst>
              <a:ext uri="{28A0092B-C50C-407E-A947-70E740481C1C}">
                <a14:useLocalDpi xmlns:a14="http://schemas.microsoft.com/office/drawing/2010/main" val="0"/>
              </a:ext>
            </a:extLst>
          </a:blip>
          <a:srcRect l="11029" t="27874" r="74741" b="57667"/>
          <a:stretch>
            <a:fillRect/>
          </a:stretch>
        </p:blipFill>
        <p:spPr>
          <a:xfrm rot="17460000">
            <a:off x="7873365" y="1493520"/>
            <a:ext cx="5140325" cy="5223510"/>
          </a:xfrm>
          <a:prstGeom prst="rect">
            <a:avLst/>
          </a:prstGeom>
          <a:effectLst>
            <a:outerShdw blurRad="50800" dist="38100" dir="2700000" algn="tl" rotWithShape="0">
              <a:prstClr val="black">
                <a:alpha val="40000"/>
              </a:prstClr>
            </a:outerShdw>
          </a:effectLst>
        </p:spPr>
      </p:pic>
      <p:pic>
        <p:nvPicPr>
          <p:cNvPr id="16" name="图片 15"/>
          <p:cNvPicPr>
            <a:picLocks noChangeAspect="1"/>
          </p:cNvPicPr>
          <p:nvPr>
            <p:custDataLst>
              <p:tags r:id="rId8"/>
            </p:custDataLst>
          </p:nvPr>
        </p:nvPicPr>
        <p:blipFill rotWithShape="1">
          <a:blip r:embed="rId6" cstate="print">
            <a:extLst>
              <a:ext uri="{28A0092B-C50C-407E-A947-70E740481C1C}">
                <a14:useLocalDpi xmlns:a14="http://schemas.microsoft.com/office/drawing/2010/main" val="0"/>
              </a:ext>
            </a:extLst>
          </a:blip>
          <a:srcRect l="16363" t="28415" r="73688" b="61635"/>
          <a:stretch>
            <a:fillRect/>
          </a:stretch>
        </p:blipFill>
        <p:spPr>
          <a:xfrm rot="17460000">
            <a:off x="9921240" y="-9525"/>
            <a:ext cx="1961515" cy="1961515"/>
          </a:xfrm>
          <a:prstGeom prst="ellipse">
            <a:avLst/>
          </a:prstGeom>
          <a:effectLst>
            <a:outerShdw blurRad="50800" dist="38100" dir="2700000" algn="tl" rotWithShape="0">
              <a:prstClr val="black">
                <a:alpha val="40000"/>
              </a:prstClr>
            </a:outerShdw>
          </a:effectLst>
        </p:spPr>
      </p:pic>
      <p:pic>
        <p:nvPicPr>
          <p:cNvPr id="17" name="图片 16"/>
          <p:cNvPicPr>
            <a:picLocks noChangeAspect="1"/>
          </p:cNvPicPr>
          <p:nvPr>
            <p:custDataLst>
              <p:tags r:id="rId9"/>
            </p:custDataLst>
          </p:nvPr>
        </p:nvPicPr>
        <p:blipFill rotWithShape="1">
          <a:blip r:embed="rId6" cstate="print">
            <a:extLst>
              <a:ext uri="{28A0092B-C50C-407E-A947-70E740481C1C}">
                <a14:useLocalDpi xmlns:a14="http://schemas.microsoft.com/office/drawing/2010/main" val="0"/>
              </a:ext>
            </a:extLst>
          </a:blip>
          <a:srcRect l="16363" t="28415" r="73688" b="61635"/>
          <a:stretch>
            <a:fillRect/>
          </a:stretch>
        </p:blipFill>
        <p:spPr>
          <a:xfrm rot="5700000">
            <a:off x="-100330" y="5397500"/>
            <a:ext cx="1961515" cy="1961515"/>
          </a:xfrm>
          <a:prstGeom prst="ellipse">
            <a:avLst/>
          </a:prstGeom>
          <a:effectLst>
            <a:outerShdw blurRad="50800" dist="38100" dir="2700000" algn="tl" rotWithShape="0">
              <a:prstClr val="black">
                <a:alpha val="40000"/>
              </a:prstClr>
            </a:outerShdw>
          </a:effectLst>
        </p:spPr>
      </p:pic>
      <p:pic>
        <p:nvPicPr>
          <p:cNvPr id="18" name="图片 17"/>
          <p:cNvPicPr>
            <a:picLocks noChangeAspect="1"/>
          </p:cNvPicPr>
          <p:nvPr>
            <p:custDataLst>
              <p:tags r:id="rId10"/>
            </p:custDataLst>
          </p:nvPr>
        </p:nvPicPr>
        <p:blipFill rotWithShape="1">
          <a:blip r:embed="rId6" cstate="print">
            <a:extLst>
              <a:ext uri="{28A0092B-C50C-407E-A947-70E740481C1C}">
                <a14:useLocalDpi xmlns:a14="http://schemas.microsoft.com/office/drawing/2010/main" val="0"/>
              </a:ext>
            </a:extLst>
          </a:blip>
          <a:srcRect l="16363" t="28415" r="73688" b="61635"/>
          <a:stretch>
            <a:fillRect/>
          </a:stretch>
        </p:blipFill>
        <p:spPr>
          <a:xfrm rot="5700000">
            <a:off x="3749040" y="236220"/>
            <a:ext cx="1269365" cy="1269365"/>
          </a:xfrm>
          <a:prstGeom prst="ellipse">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1000"/>
                                        <p:tgtEl>
                                          <p:spTgt spid="43"/>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anim calcmode="lin" valueType="num">
                                      <p:cBhvr>
                                        <p:cTn id="12" dur="1000" fill="hold"/>
                                        <p:tgtEl>
                                          <p:spTgt spid="45"/>
                                        </p:tgtEl>
                                        <p:attrNameLst>
                                          <p:attrName>ppt_x</p:attrName>
                                        </p:attrNameLst>
                                      </p:cBhvr>
                                      <p:tavLst>
                                        <p:tav tm="0">
                                          <p:val>
                                            <p:strVal val="#ppt_x"/>
                                          </p:val>
                                        </p:tav>
                                        <p:tav tm="100000">
                                          <p:val>
                                            <p:strVal val="#ppt_x"/>
                                          </p:val>
                                        </p:tav>
                                      </p:tavLst>
                                    </p:anim>
                                    <p:anim calcmode="lin" valueType="num">
                                      <p:cBhvr>
                                        <p:cTn id="1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484899" y="1066803"/>
            <a:ext cx="6262264" cy="5092813"/>
            <a:chOff x="997984" y="778149"/>
            <a:chExt cx="6248408" cy="5073317"/>
          </a:xfrm>
        </p:grpSpPr>
        <p:pic>
          <p:nvPicPr>
            <p:cNvPr id="24" name="图片 23"/>
            <p:cNvPicPr>
              <a:picLocks noChangeAspect="1"/>
            </p:cNvPicPr>
            <p:nvPr/>
          </p:nvPicPr>
          <p:blipFill rotWithShape="1">
            <a:blip r:embed="rId1" cstate="print">
              <a:extLst>
                <a:ext uri="{BEBA8EAE-BF5A-486C-A8C5-ECC9F3942E4B}">
                  <a14:imgProps xmlns:a14="http://schemas.microsoft.com/office/drawing/2010/main">
                    <a14:imgLayer r:embed="rId2">
                      <a14:imgEffect>
                        <a14:brightnessContrast bright="8000"/>
                      </a14:imgEffect>
                    </a14:imgLayer>
                  </a14:imgProps>
                </a:ext>
                <a:ext uri="{28A0092B-C50C-407E-A947-70E740481C1C}">
                  <a14:useLocalDpi xmlns:a14="http://schemas.microsoft.com/office/drawing/2010/main" val="0"/>
                </a:ext>
              </a:extLst>
            </a:blip>
            <a:srcRect t="9664" b="9141"/>
            <a:stretch>
              <a:fillRect/>
            </a:stretch>
          </p:blipFill>
          <p:spPr>
            <a:xfrm>
              <a:off x="997984" y="778149"/>
              <a:ext cx="6248408" cy="5073317"/>
            </a:xfrm>
            <a:prstGeom prst="rect">
              <a:avLst/>
            </a:prstGeom>
          </p:spPr>
        </p:pic>
        <p:sp>
          <p:nvSpPr>
            <p:cNvPr id="31" name="文本框 30"/>
            <p:cNvSpPr txBox="1"/>
            <p:nvPr/>
          </p:nvSpPr>
          <p:spPr>
            <a:xfrm rot="21178839">
              <a:off x="2983827" y="2647167"/>
              <a:ext cx="2138487" cy="1103754"/>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rPr>
                <a:t>目 录</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719457" y="1668797"/>
            <a:ext cx="3986185" cy="1000917"/>
            <a:chOff x="6664037" y="1710359"/>
            <a:chExt cx="3986185" cy="1000917"/>
          </a:xfrm>
        </p:grpSpPr>
        <p:pic>
          <p:nvPicPr>
            <p:cNvPr id="58" name="图片 57"/>
            <p:cNvPicPr>
              <a:picLocks noChangeAspect="1"/>
            </p:cNvPicPr>
            <p:nvPr/>
          </p:nvPicPr>
          <p:blipFill rotWithShape="1">
            <a:blip r:embed="rId3" cstate="print">
              <a:extLst>
                <a:ext uri="{28A0092B-C50C-407E-A947-70E740481C1C}">
                  <a14:useLocalDpi xmlns:a14="http://schemas.microsoft.com/office/drawing/2010/main" val="0"/>
                </a:ext>
              </a:extLst>
            </a:blip>
            <a:srcRect l="1515" t="56970" b="14748"/>
            <a:stretch>
              <a:fillRect/>
            </a:stretch>
          </p:blipFill>
          <p:spPr>
            <a:xfrm>
              <a:off x="6664037" y="1710359"/>
              <a:ext cx="3986185" cy="1000917"/>
            </a:xfrm>
            <a:prstGeom prst="rect">
              <a:avLst/>
            </a:prstGeom>
          </p:spPr>
        </p:pic>
        <p:sp>
          <p:nvSpPr>
            <p:cNvPr id="47" name="文本框 46"/>
            <p:cNvSpPr txBox="1"/>
            <p:nvPr/>
          </p:nvSpPr>
          <p:spPr>
            <a:xfrm>
              <a:off x="7532948" y="1957626"/>
              <a:ext cx="2276069" cy="461665"/>
            </a:xfrm>
            <a:prstGeom prst="rect">
              <a:avLst/>
            </a:prstGeom>
            <a:noFill/>
          </p:spPr>
          <p:txBody>
            <a:bodyPr wrap="square" rtlCol="0">
              <a:spAutoFit/>
            </a:bodyPr>
            <a:lstStyle/>
            <a:p>
              <a:pPr marL="285750" indent="-285750" algn="ctr">
                <a:buFont typeface="Wingdings" panose="05000000000000000000" pitchFamily="2" charset="2"/>
                <a:buChar char="u"/>
              </a:pPr>
              <a:r>
                <a:rPr lang="zh-CN" altLang="en-US" sz="2400" dirty="0" smtClean="0">
                  <a:solidFill>
                    <a:srgbClr val="2A0A4E"/>
                  </a:solidFill>
                  <a:latin typeface="方正姚体" panose="02010601030101010101" pitchFamily="2" charset="-122"/>
                  <a:ea typeface="方正姚体" panose="02010601030101010101" pitchFamily="2" charset="-122"/>
                </a:rPr>
                <a:t>    活 动 简 介</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pSp>
        <p:nvGrpSpPr>
          <p:cNvPr id="62" name="组合 61"/>
          <p:cNvGrpSpPr/>
          <p:nvPr/>
        </p:nvGrpSpPr>
        <p:grpSpPr>
          <a:xfrm>
            <a:off x="6719453" y="3010399"/>
            <a:ext cx="3986185" cy="1000917"/>
            <a:chOff x="6677889" y="2879450"/>
            <a:chExt cx="3986185" cy="1000917"/>
          </a:xfrm>
        </p:grpSpPr>
        <p:pic>
          <p:nvPicPr>
            <p:cNvPr id="59" name="图片 58"/>
            <p:cNvPicPr>
              <a:picLocks noChangeAspect="1"/>
            </p:cNvPicPr>
            <p:nvPr/>
          </p:nvPicPr>
          <p:blipFill rotWithShape="1">
            <a:blip r:embed="rId3" cstate="print">
              <a:extLst>
                <a:ext uri="{28A0092B-C50C-407E-A947-70E740481C1C}">
                  <a14:useLocalDpi xmlns:a14="http://schemas.microsoft.com/office/drawing/2010/main" val="0"/>
                </a:ext>
              </a:extLst>
            </a:blip>
            <a:srcRect l="1515" t="56970" b="14748"/>
            <a:stretch>
              <a:fillRect/>
            </a:stretch>
          </p:blipFill>
          <p:spPr>
            <a:xfrm>
              <a:off x="6677889" y="2879450"/>
              <a:ext cx="3986185" cy="1000917"/>
            </a:xfrm>
            <a:prstGeom prst="rect">
              <a:avLst/>
            </a:prstGeom>
          </p:spPr>
        </p:pic>
        <p:sp>
          <p:nvSpPr>
            <p:cNvPr id="54" name="文本框 53"/>
            <p:cNvSpPr txBox="1"/>
            <p:nvPr/>
          </p:nvSpPr>
          <p:spPr>
            <a:xfrm>
              <a:off x="7519093" y="3153427"/>
              <a:ext cx="2359197" cy="461665"/>
            </a:xfrm>
            <a:prstGeom prst="rect">
              <a:avLst/>
            </a:prstGeom>
            <a:noFill/>
          </p:spPr>
          <p:txBody>
            <a:bodyPr wrap="square" rtlCol="0">
              <a:spAutoFit/>
            </a:bodyPr>
            <a:lstStyle/>
            <a:p>
              <a:pPr marL="285750" indent="-285750" algn="ctr">
                <a:buFont typeface="Wingdings" panose="05000000000000000000" pitchFamily="2" charset="2"/>
                <a:buChar char="u"/>
              </a:pPr>
              <a:r>
                <a:rPr lang="zh-CN" altLang="en-US" sz="2400" dirty="0" smtClean="0">
                  <a:solidFill>
                    <a:srgbClr val="2A0A4E"/>
                  </a:solidFill>
                  <a:latin typeface="方正姚体" panose="02010601030101010101" pitchFamily="2" charset="-122"/>
                  <a:ea typeface="方正姚体" panose="02010601030101010101" pitchFamily="2" charset="-122"/>
                </a:rPr>
                <a:t>    实 施 方 案</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pSp>
        <p:nvGrpSpPr>
          <p:cNvPr id="63" name="组合 62"/>
          <p:cNvGrpSpPr/>
          <p:nvPr/>
        </p:nvGrpSpPr>
        <p:grpSpPr>
          <a:xfrm>
            <a:off x="6719454" y="4352002"/>
            <a:ext cx="3986185" cy="1000917"/>
            <a:chOff x="6664034" y="4393564"/>
            <a:chExt cx="3986185" cy="1000917"/>
          </a:xfrm>
        </p:grpSpPr>
        <p:pic>
          <p:nvPicPr>
            <p:cNvPr id="60" name="图片 59"/>
            <p:cNvPicPr>
              <a:picLocks noChangeAspect="1"/>
            </p:cNvPicPr>
            <p:nvPr/>
          </p:nvPicPr>
          <p:blipFill rotWithShape="1">
            <a:blip r:embed="rId3" cstate="print">
              <a:extLst>
                <a:ext uri="{28A0092B-C50C-407E-A947-70E740481C1C}">
                  <a14:useLocalDpi xmlns:a14="http://schemas.microsoft.com/office/drawing/2010/main" val="0"/>
                </a:ext>
              </a:extLst>
            </a:blip>
            <a:srcRect l="1515" t="56970" b="14748"/>
            <a:stretch>
              <a:fillRect/>
            </a:stretch>
          </p:blipFill>
          <p:spPr>
            <a:xfrm>
              <a:off x="6664034" y="4393564"/>
              <a:ext cx="3986185" cy="1000917"/>
            </a:xfrm>
            <a:prstGeom prst="rect">
              <a:avLst/>
            </a:prstGeom>
          </p:spPr>
        </p:pic>
        <p:sp>
          <p:nvSpPr>
            <p:cNvPr id="57" name="文本框 56"/>
            <p:cNvSpPr txBox="1"/>
            <p:nvPr/>
          </p:nvSpPr>
          <p:spPr>
            <a:xfrm>
              <a:off x="7546802" y="4663189"/>
              <a:ext cx="2317632" cy="461665"/>
            </a:xfrm>
            <a:prstGeom prst="rect">
              <a:avLst/>
            </a:prstGeom>
            <a:noFill/>
          </p:spPr>
          <p:txBody>
            <a:bodyPr wrap="square" rtlCol="0">
              <a:spAutoFit/>
            </a:bodyPr>
            <a:lstStyle/>
            <a:p>
              <a:pPr marL="285750" indent="-285750" algn="ctr">
                <a:buFont typeface="Wingdings" panose="05000000000000000000" pitchFamily="2" charset="2"/>
                <a:buChar char="u"/>
              </a:pPr>
              <a:r>
                <a:rPr lang="zh-CN" altLang="en-US" sz="2400" dirty="0" smtClean="0">
                  <a:solidFill>
                    <a:srgbClr val="2A0A4E"/>
                  </a:solidFill>
                  <a:latin typeface="方正姚体" panose="02010601030101010101" pitchFamily="2" charset="-122"/>
                  <a:ea typeface="方正姚体" panose="02010601030101010101" pitchFamily="2" charset="-122"/>
                </a:rPr>
                <a:t>    效 果 评 价</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750"/>
                                        <p:tgtEl>
                                          <p:spTgt spid="48"/>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750" fill="hold"/>
                                        <p:tgtEl>
                                          <p:spTgt spid="61"/>
                                        </p:tgtEl>
                                        <p:attrNameLst>
                                          <p:attrName>ppt_x</p:attrName>
                                        </p:attrNameLst>
                                      </p:cBhvr>
                                      <p:tavLst>
                                        <p:tav tm="0">
                                          <p:val>
                                            <p:strVal val="1+#ppt_w/2"/>
                                          </p:val>
                                        </p:tav>
                                        <p:tav tm="100000">
                                          <p:val>
                                            <p:strVal val="#ppt_x"/>
                                          </p:val>
                                        </p:tav>
                                      </p:tavLst>
                                    </p:anim>
                                    <p:anim calcmode="lin" valueType="num">
                                      <p:cBhvr additive="base">
                                        <p:cTn id="12" dur="750" fill="hold"/>
                                        <p:tgtEl>
                                          <p:spTgt spid="61"/>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2" fill="hold" nodeType="after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additive="base">
                                        <p:cTn id="16" dur="750" fill="hold"/>
                                        <p:tgtEl>
                                          <p:spTgt spid="62"/>
                                        </p:tgtEl>
                                        <p:attrNameLst>
                                          <p:attrName>ppt_x</p:attrName>
                                        </p:attrNameLst>
                                      </p:cBhvr>
                                      <p:tavLst>
                                        <p:tav tm="0">
                                          <p:val>
                                            <p:strVal val="1+#ppt_w/2"/>
                                          </p:val>
                                        </p:tav>
                                        <p:tav tm="100000">
                                          <p:val>
                                            <p:strVal val="#ppt_x"/>
                                          </p:val>
                                        </p:tav>
                                      </p:tavLst>
                                    </p:anim>
                                    <p:anim calcmode="lin" valueType="num">
                                      <p:cBhvr additive="base">
                                        <p:cTn id="17" dur="750" fill="hold"/>
                                        <p:tgtEl>
                                          <p:spTgt spid="62"/>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750" fill="hold"/>
                                        <p:tgtEl>
                                          <p:spTgt spid="63"/>
                                        </p:tgtEl>
                                        <p:attrNameLst>
                                          <p:attrName>ppt_x</p:attrName>
                                        </p:attrNameLst>
                                      </p:cBhvr>
                                      <p:tavLst>
                                        <p:tav tm="0">
                                          <p:val>
                                            <p:strVal val="1+#ppt_w/2"/>
                                          </p:val>
                                        </p:tav>
                                        <p:tav tm="100000">
                                          <p:val>
                                            <p:strVal val="#ppt_x"/>
                                          </p:val>
                                        </p:tav>
                                      </p:tavLst>
                                    </p:anim>
                                    <p:anim calcmode="lin" valueType="num">
                                      <p:cBhvr additive="base">
                                        <p:cTn id="22"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78589" y="997524"/>
            <a:ext cx="9345667" cy="4383576"/>
            <a:chOff x="1478589" y="997524"/>
            <a:chExt cx="9345667" cy="4383576"/>
          </a:xfrm>
        </p:grpSpPr>
        <p:pic>
          <p:nvPicPr>
            <p:cNvPr id="2" name="图片 1"/>
            <p:cNvPicPr>
              <a:picLocks noChangeAspect="1"/>
            </p:cNvPicPr>
            <p:nvPr>
              <p:custDataLst>
                <p:tags r:id="rId1"/>
              </p:custDataLst>
            </p:nvPr>
          </p:nvPicPr>
          <p:blipFill rotWithShape="1">
            <a:blip r:embed="rId2" cstate="print">
              <a:extLst>
                <a:ext uri="{28A0092B-C50C-407E-A947-70E740481C1C}">
                  <a14:useLocalDpi xmlns:a14="http://schemas.microsoft.com/office/drawing/2010/main" val="0"/>
                </a:ext>
              </a:extLst>
            </a:blip>
            <a:srcRect t="22841" r="4062" b="32159"/>
            <a:stretch>
              <a:fillRect/>
            </a:stretch>
          </p:blipFill>
          <p:spPr>
            <a:xfrm>
              <a:off x="1478589" y="997524"/>
              <a:ext cx="9345667" cy="4383576"/>
            </a:xfrm>
            <a:prstGeom prst="rect">
              <a:avLst/>
            </a:prstGeom>
            <a:effectLst>
              <a:outerShdw blurRad="50800" dist="38100" dir="2700000" algn="tl" rotWithShape="0">
                <a:prstClr val="black">
                  <a:alpha val="40000"/>
                </a:prstClr>
              </a:outerShdw>
            </a:effectLst>
          </p:spPr>
        </p:pic>
        <p:sp>
          <p:nvSpPr>
            <p:cNvPr id="3" name="文本框 2"/>
            <p:cNvSpPr txBox="1"/>
            <p:nvPr/>
          </p:nvSpPr>
          <p:spPr>
            <a:xfrm>
              <a:off x="4364180" y="3089565"/>
              <a:ext cx="3754582"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5400" b="1" dirty="0" smtClean="0">
                  <a:solidFill>
                    <a:schemeClr val="bg1"/>
                  </a:solidFill>
                  <a:latin typeface="方正姚体" panose="02010601030101010101" pitchFamily="2" charset="-122"/>
                  <a:ea typeface="方正姚体" panose="02010601030101010101" pitchFamily="2" charset="-122"/>
                </a:rPr>
                <a:t>活 动 简 介</a:t>
              </a:r>
              <a:endParaRPr lang="zh-CN" altLang="en-US" sz="5400" b="1" dirty="0">
                <a:solidFill>
                  <a:schemeClr val="bg1"/>
                </a:solidFill>
                <a:latin typeface="方正姚体" panose="02010601030101010101" pitchFamily="2" charset="-122"/>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4793672" y="600940"/>
            <a:ext cx="2604655" cy="742966"/>
            <a:chOff x="4793672" y="600940"/>
            <a:chExt cx="2604655" cy="742966"/>
          </a:xfrm>
        </p:grpSpPr>
        <p:pic>
          <p:nvPicPr>
            <p:cNvPr id="22" name="图片 21"/>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23" name="文本框 22"/>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活 动 背 景</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sp>
        <p:nvSpPr>
          <p:cNvPr id="43" name="文本框 42"/>
          <p:cNvSpPr txBox="1"/>
          <p:nvPr/>
        </p:nvSpPr>
        <p:spPr>
          <a:xfrm>
            <a:off x="1389464" y="2373633"/>
            <a:ext cx="3986100" cy="2492990"/>
          </a:xfrm>
          <a:prstGeom prst="rect">
            <a:avLst/>
          </a:prstGeom>
          <a:noFill/>
        </p:spPr>
        <p:txBody>
          <a:bodyPr wrap="square" rtlCol="0">
            <a:spAutoFit/>
          </a:bodyPr>
          <a:lstStyle/>
          <a:p>
            <a:pPr>
              <a:lnSpc>
                <a:spcPct val="20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618”</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即指每年的</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06</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18</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日，这一天比较特殊，是电商年中大促的日子，被人们称之为“粉丝狂欢节”，而大型的电子商务网站一般会利用这一天来进行一些大规模的打折促销活动，以提高销售额度。这时淘宝官方对全站引流有很多活动，流量暴涨，而且消费者也已形成在线上有重大促销活动时进淘宝逛逛的潜意识习惯。</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2" cstate="print">
            <a:extLst>
              <a:ext uri="{BEBA8EAE-BF5A-486C-A8C5-ECC9F3942E4B}">
                <a14:imgProps xmlns:a14="http://schemas.microsoft.com/office/drawing/2010/main">
                  <a14:imgLayer r:embed="rId3">
                    <a14:imgEffect>
                      <a14:brightnessContrast bright="6000"/>
                    </a14:imgEffect>
                  </a14:imgLayer>
                </a14:imgProps>
              </a:ext>
              <a:ext uri="{28A0092B-C50C-407E-A947-70E740481C1C}">
                <a14:useLocalDpi xmlns:a14="http://schemas.microsoft.com/office/drawing/2010/main" val="0"/>
              </a:ext>
            </a:extLst>
          </a:blip>
          <a:stretch>
            <a:fillRect/>
          </a:stretch>
        </p:blipFill>
        <p:spPr>
          <a:xfrm>
            <a:off x="5375564" y="976101"/>
            <a:ext cx="6178428" cy="61784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750"/>
                                        <p:tgtEl>
                                          <p:spTgt spid="31"/>
                                        </p:tgtEl>
                                      </p:cBhvr>
                                    </p:animEffect>
                                    <p:anim calcmode="lin" valueType="num">
                                      <p:cBhvr>
                                        <p:cTn id="8" dur="750" fill="hold"/>
                                        <p:tgtEl>
                                          <p:spTgt spid="31"/>
                                        </p:tgtEl>
                                        <p:attrNameLst>
                                          <p:attrName>ppt_x</p:attrName>
                                        </p:attrNameLst>
                                      </p:cBhvr>
                                      <p:tavLst>
                                        <p:tav tm="0">
                                          <p:val>
                                            <p:strVal val="#ppt_x"/>
                                          </p:val>
                                        </p:tav>
                                        <p:tav tm="100000">
                                          <p:val>
                                            <p:strVal val="#ppt_x"/>
                                          </p:val>
                                        </p:tav>
                                      </p:tavLst>
                                    </p:anim>
                                    <p:anim calcmode="lin" valueType="num">
                                      <p:cBhvr>
                                        <p:cTn id="9" dur="75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750"/>
                                        <p:tgtEl>
                                          <p:spTgt spid="43"/>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750"/>
                                        <p:tgtEl>
                                          <p:spTgt spid="24"/>
                                        </p:tgtEl>
                                      </p:cBhvr>
                                    </p:animEffect>
                                    <p:anim calcmode="lin" valueType="num">
                                      <p:cBhvr>
                                        <p:cTn id="18" dur="750" fill="hold"/>
                                        <p:tgtEl>
                                          <p:spTgt spid="24"/>
                                        </p:tgtEl>
                                        <p:attrNameLst>
                                          <p:attrName>ppt_x</p:attrName>
                                        </p:attrNameLst>
                                      </p:cBhvr>
                                      <p:tavLst>
                                        <p:tav tm="0">
                                          <p:val>
                                            <p:strVal val="#ppt_x"/>
                                          </p:val>
                                        </p:tav>
                                        <p:tav tm="100000">
                                          <p:val>
                                            <p:strVal val="#ppt_x"/>
                                          </p:val>
                                        </p:tav>
                                      </p:tavLst>
                                    </p:anim>
                                    <p:anim calcmode="lin" valueType="num">
                                      <p:cBhvr>
                                        <p:cTn id="19"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1545943" y="3142692"/>
            <a:ext cx="2807179" cy="307777"/>
          </a:xfrm>
          <a:prstGeom prst="rect">
            <a:avLst/>
          </a:prstGeom>
        </p:spPr>
        <p:txBody>
          <a:bodyPr wrap="none">
            <a:spAutoFit/>
          </a:bodyPr>
          <a:lstStyle/>
          <a:p>
            <a:pPr marL="285750" indent="-285750" algn="ctr">
              <a:buFont typeface="Wingdings" panose="05000000000000000000" pitchFamily="2" charset="2"/>
              <a:buChar char="u"/>
            </a:pPr>
            <a:r>
              <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rPr>
              <a:t>不压货，品牌年轻即有新鲜感</a:t>
            </a:r>
            <a:endParaRPr lang="zh-CN" altLang="en-US" sz="1400" dirty="0">
              <a:solidFill>
                <a:schemeClr val="tx1">
                  <a:lumMod val="85000"/>
                  <a:lumOff val="15000"/>
                </a:schemeClr>
              </a:solidFill>
            </a:endParaRPr>
          </a:p>
        </p:txBody>
      </p:sp>
      <p:sp>
        <p:nvSpPr>
          <p:cNvPr id="46" name="矩形 45"/>
          <p:cNvSpPr/>
          <p:nvPr/>
        </p:nvSpPr>
        <p:spPr>
          <a:xfrm>
            <a:off x="7625907" y="3031830"/>
            <a:ext cx="2986715" cy="523220"/>
          </a:xfrm>
          <a:prstGeom prst="rect">
            <a:avLst/>
          </a:prstGeom>
        </p:spPr>
        <p:txBody>
          <a:bodyPr wrap="none">
            <a:spAutoFit/>
          </a:bodyPr>
          <a:lstStyle/>
          <a:p>
            <a:pPr marL="285750" indent="-285750" algn="ctr">
              <a:buFont typeface="Wingdings" panose="05000000000000000000" pitchFamily="2" charset="2"/>
              <a:buChar char="u"/>
            </a:pPr>
            <a:r>
              <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rPr>
              <a:t>没有库存，实施产品包装有难度</a:t>
            </a:r>
            <a:endPar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endParaRPr>
          </a:p>
          <a:p>
            <a:pPr marL="285750" indent="-285750" algn="ctr">
              <a:buFont typeface="Wingdings" panose="05000000000000000000" pitchFamily="2" charset="2"/>
              <a:buChar char="u"/>
            </a:pPr>
            <a:r>
              <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rPr>
              <a:t>店铺资质无法报名淘宝会场活动</a:t>
            </a:r>
            <a:endPar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 name="íśḷiḑé"/>
          <p:cNvSpPr txBox="1"/>
          <p:nvPr/>
        </p:nvSpPr>
        <p:spPr>
          <a:xfrm>
            <a:off x="6260913" y="2036825"/>
            <a:ext cx="3966325" cy="462937"/>
          </a:xfrm>
          <a:prstGeom prst="rect">
            <a:avLst/>
          </a:prstGeom>
          <a:noFill/>
          <a:ln>
            <a:noFill/>
          </a:ln>
        </p:spPr>
        <p:txBody>
          <a:bodyPr wrap="square" lIns="91440" tIns="45720" rIns="91440" bIns="45720" anchor="b" anchorCtr="0">
            <a:normAutofit/>
          </a:bodyPr>
          <a:lstStyle/>
          <a:p>
            <a:pPr>
              <a:buSzPct val="25000"/>
            </a:pPr>
            <a:endParaRPr lang="en-US" sz="2000" b="1" dirty="0"/>
          </a:p>
        </p:txBody>
      </p:sp>
      <p:sp>
        <p:nvSpPr>
          <p:cNvPr id="8" name="ïṧḷîḋê"/>
          <p:cNvSpPr/>
          <p:nvPr/>
        </p:nvSpPr>
        <p:spPr bwMode="auto">
          <a:xfrm>
            <a:off x="4742917" y="2349470"/>
            <a:ext cx="2566942" cy="577150"/>
          </a:xfrm>
          <a:custGeom>
            <a:avLst/>
            <a:gdLst>
              <a:gd name="T0" fmla="*/ 4005 w 4005"/>
              <a:gd name="T1" fmla="*/ 447 h 894"/>
              <a:gd name="T2" fmla="*/ 3454 w 4005"/>
              <a:gd name="T3" fmla="*/ 0 h 894"/>
              <a:gd name="T4" fmla="*/ 3454 w 4005"/>
              <a:gd name="T5" fmla="*/ 62 h 894"/>
              <a:gd name="T6" fmla="*/ 0 w 4005"/>
              <a:gd name="T7" fmla="*/ 62 h 894"/>
              <a:gd name="T8" fmla="*/ 0 w 4005"/>
              <a:gd name="T9" fmla="*/ 832 h 894"/>
              <a:gd name="T10" fmla="*/ 3454 w 4005"/>
              <a:gd name="T11" fmla="*/ 832 h 894"/>
              <a:gd name="T12" fmla="*/ 3454 w 4005"/>
              <a:gd name="T13" fmla="*/ 894 h 894"/>
              <a:gd name="T14" fmla="*/ 4005 w 4005"/>
              <a:gd name="T15" fmla="*/ 447 h 8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5" h="894">
                <a:moveTo>
                  <a:pt x="4005" y="447"/>
                </a:moveTo>
                <a:lnTo>
                  <a:pt x="3454" y="0"/>
                </a:lnTo>
                <a:lnTo>
                  <a:pt x="3454" y="62"/>
                </a:lnTo>
                <a:lnTo>
                  <a:pt x="0" y="62"/>
                </a:lnTo>
                <a:lnTo>
                  <a:pt x="0" y="832"/>
                </a:lnTo>
                <a:lnTo>
                  <a:pt x="3454" y="832"/>
                </a:lnTo>
                <a:lnTo>
                  <a:pt x="3454" y="894"/>
                </a:lnTo>
                <a:lnTo>
                  <a:pt x="4005" y="447"/>
                </a:lnTo>
                <a:close/>
              </a:path>
            </a:pathLst>
          </a:custGeom>
          <a:gradFill flip="none" rotWithShape="1">
            <a:gsLst>
              <a:gs pos="41000">
                <a:srgbClr val="D722F4"/>
              </a:gs>
              <a:gs pos="100000">
                <a:srgbClr val="6D19CB"/>
              </a:gs>
            </a:gsLst>
            <a:lin ang="0" scaled="1"/>
            <a:tileRect/>
          </a:gradFill>
          <a:ln>
            <a:noFill/>
          </a:ln>
        </p:spPr>
        <p:txBody>
          <a:bodyPr vert="horz" wrap="square" lIns="91440" tIns="45720" rIns="91440" bIns="45720" numCol="1" anchor="t" anchorCtr="0" compatLnSpc="1">
            <a:normAutofit/>
          </a:bodyPr>
          <a:lstStyle/>
          <a:p>
            <a:endParaRPr lang="th-TH"/>
          </a:p>
        </p:txBody>
      </p:sp>
      <p:sp>
        <p:nvSpPr>
          <p:cNvPr id="9" name="işļïḑè"/>
          <p:cNvSpPr/>
          <p:nvPr/>
        </p:nvSpPr>
        <p:spPr bwMode="auto">
          <a:xfrm>
            <a:off x="4763426" y="3121585"/>
            <a:ext cx="2526564" cy="577150"/>
          </a:xfrm>
          <a:custGeom>
            <a:avLst/>
            <a:gdLst>
              <a:gd name="T0" fmla="*/ 561 w 3942"/>
              <a:gd name="T1" fmla="*/ 0 h 894"/>
              <a:gd name="T2" fmla="*/ 0 w 3942"/>
              <a:gd name="T3" fmla="*/ 447 h 894"/>
              <a:gd name="T4" fmla="*/ 561 w 3942"/>
              <a:gd name="T5" fmla="*/ 894 h 894"/>
              <a:gd name="T6" fmla="*/ 561 w 3942"/>
              <a:gd name="T7" fmla="*/ 832 h 894"/>
              <a:gd name="T8" fmla="*/ 3942 w 3942"/>
              <a:gd name="T9" fmla="*/ 832 h 894"/>
              <a:gd name="T10" fmla="*/ 3942 w 3942"/>
              <a:gd name="T11" fmla="*/ 62 h 894"/>
              <a:gd name="T12" fmla="*/ 561 w 3942"/>
              <a:gd name="T13" fmla="*/ 62 h 894"/>
              <a:gd name="T14" fmla="*/ 561 w 3942"/>
              <a:gd name="T15" fmla="*/ 0 h 8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42" h="894">
                <a:moveTo>
                  <a:pt x="561" y="0"/>
                </a:moveTo>
                <a:lnTo>
                  <a:pt x="0" y="447"/>
                </a:lnTo>
                <a:lnTo>
                  <a:pt x="561" y="894"/>
                </a:lnTo>
                <a:lnTo>
                  <a:pt x="561" y="832"/>
                </a:lnTo>
                <a:lnTo>
                  <a:pt x="3942" y="832"/>
                </a:lnTo>
                <a:lnTo>
                  <a:pt x="3942" y="62"/>
                </a:lnTo>
                <a:lnTo>
                  <a:pt x="561" y="62"/>
                </a:lnTo>
                <a:lnTo>
                  <a:pt x="561" y="0"/>
                </a:lnTo>
                <a:close/>
              </a:path>
            </a:pathLst>
          </a:custGeom>
          <a:gradFill>
            <a:gsLst>
              <a:gs pos="60000">
                <a:srgbClr val="7800F5"/>
              </a:gs>
              <a:gs pos="0">
                <a:srgbClr val="D722F4"/>
              </a:gs>
              <a:gs pos="100000">
                <a:srgbClr val="2DF2F1"/>
              </a:gs>
            </a:gsLst>
            <a:lin ang="0" scaled="1"/>
          </a:gradFill>
          <a:ln>
            <a:noFill/>
          </a:ln>
        </p:spPr>
        <p:txBody>
          <a:bodyPr vert="horz" wrap="square" lIns="91440" tIns="45720" rIns="91440" bIns="45720" numCol="1" anchor="t" anchorCtr="0" compatLnSpc="1">
            <a:normAutofit/>
          </a:bodyPr>
          <a:lstStyle/>
          <a:p>
            <a:endParaRPr lang="th-TH"/>
          </a:p>
        </p:txBody>
      </p:sp>
      <p:sp>
        <p:nvSpPr>
          <p:cNvPr id="10" name="íşḷîḍè"/>
          <p:cNvSpPr/>
          <p:nvPr/>
        </p:nvSpPr>
        <p:spPr bwMode="auto">
          <a:xfrm>
            <a:off x="4863413" y="3893701"/>
            <a:ext cx="2446446" cy="577150"/>
          </a:xfrm>
          <a:custGeom>
            <a:avLst/>
            <a:gdLst>
              <a:gd name="T0" fmla="*/ 3817 w 3817"/>
              <a:gd name="T1" fmla="*/ 447 h 894"/>
              <a:gd name="T2" fmla="*/ 3266 w 3817"/>
              <a:gd name="T3" fmla="*/ 0 h 894"/>
              <a:gd name="T4" fmla="*/ 3266 w 3817"/>
              <a:gd name="T5" fmla="*/ 62 h 894"/>
              <a:gd name="T6" fmla="*/ 0 w 3817"/>
              <a:gd name="T7" fmla="*/ 62 h 894"/>
              <a:gd name="T8" fmla="*/ 0 w 3817"/>
              <a:gd name="T9" fmla="*/ 832 h 894"/>
              <a:gd name="T10" fmla="*/ 3266 w 3817"/>
              <a:gd name="T11" fmla="*/ 832 h 894"/>
              <a:gd name="T12" fmla="*/ 3266 w 3817"/>
              <a:gd name="T13" fmla="*/ 894 h 894"/>
              <a:gd name="T14" fmla="*/ 3817 w 3817"/>
              <a:gd name="T15" fmla="*/ 447 h 8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7" h="894">
                <a:moveTo>
                  <a:pt x="3817" y="447"/>
                </a:moveTo>
                <a:lnTo>
                  <a:pt x="3266" y="0"/>
                </a:lnTo>
                <a:lnTo>
                  <a:pt x="3266" y="62"/>
                </a:lnTo>
                <a:lnTo>
                  <a:pt x="0" y="62"/>
                </a:lnTo>
                <a:lnTo>
                  <a:pt x="0" y="832"/>
                </a:lnTo>
                <a:lnTo>
                  <a:pt x="3266" y="832"/>
                </a:lnTo>
                <a:lnTo>
                  <a:pt x="3266" y="894"/>
                </a:lnTo>
                <a:lnTo>
                  <a:pt x="3817" y="447"/>
                </a:lnTo>
                <a:close/>
              </a:path>
            </a:pathLst>
          </a:custGeom>
          <a:gradFill>
            <a:gsLst>
              <a:gs pos="52000">
                <a:srgbClr val="7800F5"/>
              </a:gs>
              <a:gs pos="0">
                <a:srgbClr val="59F9F5"/>
              </a:gs>
              <a:gs pos="100000">
                <a:srgbClr val="D722F4"/>
              </a:gs>
            </a:gsLst>
            <a:lin ang="0" scaled="1"/>
          </a:gradFill>
          <a:ln>
            <a:noFill/>
          </a:ln>
        </p:spPr>
        <p:txBody>
          <a:bodyPr vert="horz" wrap="square" lIns="91440" tIns="45720" rIns="91440" bIns="45720" numCol="1" anchor="t" anchorCtr="0" compatLnSpc="1">
            <a:normAutofit/>
          </a:bodyPr>
          <a:lstStyle/>
          <a:p>
            <a:endParaRPr lang="th-TH"/>
          </a:p>
        </p:txBody>
      </p:sp>
      <p:sp>
        <p:nvSpPr>
          <p:cNvPr id="12" name="iṥḷïdè"/>
          <p:cNvSpPr/>
          <p:nvPr/>
        </p:nvSpPr>
        <p:spPr>
          <a:xfrm>
            <a:off x="4745794" y="2396479"/>
            <a:ext cx="2190647" cy="486021"/>
          </a:xfrm>
          <a:prstGeom prst="rect">
            <a:avLst/>
          </a:prstGeom>
        </p:spPr>
        <p:txBody>
          <a:bodyPr wrap="square" lIns="91440" tIns="45720" rIns="91440" bIns="45720" anchor="ctr" anchorCtr="0">
            <a:norm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劣 势</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ïṩļíḋé"/>
          <p:cNvSpPr/>
          <p:nvPr/>
        </p:nvSpPr>
        <p:spPr>
          <a:xfrm>
            <a:off x="5099343" y="3167149"/>
            <a:ext cx="2190647" cy="486021"/>
          </a:xfrm>
          <a:prstGeom prst="rect">
            <a:avLst/>
          </a:prstGeom>
        </p:spPr>
        <p:txBody>
          <a:bodyPr wrap="square" lIns="91440" tIns="45720" rIns="91440" bIns="45720" anchor="ctr" anchorCtr="0">
            <a:norm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优 势</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ïŝļidé"/>
          <p:cNvSpPr/>
          <p:nvPr/>
        </p:nvSpPr>
        <p:spPr>
          <a:xfrm>
            <a:off x="4863413" y="3933726"/>
            <a:ext cx="2190647" cy="486021"/>
          </a:xfrm>
          <a:prstGeom prst="rect">
            <a:avLst/>
          </a:prstGeom>
        </p:spPr>
        <p:txBody>
          <a:bodyPr wrap="square" lIns="91440" tIns="45720" rIns="91440" bIns="45720" anchor="ctr" anchorCtr="0">
            <a:norm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威 胁</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723049" y="4665816"/>
            <a:ext cx="2486825" cy="577150"/>
            <a:chOff x="4723049" y="4665816"/>
            <a:chExt cx="2486825" cy="577150"/>
          </a:xfrm>
        </p:grpSpPr>
        <p:sp>
          <p:nvSpPr>
            <p:cNvPr id="11" name="íşḻîḓê"/>
            <p:cNvSpPr/>
            <p:nvPr/>
          </p:nvSpPr>
          <p:spPr bwMode="auto">
            <a:xfrm>
              <a:off x="4723049" y="4665816"/>
              <a:ext cx="2486825" cy="577150"/>
            </a:xfrm>
            <a:custGeom>
              <a:avLst/>
              <a:gdLst>
                <a:gd name="T0" fmla="*/ 562 w 3880"/>
                <a:gd name="T1" fmla="*/ 0 h 894"/>
                <a:gd name="T2" fmla="*/ 0 w 3880"/>
                <a:gd name="T3" fmla="*/ 447 h 894"/>
                <a:gd name="T4" fmla="*/ 562 w 3880"/>
                <a:gd name="T5" fmla="*/ 894 h 894"/>
                <a:gd name="T6" fmla="*/ 562 w 3880"/>
                <a:gd name="T7" fmla="*/ 831 h 894"/>
                <a:gd name="T8" fmla="*/ 3880 w 3880"/>
                <a:gd name="T9" fmla="*/ 831 h 894"/>
                <a:gd name="T10" fmla="*/ 3880 w 3880"/>
                <a:gd name="T11" fmla="*/ 62 h 894"/>
                <a:gd name="T12" fmla="*/ 562 w 3880"/>
                <a:gd name="T13" fmla="*/ 62 h 894"/>
                <a:gd name="T14" fmla="*/ 562 w 3880"/>
                <a:gd name="T15" fmla="*/ 0 h 8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0" h="894">
                  <a:moveTo>
                    <a:pt x="562" y="0"/>
                  </a:moveTo>
                  <a:lnTo>
                    <a:pt x="0" y="447"/>
                  </a:lnTo>
                  <a:lnTo>
                    <a:pt x="562" y="894"/>
                  </a:lnTo>
                  <a:lnTo>
                    <a:pt x="562" y="831"/>
                  </a:lnTo>
                  <a:lnTo>
                    <a:pt x="3880" y="831"/>
                  </a:lnTo>
                  <a:lnTo>
                    <a:pt x="3880" y="62"/>
                  </a:lnTo>
                  <a:lnTo>
                    <a:pt x="562" y="62"/>
                  </a:lnTo>
                  <a:lnTo>
                    <a:pt x="562" y="0"/>
                  </a:lnTo>
                  <a:close/>
                </a:path>
              </a:pathLst>
            </a:custGeom>
            <a:gradFill>
              <a:gsLst>
                <a:gs pos="15000">
                  <a:srgbClr val="7800F5"/>
                </a:gs>
                <a:gs pos="71000">
                  <a:srgbClr val="D722F4"/>
                </a:gs>
              </a:gsLst>
              <a:lin ang="0" scaled="1"/>
            </a:gradFill>
            <a:ln>
              <a:noFill/>
            </a:ln>
          </p:spPr>
          <p:txBody>
            <a:bodyPr vert="horz" wrap="square" lIns="91440" tIns="45720" rIns="91440" bIns="45720" numCol="1" anchor="t" anchorCtr="0" compatLnSpc="1">
              <a:normAutofit/>
            </a:bodyPr>
            <a:lstStyle/>
            <a:p>
              <a:endParaRPr lang="th-TH"/>
            </a:p>
          </p:txBody>
        </p:sp>
        <p:sp>
          <p:nvSpPr>
            <p:cNvPr id="15" name="îṩḻiḓè"/>
            <p:cNvSpPr/>
            <p:nvPr/>
          </p:nvSpPr>
          <p:spPr>
            <a:xfrm>
              <a:off x="5019227" y="4701382"/>
              <a:ext cx="2190647" cy="486021"/>
            </a:xfrm>
            <a:prstGeom prst="rect">
              <a:avLst/>
            </a:prstGeom>
          </p:spPr>
          <p:txBody>
            <a:bodyPr wrap="square" lIns="91440" tIns="45720" rIns="91440" bIns="45720" anchor="ctr" anchorCtr="0">
              <a:norm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机 会</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cxnSp>
        <p:nvCxnSpPr>
          <p:cNvPr id="30" name="直接连接符 29"/>
          <p:cNvCxnSpPr/>
          <p:nvPr/>
        </p:nvCxnSpPr>
        <p:spPr>
          <a:xfrm>
            <a:off x="1983359" y="3830639"/>
            <a:ext cx="1990401" cy="0"/>
          </a:xfrm>
          <a:prstGeom prst="line">
            <a:avLst/>
          </a:prstGeom>
          <a:ln w="3175" cap="rnd">
            <a:solidFill>
              <a:srgbClr val="7800F5"/>
            </a:solidFill>
            <a:prstDash val="dash"/>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32" name="ïṧļiḋê"/>
          <p:cNvGrpSpPr/>
          <p:nvPr/>
        </p:nvGrpSpPr>
        <p:grpSpPr>
          <a:xfrm>
            <a:off x="2592436" y="2126637"/>
            <a:ext cx="625073" cy="629605"/>
            <a:chOff x="1471472" y="2647236"/>
            <a:chExt cx="822599" cy="822598"/>
          </a:xfrm>
        </p:grpSpPr>
        <p:sp>
          <p:nvSpPr>
            <p:cNvPr id="39" name="isḷide"/>
            <p:cNvSpPr/>
            <p:nvPr/>
          </p:nvSpPr>
          <p:spPr>
            <a:xfrm>
              <a:off x="1471472" y="2647236"/>
              <a:ext cx="822599" cy="822598"/>
            </a:xfrm>
            <a:prstGeom prst="ellipse">
              <a:avLst/>
            </a:prstGeom>
            <a:gradFill flip="none" rotWithShape="1">
              <a:gsLst>
                <a:gs pos="39000">
                  <a:srgbClr val="D722F4"/>
                </a:gs>
                <a:gs pos="100000">
                  <a:srgbClr val="7800F5"/>
                </a:gs>
              </a:gsLst>
              <a:path path="circle">
                <a:fillToRect t="100000" r="100000"/>
              </a:path>
              <a:tileRect l="-100000" b="-100000"/>
            </a:gradFill>
            <a:ln w="57150">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40" name="ïşḷiḓé"/>
            <p:cNvSpPr/>
            <p:nvPr/>
          </p:nvSpPr>
          <p:spPr bwMode="auto">
            <a:xfrm>
              <a:off x="1675909" y="2814062"/>
              <a:ext cx="413724" cy="488946"/>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p>
          </p:txBody>
        </p:sp>
      </p:grpSp>
      <p:grpSp>
        <p:nvGrpSpPr>
          <p:cNvPr id="2" name="组合 1"/>
          <p:cNvGrpSpPr/>
          <p:nvPr/>
        </p:nvGrpSpPr>
        <p:grpSpPr>
          <a:xfrm>
            <a:off x="2587619" y="4166402"/>
            <a:ext cx="625073" cy="629605"/>
            <a:chOff x="2587619" y="4166402"/>
            <a:chExt cx="625073" cy="629605"/>
          </a:xfrm>
        </p:grpSpPr>
        <p:sp>
          <p:nvSpPr>
            <p:cNvPr id="43" name="ïṡľïdè"/>
            <p:cNvSpPr/>
            <p:nvPr/>
          </p:nvSpPr>
          <p:spPr>
            <a:xfrm>
              <a:off x="2587619" y="4166402"/>
              <a:ext cx="625073" cy="629605"/>
            </a:xfrm>
            <a:prstGeom prst="ellipse">
              <a:avLst/>
            </a:prstGeom>
            <a:gradFill flip="none" rotWithShape="1">
              <a:gsLst>
                <a:gs pos="100000">
                  <a:srgbClr val="D722F4"/>
                </a:gs>
                <a:gs pos="0">
                  <a:srgbClr val="59F9F5"/>
                </a:gs>
                <a:gs pos="54000">
                  <a:srgbClr val="7800F5"/>
                </a:gs>
              </a:gsLst>
              <a:lin ang="10800000" scaled="1"/>
              <a:tileRect/>
            </a:gradFill>
            <a:ln w="57150">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p>
          </p:txBody>
        </p:sp>
        <p:sp>
          <p:nvSpPr>
            <p:cNvPr id="36" name="îşlïďê"/>
            <p:cNvSpPr/>
            <p:nvPr/>
          </p:nvSpPr>
          <p:spPr bwMode="auto">
            <a:xfrm>
              <a:off x="2747783" y="4276167"/>
              <a:ext cx="314379" cy="374232"/>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anchor="ctr"/>
            <a:lstStyle/>
            <a:p>
              <a:pPr algn="ctr"/>
            </a:p>
          </p:txBody>
        </p:sp>
      </p:grpSp>
      <p:cxnSp>
        <p:nvCxnSpPr>
          <p:cNvPr id="17" name="直接连接符 16"/>
          <p:cNvCxnSpPr/>
          <p:nvPr/>
        </p:nvCxnSpPr>
        <p:spPr>
          <a:xfrm>
            <a:off x="8236837" y="3830639"/>
            <a:ext cx="1990401" cy="0"/>
          </a:xfrm>
          <a:prstGeom prst="line">
            <a:avLst/>
          </a:prstGeom>
          <a:ln w="3175" cap="rnd">
            <a:solidFill>
              <a:srgbClr val="7800F5"/>
            </a:solidFill>
            <a:prstDash val="dash"/>
            <a:round/>
            <a:headEnd type="oval"/>
            <a:tailEnd type="oval"/>
          </a:ln>
        </p:spPr>
        <p:style>
          <a:lnRef idx="1">
            <a:schemeClr val="accent1"/>
          </a:lnRef>
          <a:fillRef idx="0">
            <a:schemeClr val="accent1"/>
          </a:fillRef>
          <a:effectRef idx="0">
            <a:schemeClr val="accent1"/>
          </a:effectRef>
          <a:fontRef idx="minor">
            <a:schemeClr val="tx1"/>
          </a:fontRef>
        </p:style>
      </p:cxnSp>
      <p:grpSp>
        <p:nvGrpSpPr>
          <p:cNvPr id="19" name="ïṣḻíḋé"/>
          <p:cNvGrpSpPr/>
          <p:nvPr/>
        </p:nvGrpSpPr>
        <p:grpSpPr>
          <a:xfrm>
            <a:off x="8845914" y="2126637"/>
            <a:ext cx="625073" cy="629605"/>
            <a:chOff x="1471472" y="2647236"/>
            <a:chExt cx="822599" cy="822598"/>
          </a:xfrm>
        </p:grpSpPr>
        <p:sp>
          <p:nvSpPr>
            <p:cNvPr id="26" name="ïṡľïdè"/>
            <p:cNvSpPr/>
            <p:nvPr/>
          </p:nvSpPr>
          <p:spPr>
            <a:xfrm>
              <a:off x="1471472" y="2647236"/>
              <a:ext cx="822599" cy="822598"/>
            </a:xfrm>
            <a:prstGeom prst="ellipse">
              <a:avLst/>
            </a:prstGeom>
            <a:gradFill flip="none" rotWithShape="1">
              <a:gsLst>
                <a:gs pos="100000">
                  <a:srgbClr val="D722F4"/>
                </a:gs>
                <a:gs pos="0">
                  <a:srgbClr val="59F9F5"/>
                </a:gs>
                <a:gs pos="54000">
                  <a:srgbClr val="7800F5"/>
                </a:gs>
              </a:gsLst>
              <a:lin ang="10800000" scaled="1"/>
              <a:tileRect/>
            </a:gradFill>
            <a:ln w="57150">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p>
          </p:txBody>
        </p:sp>
        <p:sp>
          <p:nvSpPr>
            <p:cNvPr id="27" name="ïṧlídé"/>
            <p:cNvSpPr/>
            <p:nvPr/>
          </p:nvSpPr>
          <p:spPr bwMode="auto">
            <a:xfrm>
              <a:off x="1675909" y="2814062"/>
              <a:ext cx="413724" cy="488946"/>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wrap="square" lIns="91440" tIns="45720" rIns="91440" bIns="45720" anchor="ctr">
              <a:normAutofit/>
            </a:bodyPr>
            <a:lstStyle/>
            <a:p>
              <a:pPr algn="ctr"/>
            </a:p>
          </p:txBody>
        </p:sp>
      </p:grpSp>
      <p:grpSp>
        <p:nvGrpSpPr>
          <p:cNvPr id="5" name="组合 4"/>
          <p:cNvGrpSpPr/>
          <p:nvPr/>
        </p:nvGrpSpPr>
        <p:grpSpPr>
          <a:xfrm>
            <a:off x="8845913" y="4166402"/>
            <a:ext cx="625073" cy="629605"/>
            <a:chOff x="8845913" y="4166402"/>
            <a:chExt cx="625073" cy="629605"/>
          </a:xfrm>
        </p:grpSpPr>
        <p:sp>
          <p:nvSpPr>
            <p:cNvPr id="44" name="isḷide"/>
            <p:cNvSpPr/>
            <p:nvPr/>
          </p:nvSpPr>
          <p:spPr>
            <a:xfrm>
              <a:off x="8845913" y="4166402"/>
              <a:ext cx="625073" cy="629605"/>
            </a:xfrm>
            <a:prstGeom prst="ellipse">
              <a:avLst/>
            </a:prstGeom>
            <a:gradFill flip="none" rotWithShape="1">
              <a:gsLst>
                <a:gs pos="39000">
                  <a:srgbClr val="D722F4"/>
                </a:gs>
                <a:gs pos="100000">
                  <a:srgbClr val="7800F5"/>
                </a:gs>
              </a:gsLst>
              <a:path path="circle">
                <a:fillToRect t="100000" r="100000"/>
              </a:path>
              <a:tileRect l="-100000" b="-100000"/>
            </a:gradFill>
            <a:ln w="57150">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23" name="îṡļiďé"/>
            <p:cNvSpPr/>
            <p:nvPr/>
          </p:nvSpPr>
          <p:spPr bwMode="auto">
            <a:xfrm>
              <a:off x="9001260" y="4276166"/>
              <a:ext cx="314380" cy="374232"/>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wrap="square" lIns="91440" tIns="45720" rIns="91440" bIns="45720" anchor="ctr">
              <a:normAutofit/>
            </a:bodyPr>
            <a:lstStyle/>
            <a:p>
              <a:pPr algn="ctr"/>
            </a:p>
          </p:txBody>
        </p:sp>
      </p:grpSp>
      <p:sp>
        <p:nvSpPr>
          <p:cNvPr id="47" name="矩形 46"/>
          <p:cNvSpPr/>
          <p:nvPr/>
        </p:nvSpPr>
        <p:spPr>
          <a:xfrm>
            <a:off x="1616791" y="5166367"/>
            <a:ext cx="2566728" cy="307777"/>
          </a:xfrm>
          <a:prstGeom prst="rect">
            <a:avLst/>
          </a:prstGeom>
        </p:spPr>
        <p:txBody>
          <a:bodyPr wrap="none">
            <a:spAutoFit/>
          </a:bodyPr>
          <a:lstStyle/>
          <a:p>
            <a:pPr marL="285750" indent="-285750" algn="ctr">
              <a:buFont typeface="Wingdings" panose="05000000000000000000" pitchFamily="2" charset="2"/>
              <a:buChar char="u"/>
            </a:pPr>
            <a:r>
              <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rPr>
              <a:t>618</a:t>
            </a:r>
            <a:r>
              <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rPr>
              <a:t>淘宝官方引流活动较多</a:t>
            </a:r>
            <a:endPar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endParaRPr>
          </a:p>
        </p:txBody>
      </p:sp>
      <p:sp>
        <p:nvSpPr>
          <p:cNvPr id="48" name="矩形 47"/>
          <p:cNvSpPr/>
          <p:nvPr/>
        </p:nvSpPr>
        <p:spPr>
          <a:xfrm>
            <a:off x="8007984" y="4954390"/>
            <a:ext cx="2448106" cy="738664"/>
          </a:xfrm>
          <a:prstGeom prst="rect">
            <a:avLst/>
          </a:prstGeom>
        </p:spPr>
        <p:txBody>
          <a:bodyPr wrap="none">
            <a:spAutoFit/>
          </a:bodyPr>
          <a:lstStyle/>
          <a:p>
            <a:pPr marL="285750" indent="-285750">
              <a:buFont typeface="Wingdings" panose="05000000000000000000" pitchFamily="2" charset="2"/>
              <a:buChar char="u"/>
            </a:pPr>
            <a:r>
              <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rPr>
              <a:t>同行卖家数量多</a:t>
            </a:r>
            <a:endPar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rPr>
              <a:t>京东周年庆会场分流</a:t>
            </a:r>
            <a:endPar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endParaRPr>
          </a:p>
          <a:p>
            <a:pPr marL="285750" indent="-285750">
              <a:buFont typeface="Wingdings" panose="05000000000000000000" pitchFamily="2" charset="2"/>
              <a:buChar char="u"/>
            </a:pPr>
            <a:r>
              <a:rPr lang="zh-CN" altLang="en-US" sz="1400" dirty="0">
                <a:solidFill>
                  <a:schemeClr val="tx1">
                    <a:lumMod val="85000"/>
                    <a:lumOff val="15000"/>
                  </a:schemeClr>
                </a:solidFill>
                <a:latin typeface="华文细黑" panose="02010600040101010101" pitchFamily="2" charset="-122"/>
                <a:ea typeface="华文细黑" panose="02010600040101010101" pitchFamily="2" charset="-122"/>
              </a:rPr>
              <a:t>物流配送可能存在不及时</a:t>
            </a:r>
            <a:endParaRPr lang="en-US" altLang="zh-CN" sz="1400" dirty="0">
              <a:solidFill>
                <a:schemeClr val="tx1">
                  <a:lumMod val="85000"/>
                  <a:lumOff val="15000"/>
                </a:schemeClr>
              </a:solidFill>
              <a:latin typeface="华文细黑" panose="02010600040101010101" pitchFamily="2" charset="-122"/>
              <a:ea typeface="华文细黑" panose="02010600040101010101" pitchFamily="2" charset="-122"/>
            </a:endParaRPr>
          </a:p>
        </p:txBody>
      </p:sp>
      <p:grpSp>
        <p:nvGrpSpPr>
          <p:cNvPr id="51" name="组合 50"/>
          <p:cNvGrpSpPr/>
          <p:nvPr/>
        </p:nvGrpSpPr>
        <p:grpSpPr>
          <a:xfrm>
            <a:off x="4793672" y="600940"/>
            <a:ext cx="2604655" cy="742966"/>
            <a:chOff x="4793672" y="600940"/>
            <a:chExt cx="2604655" cy="742966"/>
          </a:xfrm>
        </p:grpSpPr>
        <p:pic>
          <p:nvPicPr>
            <p:cNvPr id="52" name="图片 51"/>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53" name="文本框 52"/>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市 场 分 析</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750"/>
                                        <p:tgtEl>
                                          <p:spTgt spid="51"/>
                                        </p:tgtEl>
                                      </p:cBhvr>
                                    </p:animEffect>
                                    <p:anim calcmode="lin" valueType="num">
                                      <p:cBhvr>
                                        <p:cTn id="8" dur="750" fill="hold"/>
                                        <p:tgtEl>
                                          <p:spTgt spid="51"/>
                                        </p:tgtEl>
                                        <p:attrNameLst>
                                          <p:attrName>ppt_x</p:attrName>
                                        </p:attrNameLst>
                                      </p:cBhvr>
                                      <p:tavLst>
                                        <p:tav tm="0">
                                          <p:val>
                                            <p:strVal val="#ppt_x"/>
                                          </p:val>
                                        </p:tav>
                                        <p:tav tm="100000">
                                          <p:val>
                                            <p:strVal val="#ppt_x"/>
                                          </p:val>
                                        </p:tav>
                                      </p:tavLst>
                                    </p:anim>
                                    <p:anim calcmode="lin" valueType="num">
                                      <p:cBhvr>
                                        <p:cTn id="9" dur="750" fill="hold"/>
                                        <p:tgtEl>
                                          <p:spTgt spid="5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anim calcmode="lin" valueType="num">
                                      <p:cBhvr>
                                        <p:cTn id="22" dur="500" fill="hold"/>
                                        <p:tgtEl>
                                          <p:spTgt spid="46"/>
                                        </p:tgtEl>
                                        <p:attrNameLst>
                                          <p:attrName>ppt_x</p:attrName>
                                        </p:attrNameLst>
                                      </p:cBhvr>
                                      <p:tavLst>
                                        <p:tav tm="0">
                                          <p:val>
                                            <p:strVal val="#ppt_x"/>
                                          </p:val>
                                        </p:tav>
                                        <p:tav tm="100000">
                                          <p:val>
                                            <p:strVal val="#ppt_x"/>
                                          </p:val>
                                        </p:tav>
                                      </p:tavLst>
                                    </p:anim>
                                    <p:anim calcmode="lin" valueType="num">
                                      <p:cBhvr>
                                        <p:cTn id="23" dur="500" fill="hold"/>
                                        <p:tgtEl>
                                          <p:spTgt spid="4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anim calcmode="lin" valueType="num">
                                      <p:cBhvr>
                                        <p:cTn id="36" dur="500" fill="hold"/>
                                        <p:tgtEl>
                                          <p:spTgt spid="45"/>
                                        </p:tgtEl>
                                        <p:attrNameLst>
                                          <p:attrName>ppt_x</p:attrName>
                                        </p:attrNameLst>
                                      </p:cBhvr>
                                      <p:tavLst>
                                        <p:tav tm="0">
                                          <p:val>
                                            <p:strVal val="#ppt_x"/>
                                          </p:val>
                                        </p:tav>
                                        <p:tav tm="100000">
                                          <p:val>
                                            <p:strVal val="#ppt_x"/>
                                          </p:val>
                                        </p:tav>
                                      </p:tavLst>
                                    </p:anim>
                                    <p:anim calcmode="lin" valueType="num">
                                      <p:cBhvr>
                                        <p:cTn id="37" dur="500" fill="hold"/>
                                        <p:tgtEl>
                                          <p:spTgt spid="45"/>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0-#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par>
                          <p:cTn id="51" fill="hold">
                            <p:stCondLst>
                              <p:cond delay="5000"/>
                            </p:stCondLst>
                            <p:childTnLst>
                              <p:par>
                                <p:cTn id="52" presetID="10" presetClass="entr" presetSubtype="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childTnLst>
                          </p:cTn>
                        </p:par>
                        <p:par>
                          <p:cTn id="55" fill="hold">
                            <p:stCondLst>
                              <p:cond delay="5500"/>
                            </p:stCondLst>
                            <p:childTnLst>
                              <p:par>
                                <p:cTn id="56" presetID="42" presetClass="entr" presetSubtype="0"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anim calcmode="lin" valueType="num">
                                      <p:cBhvr>
                                        <p:cTn id="59" dur="500" fill="hold"/>
                                        <p:tgtEl>
                                          <p:spTgt spid="48"/>
                                        </p:tgtEl>
                                        <p:attrNameLst>
                                          <p:attrName>ppt_x</p:attrName>
                                        </p:attrNameLst>
                                      </p:cBhvr>
                                      <p:tavLst>
                                        <p:tav tm="0">
                                          <p:val>
                                            <p:strVal val="#ppt_x"/>
                                          </p:val>
                                        </p:tav>
                                        <p:tav tm="100000">
                                          <p:val>
                                            <p:strVal val="#ppt_x"/>
                                          </p:val>
                                        </p:tav>
                                      </p:tavLst>
                                    </p:anim>
                                    <p:anim calcmode="lin" valueType="num">
                                      <p:cBhvr>
                                        <p:cTn id="60" dur="500" fill="hold"/>
                                        <p:tgtEl>
                                          <p:spTgt spid="48"/>
                                        </p:tgtEl>
                                        <p:attrNameLst>
                                          <p:attrName>ppt_y</p:attrName>
                                        </p:attrNameLst>
                                      </p:cBhvr>
                                      <p:tavLst>
                                        <p:tav tm="0">
                                          <p:val>
                                            <p:strVal val="#ppt_y+.1"/>
                                          </p:val>
                                        </p:tav>
                                        <p:tav tm="100000">
                                          <p:val>
                                            <p:strVal val="#ppt_y"/>
                                          </p:val>
                                        </p:tav>
                                      </p:tavLst>
                                    </p:anim>
                                  </p:childTnLst>
                                </p:cTn>
                              </p:par>
                            </p:childTnLst>
                          </p:cTn>
                        </p:par>
                        <p:par>
                          <p:cTn id="61" fill="hold">
                            <p:stCondLst>
                              <p:cond delay="6000"/>
                            </p:stCondLst>
                            <p:childTnLst>
                              <p:par>
                                <p:cTn id="62" presetID="22" presetClass="entr" presetSubtype="2"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right)">
                                      <p:cBhvr>
                                        <p:cTn id="64" dur="500"/>
                                        <p:tgtEl>
                                          <p:spTgt spid="6"/>
                                        </p:tgtEl>
                                      </p:cBhvr>
                                    </p:animEffect>
                                  </p:childTnLst>
                                </p:cTn>
                              </p:par>
                            </p:childTnLst>
                          </p:cTn>
                        </p:par>
                        <p:par>
                          <p:cTn id="65" fill="hold">
                            <p:stCondLst>
                              <p:cond delay="6500"/>
                            </p:stCondLst>
                            <p:childTnLst>
                              <p:par>
                                <p:cTn id="66" presetID="10" presetClass="entr" presetSubtype="0"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fade">
                                      <p:cBhvr>
                                        <p:cTn id="68" dur="500"/>
                                        <p:tgtEl>
                                          <p:spTgt spid="2"/>
                                        </p:tgtEl>
                                      </p:cBhvr>
                                    </p:animEffect>
                                  </p:childTnLst>
                                </p:cTn>
                              </p:par>
                            </p:childTnLst>
                          </p:cTn>
                        </p:par>
                        <p:par>
                          <p:cTn id="69" fill="hold">
                            <p:stCondLst>
                              <p:cond delay="7000"/>
                            </p:stCondLst>
                            <p:childTnLst>
                              <p:par>
                                <p:cTn id="70" presetID="42"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anim calcmode="lin" valueType="num">
                                      <p:cBhvr>
                                        <p:cTn id="73" dur="500" fill="hold"/>
                                        <p:tgtEl>
                                          <p:spTgt spid="47"/>
                                        </p:tgtEl>
                                        <p:attrNameLst>
                                          <p:attrName>ppt_x</p:attrName>
                                        </p:attrNameLst>
                                      </p:cBhvr>
                                      <p:tavLst>
                                        <p:tav tm="0">
                                          <p:val>
                                            <p:strVal val="#ppt_x"/>
                                          </p:val>
                                        </p:tav>
                                        <p:tav tm="100000">
                                          <p:val>
                                            <p:strVal val="#ppt_x"/>
                                          </p:val>
                                        </p:tav>
                                      </p:tavLst>
                                    </p:anim>
                                    <p:anim calcmode="lin" valueType="num">
                                      <p:cBhvr>
                                        <p:cTn id="74" dur="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8" grpId="0" animBg="1"/>
      <p:bldP spid="9" grpId="0" animBg="1"/>
      <p:bldP spid="10" grpId="0" animBg="1"/>
      <p:bldP spid="47"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4793672" y="600940"/>
            <a:ext cx="2604655" cy="742966"/>
            <a:chOff x="4793672" y="600940"/>
            <a:chExt cx="2604655" cy="742966"/>
          </a:xfrm>
        </p:grpSpPr>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41" name="文本框 40"/>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活 动 目 的</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pSp>
        <p:nvGrpSpPr>
          <p:cNvPr id="14" name="组合 13"/>
          <p:cNvGrpSpPr/>
          <p:nvPr/>
        </p:nvGrpSpPr>
        <p:grpSpPr>
          <a:xfrm>
            <a:off x="1284606" y="1842651"/>
            <a:ext cx="5199317" cy="1108365"/>
            <a:chOff x="1284606" y="1842651"/>
            <a:chExt cx="5199317" cy="1108365"/>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4748" t="7879" r="9596" b="67475"/>
            <a:stretch>
              <a:fillRect/>
            </a:stretch>
          </p:blipFill>
          <p:spPr>
            <a:xfrm>
              <a:off x="1284606" y="1842651"/>
              <a:ext cx="1153789" cy="1108365"/>
            </a:xfrm>
            <a:prstGeom prst="rect">
              <a:avLst/>
            </a:prstGeom>
            <a:effectLst>
              <a:outerShdw blurRad="50800" dist="38100" dir="2700000" algn="tl" rotWithShape="0">
                <a:prstClr val="black">
                  <a:alpha val="40000"/>
                </a:prstClr>
              </a:outerShdw>
            </a:effectLst>
          </p:spPr>
        </p:pic>
        <p:grpSp>
          <p:nvGrpSpPr>
            <p:cNvPr id="3" name="组合 2"/>
            <p:cNvGrpSpPr/>
            <p:nvPr/>
          </p:nvGrpSpPr>
          <p:grpSpPr>
            <a:xfrm>
              <a:off x="2499174" y="2024434"/>
              <a:ext cx="3984749" cy="706161"/>
              <a:chOff x="2623869" y="2107564"/>
              <a:chExt cx="3984749" cy="706161"/>
            </a:xfrm>
          </p:grpSpPr>
          <p:sp>
            <p:nvSpPr>
              <p:cNvPr id="8" name="文本框 7"/>
              <p:cNvSpPr txBox="1"/>
              <p:nvPr/>
            </p:nvSpPr>
            <p:spPr>
              <a:xfrm>
                <a:off x="2623869" y="2107564"/>
                <a:ext cx="1005403" cy="338554"/>
              </a:xfrm>
              <a:prstGeom prst="rect">
                <a:avLst/>
              </a:prstGeom>
              <a:noFill/>
            </p:spPr>
            <p:txBody>
              <a:bodyPr wrap="none" rtlCol="0">
                <a:spAutoFit/>
              </a:bodyPr>
              <a:lstStyle/>
              <a:p>
                <a:pPr algn="ctr"/>
                <a:r>
                  <a:rPr lang="zh-CN" altLang="en-US" sz="1600" b="1" dirty="0">
                    <a:latin typeface="微软雅黑" panose="020B0503020204020204" pitchFamily="34" charset="-122"/>
                    <a:ea typeface="微软雅黑" panose="020B0503020204020204" pitchFamily="34" charset="-122"/>
                  </a:rPr>
                  <a:t>吸引粉丝</a:t>
                </a:r>
                <a:endParaRPr lang="zh-CN" altLang="en-US" sz="1600" b="1" dirty="0">
                  <a:latin typeface="微软雅黑" panose="020B0503020204020204" pitchFamily="34" charset="-122"/>
                  <a:ea typeface="微软雅黑" panose="020B0503020204020204" pitchFamily="34" charset="-122"/>
                </a:endParaRPr>
              </a:p>
            </p:txBody>
          </p:sp>
          <p:sp>
            <p:nvSpPr>
              <p:cNvPr id="9" name="文本框 8"/>
              <p:cNvSpPr txBox="1"/>
              <p:nvPr/>
            </p:nvSpPr>
            <p:spPr>
              <a:xfrm>
                <a:off x="2623869" y="2505948"/>
                <a:ext cx="3984749" cy="307777"/>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店铺的优惠力度及优质服务对用户形成吸引力。</a:t>
                </a:r>
                <a:endParaRPr lang="zh-CN" altLang="en-US" sz="1400" dirty="0">
                  <a:latin typeface="微软雅黑" panose="020B0503020204020204" pitchFamily="34" charset="-122"/>
                  <a:ea typeface="微软雅黑" panose="020B0503020204020204" pitchFamily="34" charset="-122"/>
                </a:endParaRPr>
              </a:p>
            </p:txBody>
          </p:sp>
        </p:grpSp>
      </p:grpSp>
      <p:grpSp>
        <p:nvGrpSpPr>
          <p:cNvPr id="15" name="组合 14"/>
          <p:cNvGrpSpPr/>
          <p:nvPr/>
        </p:nvGrpSpPr>
        <p:grpSpPr>
          <a:xfrm>
            <a:off x="1284605" y="3158833"/>
            <a:ext cx="8028177" cy="1108365"/>
            <a:chOff x="1284605" y="3158833"/>
            <a:chExt cx="8028177" cy="1108365"/>
          </a:xfrm>
        </p:grpSpPr>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64748" t="7879" r="9596" b="67475"/>
            <a:stretch>
              <a:fillRect/>
            </a:stretch>
          </p:blipFill>
          <p:spPr>
            <a:xfrm>
              <a:off x="1284605" y="3158833"/>
              <a:ext cx="1153789" cy="1108365"/>
            </a:xfrm>
            <a:prstGeom prst="rect">
              <a:avLst/>
            </a:prstGeom>
            <a:effectLst>
              <a:outerShdw blurRad="50800" dist="38100" dir="2700000" algn="tl" rotWithShape="0">
                <a:prstClr val="black">
                  <a:alpha val="40000"/>
                </a:prstClr>
              </a:outerShdw>
            </a:effectLst>
          </p:spPr>
        </p:pic>
        <p:grpSp>
          <p:nvGrpSpPr>
            <p:cNvPr id="4" name="组合 3"/>
            <p:cNvGrpSpPr/>
            <p:nvPr/>
          </p:nvGrpSpPr>
          <p:grpSpPr>
            <a:xfrm>
              <a:off x="2493813" y="3374461"/>
              <a:ext cx="6818969" cy="706193"/>
              <a:chOff x="2618508" y="3457591"/>
              <a:chExt cx="6818969" cy="706193"/>
            </a:xfrm>
          </p:grpSpPr>
          <p:sp>
            <p:nvSpPr>
              <p:cNvPr id="10" name="文本框 9"/>
              <p:cNvSpPr txBox="1"/>
              <p:nvPr/>
            </p:nvSpPr>
            <p:spPr>
              <a:xfrm>
                <a:off x="2623868" y="3457591"/>
                <a:ext cx="1005403" cy="338554"/>
              </a:xfrm>
              <a:prstGeom prst="rect">
                <a:avLst/>
              </a:prstGeom>
              <a:noFill/>
            </p:spPr>
            <p:txBody>
              <a:bodyPr wrap="none" rtlCol="0">
                <a:spAutoFit/>
              </a:bodyPr>
              <a:lstStyle>
                <a:defPPr>
                  <a:defRPr lang="zh-CN"/>
                </a:defPPr>
                <a:lvl1pPr>
                  <a:defRPr sz="1600" b="1">
                    <a:latin typeface="微软雅黑" panose="020B0503020204020204" pitchFamily="34" charset="-122"/>
                    <a:ea typeface="微软雅黑" panose="020B0503020204020204" pitchFamily="34" charset="-122"/>
                  </a:defRPr>
                </a:lvl1pPr>
              </a:lstStyle>
              <a:p>
                <a:pPr algn="ctr"/>
                <a:r>
                  <a:rPr lang="zh-CN" altLang="en-US" dirty="0"/>
                  <a:t>提高流量</a:t>
                </a:r>
                <a:endParaRPr lang="zh-CN" altLang="en-US" dirty="0"/>
              </a:p>
            </p:txBody>
          </p:sp>
          <p:sp>
            <p:nvSpPr>
              <p:cNvPr id="11" name="文本框 10"/>
              <p:cNvSpPr txBox="1"/>
              <p:nvPr/>
            </p:nvSpPr>
            <p:spPr>
              <a:xfrm>
                <a:off x="2618508" y="3856007"/>
                <a:ext cx="6818969" cy="307777"/>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用户的多次浏览以及传播提高店铺的曝光度和流量。</a:t>
                </a:r>
                <a:endParaRPr lang="zh-CN" altLang="en-US" dirty="0"/>
              </a:p>
            </p:txBody>
          </p:sp>
        </p:grpSp>
      </p:grpSp>
      <p:grpSp>
        <p:nvGrpSpPr>
          <p:cNvPr id="16" name="组合 15"/>
          <p:cNvGrpSpPr/>
          <p:nvPr/>
        </p:nvGrpSpPr>
        <p:grpSpPr>
          <a:xfrm>
            <a:off x="1284604" y="4475015"/>
            <a:ext cx="8042033" cy="1108365"/>
            <a:chOff x="1284604" y="4475015"/>
            <a:chExt cx="8042033" cy="1108365"/>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64748" t="7879" r="9596" b="67475"/>
            <a:stretch>
              <a:fillRect/>
            </a:stretch>
          </p:blipFill>
          <p:spPr>
            <a:xfrm>
              <a:off x="1284604" y="4475015"/>
              <a:ext cx="1153789" cy="1108365"/>
            </a:xfrm>
            <a:prstGeom prst="rect">
              <a:avLst/>
            </a:prstGeom>
            <a:effectLst>
              <a:outerShdw blurRad="50800" dist="38100" dir="2700000" algn="tl" rotWithShape="0">
                <a:prstClr val="black">
                  <a:alpha val="40000"/>
                </a:prstClr>
              </a:outerShdw>
            </a:effectLst>
          </p:spPr>
        </p:pic>
        <p:grpSp>
          <p:nvGrpSpPr>
            <p:cNvPr id="5" name="组合 4"/>
            <p:cNvGrpSpPr/>
            <p:nvPr/>
          </p:nvGrpSpPr>
          <p:grpSpPr>
            <a:xfrm>
              <a:off x="2493813" y="4657012"/>
              <a:ext cx="6832824" cy="753427"/>
              <a:chOff x="2646218" y="4740142"/>
              <a:chExt cx="6832824" cy="753427"/>
            </a:xfrm>
          </p:grpSpPr>
          <p:sp>
            <p:nvSpPr>
              <p:cNvPr id="12" name="文本框 11"/>
              <p:cNvSpPr txBox="1"/>
              <p:nvPr/>
            </p:nvSpPr>
            <p:spPr>
              <a:xfrm>
                <a:off x="2646218" y="4740142"/>
                <a:ext cx="1005403" cy="338554"/>
              </a:xfrm>
              <a:prstGeom prst="rect">
                <a:avLst/>
              </a:prstGeom>
              <a:noFill/>
            </p:spPr>
            <p:txBody>
              <a:bodyPr wrap="none" rtlCol="0">
                <a:spAutoFit/>
              </a:bodyPr>
              <a:lstStyle>
                <a:defPPr>
                  <a:defRPr lang="zh-CN"/>
                </a:defPPr>
                <a:lvl1pPr>
                  <a:defRPr sz="1600" b="1">
                    <a:latin typeface="微软雅黑" panose="020B0503020204020204" pitchFamily="34" charset="-122"/>
                    <a:ea typeface="微软雅黑" panose="020B0503020204020204" pitchFamily="34" charset="-122"/>
                  </a:defRPr>
                </a:lvl1pPr>
              </a:lstStyle>
              <a:p>
                <a:pPr algn="ctr"/>
                <a:r>
                  <a:rPr lang="zh-CN" altLang="en-US" dirty="0"/>
                  <a:t>增加销售</a:t>
                </a:r>
                <a:endParaRPr lang="zh-CN" altLang="en-US" dirty="0"/>
              </a:p>
            </p:txBody>
          </p:sp>
          <p:sp>
            <p:nvSpPr>
              <p:cNvPr id="13" name="文本框 12"/>
              <p:cNvSpPr txBox="1"/>
              <p:nvPr/>
            </p:nvSpPr>
            <p:spPr>
              <a:xfrm>
                <a:off x="2660073" y="5185792"/>
                <a:ext cx="6818969" cy="307777"/>
              </a:xfrm>
              <a:prstGeom prst="rect">
                <a:avLst/>
              </a:prstGeom>
              <a:noFill/>
            </p:spPr>
            <p:txBody>
              <a:bodyPr wrap="square" rtlCol="0">
                <a:spAutoFit/>
              </a:bodyPr>
              <a:lstStyle>
                <a:defPPr>
                  <a:defRPr lang="zh-CN"/>
                </a:defPPr>
                <a:lvl1pPr>
                  <a:defRPr sz="1400">
                    <a:latin typeface="微软雅黑" panose="020B0503020204020204" pitchFamily="34" charset="-122"/>
                    <a:ea typeface="微软雅黑" panose="020B0503020204020204" pitchFamily="34" charset="-122"/>
                  </a:defRPr>
                </a:lvl1pPr>
              </a:lstStyle>
              <a:p>
                <a:r>
                  <a:rPr lang="zh-CN" altLang="en-US" dirty="0"/>
                  <a:t>客观上流量的增加使得店铺的转化率提高，销售增加。</a:t>
                </a:r>
                <a:endParaRPr lang="zh-CN" altLang="en-US" dirty="0"/>
              </a:p>
            </p:txBody>
          </p:sp>
        </p:grpSp>
      </p:grpSp>
      <p:pic>
        <p:nvPicPr>
          <p:cNvPr id="18" name="图片 17"/>
          <p:cNvPicPr>
            <a:picLocks noChangeAspect="1"/>
          </p:cNvPicPr>
          <p:nvPr/>
        </p:nvPicPr>
        <p:blipFill rotWithShape="1">
          <a:blip r:embed="rId3" cstate="print">
            <a:extLst>
              <a:ext uri="{28A0092B-C50C-407E-A947-70E740481C1C}">
                <a14:useLocalDpi xmlns:a14="http://schemas.microsoft.com/office/drawing/2010/main" val="0"/>
              </a:ext>
            </a:extLst>
          </a:blip>
          <a:srcRect l="7576" t="20404" r="5555" b="20000"/>
          <a:stretch>
            <a:fillRect/>
          </a:stretch>
        </p:blipFill>
        <p:spPr>
          <a:xfrm>
            <a:off x="7031182" y="2216320"/>
            <a:ext cx="4460485" cy="3060101"/>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750"/>
                                        <p:tgtEl>
                                          <p:spTgt spid="39"/>
                                        </p:tgtEl>
                                      </p:cBhvr>
                                    </p:animEffect>
                                    <p:anim calcmode="lin" valueType="num">
                                      <p:cBhvr>
                                        <p:cTn id="8" dur="750" fill="hold"/>
                                        <p:tgtEl>
                                          <p:spTgt spid="39"/>
                                        </p:tgtEl>
                                        <p:attrNameLst>
                                          <p:attrName>ppt_x</p:attrName>
                                        </p:attrNameLst>
                                      </p:cBhvr>
                                      <p:tavLst>
                                        <p:tav tm="0">
                                          <p:val>
                                            <p:strVal val="#ppt_x"/>
                                          </p:val>
                                        </p:tav>
                                        <p:tav tm="100000">
                                          <p:val>
                                            <p:strVal val="#ppt_x"/>
                                          </p:val>
                                        </p:tav>
                                      </p:tavLst>
                                    </p:anim>
                                    <p:anim calcmode="lin" valueType="num">
                                      <p:cBhvr>
                                        <p:cTn id="9" dur="75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0"/>
                                        <p:tgtEl>
                                          <p:spTgt spid="14"/>
                                        </p:tgtEl>
                                      </p:cBhvr>
                                    </p:animEffect>
                                    <p:anim calcmode="lin" valueType="num">
                                      <p:cBhvr>
                                        <p:cTn id="14" dur="750" fill="hold"/>
                                        <p:tgtEl>
                                          <p:spTgt spid="14"/>
                                        </p:tgtEl>
                                        <p:attrNameLst>
                                          <p:attrName>ppt_x</p:attrName>
                                        </p:attrNameLst>
                                      </p:cBhvr>
                                      <p:tavLst>
                                        <p:tav tm="0">
                                          <p:val>
                                            <p:strVal val="#ppt_x"/>
                                          </p:val>
                                        </p:tav>
                                        <p:tav tm="100000">
                                          <p:val>
                                            <p:strVal val="#ppt_x"/>
                                          </p:val>
                                        </p:tav>
                                      </p:tavLst>
                                    </p:anim>
                                    <p:anim calcmode="lin" valueType="num">
                                      <p:cBhvr>
                                        <p:cTn id="15" dur="75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750"/>
                                        <p:tgtEl>
                                          <p:spTgt spid="15"/>
                                        </p:tgtEl>
                                      </p:cBhvr>
                                    </p:animEffect>
                                    <p:anim calcmode="lin" valueType="num">
                                      <p:cBhvr>
                                        <p:cTn id="20" dur="750" fill="hold"/>
                                        <p:tgtEl>
                                          <p:spTgt spid="15"/>
                                        </p:tgtEl>
                                        <p:attrNameLst>
                                          <p:attrName>ppt_x</p:attrName>
                                        </p:attrNameLst>
                                      </p:cBhvr>
                                      <p:tavLst>
                                        <p:tav tm="0">
                                          <p:val>
                                            <p:strVal val="#ppt_x"/>
                                          </p:val>
                                        </p:tav>
                                        <p:tav tm="100000">
                                          <p:val>
                                            <p:strVal val="#ppt_x"/>
                                          </p:val>
                                        </p:tav>
                                      </p:tavLst>
                                    </p:anim>
                                    <p:anim calcmode="lin" valueType="num">
                                      <p:cBhvr>
                                        <p:cTn id="21" dur="75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750"/>
                                        <p:tgtEl>
                                          <p:spTgt spid="16"/>
                                        </p:tgtEl>
                                      </p:cBhvr>
                                    </p:animEffect>
                                    <p:anim calcmode="lin" valueType="num">
                                      <p:cBhvr>
                                        <p:cTn id="26" dur="750" fill="hold"/>
                                        <p:tgtEl>
                                          <p:spTgt spid="16"/>
                                        </p:tgtEl>
                                        <p:attrNameLst>
                                          <p:attrName>ppt_x</p:attrName>
                                        </p:attrNameLst>
                                      </p:cBhvr>
                                      <p:tavLst>
                                        <p:tav tm="0">
                                          <p:val>
                                            <p:strVal val="#ppt_x"/>
                                          </p:val>
                                        </p:tav>
                                        <p:tav tm="100000">
                                          <p:val>
                                            <p:strVal val="#ppt_x"/>
                                          </p:val>
                                        </p:tav>
                                      </p:tavLst>
                                    </p:anim>
                                    <p:anim calcmode="lin" valueType="num">
                                      <p:cBhvr>
                                        <p:cTn id="27" dur="7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14" presetClass="entr" presetSubtype="1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4793672" y="600940"/>
            <a:ext cx="2604655" cy="742966"/>
            <a:chOff x="4793672" y="600940"/>
            <a:chExt cx="2604655" cy="742966"/>
          </a:xfrm>
        </p:grpSpPr>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26" name="文本框 25"/>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活 动 目 标</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pSp>
        <p:nvGrpSpPr>
          <p:cNvPr id="13" name="组合 12"/>
          <p:cNvGrpSpPr/>
          <p:nvPr/>
        </p:nvGrpSpPr>
        <p:grpSpPr>
          <a:xfrm>
            <a:off x="1466259" y="2488060"/>
            <a:ext cx="1880333" cy="2241505"/>
            <a:chOff x="1466259" y="2488060"/>
            <a:chExt cx="1880333" cy="2241505"/>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56263" t="47071" r="27979" b="30505"/>
            <a:stretch>
              <a:fillRect/>
            </a:stretch>
          </p:blipFill>
          <p:spPr>
            <a:xfrm rot="16200000" flipV="1">
              <a:off x="1884427" y="2267214"/>
              <a:ext cx="1044000" cy="1485691"/>
            </a:xfrm>
            <a:prstGeom prst="rect">
              <a:avLst/>
            </a:prstGeom>
            <a:effectLst>
              <a:outerShdw blurRad="50800" dist="38100" dir="2700000" algn="tl" rotWithShape="0">
                <a:prstClr val="black">
                  <a:alpha val="40000"/>
                </a:prstClr>
              </a:outerShdw>
            </a:effectLst>
          </p:spPr>
        </p:pic>
        <p:sp>
          <p:nvSpPr>
            <p:cNvPr id="8" name="文本框 7"/>
            <p:cNvSpPr txBox="1"/>
            <p:nvPr/>
          </p:nvSpPr>
          <p:spPr>
            <a:xfrm>
              <a:off x="1976936" y="3823864"/>
              <a:ext cx="858981" cy="338554"/>
            </a:xfrm>
            <a:prstGeom prst="rect">
              <a:avLst/>
            </a:prstGeom>
            <a:noFill/>
          </p:spPr>
          <p:txBody>
            <a:bodyPr wrap="square" rtlCol="0">
              <a:spAutoFit/>
            </a:bodyPr>
            <a:lstStyle/>
            <a:p>
              <a:pPr algn="ctr"/>
              <a:r>
                <a:rPr lang="zh-CN" altLang="en-US" sz="1600" b="1" dirty="0" smtClean="0">
                  <a:latin typeface="微软雅黑" panose="020B0503020204020204" pitchFamily="34" charset="-122"/>
                  <a:ea typeface="微软雅黑" panose="020B0503020204020204" pitchFamily="34" charset="-122"/>
                </a:rPr>
                <a:t>会员</a:t>
              </a:r>
              <a:endParaRPr lang="zh-CN" altLang="en-US" sz="1600" b="1" dirty="0">
                <a:latin typeface="微软雅黑" panose="020B0503020204020204" pitchFamily="34" charset="-122"/>
                <a:ea typeface="微软雅黑" panose="020B0503020204020204" pitchFamily="34" charset="-122"/>
              </a:endParaRPr>
            </a:p>
          </p:txBody>
        </p:sp>
        <p:sp>
          <p:nvSpPr>
            <p:cNvPr id="9" name="矩形 8"/>
            <p:cNvSpPr/>
            <p:nvPr/>
          </p:nvSpPr>
          <p:spPr>
            <a:xfrm>
              <a:off x="1706555" y="4419565"/>
              <a:ext cx="1399742" cy="286232"/>
            </a:xfrm>
            <a:prstGeom prst="rect">
              <a:avLst/>
            </a:prstGeom>
          </p:spPr>
          <p:txBody>
            <a:bodyPr wrap="none">
              <a:spAutoFit/>
            </a:bodyPr>
            <a:lstStyle/>
            <a:p>
              <a:pPr defTabSz="950595" fontAlgn="base">
                <a:lnSpc>
                  <a:spcPct val="90000"/>
                </a:lnSpc>
                <a:spcBef>
                  <a:spcPct val="0"/>
                </a:spcBef>
                <a:spcAft>
                  <a:spcPct val="0"/>
                </a:spcAft>
              </a:pPr>
              <a:r>
                <a:rPr lang="zh-CN" altLang="en-US" sz="1400" dirty="0">
                  <a:latin typeface="微软雅黑" panose="020B0503020204020204" pitchFamily="34" charset="-122"/>
                  <a:ea typeface="微软雅黑" panose="020B0503020204020204" pitchFamily="34" charset="-122"/>
                </a:rPr>
                <a:t>增加</a:t>
              </a:r>
              <a:r>
                <a:rPr lang="en-US" altLang="zh-CN" sz="1400" dirty="0">
                  <a:latin typeface="微软雅黑" panose="020B0503020204020204" pitchFamily="34" charset="-122"/>
                  <a:ea typeface="微软雅黑" panose="020B0503020204020204" pitchFamily="34" charset="-122"/>
                </a:rPr>
                <a:t>100</a:t>
              </a:r>
              <a:r>
                <a:rPr lang="zh-CN" altLang="en-US" sz="1400" dirty="0">
                  <a:latin typeface="微软雅黑" panose="020B0503020204020204" pitchFamily="34" charset="-122"/>
                  <a:ea typeface="微软雅黑" panose="020B0503020204020204" pitchFamily="34" charset="-122"/>
                </a:rPr>
                <a:t>名会员</a:t>
              </a:r>
              <a:endParaRPr lang="en-US" altLang="zh-CN" sz="1400" kern="0"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466259" y="4729565"/>
              <a:ext cx="18803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3968000" y="2470739"/>
            <a:ext cx="1880333" cy="2258826"/>
            <a:chOff x="3968000" y="2470739"/>
            <a:chExt cx="1880333" cy="2258826"/>
          </a:xfrm>
        </p:grpSpPr>
        <p:pic>
          <p:nvPicPr>
            <p:cNvPr id="31" name="图片 30"/>
            <p:cNvPicPr>
              <a:picLocks noChangeAspect="1"/>
            </p:cNvPicPr>
            <p:nvPr/>
          </p:nvPicPr>
          <p:blipFill rotWithShape="1">
            <a:blip r:embed="rId2" cstate="print">
              <a:extLst>
                <a:ext uri="{28A0092B-C50C-407E-A947-70E740481C1C}">
                  <a14:useLocalDpi xmlns:a14="http://schemas.microsoft.com/office/drawing/2010/main" val="0"/>
                </a:ext>
              </a:extLst>
            </a:blip>
            <a:srcRect l="56263" t="47071" r="27979" b="30505"/>
            <a:stretch>
              <a:fillRect/>
            </a:stretch>
          </p:blipFill>
          <p:spPr>
            <a:xfrm rot="16200000" flipV="1">
              <a:off x="4401432" y="2249893"/>
              <a:ext cx="1044000" cy="1485691"/>
            </a:xfrm>
            <a:prstGeom prst="rect">
              <a:avLst/>
            </a:prstGeom>
            <a:effectLst>
              <a:outerShdw blurRad="50800" dist="38100" dir="2700000" algn="tl" rotWithShape="0">
                <a:prstClr val="black">
                  <a:alpha val="40000"/>
                </a:prstClr>
              </a:outerShdw>
            </a:effectLst>
          </p:spPr>
        </p:pic>
        <p:sp>
          <p:nvSpPr>
            <p:cNvPr id="35" name="文本框 34"/>
            <p:cNvSpPr txBox="1"/>
            <p:nvPr/>
          </p:nvSpPr>
          <p:spPr>
            <a:xfrm>
              <a:off x="4450967" y="3823864"/>
              <a:ext cx="858981" cy="338554"/>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订单</a:t>
              </a:r>
              <a:endParaRPr lang="zh-CN" altLang="en-US" sz="1600" b="1" dirty="0">
                <a:latin typeface="微软雅黑" panose="020B0503020204020204" pitchFamily="34" charset="-122"/>
                <a:ea typeface="微软雅黑" panose="020B0503020204020204" pitchFamily="34" charset="-122"/>
              </a:endParaRPr>
            </a:p>
          </p:txBody>
        </p:sp>
        <p:sp>
          <p:nvSpPr>
            <p:cNvPr id="36" name="矩形 35"/>
            <p:cNvSpPr/>
            <p:nvPr/>
          </p:nvSpPr>
          <p:spPr>
            <a:xfrm>
              <a:off x="4180586" y="4419565"/>
              <a:ext cx="1473480" cy="286232"/>
            </a:xfrm>
            <a:prstGeom prst="rect">
              <a:avLst/>
            </a:prstGeom>
          </p:spPr>
          <p:txBody>
            <a:bodyPr wrap="none">
              <a:spAutoFit/>
            </a:bodyPr>
            <a:lstStyle/>
            <a:p>
              <a:pPr defTabSz="950595" fontAlgn="base">
                <a:lnSpc>
                  <a:spcPct val="90000"/>
                </a:lnSpc>
                <a:spcBef>
                  <a:spcPct val="0"/>
                </a:spcBef>
                <a:spcAft>
                  <a:spcPct val="0"/>
                </a:spcAft>
              </a:pPr>
              <a:r>
                <a:rPr lang="zh-CN" altLang="en-US" sz="1400" kern="0" dirty="0" smtClean="0">
                  <a:latin typeface="微软雅黑" panose="020B0503020204020204" pitchFamily="34" charset="-122"/>
                  <a:ea typeface="微软雅黑" panose="020B0503020204020204" pitchFamily="34" charset="-122"/>
                </a:rPr>
                <a:t>当天销售</a:t>
              </a:r>
              <a:r>
                <a:rPr lang="en-US" altLang="zh-CN" sz="1400" kern="0" dirty="0" smtClean="0">
                  <a:latin typeface="微软雅黑" panose="020B0503020204020204" pitchFamily="34" charset="-122"/>
                  <a:ea typeface="微软雅黑" panose="020B0503020204020204" pitchFamily="34" charset="-122"/>
                </a:rPr>
                <a:t>20</a:t>
              </a:r>
              <a:r>
                <a:rPr lang="zh-CN" altLang="en-US" sz="1400" kern="0" dirty="0" smtClean="0">
                  <a:latin typeface="微软雅黑" panose="020B0503020204020204" pitchFamily="34" charset="-122"/>
                  <a:ea typeface="微软雅黑" panose="020B0503020204020204" pitchFamily="34" charset="-122"/>
                </a:rPr>
                <a:t>订单</a:t>
              </a:r>
              <a:endParaRPr lang="en-US" altLang="zh-CN" sz="1400" kern="0" dirty="0">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3968000" y="4729565"/>
              <a:ext cx="18803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6600640" y="2488057"/>
            <a:ext cx="1880333" cy="2246666"/>
            <a:chOff x="6600640" y="2488057"/>
            <a:chExt cx="1880333" cy="2246666"/>
          </a:xfrm>
        </p:grpSpPr>
        <p:pic>
          <p:nvPicPr>
            <p:cNvPr id="30" name="图片 29"/>
            <p:cNvPicPr>
              <a:picLocks noChangeAspect="1"/>
            </p:cNvPicPr>
            <p:nvPr/>
          </p:nvPicPr>
          <p:blipFill rotWithShape="1">
            <a:blip r:embed="rId2" cstate="print">
              <a:extLst>
                <a:ext uri="{28A0092B-C50C-407E-A947-70E740481C1C}">
                  <a14:useLocalDpi xmlns:a14="http://schemas.microsoft.com/office/drawing/2010/main" val="0"/>
                </a:ext>
              </a:extLst>
            </a:blip>
            <a:srcRect l="56263" t="47071" r="27979" b="30505"/>
            <a:stretch>
              <a:fillRect/>
            </a:stretch>
          </p:blipFill>
          <p:spPr>
            <a:xfrm rot="16200000" flipV="1">
              <a:off x="6918439" y="2267211"/>
              <a:ext cx="1044000" cy="1485691"/>
            </a:xfrm>
            <a:prstGeom prst="rect">
              <a:avLst/>
            </a:prstGeom>
            <a:effectLst>
              <a:outerShdw blurRad="50800" dist="38100" dir="2700000" algn="tl" rotWithShape="0">
                <a:prstClr val="black">
                  <a:alpha val="40000"/>
                </a:prstClr>
              </a:outerShdw>
            </a:effectLst>
          </p:spPr>
        </p:pic>
        <p:sp>
          <p:nvSpPr>
            <p:cNvPr id="39" name="文本框 38"/>
            <p:cNvSpPr txBox="1"/>
            <p:nvPr/>
          </p:nvSpPr>
          <p:spPr>
            <a:xfrm>
              <a:off x="7072845" y="3823864"/>
              <a:ext cx="858981" cy="338554"/>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排名</a:t>
              </a:r>
              <a:endParaRPr lang="zh-CN" altLang="en-US" sz="1600" b="1" dirty="0">
                <a:latin typeface="微软雅黑" panose="020B0503020204020204" pitchFamily="34" charset="-122"/>
                <a:ea typeface="微软雅黑" panose="020B0503020204020204" pitchFamily="34" charset="-122"/>
              </a:endParaRPr>
            </a:p>
          </p:txBody>
        </p:sp>
        <p:sp>
          <p:nvSpPr>
            <p:cNvPr id="40" name="矩形 39"/>
            <p:cNvSpPr/>
            <p:nvPr/>
          </p:nvSpPr>
          <p:spPr>
            <a:xfrm>
              <a:off x="6802464" y="4419565"/>
              <a:ext cx="1476686" cy="286232"/>
            </a:xfrm>
            <a:prstGeom prst="rect">
              <a:avLst/>
            </a:prstGeom>
          </p:spPr>
          <p:txBody>
            <a:bodyPr wrap="none">
              <a:spAutoFit/>
            </a:bodyPr>
            <a:lstStyle/>
            <a:p>
              <a:pPr defTabSz="950595" fontAlgn="base">
                <a:lnSpc>
                  <a:spcPct val="90000"/>
                </a:lnSpc>
                <a:spcBef>
                  <a:spcPct val="0"/>
                </a:spcBef>
                <a:spcAft>
                  <a:spcPct val="0"/>
                </a:spcAft>
              </a:pPr>
              <a:r>
                <a:rPr lang="zh-CN" altLang="en-US" sz="1400" kern="0" dirty="0" smtClean="0">
                  <a:latin typeface="微软雅黑" panose="020B0503020204020204" pitchFamily="34" charset="-122"/>
                  <a:ea typeface="微软雅黑" panose="020B0503020204020204" pitchFamily="34" charset="-122"/>
                </a:rPr>
                <a:t>排名上升</a:t>
              </a:r>
              <a:r>
                <a:rPr lang="en-US" altLang="zh-CN" sz="1400" kern="0" dirty="0" smtClean="0">
                  <a:latin typeface="微软雅黑" panose="020B0503020204020204" pitchFamily="34" charset="-122"/>
                  <a:ea typeface="微软雅黑" panose="020B0503020204020204" pitchFamily="34" charset="-122"/>
                </a:rPr>
                <a:t>5-10</a:t>
              </a:r>
              <a:r>
                <a:rPr lang="zh-CN" altLang="en-US" sz="1400" kern="0" dirty="0">
                  <a:latin typeface="微软雅黑" panose="020B0503020204020204" pitchFamily="34" charset="-122"/>
                  <a:ea typeface="微软雅黑" panose="020B0503020204020204" pitchFamily="34" charset="-122"/>
                </a:rPr>
                <a:t>位</a:t>
              </a:r>
              <a:endParaRPr lang="en-US" altLang="zh-CN" sz="1400" kern="0" dirty="0">
                <a:latin typeface="微软雅黑" panose="020B0503020204020204" pitchFamily="34" charset="-122"/>
                <a:ea typeface="微软雅黑" panose="020B0503020204020204" pitchFamily="34" charset="-122"/>
              </a:endParaRPr>
            </a:p>
          </p:txBody>
        </p:sp>
        <p:cxnSp>
          <p:nvCxnSpPr>
            <p:cNvPr id="54" name="直接连接符 53"/>
            <p:cNvCxnSpPr/>
            <p:nvPr/>
          </p:nvCxnSpPr>
          <p:spPr>
            <a:xfrm>
              <a:off x="6600640" y="4734723"/>
              <a:ext cx="18803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8931849" y="2470738"/>
            <a:ext cx="2089033" cy="2258827"/>
            <a:chOff x="8931849" y="2470738"/>
            <a:chExt cx="2089033" cy="2258827"/>
          </a:xfrm>
        </p:grpSpPr>
        <p:pic>
          <p:nvPicPr>
            <p:cNvPr id="32" name="图片 31"/>
            <p:cNvPicPr>
              <a:picLocks noChangeAspect="1"/>
            </p:cNvPicPr>
            <p:nvPr/>
          </p:nvPicPr>
          <p:blipFill rotWithShape="1">
            <a:blip r:embed="rId2" cstate="print">
              <a:extLst>
                <a:ext uri="{28A0092B-C50C-407E-A947-70E740481C1C}">
                  <a14:useLocalDpi xmlns:a14="http://schemas.microsoft.com/office/drawing/2010/main" val="0"/>
                </a:ext>
              </a:extLst>
            </a:blip>
            <a:srcRect l="56263" t="47071" r="27979" b="30505"/>
            <a:stretch>
              <a:fillRect/>
            </a:stretch>
          </p:blipFill>
          <p:spPr>
            <a:xfrm rot="16200000" flipV="1">
              <a:off x="9435443" y="2249892"/>
              <a:ext cx="1044000" cy="1485691"/>
            </a:xfrm>
            <a:prstGeom prst="rect">
              <a:avLst/>
            </a:prstGeom>
            <a:effectLst>
              <a:outerShdw blurRad="50800" dist="38100" dir="2700000" algn="tl" rotWithShape="0">
                <a:prstClr val="black">
                  <a:alpha val="40000"/>
                </a:prstClr>
              </a:outerShdw>
            </a:effectLst>
          </p:spPr>
        </p:pic>
        <p:sp>
          <p:nvSpPr>
            <p:cNvPr id="41" name="文本框 40"/>
            <p:cNvSpPr txBox="1"/>
            <p:nvPr/>
          </p:nvSpPr>
          <p:spPr>
            <a:xfrm>
              <a:off x="9546876" y="3823864"/>
              <a:ext cx="858981" cy="338554"/>
            </a:xfrm>
            <a:prstGeom prst="rect">
              <a:avLst/>
            </a:prstGeom>
            <a:noFill/>
          </p:spPr>
          <p:txBody>
            <a:bodyPr wrap="square" rtlCol="0">
              <a:spAutoFit/>
            </a:bodyPr>
            <a:lstStyle/>
            <a:p>
              <a:pPr algn="ctr"/>
              <a:r>
                <a:rPr lang="zh-CN" altLang="en-US" sz="1600" b="1" dirty="0">
                  <a:latin typeface="微软雅黑" panose="020B0503020204020204" pitchFamily="34" charset="-122"/>
                  <a:ea typeface="微软雅黑" panose="020B0503020204020204" pitchFamily="34" charset="-122"/>
                </a:rPr>
                <a:t>转化率</a:t>
              </a:r>
              <a:endParaRPr lang="zh-CN" altLang="en-US" sz="1600" b="1" dirty="0">
                <a:latin typeface="微软雅黑" panose="020B0503020204020204" pitchFamily="34" charset="-122"/>
                <a:ea typeface="微软雅黑" panose="020B0503020204020204" pitchFamily="34" charset="-122"/>
              </a:endParaRPr>
            </a:p>
          </p:txBody>
        </p:sp>
        <p:sp>
          <p:nvSpPr>
            <p:cNvPr id="42" name="矩形 41"/>
            <p:cNvSpPr/>
            <p:nvPr/>
          </p:nvSpPr>
          <p:spPr>
            <a:xfrm>
              <a:off x="8931849" y="4419565"/>
              <a:ext cx="2089033" cy="286232"/>
            </a:xfrm>
            <a:prstGeom prst="rect">
              <a:avLst/>
            </a:prstGeom>
          </p:spPr>
          <p:txBody>
            <a:bodyPr wrap="none">
              <a:spAutoFit/>
            </a:bodyPr>
            <a:lstStyle/>
            <a:p>
              <a:pPr defTabSz="950595" fontAlgn="base">
                <a:lnSpc>
                  <a:spcPct val="90000"/>
                </a:lnSpc>
                <a:spcBef>
                  <a:spcPct val="0"/>
                </a:spcBef>
                <a:spcAft>
                  <a:spcPct val="0"/>
                </a:spcAft>
              </a:pPr>
              <a:r>
                <a:rPr lang="zh-CN" altLang="en-US" sz="1400" kern="0" dirty="0" smtClean="0">
                  <a:latin typeface="微软雅黑" panose="020B0503020204020204" pitchFamily="34" charset="-122"/>
                  <a:ea typeface="微软雅黑" panose="020B0503020204020204" pitchFamily="34" charset="-122"/>
                </a:rPr>
                <a:t>转化率达到平时的</a:t>
              </a:r>
              <a:r>
                <a:rPr lang="en-US" altLang="zh-CN" sz="1400" kern="0" dirty="0" smtClean="0">
                  <a:latin typeface="微软雅黑" panose="020B0503020204020204" pitchFamily="34" charset="-122"/>
                  <a:ea typeface="微软雅黑" panose="020B0503020204020204" pitchFamily="34" charset="-122"/>
                </a:rPr>
                <a:t>2-3</a:t>
              </a:r>
              <a:r>
                <a:rPr lang="zh-CN" altLang="en-US" sz="1400" kern="0" dirty="0" smtClean="0">
                  <a:latin typeface="微软雅黑" panose="020B0503020204020204" pitchFamily="34" charset="-122"/>
                  <a:ea typeface="微软雅黑" panose="020B0503020204020204" pitchFamily="34" charset="-122"/>
                </a:rPr>
                <a:t>倍</a:t>
              </a:r>
              <a:endParaRPr lang="en-US" altLang="zh-CN" sz="1400" kern="0" dirty="0">
                <a:latin typeface="微软雅黑" panose="020B0503020204020204" pitchFamily="34" charset="-122"/>
                <a:ea typeface="微软雅黑" panose="020B0503020204020204" pitchFamily="34" charset="-122"/>
              </a:endParaRPr>
            </a:p>
          </p:txBody>
        </p:sp>
        <p:cxnSp>
          <p:nvCxnSpPr>
            <p:cNvPr id="61" name="直接连接符 60"/>
            <p:cNvCxnSpPr/>
            <p:nvPr/>
          </p:nvCxnSpPr>
          <p:spPr>
            <a:xfrm>
              <a:off x="9036198" y="4729565"/>
              <a:ext cx="18803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750"/>
                                        <p:tgtEl>
                                          <p:spTgt spid="13"/>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750"/>
                                        <p:tgtEl>
                                          <p:spTgt spid="14"/>
                                        </p:tgtEl>
                                      </p:cBhvr>
                                    </p:animEffect>
                                  </p:childTnLst>
                                </p:cTn>
                              </p:par>
                            </p:childTnLst>
                          </p:cTn>
                        </p:par>
                        <p:par>
                          <p:cTn id="18" fill="hold">
                            <p:stCondLst>
                              <p:cond delay="30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750"/>
                                        <p:tgtEl>
                                          <p:spTgt spid="15"/>
                                        </p:tgtEl>
                                      </p:cBhvr>
                                    </p:animEffect>
                                  </p:childTnLst>
                                </p:cTn>
                              </p:par>
                            </p:childTnLst>
                          </p:cTn>
                        </p:par>
                        <p:par>
                          <p:cTn id="22" fill="hold">
                            <p:stCondLst>
                              <p:cond delay="4000"/>
                            </p:stCondLst>
                            <p:childTnLst>
                              <p:par>
                                <p:cTn id="23" presetID="2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93672" y="600940"/>
            <a:ext cx="2604655" cy="742966"/>
            <a:chOff x="4793672" y="600940"/>
            <a:chExt cx="2604655" cy="742966"/>
          </a:xfrm>
        </p:grpSpPr>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40" name="文本框 39"/>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市 场 定 位</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pSp>
        <p:nvGrpSpPr>
          <p:cNvPr id="29" name="组合 28"/>
          <p:cNvGrpSpPr/>
          <p:nvPr/>
        </p:nvGrpSpPr>
        <p:grpSpPr>
          <a:xfrm>
            <a:off x="1698066" y="2101783"/>
            <a:ext cx="3287876" cy="3533240"/>
            <a:chOff x="1698066" y="2101783"/>
            <a:chExt cx="3287876" cy="353324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55455" t="45051" r="2121" b="6061"/>
            <a:stretch>
              <a:fillRect/>
            </a:stretch>
          </p:blipFill>
          <p:spPr>
            <a:xfrm rot="16200000">
              <a:off x="1995195" y="2370961"/>
              <a:ext cx="2693617" cy="3287876"/>
            </a:xfrm>
            <a:prstGeom prst="rect">
              <a:avLst/>
            </a:prstGeom>
            <a:effectLst>
              <a:outerShdw blurRad="50800" dist="38100" dir="2700000" algn="tl" rotWithShape="0">
                <a:srgbClr val="6D19CB">
                  <a:alpha val="40000"/>
                </a:srgbClr>
              </a:outerShdw>
            </a:effectLst>
          </p:spPr>
        </p:pic>
        <p:sp>
          <p:nvSpPr>
            <p:cNvPr id="11" name="文本框 10"/>
            <p:cNvSpPr txBox="1"/>
            <p:nvPr/>
          </p:nvSpPr>
          <p:spPr>
            <a:xfrm>
              <a:off x="2675456" y="5265691"/>
              <a:ext cx="1305384" cy="369332"/>
            </a:xfrm>
            <a:prstGeom prst="rect">
              <a:avLst/>
            </a:prstGeom>
            <a:noFill/>
          </p:spPr>
          <p:txBody>
            <a:bodyPr wrap="square" rtlCol="0">
              <a:spAutoFit/>
            </a:bodyPr>
            <a:lstStyle/>
            <a:p>
              <a:pPr algn="ctr"/>
              <a:r>
                <a:rPr lang="zh-CN" altLang="en-US" b="1" dirty="0" smtClean="0">
                  <a:latin typeface="微软雅黑" panose="020B0503020204020204" pitchFamily="34" charset="-122"/>
                  <a:ea typeface="微软雅黑" panose="020B0503020204020204" pitchFamily="34" charset="-122"/>
                </a:rPr>
                <a:t>目 标 人 群</a:t>
              </a:r>
              <a:endParaRPr lang="zh-CN" altLang="en-US" b="1" dirty="0">
                <a:latin typeface="微软雅黑" panose="020B0503020204020204" pitchFamily="34" charset="-122"/>
                <a:ea typeface="微软雅黑" panose="020B0503020204020204" pitchFamily="34" charset="-122"/>
              </a:endParaRPr>
            </a:p>
          </p:txBody>
        </p:sp>
        <p:sp>
          <p:nvSpPr>
            <p:cNvPr id="16" name="矩形 15"/>
            <p:cNvSpPr/>
            <p:nvPr/>
          </p:nvSpPr>
          <p:spPr>
            <a:xfrm>
              <a:off x="2427596" y="2101783"/>
              <a:ext cx="1899767" cy="613694"/>
            </a:xfrm>
            <a:prstGeom prst="rect">
              <a:avLst/>
            </a:prstGeom>
          </p:spPr>
          <p:txBody>
            <a:bodyPr wrap="square">
              <a:spAutoFit/>
            </a:bodyPr>
            <a:lstStyle/>
            <a:p>
              <a:pPr marL="0" lvl="1" algn="ctr" defTabSz="932180">
                <a:lnSpc>
                  <a:spcPct val="150000"/>
                </a:lnSpc>
                <a:defRPr/>
              </a:pPr>
              <a:r>
                <a:rPr lang="zh-CN" altLang="en-US" sz="1200" kern="0" dirty="0">
                  <a:latin typeface="微软雅黑" panose="020B0503020204020204" pitchFamily="34" charset="-122"/>
                  <a:ea typeface="微软雅黑" panose="020B0503020204020204" pitchFamily="34" charset="-122"/>
                  <a:cs typeface="Segoe UI" panose="020B0502040204020203" pitchFamily="34" charset="0"/>
                </a:rPr>
                <a:t>年轻</a:t>
              </a:r>
              <a:r>
                <a:rPr lang="zh-CN" altLang="en-US" sz="1200" kern="0" dirty="0" smtClean="0">
                  <a:latin typeface="微软雅黑" panose="020B0503020204020204" pitchFamily="34" charset="-122"/>
                  <a:ea typeface="微软雅黑" panose="020B0503020204020204" pitchFamily="34" charset="-122"/>
                  <a:cs typeface="Segoe UI" panose="020B0502040204020203" pitchFamily="34" charset="0"/>
                </a:rPr>
                <a:t>女性：</a:t>
              </a:r>
              <a:endParaRPr lang="en-US" altLang="zh-CN" sz="1200" kern="0" dirty="0">
                <a:latin typeface="微软雅黑" panose="020B0503020204020204" pitchFamily="34" charset="-122"/>
                <a:ea typeface="微软雅黑" panose="020B0503020204020204" pitchFamily="34" charset="-122"/>
                <a:cs typeface="Segoe UI" panose="020B0502040204020203" pitchFamily="34" charset="0"/>
              </a:endParaRPr>
            </a:p>
            <a:p>
              <a:pPr marL="0" lvl="1" algn="ctr" defTabSz="932180">
                <a:lnSpc>
                  <a:spcPct val="150000"/>
                </a:lnSpc>
                <a:defRPr/>
              </a:pPr>
              <a:r>
                <a:rPr lang="zh-CN" altLang="en-US" sz="1200" kern="0" dirty="0" smtClean="0">
                  <a:latin typeface="微软雅黑" panose="020B0503020204020204" pitchFamily="34" charset="-122"/>
                  <a:ea typeface="微软雅黑" panose="020B0503020204020204" pitchFamily="34" charset="-122"/>
                  <a:cs typeface="Segoe UI" panose="020B0502040204020203" pitchFamily="34" charset="0"/>
                </a:rPr>
                <a:t>大学生</a:t>
              </a:r>
              <a:r>
                <a:rPr lang="zh-CN" altLang="en-US" sz="1200" kern="0" dirty="0">
                  <a:latin typeface="微软雅黑" panose="020B0503020204020204" pitchFamily="34" charset="-122"/>
                  <a:ea typeface="微软雅黑" panose="020B0503020204020204" pitchFamily="34" charset="-122"/>
                  <a:cs typeface="Segoe UI" panose="020B0502040204020203" pitchFamily="34" charset="0"/>
                </a:rPr>
                <a:t>、职场</a:t>
              </a:r>
              <a:r>
                <a:rPr lang="zh-CN" altLang="en-US" sz="1200" kern="0" dirty="0" smtClean="0">
                  <a:latin typeface="微软雅黑" panose="020B0503020204020204" pitchFamily="34" charset="-122"/>
                  <a:ea typeface="微软雅黑" panose="020B0503020204020204" pitchFamily="34" charset="-122"/>
                  <a:cs typeface="Segoe UI" panose="020B0502040204020203" pitchFamily="34" charset="0"/>
                </a:rPr>
                <a:t>人士</a:t>
              </a:r>
              <a:endParaRPr lang="en-US" altLang="zh-CN" sz="1200" kern="0" dirty="0">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0" name="组合 29"/>
          <p:cNvGrpSpPr/>
          <p:nvPr/>
        </p:nvGrpSpPr>
        <p:grpSpPr>
          <a:xfrm>
            <a:off x="4452060" y="2202741"/>
            <a:ext cx="3343296" cy="3618790"/>
            <a:chOff x="4452060" y="2202741"/>
            <a:chExt cx="3343296" cy="3618790"/>
          </a:xfrm>
        </p:grpSpPr>
        <p:pic>
          <p:nvPicPr>
            <p:cNvPr id="59" name="图片 58"/>
            <p:cNvPicPr>
              <a:picLocks noChangeAspect="1"/>
            </p:cNvPicPr>
            <p:nvPr/>
          </p:nvPicPr>
          <p:blipFill rotWithShape="1">
            <a:blip r:embed="rId2" cstate="print">
              <a:extLst>
                <a:ext uri="{28A0092B-C50C-407E-A947-70E740481C1C}">
                  <a14:useLocalDpi xmlns:a14="http://schemas.microsoft.com/office/drawing/2010/main" val="0"/>
                </a:ext>
              </a:extLst>
            </a:blip>
            <a:srcRect l="55455" t="45051" r="2121" b="6061"/>
            <a:stretch>
              <a:fillRect/>
            </a:stretch>
          </p:blipFill>
          <p:spPr>
            <a:xfrm rot="16200000" flipH="1">
              <a:off x="4749189" y="2219524"/>
              <a:ext cx="2693617" cy="3287876"/>
            </a:xfrm>
            <a:prstGeom prst="rect">
              <a:avLst/>
            </a:prstGeom>
            <a:effectLst>
              <a:outerShdw blurRad="50800" dist="38100" dir="2700000" algn="tl" rotWithShape="0">
                <a:srgbClr val="6D19CB">
                  <a:alpha val="40000"/>
                </a:srgbClr>
              </a:outerShdw>
            </a:effectLst>
          </p:spPr>
        </p:pic>
        <p:sp>
          <p:nvSpPr>
            <p:cNvPr id="60" name="文本框 59"/>
            <p:cNvSpPr txBox="1"/>
            <p:nvPr/>
          </p:nvSpPr>
          <p:spPr>
            <a:xfrm>
              <a:off x="5443305" y="2202741"/>
              <a:ext cx="1305384" cy="369332"/>
            </a:xfrm>
            <a:prstGeom prst="rect">
              <a:avLst/>
            </a:prstGeom>
            <a:noFill/>
          </p:spPr>
          <p:txBody>
            <a:bodyPr wrap="square" rtlCol="0">
              <a:spAutoFit/>
            </a:bodyPr>
            <a:lstStyle/>
            <a:p>
              <a:pPr algn="ctr"/>
              <a:r>
                <a:rPr lang="zh-CN" altLang="en-US" b="1" dirty="0" smtClean="0">
                  <a:latin typeface="微软雅黑" panose="020B0503020204020204" pitchFamily="34" charset="-122"/>
                  <a:ea typeface="微软雅黑" panose="020B0503020204020204" pitchFamily="34" charset="-122"/>
                </a:rPr>
                <a:t>人 群 特 性 </a:t>
              </a:r>
              <a:endParaRPr lang="zh-CN" altLang="en-US" b="1" dirty="0">
                <a:latin typeface="微软雅黑" panose="020B0503020204020204" pitchFamily="34" charset="-122"/>
                <a:ea typeface="微软雅黑" panose="020B0503020204020204" pitchFamily="34" charset="-122"/>
              </a:endParaRPr>
            </a:p>
          </p:txBody>
        </p:sp>
        <p:sp>
          <p:nvSpPr>
            <p:cNvPr id="27" name="矩形 26"/>
            <p:cNvSpPr/>
            <p:nvPr/>
          </p:nvSpPr>
          <p:spPr>
            <a:xfrm>
              <a:off x="4598014" y="5175200"/>
              <a:ext cx="3197342" cy="646331"/>
            </a:xfrm>
            <a:prstGeom prst="rect">
              <a:avLst/>
            </a:prstGeom>
          </p:spPr>
          <p:txBody>
            <a:bodyPr wrap="square">
              <a:spAutoFit/>
            </a:bodyPr>
            <a:lstStyle/>
            <a:p>
              <a:pPr marL="0" lvl="1" algn="ctr" defTabSz="932180">
                <a:lnSpc>
                  <a:spcPct val="150000"/>
                </a:lnSpc>
              </a:pPr>
              <a:r>
                <a:rPr lang="zh-CN" altLang="en-US" sz="1200" kern="0" dirty="0">
                  <a:latin typeface="微软雅黑" panose="020B0503020204020204" pitchFamily="34" charset="-122"/>
                  <a:ea typeface="微软雅黑" panose="020B0503020204020204" pitchFamily="34" charset="-122"/>
                  <a:cs typeface="Segoe UI" panose="020B0502040204020203" pitchFamily="34" charset="0"/>
                </a:rPr>
                <a:t>时尚，追求流行，个性</a:t>
              </a:r>
              <a:r>
                <a:rPr lang="zh-CN" altLang="en-US" sz="1200" kern="0" dirty="0" smtClean="0">
                  <a:latin typeface="微软雅黑" panose="020B0503020204020204" pitchFamily="34" charset="-122"/>
                  <a:ea typeface="微软雅黑" panose="020B0503020204020204" pitchFamily="34" charset="-122"/>
                  <a:cs typeface="Segoe UI" panose="020B0502040204020203" pitchFamily="34" charset="0"/>
                </a:rPr>
                <a:t>，</a:t>
              </a:r>
              <a:endParaRPr lang="en-US" altLang="zh-CN" sz="1200" kern="0" dirty="0" smtClean="0">
                <a:latin typeface="微软雅黑" panose="020B0503020204020204" pitchFamily="34" charset="-122"/>
                <a:ea typeface="微软雅黑" panose="020B0503020204020204" pitchFamily="34" charset="-122"/>
                <a:cs typeface="Segoe UI" panose="020B0502040204020203" pitchFamily="34" charset="0"/>
              </a:endParaRPr>
            </a:p>
            <a:p>
              <a:pPr marL="0" lvl="1" algn="ctr" defTabSz="932180">
                <a:lnSpc>
                  <a:spcPct val="150000"/>
                </a:lnSpc>
              </a:pPr>
              <a:r>
                <a:rPr lang="zh-CN" altLang="en-US" sz="1200" kern="0" dirty="0" smtClean="0">
                  <a:latin typeface="微软雅黑" panose="020B0503020204020204" pitchFamily="34" charset="-122"/>
                  <a:ea typeface="微软雅黑" panose="020B0503020204020204" pitchFamily="34" charset="-122"/>
                  <a:cs typeface="Segoe UI" panose="020B0502040204020203" pitchFamily="34" charset="0"/>
                </a:rPr>
                <a:t>敢于</a:t>
              </a:r>
              <a:r>
                <a:rPr lang="zh-CN" altLang="en-US" sz="1200" kern="0" dirty="0">
                  <a:latin typeface="微软雅黑" panose="020B0503020204020204" pitchFamily="34" charset="-122"/>
                  <a:ea typeface="微软雅黑" panose="020B0503020204020204" pitchFamily="34" charset="-122"/>
                  <a:cs typeface="Segoe UI" panose="020B0502040204020203" pitchFamily="34" charset="0"/>
                </a:rPr>
                <a:t>尝试新事物，容易接受各种新品牌</a:t>
              </a:r>
              <a:endParaRPr lang="en-US" altLang="zh-CN" sz="1200" kern="0" dirty="0">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31" name="组合 30"/>
          <p:cNvGrpSpPr/>
          <p:nvPr/>
        </p:nvGrpSpPr>
        <p:grpSpPr>
          <a:xfrm>
            <a:off x="7206055" y="2331987"/>
            <a:ext cx="3287876" cy="3303036"/>
            <a:chOff x="7206055" y="2331987"/>
            <a:chExt cx="3287876" cy="3303036"/>
          </a:xfrm>
        </p:grpSpPr>
        <p:pic>
          <p:nvPicPr>
            <p:cNvPr id="43" name="图片 42"/>
            <p:cNvPicPr>
              <a:picLocks noChangeAspect="1"/>
            </p:cNvPicPr>
            <p:nvPr/>
          </p:nvPicPr>
          <p:blipFill rotWithShape="1">
            <a:blip r:embed="rId2" cstate="print">
              <a:extLst>
                <a:ext uri="{28A0092B-C50C-407E-A947-70E740481C1C}">
                  <a14:useLocalDpi xmlns:a14="http://schemas.microsoft.com/office/drawing/2010/main" val="0"/>
                </a:ext>
              </a:extLst>
            </a:blip>
            <a:srcRect l="55455" t="45051" r="2121" b="6061"/>
            <a:stretch>
              <a:fillRect/>
            </a:stretch>
          </p:blipFill>
          <p:spPr>
            <a:xfrm rot="16200000">
              <a:off x="7503184" y="2370961"/>
              <a:ext cx="2693617" cy="3287876"/>
            </a:xfrm>
            <a:prstGeom prst="rect">
              <a:avLst/>
            </a:prstGeom>
            <a:effectLst>
              <a:outerShdw blurRad="50800" dist="38100" dir="2700000" algn="tl" rotWithShape="0">
                <a:srgbClr val="6D19CB">
                  <a:alpha val="40000"/>
                </a:srgbClr>
              </a:outerShdw>
            </a:effectLst>
          </p:spPr>
        </p:pic>
        <p:sp>
          <p:nvSpPr>
            <p:cNvPr id="61" name="文本框 60"/>
            <p:cNvSpPr txBox="1"/>
            <p:nvPr/>
          </p:nvSpPr>
          <p:spPr>
            <a:xfrm>
              <a:off x="8266571" y="5265691"/>
              <a:ext cx="1305384" cy="369332"/>
            </a:xfrm>
            <a:prstGeom prst="rect">
              <a:avLst/>
            </a:prstGeom>
            <a:noFill/>
          </p:spPr>
          <p:txBody>
            <a:bodyPr wrap="square" rtlCol="0">
              <a:spAutoFit/>
            </a:bodyPr>
            <a:lstStyle/>
            <a:p>
              <a:pPr algn="ctr"/>
              <a:r>
                <a:rPr lang="zh-CN" altLang="en-US" b="1" dirty="0" smtClean="0">
                  <a:latin typeface="微软雅黑" panose="020B0503020204020204" pitchFamily="34" charset="-122"/>
                  <a:ea typeface="微软雅黑" panose="020B0503020204020204" pitchFamily="34" charset="-122"/>
                </a:rPr>
                <a:t>市 场 分 类</a:t>
              </a:r>
              <a:endParaRPr lang="zh-CN" altLang="en-US" b="1" dirty="0">
                <a:latin typeface="微软雅黑" panose="020B0503020204020204" pitchFamily="34" charset="-122"/>
                <a:ea typeface="微软雅黑" panose="020B0503020204020204" pitchFamily="34" charset="-122"/>
              </a:endParaRPr>
            </a:p>
          </p:txBody>
        </p:sp>
        <p:sp>
          <p:nvSpPr>
            <p:cNvPr id="28" name="矩形 27"/>
            <p:cNvSpPr/>
            <p:nvPr/>
          </p:nvSpPr>
          <p:spPr>
            <a:xfrm>
              <a:off x="8288321" y="2331987"/>
              <a:ext cx="1261884" cy="369332"/>
            </a:xfrm>
            <a:prstGeom prst="rect">
              <a:avLst/>
            </a:prstGeom>
          </p:spPr>
          <p:txBody>
            <a:bodyPr wrap="square">
              <a:spAutoFit/>
            </a:bodyPr>
            <a:lstStyle/>
            <a:p>
              <a:pPr marL="0" lvl="1" algn="ctr" defTabSz="932180">
                <a:lnSpc>
                  <a:spcPct val="150000"/>
                </a:lnSpc>
              </a:pPr>
              <a:r>
                <a:rPr lang="zh-CN" altLang="en-US" sz="1200" kern="0" dirty="0">
                  <a:latin typeface="微软雅黑" panose="020B0503020204020204" pitchFamily="34" charset="-122"/>
                  <a:ea typeface="微软雅黑" panose="020B0503020204020204" pitchFamily="34" charset="-122"/>
                  <a:cs typeface="Segoe UI" panose="020B0502040204020203" pitchFamily="34" charset="0"/>
                </a:rPr>
                <a:t>典型的细分市场</a:t>
              </a:r>
              <a:endParaRPr lang="en-US" altLang="zh-CN" sz="1200" kern="0" dirty="0">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750"/>
                                        <p:tgtEl>
                                          <p:spTgt spid="38"/>
                                        </p:tgtEl>
                                      </p:cBhvr>
                                    </p:animEffect>
                                    <p:anim calcmode="lin" valueType="num">
                                      <p:cBhvr>
                                        <p:cTn id="8" dur="750" fill="hold"/>
                                        <p:tgtEl>
                                          <p:spTgt spid="38"/>
                                        </p:tgtEl>
                                        <p:attrNameLst>
                                          <p:attrName>ppt_x</p:attrName>
                                        </p:attrNameLst>
                                      </p:cBhvr>
                                      <p:tavLst>
                                        <p:tav tm="0">
                                          <p:val>
                                            <p:strVal val="#ppt_x"/>
                                          </p:val>
                                        </p:tav>
                                        <p:tav tm="100000">
                                          <p:val>
                                            <p:strVal val="#ppt_x"/>
                                          </p:val>
                                        </p:tav>
                                      </p:tavLst>
                                    </p:anim>
                                    <p:anim calcmode="lin" valueType="num">
                                      <p:cBhvr>
                                        <p:cTn id="9" dur="75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750"/>
                                        <p:tgtEl>
                                          <p:spTgt spid="29"/>
                                        </p:tgtEl>
                                      </p:cBhvr>
                                    </p:animEffect>
                                  </p:childTnLst>
                                </p:cTn>
                              </p:par>
                            </p:childTnLst>
                          </p:cTn>
                        </p:par>
                        <p:par>
                          <p:cTn id="14" fill="hold">
                            <p:stCondLst>
                              <p:cond delay="2000"/>
                            </p:stCondLst>
                            <p:childTnLst>
                              <p:par>
                                <p:cTn id="15" presetID="22" presetClass="entr" presetSubtype="1"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up)">
                                      <p:cBhvr>
                                        <p:cTn id="17" dur="750"/>
                                        <p:tgtEl>
                                          <p:spTgt spid="30"/>
                                        </p:tgtEl>
                                      </p:cBhvr>
                                    </p:animEffect>
                                  </p:childTnLst>
                                </p:cTn>
                              </p:par>
                            </p:childTnLst>
                          </p:cTn>
                        </p:par>
                        <p:par>
                          <p:cTn id="18" fill="hold">
                            <p:stCondLst>
                              <p:cond delay="3000"/>
                            </p:stCondLst>
                            <p:childTnLst>
                              <p:par>
                                <p:cTn id="19" presetID="22" presetClass="entr" presetSubtype="4"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down)">
                                      <p:cBhvr>
                                        <p:cTn id="21"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78589" y="997524"/>
            <a:ext cx="9345667" cy="4383576"/>
            <a:chOff x="1478589" y="997524"/>
            <a:chExt cx="9345667" cy="4383576"/>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22841" r="4062" b="32159"/>
            <a:stretch>
              <a:fillRect/>
            </a:stretch>
          </p:blipFill>
          <p:spPr>
            <a:xfrm>
              <a:off x="1478589" y="997524"/>
              <a:ext cx="9345667" cy="4383576"/>
            </a:xfrm>
            <a:prstGeom prst="rect">
              <a:avLst/>
            </a:prstGeom>
            <a:effectLst>
              <a:outerShdw blurRad="50800" dist="38100" dir="2700000" algn="tl" rotWithShape="0">
                <a:prstClr val="black">
                  <a:alpha val="40000"/>
                </a:prstClr>
              </a:outerShdw>
            </a:effectLst>
          </p:spPr>
        </p:pic>
        <p:sp>
          <p:nvSpPr>
            <p:cNvPr id="3" name="文本框 2"/>
            <p:cNvSpPr txBox="1"/>
            <p:nvPr/>
          </p:nvSpPr>
          <p:spPr>
            <a:xfrm>
              <a:off x="4364180" y="3089565"/>
              <a:ext cx="3754582"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5400" b="1" dirty="0" smtClean="0">
                  <a:solidFill>
                    <a:schemeClr val="bg1"/>
                  </a:solidFill>
                  <a:latin typeface="方正姚体" panose="02010601030101010101" pitchFamily="2" charset="-122"/>
                  <a:ea typeface="方正姚体" panose="02010601030101010101" pitchFamily="2" charset="-122"/>
                </a:rPr>
                <a:t>实 施 方 案</a:t>
              </a:r>
              <a:endParaRPr lang="zh-CN" altLang="en-US" sz="5400" b="1" dirty="0">
                <a:solidFill>
                  <a:schemeClr val="bg1"/>
                </a:solidFill>
                <a:latin typeface="方正姚体" panose="02010601030101010101" pitchFamily="2" charset="-122"/>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93672" y="600940"/>
            <a:ext cx="2604655" cy="742966"/>
            <a:chOff x="4793672" y="600940"/>
            <a:chExt cx="2604655" cy="742966"/>
          </a:xfrm>
        </p:grpSpPr>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40" name="文本框 39"/>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店 铺 装 修</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pSp>
        <p:nvGrpSpPr>
          <p:cNvPr id="14" name="组合 13"/>
          <p:cNvGrpSpPr/>
          <p:nvPr/>
        </p:nvGrpSpPr>
        <p:grpSpPr>
          <a:xfrm>
            <a:off x="1163783" y="1724398"/>
            <a:ext cx="9850581" cy="3829395"/>
            <a:chOff x="1163783" y="1599703"/>
            <a:chExt cx="9850581" cy="3829395"/>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l="2066"/>
            <a:stretch>
              <a:fillRect/>
            </a:stretch>
          </p:blipFill>
          <p:spPr>
            <a:xfrm>
              <a:off x="1163784" y="1908431"/>
              <a:ext cx="9850580" cy="2926805"/>
            </a:xfrm>
            <a:prstGeom prst="rect">
              <a:avLst/>
            </a:prstGeom>
            <a:effectLst>
              <a:outerShdw blurRad="50800" dist="38100" algn="l" rotWithShape="0">
                <a:prstClr val="black">
                  <a:alpha val="40000"/>
                </a:prstClr>
              </a:outerShdw>
            </a:effectLst>
          </p:spPr>
        </p:pic>
        <p:grpSp>
          <p:nvGrpSpPr>
            <p:cNvPr id="12" name="组合 11"/>
            <p:cNvGrpSpPr/>
            <p:nvPr/>
          </p:nvGrpSpPr>
          <p:grpSpPr>
            <a:xfrm>
              <a:off x="1170708" y="1599703"/>
              <a:ext cx="9843656" cy="321632"/>
              <a:chOff x="1170708" y="1599703"/>
              <a:chExt cx="9843656" cy="321632"/>
            </a:xfrm>
            <a:effectLst>
              <a:outerShdw blurRad="50800" dist="38100" dir="2700000" algn="tl" rotWithShape="0">
                <a:prstClr val="black">
                  <a:alpha val="40000"/>
                </a:prstClr>
              </a:outerShdw>
            </a:effectLst>
          </p:grpSpPr>
          <p:sp>
            <p:nvSpPr>
              <p:cNvPr id="10" name="矩形 9"/>
              <p:cNvSpPr/>
              <p:nvPr/>
            </p:nvSpPr>
            <p:spPr>
              <a:xfrm>
                <a:off x="1170708" y="1610343"/>
                <a:ext cx="9843656" cy="297137"/>
              </a:xfrm>
              <a:prstGeom prst="rect">
                <a:avLst/>
              </a:prstGeom>
              <a:solidFill>
                <a:srgbClr val="FF5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91487" y="1599703"/>
                <a:ext cx="1835725" cy="307777"/>
              </a:xfrm>
              <a:prstGeom prst="rect">
                <a:avLst/>
              </a:prstGeom>
              <a:noFill/>
            </p:spPr>
            <p:txBody>
              <a:bodyPr wrap="square" rtlCol="0">
                <a:spAutoFit/>
              </a:bodyPr>
              <a:lstStyle/>
              <a:p>
                <a:r>
                  <a:rPr lang="en-US" altLang="zh-CN"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618</a:t>
                </a:r>
                <a:r>
                  <a:rPr lang="zh-CN" altLang="en-US"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主会场      </a:t>
                </a:r>
                <a:r>
                  <a:rPr lang="en-US" altLang="zh-CN"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&gt;</a:t>
                </a:r>
                <a:r>
                  <a:rPr lang="zh-CN" altLang="en-US"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  </a:t>
                </a:r>
                <a:endParaRPr lang="zh-CN" altLang="en-US" sz="1400" dirty="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endParaRPr>
              </a:p>
            </p:txBody>
          </p:sp>
          <p:sp>
            <p:nvSpPr>
              <p:cNvPr id="45" name="文本框 44"/>
              <p:cNvSpPr txBox="1"/>
              <p:nvPr/>
            </p:nvSpPr>
            <p:spPr>
              <a:xfrm>
                <a:off x="3345871" y="1599703"/>
                <a:ext cx="1572490" cy="307777"/>
              </a:xfrm>
              <a:prstGeom prst="rect">
                <a:avLst/>
              </a:prstGeom>
              <a:noFill/>
            </p:spPr>
            <p:txBody>
              <a:bodyPr wrap="square" rtlCol="0">
                <a:spAutoFit/>
              </a:bodyPr>
              <a:lstStyle/>
              <a:p>
                <a:r>
                  <a:rPr lang="zh-CN" altLang="en-US"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品牌盛典     </a:t>
                </a:r>
                <a:r>
                  <a:rPr lang="en-US" altLang="zh-CN"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&gt;</a:t>
                </a:r>
                <a:endParaRPr lang="zh-CN" altLang="en-US" sz="1400" dirty="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endParaRPr>
              </a:p>
            </p:txBody>
          </p:sp>
          <p:sp>
            <p:nvSpPr>
              <p:cNvPr id="46" name="文本框 45"/>
              <p:cNvSpPr txBox="1"/>
              <p:nvPr/>
            </p:nvSpPr>
            <p:spPr>
              <a:xfrm>
                <a:off x="7723909" y="1599703"/>
                <a:ext cx="1676407" cy="307777"/>
              </a:xfrm>
              <a:prstGeom prst="rect">
                <a:avLst/>
              </a:prstGeom>
              <a:noFill/>
            </p:spPr>
            <p:txBody>
              <a:bodyPr wrap="square" rtlCol="0">
                <a:spAutoFit/>
              </a:bodyPr>
              <a:lstStyle/>
              <a:p>
                <a:r>
                  <a:rPr lang="zh-CN" altLang="en-US" sz="1400" dirty="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人气</a:t>
                </a:r>
                <a:r>
                  <a:rPr lang="zh-CN" altLang="en-US"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新品      </a:t>
                </a:r>
                <a:r>
                  <a:rPr lang="en-US" altLang="zh-CN"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&gt;</a:t>
                </a:r>
                <a:r>
                  <a:rPr lang="zh-CN" altLang="en-US"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 </a:t>
                </a:r>
                <a:endParaRPr lang="zh-CN" altLang="en-US" sz="1400" dirty="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endParaRPr>
              </a:p>
            </p:txBody>
          </p:sp>
          <p:sp>
            <p:nvSpPr>
              <p:cNvPr id="47" name="文本框 46"/>
              <p:cNvSpPr txBox="1"/>
              <p:nvPr/>
            </p:nvSpPr>
            <p:spPr>
              <a:xfrm>
                <a:off x="9573480" y="1610343"/>
                <a:ext cx="1350823" cy="307777"/>
              </a:xfrm>
              <a:prstGeom prst="rect">
                <a:avLst/>
              </a:prstGeom>
              <a:noFill/>
            </p:spPr>
            <p:txBody>
              <a:bodyPr wrap="square" rtlCol="0">
                <a:spAutoFit/>
              </a:bodyPr>
              <a:lstStyle/>
              <a:p>
                <a:r>
                  <a:rPr lang="zh-CN" altLang="en-US" sz="1400" dirty="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低价</a:t>
                </a:r>
                <a:r>
                  <a:rPr lang="zh-CN" altLang="en-US"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抢购      </a:t>
                </a:r>
                <a:r>
                  <a:rPr lang="en-US" altLang="zh-CN" sz="1400" dirty="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&gt;</a:t>
                </a:r>
                <a:r>
                  <a:rPr lang="zh-CN" altLang="en-US"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     </a:t>
                </a:r>
                <a:endParaRPr lang="zh-CN" altLang="en-US" sz="1400" dirty="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endParaRPr>
              </a:p>
            </p:txBody>
          </p:sp>
          <p:sp>
            <p:nvSpPr>
              <p:cNvPr id="48" name="文本框 47"/>
              <p:cNvSpPr txBox="1"/>
              <p:nvPr/>
            </p:nvSpPr>
            <p:spPr>
              <a:xfrm>
                <a:off x="5569534" y="1613558"/>
                <a:ext cx="1565554" cy="307777"/>
              </a:xfrm>
              <a:prstGeom prst="rect">
                <a:avLst/>
              </a:prstGeom>
              <a:noFill/>
            </p:spPr>
            <p:txBody>
              <a:bodyPr wrap="square" rtlCol="0">
                <a:spAutoFit/>
              </a:bodyPr>
              <a:lstStyle/>
              <a:p>
                <a:r>
                  <a:rPr lang="zh-CN" altLang="en-US"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明星福利      </a:t>
                </a:r>
                <a:r>
                  <a:rPr lang="en-US" altLang="zh-CN" sz="1400" dirty="0" smtClean="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rPr>
                  <a:t>&gt;</a:t>
                </a:r>
                <a:endParaRPr lang="zh-CN" altLang="en-US" sz="1400" dirty="0">
                  <a:solidFill>
                    <a:srgbClr val="FFFF00"/>
                  </a:solidFill>
                  <a:effectLst>
                    <a:glow rad="101600">
                      <a:schemeClr val="accent4">
                        <a:satMod val="175000"/>
                        <a:alpha val="40000"/>
                      </a:schemeClr>
                    </a:glow>
                  </a:effectLst>
                  <a:latin typeface="微软雅黑" panose="020B0503020204020204" pitchFamily="34" charset="-122"/>
                  <a:ea typeface="微软雅黑" panose="020B0503020204020204" pitchFamily="34" charset="-122"/>
                </a:endParaRPr>
              </a:p>
            </p:txBody>
          </p:sp>
        </p:grpSp>
        <p:sp>
          <p:nvSpPr>
            <p:cNvPr id="51" name="矩形 50"/>
            <p:cNvSpPr/>
            <p:nvPr/>
          </p:nvSpPr>
          <p:spPr>
            <a:xfrm>
              <a:off x="1163783" y="4825424"/>
              <a:ext cx="9850581" cy="603674"/>
            </a:xfrm>
            <a:prstGeom prst="rect">
              <a:avLst/>
            </a:prstGeom>
            <a:solidFill>
              <a:srgbClr val="D550E8"/>
            </a:solidFill>
            <a:ln w="349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9"/>
            <p:cNvSpPr/>
            <p:nvPr/>
          </p:nvSpPr>
          <p:spPr>
            <a:xfrm>
              <a:off x="1328627" y="4878682"/>
              <a:ext cx="1741557" cy="550416"/>
            </a:xfrm>
            <a:custGeom>
              <a:avLst/>
              <a:gdLst>
                <a:gd name="connsiteX0" fmla="*/ 0 w 5519364"/>
                <a:gd name="connsiteY0" fmla="*/ 0 h 1959110"/>
                <a:gd name="connsiteX1" fmla="*/ 5519364 w 5519364"/>
                <a:gd name="connsiteY1" fmla="*/ 0 h 1959110"/>
                <a:gd name="connsiteX2" fmla="*/ 5519364 w 5519364"/>
                <a:gd name="connsiteY2" fmla="*/ 1959110 h 1959110"/>
                <a:gd name="connsiteX3" fmla="*/ 0 w 5519364"/>
                <a:gd name="connsiteY3" fmla="*/ 1959110 h 1959110"/>
                <a:gd name="connsiteX4" fmla="*/ 0 w 5519364"/>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364" h="1959110">
                  <a:moveTo>
                    <a:pt x="0" y="0"/>
                  </a:moveTo>
                  <a:lnTo>
                    <a:pt x="5519364" y="0"/>
                  </a:lnTo>
                  <a:lnTo>
                    <a:pt x="5519364"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rPr>
                <a:t>公告留言</a:t>
              </a:r>
              <a:r>
                <a:rPr lang="en-US" altLang="zh-CN"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rPr>
                <a:t> </a:t>
              </a:r>
              <a:endParaRPr lang="en-US" altLang="zh-CN"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endParaRPr>
            </a:p>
          </p:txBody>
        </p:sp>
        <p:sp>
          <p:nvSpPr>
            <p:cNvPr id="58" name="Freeform 7"/>
            <p:cNvSpPr/>
            <p:nvPr/>
          </p:nvSpPr>
          <p:spPr>
            <a:xfrm>
              <a:off x="3843230" y="4870478"/>
              <a:ext cx="1925726" cy="550416"/>
            </a:xfrm>
            <a:custGeom>
              <a:avLst/>
              <a:gdLst>
                <a:gd name="connsiteX0" fmla="*/ 0 w 5270415"/>
                <a:gd name="connsiteY0" fmla="*/ 0 h 1959110"/>
                <a:gd name="connsiteX1" fmla="*/ 5270415 w 5270415"/>
                <a:gd name="connsiteY1" fmla="*/ 0 h 1959110"/>
                <a:gd name="connsiteX2" fmla="*/ 5270415 w 5270415"/>
                <a:gd name="connsiteY2" fmla="*/ 1959110 h 1959110"/>
                <a:gd name="connsiteX3" fmla="*/ 0 w 5270415"/>
                <a:gd name="connsiteY3" fmla="*/ 1959110 h 1959110"/>
                <a:gd name="connsiteX4" fmla="*/ 0 w 5270415"/>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0415" h="1959110">
                  <a:moveTo>
                    <a:pt x="0" y="0"/>
                  </a:moveTo>
                  <a:lnTo>
                    <a:pt x="5270415" y="0"/>
                  </a:lnTo>
                  <a:lnTo>
                    <a:pt x="5270415"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rPr>
                <a:t>商品分类</a:t>
              </a:r>
              <a:r>
                <a:rPr lang="en-US"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rPr>
                <a:t> </a:t>
              </a:r>
              <a:endParaRPr lang="en-US"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endParaRPr>
            </a:p>
            <a:p>
              <a:pPr defTabSz="1155700">
                <a:lnSpc>
                  <a:spcPct val="90000"/>
                </a:lnSpc>
                <a:spcBef>
                  <a:spcPct val="0"/>
                </a:spcBef>
                <a:spcAft>
                  <a:spcPts val="1800"/>
                </a:spcAft>
              </a:pPr>
              <a:endParaRPr lang="en-US" altLang="zh-CN"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endParaRPr>
            </a:p>
          </p:txBody>
        </p:sp>
        <p:sp>
          <p:nvSpPr>
            <p:cNvPr id="79" name="Freeform 11"/>
            <p:cNvSpPr/>
            <p:nvPr/>
          </p:nvSpPr>
          <p:spPr>
            <a:xfrm>
              <a:off x="6510423" y="4870478"/>
              <a:ext cx="1660629" cy="550416"/>
            </a:xfrm>
            <a:custGeom>
              <a:avLst/>
              <a:gdLst>
                <a:gd name="connsiteX0" fmla="*/ 0 w 5318939"/>
                <a:gd name="connsiteY0" fmla="*/ 0 h 1959110"/>
                <a:gd name="connsiteX1" fmla="*/ 5318939 w 5318939"/>
                <a:gd name="connsiteY1" fmla="*/ 0 h 1959110"/>
                <a:gd name="connsiteX2" fmla="*/ 5318939 w 5318939"/>
                <a:gd name="connsiteY2" fmla="*/ 1959110 h 1959110"/>
                <a:gd name="connsiteX3" fmla="*/ 0 w 5318939"/>
                <a:gd name="connsiteY3" fmla="*/ 1959110 h 1959110"/>
                <a:gd name="connsiteX4" fmla="*/ 0 w 5318939"/>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8939" h="1959110">
                  <a:moveTo>
                    <a:pt x="0" y="0"/>
                  </a:moveTo>
                  <a:lnTo>
                    <a:pt x="5318939" y="0"/>
                  </a:lnTo>
                  <a:lnTo>
                    <a:pt x="5318939"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rPr>
                <a:t>首页信息</a:t>
              </a:r>
              <a:r>
                <a:rPr lang="en-US" altLang="zh-CN"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rPr>
                <a:t> </a:t>
              </a:r>
              <a:endParaRPr lang="en-US" altLang="zh-CN"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endParaRPr>
            </a:p>
          </p:txBody>
        </p:sp>
        <p:sp>
          <p:nvSpPr>
            <p:cNvPr id="80" name="Freeform 13"/>
            <p:cNvSpPr/>
            <p:nvPr/>
          </p:nvSpPr>
          <p:spPr>
            <a:xfrm>
              <a:off x="9060388" y="4878682"/>
              <a:ext cx="1741896" cy="550416"/>
            </a:xfrm>
            <a:custGeom>
              <a:avLst/>
              <a:gdLst>
                <a:gd name="connsiteX0" fmla="*/ 0 w 5331916"/>
                <a:gd name="connsiteY0" fmla="*/ 0 h 1959110"/>
                <a:gd name="connsiteX1" fmla="*/ 5331916 w 5331916"/>
                <a:gd name="connsiteY1" fmla="*/ 0 h 1959110"/>
                <a:gd name="connsiteX2" fmla="*/ 5331916 w 5331916"/>
                <a:gd name="connsiteY2" fmla="*/ 1959110 h 1959110"/>
                <a:gd name="connsiteX3" fmla="*/ 0 w 5331916"/>
                <a:gd name="connsiteY3" fmla="*/ 1959110 h 1959110"/>
                <a:gd name="connsiteX4" fmla="*/ 0 w 5331916"/>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1916" h="1959110">
                  <a:moveTo>
                    <a:pt x="0" y="0"/>
                  </a:moveTo>
                  <a:lnTo>
                    <a:pt x="5331916" y="0"/>
                  </a:lnTo>
                  <a:lnTo>
                    <a:pt x="5331916"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rPr>
                <a:t>客服服务</a:t>
              </a:r>
              <a:r>
                <a:rPr lang="en-US" altLang="zh-CN"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rPr>
                <a:t> </a:t>
              </a:r>
              <a:endParaRPr lang="en-US" altLang="zh-CN" sz="2000" b="1" dirty="0">
                <a:solidFill>
                  <a:srgbClr val="FFFF00"/>
                </a:solidFill>
                <a:effectLst>
                  <a:glow rad="228600">
                    <a:schemeClr val="accent4">
                      <a:satMod val="175000"/>
                      <a:alpha val="40000"/>
                    </a:schemeClr>
                  </a:glow>
                </a:effectLst>
                <a:latin typeface="微软雅黑" panose="020B0503020204020204" pitchFamily="34" charset="-122"/>
                <a:ea typeface="微软雅黑" panose="020B0503020204020204" pitchFamily="34" charset="-122"/>
              </a:endParaRPr>
            </a:p>
          </p:txBody>
        </p:sp>
        <p:sp>
          <p:nvSpPr>
            <p:cNvPr id="13" name="矩形 12"/>
            <p:cNvSpPr/>
            <p:nvPr/>
          </p:nvSpPr>
          <p:spPr>
            <a:xfrm>
              <a:off x="3370571" y="4835236"/>
              <a:ext cx="212080" cy="593861"/>
            </a:xfrm>
            <a:prstGeom prst="rect">
              <a:avLst/>
            </a:prstGeom>
            <a:solidFill>
              <a:srgbClr val="9302F4"/>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5983033" y="4824473"/>
              <a:ext cx="212080" cy="593861"/>
            </a:xfrm>
            <a:prstGeom prst="rect">
              <a:avLst/>
            </a:prstGeom>
            <a:solidFill>
              <a:srgbClr val="9302F4"/>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8591952" y="4824473"/>
              <a:ext cx="212080" cy="593861"/>
            </a:xfrm>
            <a:prstGeom prst="rect">
              <a:avLst/>
            </a:prstGeom>
            <a:solidFill>
              <a:srgbClr val="9302F4"/>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750"/>
                                        <p:tgtEl>
                                          <p:spTgt spid="38"/>
                                        </p:tgtEl>
                                      </p:cBhvr>
                                    </p:animEffect>
                                    <p:anim calcmode="lin" valueType="num">
                                      <p:cBhvr>
                                        <p:cTn id="8" dur="750" fill="hold"/>
                                        <p:tgtEl>
                                          <p:spTgt spid="38"/>
                                        </p:tgtEl>
                                        <p:attrNameLst>
                                          <p:attrName>ppt_x</p:attrName>
                                        </p:attrNameLst>
                                      </p:cBhvr>
                                      <p:tavLst>
                                        <p:tav tm="0">
                                          <p:val>
                                            <p:strVal val="#ppt_x"/>
                                          </p:val>
                                        </p:tav>
                                        <p:tav tm="100000">
                                          <p:val>
                                            <p:strVal val="#ppt_x"/>
                                          </p:val>
                                        </p:tav>
                                      </p:tavLst>
                                    </p:anim>
                                    <p:anim calcmode="lin" valueType="num">
                                      <p:cBhvr>
                                        <p:cTn id="9" dur="75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4793672" y="600940"/>
            <a:ext cx="2604655" cy="742966"/>
            <a:chOff x="4793672" y="600940"/>
            <a:chExt cx="2604655" cy="742966"/>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19" name="文本框 18"/>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促 销 活 动</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sp>
        <p:nvSpPr>
          <p:cNvPr id="25" name="Rectangle 23"/>
          <p:cNvSpPr/>
          <p:nvPr/>
        </p:nvSpPr>
        <p:spPr>
          <a:xfrm>
            <a:off x="1758459" y="4438827"/>
            <a:ext cx="2622790" cy="1188018"/>
          </a:xfrm>
          <a:prstGeom prst="rect">
            <a:avLst/>
          </a:prstGeom>
        </p:spPr>
        <p:txBody>
          <a:bodyPr wrap="square">
            <a:spAutoFit/>
          </a:bodyPr>
          <a:lstStyle/>
          <a:p>
            <a:pPr algn="ctr" defTabSz="1243330" fontAlgn="base">
              <a:lnSpc>
                <a:spcPct val="110000"/>
              </a:lnSpc>
              <a:spcBef>
                <a:spcPct val="0"/>
              </a:spcBef>
              <a:spcAft>
                <a:spcPct val="0"/>
              </a:spcAft>
            </a:pPr>
            <a:r>
              <a:rPr lang="zh-CN" altLang="en-US" sz="1600" b="1" dirty="0">
                <a:ln w="3175">
                  <a:noFill/>
                </a:ln>
                <a:latin typeface="微软雅黑" panose="020B0503020204020204" pitchFamily="34" charset="-122"/>
                <a:ea typeface="微软雅黑" panose="020B0503020204020204" pitchFamily="34" charset="-122"/>
                <a:cs typeface="Segoe UI" panose="020B0502040204020203" pitchFamily="34" charset="0"/>
              </a:rPr>
              <a:t>积分</a:t>
            </a:r>
            <a:r>
              <a:rPr lang="en-US" altLang="zh-CN" sz="1600" b="1" dirty="0">
                <a:ln w="3175">
                  <a:noFill/>
                </a:ln>
                <a:latin typeface="微软雅黑" panose="020B0503020204020204" pitchFamily="34" charset="-122"/>
                <a:ea typeface="微软雅黑" panose="020B0503020204020204" pitchFamily="34" charset="-122"/>
                <a:cs typeface="Segoe UI" panose="020B0502040204020203" pitchFamily="34" charset="0"/>
              </a:rPr>
              <a:t>/</a:t>
            </a:r>
            <a:r>
              <a:rPr lang="zh-CN" altLang="en-US" sz="1600" b="1" dirty="0">
                <a:ln w="3175">
                  <a:noFill/>
                </a:ln>
                <a:latin typeface="微软雅黑" panose="020B0503020204020204" pitchFamily="34" charset="-122"/>
                <a:ea typeface="微软雅黑" panose="020B0503020204020204" pitchFamily="34" charset="-122"/>
                <a:cs typeface="Segoe UI" panose="020B0502040204020203" pitchFamily="34" charset="0"/>
              </a:rPr>
              <a:t>会员</a:t>
            </a:r>
            <a:r>
              <a:rPr lang="zh-CN" altLang="en-US" sz="1600" b="1" dirty="0" smtClean="0">
                <a:ln w="3175">
                  <a:noFill/>
                </a:ln>
                <a:latin typeface="微软雅黑" panose="020B0503020204020204" pitchFamily="34" charset="-122"/>
                <a:ea typeface="微软雅黑" panose="020B0503020204020204" pitchFamily="34" charset="-122"/>
                <a:cs typeface="Segoe UI" panose="020B0502040204020203" pitchFamily="34" charset="0"/>
              </a:rPr>
              <a:t>促销</a:t>
            </a:r>
            <a:endParaRPr lang="en-US" altLang="zh-CN" sz="1600" b="1" dirty="0" smtClean="0">
              <a:ln w="3175">
                <a:noFill/>
              </a:ln>
              <a:latin typeface="微软雅黑" panose="020B0503020204020204" pitchFamily="34" charset="-122"/>
              <a:ea typeface="微软雅黑" panose="020B0503020204020204" pitchFamily="34" charset="-122"/>
              <a:cs typeface="Segoe UI" panose="020B0502040204020203" pitchFamily="34" charset="0"/>
            </a:endParaRPr>
          </a:p>
          <a:p>
            <a:pPr algn="ctr" defTabSz="1243330" fontAlgn="base">
              <a:lnSpc>
                <a:spcPct val="110000"/>
              </a:lnSpc>
              <a:spcBef>
                <a:spcPct val="0"/>
              </a:spcBef>
              <a:spcAft>
                <a:spcPct val="0"/>
              </a:spcAft>
            </a:pPr>
            <a:endParaRPr lang="en-US" altLang="zh-CN" sz="1600" b="1" dirty="0">
              <a:ln w="3175">
                <a:noFill/>
              </a:ln>
              <a:latin typeface="微软雅黑" panose="020B0503020204020204" pitchFamily="34" charset="-122"/>
              <a:ea typeface="微软雅黑" panose="020B0503020204020204" pitchFamily="34" charset="-122"/>
              <a:cs typeface="Segoe UI" panose="020B0502040204020203" pitchFamily="34" charset="0"/>
            </a:endParaRPr>
          </a:p>
          <a:p>
            <a:pPr algn="ctr" defTabSz="1243330" fontAlgn="base">
              <a:lnSpc>
                <a:spcPct val="150000"/>
              </a:lnSpc>
              <a:spcBef>
                <a:spcPct val="0"/>
              </a:spcBef>
              <a:spcAft>
                <a:spcPct val="0"/>
              </a:spcAft>
            </a:pPr>
            <a:r>
              <a:rPr lang="zh-CN" altLang="zh-CN" sz="1200" dirty="0">
                <a:latin typeface="微软雅黑" panose="020B0503020204020204" pitchFamily="34" charset="-122"/>
                <a:ea typeface="微软雅黑" panose="020B0503020204020204" pitchFamily="34" charset="-122"/>
              </a:rPr>
              <a:t>会员不仅可享受购物优惠，同时还可以累计积分，用积分免费兑换商品。</a:t>
            </a:r>
            <a:endParaRPr lang="zh-CN" altLang="zh-CN" sz="1200" dirty="0">
              <a:latin typeface="微软雅黑" panose="020B0503020204020204" pitchFamily="34" charset="-122"/>
              <a:ea typeface="微软雅黑" panose="020B0503020204020204" pitchFamily="34" charset="-122"/>
            </a:endParaRPr>
          </a:p>
        </p:txBody>
      </p:sp>
      <p:sp>
        <p:nvSpPr>
          <p:cNvPr id="26" name="Rectangle 23"/>
          <p:cNvSpPr/>
          <p:nvPr/>
        </p:nvSpPr>
        <p:spPr>
          <a:xfrm>
            <a:off x="5192117" y="4438827"/>
            <a:ext cx="2035297" cy="837152"/>
          </a:xfrm>
          <a:prstGeom prst="rect">
            <a:avLst/>
          </a:prstGeom>
        </p:spPr>
        <p:txBody>
          <a:bodyPr wrap="square">
            <a:spAutoFit/>
          </a:bodyPr>
          <a:lstStyle/>
          <a:p>
            <a:pPr algn="ctr" defTabSz="1243330" fontAlgn="base">
              <a:lnSpc>
                <a:spcPct val="110000"/>
              </a:lnSpc>
              <a:spcBef>
                <a:spcPct val="0"/>
              </a:spcBef>
              <a:spcAft>
                <a:spcPct val="0"/>
              </a:spcAft>
            </a:pPr>
            <a:r>
              <a:rPr lang="zh-CN" altLang="en-US" sz="1600" b="1" dirty="0">
                <a:ln w="3175">
                  <a:noFill/>
                </a:ln>
                <a:latin typeface="微软雅黑" panose="020B0503020204020204" pitchFamily="34" charset="-122"/>
                <a:ea typeface="微软雅黑" panose="020B0503020204020204" pitchFamily="34" charset="-122"/>
                <a:cs typeface="Segoe UI" panose="020B0502040204020203" pitchFamily="34" charset="0"/>
              </a:rPr>
              <a:t>折扣</a:t>
            </a:r>
            <a:r>
              <a:rPr lang="zh-CN" altLang="en-US" sz="1600" b="1" dirty="0" smtClean="0">
                <a:ln w="3175">
                  <a:noFill/>
                </a:ln>
                <a:latin typeface="微软雅黑" panose="020B0503020204020204" pitchFamily="34" charset="-122"/>
                <a:ea typeface="微软雅黑" panose="020B0503020204020204" pitchFamily="34" charset="-122"/>
                <a:cs typeface="Segoe UI" panose="020B0502040204020203" pitchFamily="34" charset="0"/>
              </a:rPr>
              <a:t>促销</a:t>
            </a:r>
            <a:endParaRPr lang="en-US" altLang="zh-CN" sz="1600" b="1" dirty="0" smtClean="0">
              <a:ln w="3175">
                <a:noFill/>
              </a:ln>
              <a:latin typeface="微软雅黑" panose="020B0503020204020204" pitchFamily="34" charset="-122"/>
              <a:ea typeface="微软雅黑" panose="020B0503020204020204" pitchFamily="34" charset="-122"/>
              <a:cs typeface="Segoe UI" panose="020B0502040204020203" pitchFamily="34" charset="0"/>
            </a:endParaRPr>
          </a:p>
          <a:p>
            <a:pPr algn="ctr" defTabSz="1243330" fontAlgn="base">
              <a:lnSpc>
                <a:spcPct val="110000"/>
              </a:lnSpc>
              <a:spcBef>
                <a:spcPct val="0"/>
              </a:spcBef>
              <a:spcAft>
                <a:spcPct val="0"/>
              </a:spcAft>
            </a:pPr>
            <a:endParaRPr lang="en-US" altLang="zh-CN" sz="1600" b="1" dirty="0">
              <a:ln w="3175">
                <a:noFill/>
              </a:ln>
              <a:latin typeface="微软雅黑" panose="020B0503020204020204" pitchFamily="34" charset="-122"/>
              <a:ea typeface="微软雅黑" panose="020B0503020204020204" pitchFamily="34" charset="-122"/>
              <a:cs typeface="Segoe UI" panose="020B0502040204020203" pitchFamily="34" charset="0"/>
            </a:endParaRPr>
          </a:p>
          <a:p>
            <a:pPr algn="ctr" defTabSz="1243330" fontAlgn="base">
              <a:lnSpc>
                <a:spcPct val="110000"/>
              </a:lnSpc>
              <a:spcBef>
                <a:spcPct val="0"/>
              </a:spcBef>
              <a:spcAft>
                <a:spcPct val="0"/>
              </a:spcAft>
            </a:pPr>
            <a:r>
              <a:rPr lang="zh-CN" altLang="en-US" sz="1200" dirty="0">
                <a:ln w="3175">
                  <a:noFill/>
                </a:ln>
                <a:latin typeface="微软雅黑" panose="020B0503020204020204" pitchFamily="34" charset="-122"/>
                <a:ea typeface="微软雅黑" panose="020B0503020204020204" pitchFamily="34" charset="-122"/>
                <a:cs typeface="Segoe UI" panose="020B0502040204020203" pitchFamily="34" charset="0"/>
              </a:rPr>
              <a:t>直接折扣与变相折扣</a:t>
            </a:r>
            <a:endParaRPr lang="zh-CN" altLang="en-US" sz="1200" dirty="0">
              <a:ln w="3175">
                <a:noFill/>
              </a:ln>
              <a:latin typeface="微软雅黑" panose="020B0503020204020204" pitchFamily="34" charset="-122"/>
              <a:ea typeface="微软雅黑" panose="020B0503020204020204" pitchFamily="34" charset="-122"/>
              <a:cs typeface="Segoe UI" panose="020B0502040204020203" pitchFamily="34" charset="0"/>
            </a:endParaRPr>
          </a:p>
        </p:txBody>
      </p:sp>
      <p:sp>
        <p:nvSpPr>
          <p:cNvPr id="27" name="Rectangle 23"/>
          <p:cNvSpPr/>
          <p:nvPr/>
        </p:nvSpPr>
        <p:spPr>
          <a:xfrm>
            <a:off x="8497086" y="4438827"/>
            <a:ext cx="1811524" cy="837152"/>
          </a:xfrm>
          <a:prstGeom prst="rect">
            <a:avLst/>
          </a:prstGeom>
        </p:spPr>
        <p:txBody>
          <a:bodyPr wrap="square">
            <a:spAutoFit/>
          </a:bodyPr>
          <a:lstStyle/>
          <a:p>
            <a:pPr algn="ctr" defTabSz="1243330" fontAlgn="base">
              <a:lnSpc>
                <a:spcPct val="110000"/>
              </a:lnSpc>
              <a:spcBef>
                <a:spcPct val="0"/>
              </a:spcBef>
              <a:spcAft>
                <a:spcPct val="0"/>
              </a:spcAft>
            </a:pPr>
            <a:r>
              <a:rPr lang="zh-CN" altLang="en-US" sz="1600" b="1" dirty="0">
                <a:ln w="3175">
                  <a:noFill/>
                </a:ln>
                <a:latin typeface="微软雅黑" panose="020B0503020204020204" pitchFamily="34" charset="-122"/>
                <a:ea typeface="微软雅黑" panose="020B0503020204020204" pitchFamily="34" charset="-122"/>
                <a:cs typeface="Segoe UI" panose="020B0502040204020203" pitchFamily="34" charset="0"/>
              </a:rPr>
              <a:t>红包</a:t>
            </a:r>
            <a:r>
              <a:rPr lang="zh-CN" altLang="en-US" sz="1600" b="1" dirty="0" smtClean="0">
                <a:ln w="3175">
                  <a:noFill/>
                </a:ln>
                <a:latin typeface="微软雅黑" panose="020B0503020204020204" pitchFamily="34" charset="-122"/>
                <a:ea typeface="微软雅黑" panose="020B0503020204020204" pitchFamily="34" charset="-122"/>
                <a:cs typeface="Segoe UI" panose="020B0502040204020203" pitchFamily="34" charset="0"/>
              </a:rPr>
              <a:t>促销</a:t>
            </a:r>
            <a:endParaRPr lang="en-US" altLang="zh-CN" sz="1600" b="1" dirty="0" smtClean="0">
              <a:ln w="3175">
                <a:noFill/>
              </a:ln>
              <a:latin typeface="微软雅黑" panose="020B0503020204020204" pitchFamily="34" charset="-122"/>
              <a:ea typeface="微软雅黑" panose="020B0503020204020204" pitchFamily="34" charset="-122"/>
              <a:cs typeface="Segoe UI" panose="020B0502040204020203" pitchFamily="34" charset="0"/>
            </a:endParaRPr>
          </a:p>
          <a:p>
            <a:pPr algn="ctr" defTabSz="1243330" fontAlgn="base">
              <a:lnSpc>
                <a:spcPct val="110000"/>
              </a:lnSpc>
              <a:spcBef>
                <a:spcPct val="0"/>
              </a:spcBef>
              <a:spcAft>
                <a:spcPct val="0"/>
              </a:spcAft>
            </a:pPr>
            <a:endParaRPr lang="en-US" altLang="zh-CN" sz="1600" b="1" dirty="0">
              <a:ln w="3175">
                <a:noFill/>
              </a:ln>
              <a:latin typeface="微软雅黑" panose="020B0503020204020204" pitchFamily="34" charset="-122"/>
              <a:ea typeface="微软雅黑" panose="020B0503020204020204" pitchFamily="34" charset="-122"/>
              <a:cs typeface="Segoe UI" panose="020B0502040204020203" pitchFamily="34" charset="0"/>
            </a:endParaRPr>
          </a:p>
          <a:p>
            <a:pPr algn="ctr" defTabSz="1243330" fontAlgn="base">
              <a:lnSpc>
                <a:spcPct val="110000"/>
              </a:lnSpc>
              <a:spcBef>
                <a:spcPct val="0"/>
              </a:spcBef>
              <a:spcAft>
                <a:spcPct val="0"/>
              </a:spcAft>
            </a:pPr>
            <a:r>
              <a:rPr lang="zh-CN" altLang="en-US" sz="1200" dirty="0">
                <a:ln w="3175">
                  <a:noFill/>
                </a:ln>
                <a:latin typeface="微软雅黑" panose="020B0503020204020204" pitchFamily="34" charset="-122"/>
                <a:ea typeface="微软雅黑" panose="020B0503020204020204" pitchFamily="34" charset="-122"/>
                <a:cs typeface="Segoe UI" panose="020B0502040204020203" pitchFamily="34" charset="0"/>
              </a:rPr>
              <a:t>满</a:t>
            </a:r>
            <a:r>
              <a:rPr lang="en-US" altLang="zh-CN" sz="1200" dirty="0">
                <a:ln w="3175">
                  <a:noFill/>
                </a:ln>
                <a:latin typeface="微软雅黑" panose="020B0503020204020204" pitchFamily="34" charset="-122"/>
                <a:ea typeface="微软雅黑" panose="020B0503020204020204" pitchFamily="34" charset="-122"/>
                <a:cs typeface="Segoe UI" panose="020B0502040204020203" pitchFamily="34" charset="0"/>
              </a:rPr>
              <a:t>99</a:t>
            </a:r>
            <a:r>
              <a:rPr lang="zh-CN" altLang="en-US" sz="1200" dirty="0">
                <a:ln w="3175">
                  <a:noFill/>
                </a:ln>
                <a:latin typeface="微软雅黑" panose="020B0503020204020204" pitchFamily="34" charset="-122"/>
                <a:ea typeface="微软雅黑" panose="020B0503020204020204" pitchFamily="34" charset="-122"/>
                <a:cs typeface="Segoe UI" panose="020B0502040204020203" pitchFamily="34" charset="0"/>
              </a:rPr>
              <a:t>元减</a:t>
            </a:r>
            <a:r>
              <a:rPr lang="en-US" altLang="zh-CN" sz="1200" dirty="0">
                <a:ln w="3175">
                  <a:noFill/>
                </a:ln>
                <a:latin typeface="微软雅黑" panose="020B0503020204020204" pitchFamily="34" charset="-122"/>
                <a:ea typeface="微软雅黑" panose="020B0503020204020204" pitchFamily="34" charset="-122"/>
                <a:cs typeface="Segoe UI" panose="020B0502040204020203" pitchFamily="34" charset="0"/>
              </a:rPr>
              <a:t>5</a:t>
            </a:r>
            <a:r>
              <a:rPr lang="zh-CN" altLang="en-US" sz="1200" dirty="0">
                <a:ln w="3175">
                  <a:noFill/>
                </a:ln>
                <a:latin typeface="微软雅黑" panose="020B0503020204020204" pitchFamily="34" charset="-122"/>
                <a:ea typeface="微软雅黑" panose="020B0503020204020204" pitchFamily="34" charset="-122"/>
                <a:cs typeface="Segoe UI" panose="020B0502040204020203" pitchFamily="34" charset="0"/>
              </a:rPr>
              <a:t>元红包</a:t>
            </a:r>
            <a:endParaRPr lang="en-US" altLang="zh-CN" sz="1200" dirty="0">
              <a:ln w="3175">
                <a:noFill/>
              </a:ln>
              <a:latin typeface="微软雅黑" panose="020B0503020204020204" pitchFamily="34" charset="-122"/>
              <a:ea typeface="微软雅黑" panose="020B0503020204020204" pitchFamily="34" charset="-122"/>
              <a:cs typeface="Segoe UI" panose="020B0502040204020203" pitchFamily="34" charset="0"/>
            </a:endParaRPr>
          </a:p>
        </p:txBody>
      </p:sp>
      <p:pic>
        <p:nvPicPr>
          <p:cNvPr id="2" name="图片 1"/>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4000"/>
                    </a14:imgEffect>
                  </a14:imgLayer>
                </a14:imgProps>
              </a:ext>
              <a:ext uri="{28A0092B-C50C-407E-A947-70E740481C1C}">
                <a14:useLocalDpi xmlns:a14="http://schemas.microsoft.com/office/drawing/2010/main" val="0"/>
              </a:ext>
            </a:extLst>
          </a:blip>
          <a:srcRect t="10089" b="12085"/>
          <a:stretch>
            <a:fillRect/>
          </a:stretch>
        </p:blipFill>
        <p:spPr>
          <a:xfrm>
            <a:off x="5029203" y="2056806"/>
            <a:ext cx="2711927" cy="2230583"/>
          </a:xfrm>
          <a:prstGeom prst="rect">
            <a:avLst/>
          </a:prstGeom>
          <a:effectLst>
            <a:outerShdw blurRad="50800" dist="38100" dir="2700000" algn="tl" rotWithShape="0">
              <a:prstClr val="black">
                <a:alpha val="40000"/>
              </a:prstClr>
            </a:outerShdw>
          </a:effectLst>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2501" t="19205" r="8636" b="23295"/>
          <a:stretch>
            <a:fillRect/>
          </a:stretch>
        </p:blipFill>
        <p:spPr>
          <a:xfrm>
            <a:off x="1869333" y="2216726"/>
            <a:ext cx="2511916" cy="2097409"/>
          </a:xfrm>
          <a:prstGeom prst="rect">
            <a:avLst/>
          </a:prstGeom>
          <a:effectLst>
            <a:outerShdw blurRad="50800" dist="38100" dir="2700000" algn="tl" rotWithShape="0">
              <a:prstClr val="black">
                <a:alpha val="40000"/>
              </a:prstClr>
            </a:outerShdw>
          </a:effectLst>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10001" t="12159" r="7727" b="13978"/>
          <a:stretch>
            <a:fillRect/>
          </a:stretch>
        </p:blipFill>
        <p:spPr>
          <a:xfrm>
            <a:off x="8219887" y="2056806"/>
            <a:ext cx="2342094" cy="2102709"/>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8" presetClass="entr" presetSubtype="3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amond(out)">
                                      <p:cBhvr>
                                        <p:cTn id="13" dur="750"/>
                                        <p:tgtEl>
                                          <p:spTgt spid="3"/>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750"/>
                                        <p:tgtEl>
                                          <p:spTgt spid="25"/>
                                        </p:tgtEl>
                                      </p:cBhvr>
                                    </p:animEffect>
                                  </p:childTnLst>
                                </p:cTn>
                              </p:par>
                            </p:childTnLst>
                          </p:cTn>
                        </p:par>
                        <p:par>
                          <p:cTn id="18" fill="hold">
                            <p:stCondLst>
                              <p:cond delay="3000"/>
                            </p:stCondLst>
                            <p:childTnLst>
                              <p:par>
                                <p:cTn id="19" presetID="8" presetClass="entr" presetSubtype="3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diamond(out)">
                                      <p:cBhvr>
                                        <p:cTn id="21" dur="750"/>
                                        <p:tgtEl>
                                          <p:spTgt spid="2"/>
                                        </p:tgtEl>
                                      </p:cBhvr>
                                    </p:animEffect>
                                  </p:childTnLst>
                                </p:cTn>
                              </p:par>
                            </p:childTnLst>
                          </p:cTn>
                        </p:par>
                        <p:par>
                          <p:cTn id="22" fill="hold">
                            <p:stCondLst>
                              <p:cond delay="400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childTnLst>
                                </p:cTn>
                              </p:par>
                            </p:childTnLst>
                          </p:cTn>
                        </p:par>
                        <p:par>
                          <p:cTn id="26" fill="hold">
                            <p:stCondLst>
                              <p:cond delay="5000"/>
                            </p:stCondLst>
                            <p:childTnLst>
                              <p:par>
                                <p:cTn id="27" presetID="8" presetClass="entr" presetSubtype="32"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diamond(out)">
                                      <p:cBhvr>
                                        <p:cTn id="29" dur="750"/>
                                        <p:tgtEl>
                                          <p:spTgt spid="4"/>
                                        </p:tgtEl>
                                      </p:cBhvr>
                                    </p:animEffect>
                                  </p:childTnLst>
                                </p:cTn>
                              </p:par>
                            </p:childTnLst>
                          </p:cTn>
                        </p:par>
                        <p:par>
                          <p:cTn id="30" fill="hold">
                            <p:stCondLst>
                              <p:cond delay="60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793672" y="600940"/>
            <a:ext cx="2604655" cy="742966"/>
            <a:chOff x="4793672" y="600940"/>
            <a:chExt cx="2604655" cy="742966"/>
          </a:xfrm>
        </p:grpSpPr>
        <p:pic>
          <p:nvPicPr>
            <p:cNvPr id="33" name="图片 32"/>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34" name="文本框 33"/>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团 队 分 工</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sp>
        <p:nvSpPr>
          <p:cNvPr id="35" name="îSliḍé"/>
          <p:cNvSpPr/>
          <p:nvPr/>
        </p:nvSpPr>
        <p:spPr>
          <a:xfrm rot="5400000">
            <a:off x="3174142" y="3253292"/>
            <a:ext cx="869770" cy="986250"/>
          </a:xfrm>
          <a:custGeom>
            <a:avLst/>
            <a:gdLst/>
            <a:ahLst/>
            <a:cxnLst/>
            <a:rect l="l" t="t" r="r" b="b"/>
            <a:pathLst>
              <a:path w="21600" h="21600" extrusionOk="0">
                <a:moveTo>
                  <a:pt x="10800" y="0"/>
                </a:moveTo>
                <a:lnTo>
                  <a:pt x="21600" y="5400"/>
                </a:lnTo>
                <a:lnTo>
                  <a:pt x="21600" y="16200"/>
                </a:lnTo>
                <a:lnTo>
                  <a:pt x="10800" y="21600"/>
                </a:lnTo>
                <a:lnTo>
                  <a:pt x="0" y="16200"/>
                </a:lnTo>
                <a:lnTo>
                  <a:pt x="0" y="5400"/>
                </a:lnTo>
                <a:close/>
              </a:path>
            </a:pathLst>
          </a:custGeom>
          <a:gradFill flip="none" rotWithShape="1">
            <a:gsLst>
              <a:gs pos="55900">
                <a:srgbClr val="B800F3"/>
              </a:gs>
              <a:gs pos="0">
                <a:srgbClr val="FF5793"/>
              </a:gs>
              <a:gs pos="100000">
                <a:srgbClr val="4723A5"/>
              </a:gs>
            </a:gsLst>
            <a:lin ang="18900000" scaled="1"/>
            <a:tileRect/>
          </a:gradFill>
          <a:ln>
            <a:noFill/>
          </a:ln>
          <a:effectLst>
            <a:outerShdw blurRad="50800" dist="38100" dir="2700000" algn="tl" rotWithShape="0">
              <a:prstClr val="black">
                <a:alpha val="40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800" b="0" i="0" u="none" strike="noStrike" cap="none" dirty="0">
              <a:solidFill>
                <a:srgbClr val="252D30"/>
              </a:solidFill>
            </a:endParaRPr>
          </a:p>
        </p:txBody>
      </p:sp>
      <p:grpSp>
        <p:nvGrpSpPr>
          <p:cNvPr id="27" name="组合 26"/>
          <p:cNvGrpSpPr/>
          <p:nvPr/>
        </p:nvGrpSpPr>
        <p:grpSpPr>
          <a:xfrm>
            <a:off x="2435059" y="2009919"/>
            <a:ext cx="1142819" cy="1484138"/>
            <a:chOff x="4904035" y="2051483"/>
            <a:chExt cx="1142819" cy="1484138"/>
          </a:xfrm>
        </p:grpSpPr>
        <p:sp>
          <p:nvSpPr>
            <p:cNvPr id="36" name="isliḋè"/>
            <p:cNvSpPr/>
            <p:nvPr/>
          </p:nvSpPr>
          <p:spPr>
            <a:xfrm>
              <a:off x="4904035" y="2051483"/>
              <a:ext cx="1142819" cy="1484138"/>
            </a:xfrm>
            <a:custGeom>
              <a:avLst/>
              <a:gdLst/>
              <a:ahLst/>
              <a:cxnLst/>
              <a:rect l="l" t="t" r="r" b="b"/>
              <a:pathLst>
                <a:path w="20804" h="21600" extrusionOk="0">
                  <a:moveTo>
                    <a:pt x="8152" y="0"/>
                  </a:moveTo>
                  <a:cubicBezTo>
                    <a:pt x="6066" y="0"/>
                    <a:pt x="3980" y="649"/>
                    <a:pt x="2388" y="1945"/>
                  </a:cubicBezTo>
                  <a:cubicBezTo>
                    <a:pt x="-796" y="4537"/>
                    <a:pt x="-796" y="8739"/>
                    <a:pt x="2388" y="11330"/>
                  </a:cubicBezTo>
                  <a:cubicBezTo>
                    <a:pt x="4899" y="13375"/>
                    <a:pt x="8636" y="13800"/>
                    <a:pt x="11667" y="12620"/>
                  </a:cubicBezTo>
                  <a:lnTo>
                    <a:pt x="15523" y="17995"/>
                  </a:lnTo>
                  <a:lnTo>
                    <a:pt x="13233" y="21223"/>
                  </a:lnTo>
                  <a:lnTo>
                    <a:pt x="14028" y="21600"/>
                  </a:lnTo>
                  <a:lnTo>
                    <a:pt x="16320" y="18368"/>
                  </a:lnTo>
                  <a:lnTo>
                    <a:pt x="20804" y="18368"/>
                  </a:lnTo>
                  <a:lnTo>
                    <a:pt x="20804" y="17614"/>
                  </a:lnTo>
                  <a:lnTo>
                    <a:pt x="16343" y="17614"/>
                  </a:lnTo>
                  <a:lnTo>
                    <a:pt x="12494" y="12249"/>
                  </a:lnTo>
                  <a:cubicBezTo>
                    <a:pt x="12998" y="11990"/>
                    <a:pt x="13477" y="11688"/>
                    <a:pt x="13916" y="11330"/>
                  </a:cubicBezTo>
                  <a:cubicBezTo>
                    <a:pt x="17100" y="8739"/>
                    <a:pt x="17100" y="4537"/>
                    <a:pt x="13916" y="1945"/>
                  </a:cubicBezTo>
                  <a:cubicBezTo>
                    <a:pt x="12324" y="649"/>
                    <a:pt x="10238" y="0"/>
                    <a:pt x="8152" y="0"/>
                  </a:cubicBezTo>
                  <a:close/>
                  <a:moveTo>
                    <a:pt x="8152" y="754"/>
                  </a:moveTo>
                  <a:cubicBezTo>
                    <a:pt x="10001" y="754"/>
                    <a:pt x="11852" y="1329"/>
                    <a:pt x="13263" y="2478"/>
                  </a:cubicBezTo>
                  <a:cubicBezTo>
                    <a:pt x="16086" y="4776"/>
                    <a:pt x="16086" y="8501"/>
                    <a:pt x="13263" y="10799"/>
                  </a:cubicBezTo>
                  <a:cubicBezTo>
                    <a:pt x="10441" y="13097"/>
                    <a:pt x="5865" y="13097"/>
                    <a:pt x="3043" y="10799"/>
                  </a:cubicBezTo>
                  <a:cubicBezTo>
                    <a:pt x="221" y="8501"/>
                    <a:pt x="221" y="4776"/>
                    <a:pt x="3043" y="2478"/>
                  </a:cubicBezTo>
                  <a:cubicBezTo>
                    <a:pt x="4454" y="1329"/>
                    <a:pt x="6303" y="754"/>
                    <a:pt x="8152" y="754"/>
                  </a:cubicBezTo>
                  <a:close/>
                </a:path>
              </a:pathLst>
            </a:custGeom>
            <a:gradFill>
              <a:gsLst>
                <a:gs pos="0">
                  <a:srgbClr val="4723A5"/>
                </a:gs>
                <a:gs pos="63000">
                  <a:srgbClr val="B800F3"/>
                </a:gs>
                <a:gs pos="100000">
                  <a:srgbClr val="FF5793"/>
                </a:gs>
              </a:gsLst>
              <a:lin ang="5400000" scaled="1"/>
            </a:gradFill>
            <a:ln>
              <a:noFill/>
            </a:ln>
            <a:effectLst>
              <a:outerShdw blurRad="50800" dist="38100" dir="2700000" algn="tl" rotWithShape="0">
                <a:prstClr val="black">
                  <a:alpha val="40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800" b="0" i="0" u="none" strike="noStrike" cap="none">
                <a:solidFill>
                  <a:srgbClr val="252D30"/>
                </a:solidFill>
              </a:endParaRPr>
            </a:p>
          </p:txBody>
        </p:sp>
        <p:sp>
          <p:nvSpPr>
            <p:cNvPr id="64" name="文本框 63"/>
            <p:cNvSpPr txBox="1"/>
            <p:nvPr/>
          </p:nvSpPr>
          <p:spPr>
            <a:xfrm>
              <a:off x="4946774" y="2305907"/>
              <a:ext cx="803738"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rPr>
                <a:t>策划</a:t>
              </a:r>
              <a:endPar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3629725" y="1995054"/>
            <a:ext cx="1165893" cy="1481732"/>
            <a:chOff x="6098701" y="2036618"/>
            <a:chExt cx="1165893" cy="1481732"/>
          </a:xfrm>
        </p:grpSpPr>
        <p:sp>
          <p:nvSpPr>
            <p:cNvPr id="37" name="iślïḑe"/>
            <p:cNvSpPr/>
            <p:nvPr/>
          </p:nvSpPr>
          <p:spPr>
            <a:xfrm>
              <a:off x="6098701" y="2036618"/>
              <a:ext cx="1165893" cy="1481732"/>
            </a:xfrm>
            <a:custGeom>
              <a:avLst/>
              <a:gdLst/>
              <a:ahLst/>
              <a:cxnLst/>
              <a:rect l="l" t="t" r="r" b="b"/>
              <a:pathLst>
                <a:path w="20819" h="21600" extrusionOk="0">
                  <a:moveTo>
                    <a:pt x="12823" y="0"/>
                  </a:moveTo>
                  <a:cubicBezTo>
                    <a:pt x="10776" y="0"/>
                    <a:pt x="8730" y="650"/>
                    <a:pt x="7168" y="1948"/>
                  </a:cubicBezTo>
                  <a:cubicBezTo>
                    <a:pt x="4045" y="4544"/>
                    <a:pt x="4045" y="8753"/>
                    <a:pt x="7168" y="11349"/>
                  </a:cubicBezTo>
                  <a:cubicBezTo>
                    <a:pt x="7550" y="11666"/>
                    <a:pt x="7960" y="11943"/>
                    <a:pt x="8392" y="12182"/>
                  </a:cubicBezTo>
                  <a:lnTo>
                    <a:pt x="4535" y="17642"/>
                  </a:lnTo>
                  <a:lnTo>
                    <a:pt x="0" y="17642"/>
                  </a:lnTo>
                  <a:lnTo>
                    <a:pt x="0" y="18398"/>
                  </a:lnTo>
                  <a:lnTo>
                    <a:pt x="4585" y="18398"/>
                  </a:lnTo>
                  <a:lnTo>
                    <a:pt x="6809" y="21600"/>
                  </a:lnTo>
                  <a:lnTo>
                    <a:pt x="7593" y="21229"/>
                  </a:lnTo>
                  <a:lnTo>
                    <a:pt x="5354" y="18001"/>
                  </a:lnTo>
                  <a:lnTo>
                    <a:pt x="9194" y="12570"/>
                  </a:lnTo>
                  <a:cubicBezTo>
                    <a:pt x="12197" y="13843"/>
                    <a:pt x="15964" y="13438"/>
                    <a:pt x="18477" y="11349"/>
                  </a:cubicBezTo>
                  <a:cubicBezTo>
                    <a:pt x="21600" y="8753"/>
                    <a:pt x="21600" y="4544"/>
                    <a:pt x="18477" y="1948"/>
                  </a:cubicBezTo>
                  <a:cubicBezTo>
                    <a:pt x="16916" y="650"/>
                    <a:pt x="14869" y="0"/>
                    <a:pt x="12823" y="0"/>
                  </a:cubicBezTo>
                  <a:close/>
                  <a:moveTo>
                    <a:pt x="12823" y="755"/>
                  </a:moveTo>
                  <a:cubicBezTo>
                    <a:pt x="14637" y="755"/>
                    <a:pt x="16452" y="1332"/>
                    <a:pt x="17837" y="2482"/>
                  </a:cubicBezTo>
                  <a:cubicBezTo>
                    <a:pt x="20605" y="4784"/>
                    <a:pt x="20605" y="8515"/>
                    <a:pt x="17837" y="10817"/>
                  </a:cubicBezTo>
                  <a:cubicBezTo>
                    <a:pt x="15068" y="13118"/>
                    <a:pt x="10580" y="13118"/>
                    <a:pt x="7811" y="10817"/>
                  </a:cubicBezTo>
                  <a:cubicBezTo>
                    <a:pt x="5043" y="8515"/>
                    <a:pt x="5043" y="4784"/>
                    <a:pt x="7811" y="2482"/>
                  </a:cubicBezTo>
                  <a:cubicBezTo>
                    <a:pt x="9195" y="1332"/>
                    <a:pt x="11009" y="755"/>
                    <a:pt x="12823" y="755"/>
                  </a:cubicBezTo>
                  <a:close/>
                </a:path>
              </a:pathLst>
            </a:custGeom>
            <a:gradFill>
              <a:gsLst>
                <a:gs pos="59000">
                  <a:srgbClr val="4723A5"/>
                </a:gs>
                <a:gs pos="0">
                  <a:srgbClr val="B800F3"/>
                </a:gs>
                <a:gs pos="100000">
                  <a:srgbClr val="FF5793"/>
                </a:gs>
              </a:gsLst>
              <a:lin ang="5400000" scaled="1"/>
            </a:gradFill>
            <a:ln>
              <a:noFill/>
            </a:ln>
            <a:effectLst>
              <a:outerShdw blurRad="50800" dist="38100" dir="2700000" algn="tl" rotWithShape="0">
                <a:prstClr val="black">
                  <a:alpha val="40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800" b="0" i="0" u="none" strike="noStrike" cap="none">
                <a:solidFill>
                  <a:srgbClr val="252D30"/>
                </a:solidFill>
              </a:endParaRPr>
            </a:p>
          </p:txBody>
        </p:sp>
        <p:sp>
          <p:nvSpPr>
            <p:cNvPr id="65" name="文本框 64"/>
            <p:cNvSpPr txBox="1"/>
            <p:nvPr/>
          </p:nvSpPr>
          <p:spPr>
            <a:xfrm>
              <a:off x="6445591" y="2278113"/>
              <a:ext cx="803738"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rPr>
                <a:t>美工</a:t>
              </a:r>
              <a:endPar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4035609" y="3291498"/>
            <a:ext cx="1489488" cy="912088"/>
            <a:chOff x="6504585" y="3333062"/>
            <a:chExt cx="1489488" cy="912088"/>
          </a:xfrm>
        </p:grpSpPr>
        <p:sp>
          <p:nvSpPr>
            <p:cNvPr id="38" name="îsļïdê"/>
            <p:cNvSpPr/>
            <p:nvPr/>
          </p:nvSpPr>
          <p:spPr>
            <a:xfrm>
              <a:off x="6504585" y="3333062"/>
              <a:ext cx="1489488" cy="912088"/>
            </a:xfrm>
            <a:custGeom>
              <a:avLst/>
              <a:gdLst/>
              <a:ahLst/>
              <a:cxnLst/>
              <a:rect l="l" t="t" r="r" b="b"/>
              <a:pathLst>
                <a:path w="20984" h="20595" extrusionOk="0">
                  <a:moveTo>
                    <a:pt x="14675" y="0"/>
                  </a:moveTo>
                  <a:cubicBezTo>
                    <a:pt x="13061" y="0"/>
                    <a:pt x="11446" y="1007"/>
                    <a:pt x="10214" y="3017"/>
                  </a:cubicBezTo>
                  <a:cubicBezTo>
                    <a:pt x="9083" y="4863"/>
                    <a:pt x="8478" y="7236"/>
                    <a:pt x="8385" y="9652"/>
                  </a:cubicBezTo>
                  <a:lnTo>
                    <a:pt x="2411" y="9652"/>
                  </a:lnTo>
                  <a:lnTo>
                    <a:pt x="636" y="4641"/>
                  </a:lnTo>
                  <a:lnTo>
                    <a:pt x="18" y="5216"/>
                  </a:lnTo>
                  <a:lnTo>
                    <a:pt x="1807" y="10272"/>
                  </a:lnTo>
                  <a:lnTo>
                    <a:pt x="0" y="15380"/>
                  </a:lnTo>
                  <a:lnTo>
                    <a:pt x="607" y="15958"/>
                  </a:lnTo>
                  <a:lnTo>
                    <a:pt x="2416" y="10844"/>
                  </a:lnTo>
                  <a:lnTo>
                    <a:pt x="8381" y="10844"/>
                  </a:lnTo>
                  <a:cubicBezTo>
                    <a:pt x="8461" y="13294"/>
                    <a:pt x="9068" y="15707"/>
                    <a:pt x="10214" y="17579"/>
                  </a:cubicBezTo>
                  <a:cubicBezTo>
                    <a:pt x="12678" y="21600"/>
                    <a:pt x="16672" y="21600"/>
                    <a:pt x="19136" y="17579"/>
                  </a:cubicBezTo>
                  <a:cubicBezTo>
                    <a:pt x="21600" y="13557"/>
                    <a:pt x="21600" y="7038"/>
                    <a:pt x="19136" y="3017"/>
                  </a:cubicBezTo>
                  <a:cubicBezTo>
                    <a:pt x="17904" y="1007"/>
                    <a:pt x="16290" y="0"/>
                    <a:pt x="14675" y="0"/>
                  </a:cubicBezTo>
                  <a:close/>
                  <a:moveTo>
                    <a:pt x="14675" y="1170"/>
                  </a:moveTo>
                  <a:cubicBezTo>
                    <a:pt x="16107" y="1170"/>
                    <a:pt x="17539" y="2063"/>
                    <a:pt x="18631" y="3845"/>
                  </a:cubicBezTo>
                  <a:cubicBezTo>
                    <a:pt x="20815" y="7410"/>
                    <a:pt x="20815" y="13189"/>
                    <a:pt x="18631" y="16754"/>
                  </a:cubicBezTo>
                  <a:cubicBezTo>
                    <a:pt x="16447" y="20319"/>
                    <a:pt x="12906" y="20319"/>
                    <a:pt x="10722" y="16754"/>
                  </a:cubicBezTo>
                  <a:cubicBezTo>
                    <a:pt x="8537" y="13189"/>
                    <a:pt x="8537" y="7410"/>
                    <a:pt x="10722" y="3845"/>
                  </a:cubicBezTo>
                  <a:cubicBezTo>
                    <a:pt x="11814" y="2063"/>
                    <a:pt x="13244" y="1170"/>
                    <a:pt x="14675" y="1170"/>
                  </a:cubicBezTo>
                  <a:close/>
                </a:path>
              </a:pathLst>
            </a:custGeom>
            <a:gradFill flip="none" rotWithShape="1">
              <a:gsLst>
                <a:gs pos="100000">
                  <a:srgbClr val="4723A5"/>
                </a:gs>
                <a:gs pos="0">
                  <a:srgbClr val="B800F3"/>
                </a:gs>
                <a:gs pos="57000">
                  <a:srgbClr val="FF5793"/>
                </a:gs>
              </a:gsLst>
              <a:path path="circle">
                <a:fillToRect l="100000" t="100000"/>
              </a:path>
              <a:tileRect r="-100000" b="-100000"/>
            </a:gradFill>
            <a:ln>
              <a:noFill/>
            </a:ln>
            <a:effectLst>
              <a:outerShdw blurRad="50800" dist="38100" dir="2700000" algn="tl" rotWithShape="0">
                <a:prstClr val="black">
                  <a:alpha val="40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800" b="0" i="0" u="none" strike="noStrike" cap="none">
                <a:solidFill>
                  <a:srgbClr val="252D30"/>
                </a:solidFill>
              </a:endParaRPr>
            </a:p>
          </p:txBody>
        </p:sp>
        <p:sp>
          <p:nvSpPr>
            <p:cNvPr id="66" name="文本框 65"/>
            <p:cNvSpPr txBox="1"/>
            <p:nvPr/>
          </p:nvSpPr>
          <p:spPr>
            <a:xfrm>
              <a:off x="7160469" y="3587209"/>
              <a:ext cx="803738"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rPr>
                <a:t>宣传</a:t>
              </a:r>
              <a:endPar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1692930" y="3291498"/>
            <a:ext cx="1486847" cy="912088"/>
            <a:chOff x="4161906" y="3333062"/>
            <a:chExt cx="1486847" cy="912088"/>
          </a:xfrm>
        </p:grpSpPr>
        <p:sp>
          <p:nvSpPr>
            <p:cNvPr id="39" name="iŝlïḑè"/>
            <p:cNvSpPr/>
            <p:nvPr/>
          </p:nvSpPr>
          <p:spPr>
            <a:xfrm>
              <a:off x="4161906" y="3333062"/>
              <a:ext cx="1486847" cy="912088"/>
            </a:xfrm>
            <a:custGeom>
              <a:avLst/>
              <a:gdLst/>
              <a:ahLst/>
              <a:cxnLst/>
              <a:rect l="l" t="t" r="r" b="b"/>
              <a:pathLst>
                <a:path w="20983" h="20595" extrusionOk="0">
                  <a:moveTo>
                    <a:pt x="6320" y="0"/>
                  </a:moveTo>
                  <a:cubicBezTo>
                    <a:pt x="4702" y="0"/>
                    <a:pt x="3085" y="1007"/>
                    <a:pt x="1851" y="3017"/>
                  </a:cubicBezTo>
                  <a:cubicBezTo>
                    <a:pt x="-617" y="7038"/>
                    <a:pt x="-617" y="13557"/>
                    <a:pt x="1851" y="17579"/>
                  </a:cubicBezTo>
                  <a:cubicBezTo>
                    <a:pt x="4319" y="21600"/>
                    <a:pt x="8320" y="21600"/>
                    <a:pt x="10788" y="17579"/>
                  </a:cubicBezTo>
                  <a:cubicBezTo>
                    <a:pt x="11937" y="15707"/>
                    <a:pt x="12545" y="13294"/>
                    <a:pt x="12624" y="10844"/>
                  </a:cubicBezTo>
                  <a:lnTo>
                    <a:pt x="18600" y="10844"/>
                  </a:lnTo>
                  <a:lnTo>
                    <a:pt x="20322" y="15703"/>
                  </a:lnTo>
                  <a:lnTo>
                    <a:pt x="20932" y="15134"/>
                  </a:lnTo>
                  <a:lnTo>
                    <a:pt x="19210" y="10272"/>
                  </a:lnTo>
                  <a:lnTo>
                    <a:pt x="20983" y="5270"/>
                  </a:lnTo>
                  <a:lnTo>
                    <a:pt x="20367" y="4686"/>
                  </a:lnTo>
                  <a:lnTo>
                    <a:pt x="18605" y="9652"/>
                  </a:lnTo>
                  <a:lnTo>
                    <a:pt x="12621" y="9652"/>
                  </a:lnTo>
                  <a:cubicBezTo>
                    <a:pt x="12528" y="7236"/>
                    <a:pt x="11922" y="4863"/>
                    <a:pt x="10788" y="3017"/>
                  </a:cubicBezTo>
                  <a:cubicBezTo>
                    <a:pt x="9554" y="1007"/>
                    <a:pt x="7937" y="0"/>
                    <a:pt x="6320" y="0"/>
                  </a:cubicBezTo>
                  <a:close/>
                  <a:moveTo>
                    <a:pt x="6320" y="1170"/>
                  </a:moveTo>
                  <a:cubicBezTo>
                    <a:pt x="7753" y="1170"/>
                    <a:pt x="9188" y="2063"/>
                    <a:pt x="10282" y="3845"/>
                  </a:cubicBezTo>
                  <a:cubicBezTo>
                    <a:pt x="12470" y="7410"/>
                    <a:pt x="12470" y="13189"/>
                    <a:pt x="10282" y="16754"/>
                  </a:cubicBezTo>
                  <a:cubicBezTo>
                    <a:pt x="8094" y="20319"/>
                    <a:pt x="4547" y="20319"/>
                    <a:pt x="2359" y="16754"/>
                  </a:cubicBezTo>
                  <a:cubicBezTo>
                    <a:pt x="171" y="13189"/>
                    <a:pt x="171" y="7410"/>
                    <a:pt x="2359" y="3845"/>
                  </a:cubicBezTo>
                  <a:cubicBezTo>
                    <a:pt x="3453" y="2063"/>
                    <a:pt x="4886" y="1170"/>
                    <a:pt x="6320" y="1170"/>
                  </a:cubicBezTo>
                  <a:close/>
                </a:path>
              </a:pathLst>
            </a:custGeom>
            <a:gradFill>
              <a:gsLst>
                <a:gs pos="100000">
                  <a:srgbClr val="4723A5"/>
                </a:gs>
                <a:gs pos="57000">
                  <a:srgbClr val="B800F3"/>
                </a:gs>
                <a:gs pos="0">
                  <a:srgbClr val="FF5793"/>
                </a:gs>
              </a:gsLst>
              <a:lin ang="0" scaled="1"/>
            </a:gradFill>
            <a:ln>
              <a:noFill/>
            </a:ln>
            <a:effectLst>
              <a:outerShdw blurRad="50800" dist="38100" dir="2700000" algn="tl" rotWithShape="0">
                <a:prstClr val="black">
                  <a:alpha val="40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800" b="0" i="0" u="none" strike="noStrike" cap="none">
                <a:solidFill>
                  <a:srgbClr val="252D30"/>
                </a:solidFill>
              </a:endParaRPr>
            </a:p>
          </p:txBody>
        </p:sp>
        <p:sp>
          <p:nvSpPr>
            <p:cNvPr id="67" name="文本框 66"/>
            <p:cNvSpPr txBox="1"/>
            <p:nvPr/>
          </p:nvSpPr>
          <p:spPr>
            <a:xfrm>
              <a:off x="4209169" y="3587208"/>
              <a:ext cx="803738"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rPr>
                <a:t>文案</a:t>
              </a:r>
              <a:endPar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2433252" y="4007310"/>
            <a:ext cx="1144626" cy="1489039"/>
            <a:chOff x="4902228" y="4048874"/>
            <a:chExt cx="1144626" cy="1489039"/>
          </a:xfrm>
        </p:grpSpPr>
        <p:sp>
          <p:nvSpPr>
            <p:cNvPr id="40" name="íSļiḓe"/>
            <p:cNvSpPr/>
            <p:nvPr/>
          </p:nvSpPr>
          <p:spPr>
            <a:xfrm>
              <a:off x="4902228" y="4048874"/>
              <a:ext cx="1144626" cy="1489039"/>
            </a:xfrm>
            <a:custGeom>
              <a:avLst/>
              <a:gdLst/>
              <a:ahLst/>
              <a:cxnLst/>
              <a:rect l="l" t="t" r="r" b="b"/>
              <a:pathLst>
                <a:path w="20805" h="20973" extrusionOk="0">
                  <a:moveTo>
                    <a:pt x="13973" y="0"/>
                  </a:moveTo>
                  <a:lnTo>
                    <a:pt x="13187" y="355"/>
                  </a:lnTo>
                  <a:lnTo>
                    <a:pt x="15423" y="3409"/>
                  </a:lnTo>
                  <a:lnTo>
                    <a:pt x="11639" y="8756"/>
                  </a:lnTo>
                  <a:cubicBezTo>
                    <a:pt x="10534" y="8341"/>
                    <a:pt x="9338" y="8126"/>
                    <a:pt x="8139" y="8126"/>
                  </a:cubicBezTo>
                  <a:cubicBezTo>
                    <a:pt x="6056" y="8126"/>
                    <a:pt x="3973" y="8754"/>
                    <a:pt x="2384" y="10008"/>
                  </a:cubicBezTo>
                  <a:cubicBezTo>
                    <a:pt x="-795" y="12517"/>
                    <a:pt x="-795" y="16583"/>
                    <a:pt x="2384" y="19092"/>
                  </a:cubicBezTo>
                  <a:cubicBezTo>
                    <a:pt x="5563" y="21600"/>
                    <a:pt x="10716" y="21600"/>
                    <a:pt x="13895" y="19092"/>
                  </a:cubicBezTo>
                  <a:cubicBezTo>
                    <a:pt x="17074" y="16583"/>
                    <a:pt x="17074" y="12517"/>
                    <a:pt x="13895" y="10008"/>
                  </a:cubicBezTo>
                  <a:cubicBezTo>
                    <a:pt x="13454" y="9661"/>
                    <a:pt x="12971" y="9367"/>
                    <a:pt x="12465" y="9115"/>
                  </a:cubicBezTo>
                  <a:lnTo>
                    <a:pt x="16133" y="3928"/>
                  </a:lnTo>
                  <a:lnTo>
                    <a:pt x="20805" y="3928"/>
                  </a:lnTo>
                  <a:lnTo>
                    <a:pt x="20805" y="3218"/>
                  </a:lnTo>
                  <a:lnTo>
                    <a:pt x="16328" y="3218"/>
                  </a:lnTo>
                  <a:lnTo>
                    <a:pt x="13973" y="0"/>
                  </a:lnTo>
                  <a:close/>
                  <a:moveTo>
                    <a:pt x="8139" y="8856"/>
                  </a:moveTo>
                  <a:cubicBezTo>
                    <a:pt x="9986" y="8856"/>
                    <a:pt x="11834" y="9413"/>
                    <a:pt x="13243" y="10525"/>
                  </a:cubicBezTo>
                  <a:cubicBezTo>
                    <a:pt x="16061" y="12748"/>
                    <a:pt x="16061" y="16354"/>
                    <a:pt x="13243" y="18577"/>
                  </a:cubicBezTo>
                  <a:cubicBezTo>
                    <a:pt x="10425" y="20801"/>
                    <a:pt x="5856" y="20801"/>
                    <a:pt x="3038" y="18577"/>
                  </a:cubicBezTo>
                  <a:cubicBezTo>
                    <a:pt x="220" y="16354"/>
                    <a:pt x="220" y="12748"/>
                    <a:pt x="3038" y="10525"/>
                  </a:cubicBezTo>
                  <a:cubicBezTo>
                    <a:pt x="4447" y="9413"/>
                    <a:pt x="6293" y="8856"/>
                    <a:pt x="8139" y="8856"/>
                  </a:cubicBezTo>
                  <a:close/>
                </a:path>
              </a:pathLst>
            </a:custGeom>
            <a:gradFill flip="none" rotWithShape="1">
              <a:gsLst>
                <a:gs pos="100000">
                  <a:srgbClr val="4723A5"/>
                </a:gs>
                <a:gs pos="57000">
                  <a:srgbClr val="B800F3"/>
                </a:gs>
                <a:gs pos="0">
                  <a:srgbClr val="FF5793"/>
                </a:gs>
              </a:gsLst>
              <a:lin ang="0" scaled="1"/>
              <a:tileRect/>
            </a:gradFill>
            <a:ln>
              <a:noFill/>
            </a:ln>
            <a:effectLst>
              <a:outerShdw blurRad="50800" dist="38100" dir="2700000" algn="tl" rotWithShape="0">
                <a:prstClr val="black">
                  <a:alpha val="40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800" b="0" i="0" u="none" strike="noStrike" cap="none">
                <a:solidFill>
                  <a:srgbClr val="252D30"/>
                </a:solidFill>
              </a:endParaRPr>
            </a:p>
          </p:txBody>
        </p:sp>
        <p:sp>
          <p:nvSpPr>
            <p:cNvPr id="68" name="文本框 67"/>
            <p:cNvSpPr txBox="1"/>
            <p:nvPr/>
          </p:nvSpPr>
          <p:spPr>
            <a:xfrm>
              <a:off x="4957645" y="4884943"/>
              <a:ext cx="803738"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rPr>
                <a:t>发货</a:t>
              </a:r>
              <a:endPar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3629725" y="4018350"/>
            <a:ext cx="1163947" cy="1477999"/>
            <a:chOff x="6098701" y="4059914"/>
            <a:chExt cx="1163947" cy="1477999"/>
          </a:xfrm>
        </p:grpSpPr>
        <p:sp>
          <p:nvSpPr>
            <p:cNvPr id="41" name="ïṣliḋe"/>
            <p:cNvSpPr/>
            <p:nvPr/>
          </p:nvSpPr>
          <p:spPr>
            <a:xfrm>
              <a:off x="6098701" y="4059914"/>
              <a:ext cx="1163947" cy="1477999"/>
            </a:xfrm>
            <a:custGeom>
              <a:avLst/>
              <a:gdLst/>
              <a:ahLst/>
              <a:cxnLst/>
              <a:rect l="l" t="t" r="r" b="b"/>
              <a:pathLst>
                <a:path w="20818" h="20968" extrusionOk="0">
                  <a:moveTo>
                    <a:pt x="6797" y="0"/>
                  </a:moveTo>
                  <a:lnTo>
                    <a:pt x="4592" y="3085"/>
                  </a:lnTo>
                  <a:lnTo>
                    <a:pt x="0" y="3085"/>
                  </a:lnTo>
                  <a:lnTo>
                    <a:pt x="0" y="3799"/>
                  </a:lnTo>
                  <a:lnTo>
                    <a:pt x="4542" y="3799"/>
                  </a:lnTo>
                  <a:lnTo>
                    <a:pt x="8319" y="9145"/>
                  </a:lnTo>
                  <a:cubicBezTo>
                    <a:pt x="7906" y="9371"/>
                    <a:pt x="7511" y="9629"/>
                    <a:pt x="7145" y="9924"/>
                  </a:cubicBezTo>
                  <a:cubicBezTo>
                    <a:pt x="4017" y="12451"/>
                    <a:pt x="4017" y="16547"/>
                    <a:pt x="7145" y="19073"/>
                  </a:cubicBezTo>
                  <a:cubicBezTo>
                    <a:pt x="10273" y="21600"/>
                    <a:pt x="15344" y="21600"/>
                    <a:pt x="18472" y="19073"/>
                  </a:cubicBezTo>
                  <a:cubicBezTo>
                    <a:pt x="21600" y="16547"/>
                    <a:pt x="21600" y="12451"/>
                    <a:pt x="18472" y="9924"/>
                  </a:cubicBezTo>
                  <a:cubicBezTo>
                    <a:pt x="16908" y="8661"/>
                    <a:pt x="14858" y="8029"/>
                    <a:pt x="12809" y="8029"/>
                  </a:cubicBezTo>
                  <a:cubicBezTo>
                    <a:pt x="11538" y="8029"/>
                    <a:pt x="10269" y="8272"/>
                    <a:pt x="9114" y="8758"/>
                  </a:cubicBezTo>
                  <a:lnTo>
                    <a:pt x="5360" y="3450"/>
                  </a:lnTo>
                  <a:lnTo>
                    <a:pt x="7568" y="363"/>
                  </a:lnTo>
                  <a:lnTo>
                    <a:pt x="6797" y="0"/>
                  </a:lnTo>
                  <a:close/>
                  <a:moveTo>
                    <a:pt x="12809" y="8764"/>
                  </a:moveTo>
                  <a:cubicBezTo>
                    <a:pt x="14626" y="8764"/>
                    <a:pt x="16444" y="9325"/>
                    <a:pt x="17831" y="10444"/>
                  </a:cubicBezTo>
                  <a:cubicBezTo>
                    <a:pt x="20603" y="12684"/>
                    <a:pt x="20603" y="16316"/>
                    <a:pt x="17831" y="18555"/>
                  </a:cubicBezTo>
                  <a:cubicBezTo>
                    <a:pt x="15058" y="20795"/>
                    <a:pt x="10562" y="20795"/>
                    <a:pt x="7789" y="18555"/>
                  </a:cubicBezTo>
                  <a:cubicBezTo>
                    <a:pt x="5016" y="16316"/>
                    <a:pt x="5016" y="12684"/>
                    <a:pt x="7789" y="10444"/>
                  </a:cubicBezTo>
                  <a:cubicBezTo>
                    <a:pt x="9175" y="9325"/>
                    <a:pt x="10991" y="8764"/>
                    <a:pt x="12809" y="8764"/>
                  </a:cubicBezTo>
                  <a:close/>
                </a:path>
              </a:pathLst>
            </a:custGeom>
            <a:gradFill>
              <a:gsLst>
                <a:gs pos="100000">
                  <a:srgbClr val="4723A5"/>
                </a:gs>
                <a:gs pos="57000">
                  <a:srgbClr val="B800F3"/>
                </a:gs>
                <a:gs pos="0">
                  <a:srgbClr val="FF5793"/>
                </a:gs>
              </a:gsLst>
              <a:lin ang="5400000" scaled="1"/>
            </a:gradFill>
            <a:ln>
              <a:noFill/>
            </a:ln>
            <a:effectLst>
              <a:outerShdw blurRad="50800" dist="38100" dir="2700000" algn="tl" rotWithShape="0">
                <a:prstClr val="black">
                  <a:alpha val="40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800" b="0" i="0" u="none" strike="noStrike" cap="none">
                <a:solidFill>
                  <a:srgbClr val="252D30"/>
                </a:solidFill>
              </a:endParaRPr>
            </a:p>
          </p:txBody>
        </p:sp>
        <p:sp>
          <p:nvSpPr>
            <p:cNvPr id="69" name="文本框 68"/>
            <p:cNvSpPr txBox="1"/>
            <p:nvPr/>
          </p:nvSpPr>
          <p:spPr>
            <a:xfrm>
              <a:off x="6408077" y="4886178"/>
              <a:ext cx="803738"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rPr>
                <a:t>客服</a:t>
              </a:r>
              <a:endParaRPr lang="zh-CN" altLang="en-US" sz="2000" b="1" dirty="0">
                <a:gradFill flip="none" rotWithShape="1">
                  <a:gsLst>
                    <a:gs pos="100000">
                      <a:srgbClr val="4723A5"/>
                    </a:gs>
                    <a:gs pos="46000">
                      <a:srgbClr val="B800F3"/>
                    </a:gs>
                    <a:gs pos="0">
                      <a:srgbClr val="FF5793"/>
                    </a:gs>
                  </a:gsLst>
                  <a:lin ang="16200000" scaled="1"/>
                  <a:tileRect/>
                </a:gradFill>
                <a:latin typeface="微软雅黑" panose="020B0503020204020204" pitchFamily="34" charset="-122"/>
                <a:ea typeface="微软雅黑" panose="020B0503020204020204" pitchFamily="34" charset="-122"/>
              </a:endParaRPr>
            </a:p>
          </p:txBody>
        </p:sp>
      </p:grpSp>
      <p:pic>
        <p:nvPicPr>
          <p:cNvPr id="3" name="图片 2"/>
          <p:cNvPicPr>
            <a:picLocks noChangeAspect="1"/>
          </p:cNvPicPr>
          <p:nvPr/>
        </p:nvPicPr>
        <p:blipFill rotWithShape="1">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t="11553" b="11475"/>
          <a:stretch>
            <a:fillRect/>
          </a:stretch>
        </p:blipFill>
        <p:spPr>
          <a:xfrm>
            <a:off x="6114437" y="1731819"/>
            <a:ext cx="5111872" cy="4109088"/>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anim calcmode="lin" valueType="num">
                                      <p:cBhvr>
                                        <p:cTn id="8" dur="750" fill="hold"/>
                                        <p:tgtEl>
                                          <p:spTgt spid="32"/>
                                        </p:tgtEl>
                                        <p:attrNameLst>
                                          <p:attrName>ppt_x</p:attrName>
                                        </p:attrNameLst>
                                      </p:cBhvr>
                                      <p:tavLst>
                                        <p:tav tm="0">
                                          <p:val>
                                            <p:strVal val="#ppt_x"/>
                                          </p:val>
                                        </p:tav>
                                        <p:tav tm="100000">
                                          <p:val>
                                            <p:strVal val="#ppt_x"/>
                                          </p:val>
                                        </p:tav>
                                      </p:tavLst>
                                    </p:anim>
                                    <p:anim calcmode="lin" valueType="num">
                                      <p:cBhvr>
                                        <p:cTn id="9" dur="75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750"/>
                                        <p:tgtEl>
                                          <p:spTgt spid="35"/>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750" fill="hold"/>
                                        <p:tgtEl>
                                          <p:spTgt spid="27"/>
                                        </p:tgtEl>
                                        <p:attrNameLst>
                                          <p:attrName>ppt_w</p:attrName>
                                        </p:attrNameLst>
                                      </p:cBhvr>
                                      <p:tavLst>
                                        <p:tav tm="0">
                                          <p:val>
                                            <p:fltVal val="0"/>
                                          </p:val>
                                        </p:tav>
                                        <p:tav tm="100000">
                                          <p:val>
                                            <p:strVal val="#ppt_w"/>
                                          </p:val>
                                        </p:tav>
                                      </p:tavLst>
                                    </p:anim>
                                    <p:anim calcmode="lin" valueType="num">
                                      <p:cBhvr>
                                        <p:cTn id="18" dur="750" fill="hold"/>
                                        <p:tgtEl>
                                          <p:spTgt spid="27"/>
                                        </p:tgtEl>
                                        <p:attrNameLst>
                                          <p:attrName>ppt_h</p:attrName>
                                        </p:attrNameLst>
                                      </p:cBhvr>
                                      <p:tavLst>
                                        <p:tav tm="0">
                                          <p:val>
                                            <p:fltVal val="0"/>
                                          </p:val>
                                        </p:tav>
                                        <p:tav tm="100000">
                                          <p:val>
                                            <p:strVal val="#ppt_h"/>
                                          </p:val>
                                        </p:tav>
                                      </p:tavLst>
                                    </p:anim>
                                    <p:animEffect transition="in" filter="fade">
                                      <p:cBhvr>
                                        <p:cTn id="19" dur="750"/>
                                        <p:tgtEl>
                                          <p:spTgt spid="27"/>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750" fill="hold"/>
                                        <p:tgtEl>
                                          <p:spTgt spid="28"/>
                                        </p:tgtEl>
                                        <p:attrNameLst>
                                          <p:attrName>ppt_w</p:attrName>
                                        </p:attrNameLst>
                                      </p:cBhvr>
                                      <p:tavLst>
                                        <p:tav tm="0">
                                          <p:val>
                                            <p:fltVal val="0"/>
                                          </p:val>
                                        </p:tav>
                                        <p:tav tm="100000">
                                          <p:val>
                                            <p:strVal val="#ppt_w"/>
                                          </p:val>
                                        </p:tav>
                                      </p:tavLst>
                                    </p:anim>
                                    <p:anim calcmode="lin" valueType="num">
                                      <p:cBhvr>
                                        <p:cTn id="24" dur="750" fill="hold"/>
                                        <p:tgtEl>
                                          <p:spTgt spid="28"/>
                                        </p:tgtEl>
                                        <p:attrNameLst>
                                          <p:attrName>ppt_h</p:attrName>
                                        </p:attrNameLst>
                                      </p:cBhvr>
                                      <p:tavLst>
                                        <p:tav tm="0">
                                          <p:val>
                                            <p:fltVal val="0"/>
                                          </p:val>
                                        </p:tav>
                                        <p:tav tm="100000">
                                          <p:val>
                                            <p:strVal val="#ppt_h"/>
                                          </p:val>
                                        </p:tav>
                                      </p:tavLst>
                                    </p:anim>
                                    <p:animEffect transition="in" filter="fade">
                                      <p:cBhvr>
                                        <p:cTn id="25" dur="750"/>
                                        <p:tgtEl>
                                          <p:spTgt spid="28"/>
                                        </p:tgtEl>
                                      </p:cBhvr>
                                    </p:animEffect>
                                  </p:childTnLst>
                                </p:cTn>
                              </p:par>
                            </p:childTnLst>
                          </p:cTn>
                        </p:par>
                        <p:par>
                          <p:cTn id="26" fill="hold">
                            <p:stCondLst>
                              <p:cond delay="4000"/>
                            </p:stCondLst>
                            <p:childTnLst>
                              <p:par>
                                <p:cTn id="27" presetID="53" presetClass="entr" presetSubtype="16" fill="hold" nodeType="after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p:cTn id="29" dur="750" fill="hold"/>
                                        <p:tgtEl>
                                          <p:spTgt spid="70"/>
                                        </p:tgtEl>
                                        <p:attrNameLst>
                                          <p:attrName>ppt_w</p:attrName>
                                        </p:attrNameLst>
                                      </p:cBhvr>
                                      <p:tavLst>
                                        <p:tav tm="0">
                                          <p:val>
                                            <p:fltVal val="0"/>
                                          </p:val>
                                        </p:tav>
                                        <p:tav tm="100000">
                                          <p:val>
                                            <p:strVal val="#ppt_w"/>
                                          </p:val>
                                        </p:tav>
                                      </p:tavLst>
                                    </p:anim>
                                    <p:anim calcmode="lin" valueType="num">
                                      <p:cBhvr>
                                        <p:cTn id="30" dur="750" fill="hold"/>
                                        <p:tgtEl>
                                          <p:spTgt spid="70"/>
                                        </p:tgtEl>
                                        <p:attrNameLst>
                                          <p:attrName>ppt_h</p:attrName>
                                        </p:attrNameLst>
                                      </p:cBhvr>
                                      <p:tavLst>
                                        <p:tav tm="0">
                                          <p:val>
                                            <p:fltVal val="0"/>
                                          </p:val>
                                        </p:tav>
                                        <p:tav tm="100000">
                                          <p:val>
                                            <p:strVal val="#ppt_h"/>
                                          </p:val>
                                        </p:tav>
                                      </p:tavLst>
                                    </p:anim>
                                    <p:animEffect transition="in" filter="fade">
                                      <p:cBhvr>
                                        <p:cTn id="31" dur="750"/>
                                        <p:tgtEl>
                                          <p:spTgt spid="70"/>
                                        </p:tgtEl>
                                      </p:cBhvr>
                                    </p:animEffect>
                                  </p:childTnLst>
                                </p:cTn>
                              </p:par>
                            </p:childTnLst>
                          </p:cTn>
                        </p:par>
                        <p:par>
                          <p:cTn id="32" fill="hold">
                            <p:stCondLst>
                              <p:cond delay="5000"/>
                            </p:stCondLst>
                            <p:childTnLst>
                              <p:par>
                                <p:cTn id="33" presetID="53" presetClass="entr" presetSubtype="16"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750" fill="hold"/>
                                        <p:tgtEl>
                                          <p:spTgt spid="71"/>
                                        </p:tgtEl>
                                        <p:attrNameLst>
                                          <p:attrName>ppt_w</p:attrName>
                                        </p:attrNameLst>
                                      </p:cBhvr>
                                      <p:tavLst>
                                        <p:tav tm="0">
                                          <p:val>
                                            <p:fltVal val="0"/>
                                          </p:val>
                                        </p:tav>
                                        <p:tav tm="100000">
                                          <p:val>
                                            <p:strVal val="#ppt_w"/>
                                          </p:val>
                                        </p:tav>
                                      </p:tavLst>
                                    </p:anim>
                                    <p:anim calcmode="lin" valueType="num">
                                      <p:cBhvr>
                                        <p:cTn id="36" dur="750" fill="hold"/>
                                        <p:tgtEl>
                                          <p:spTgt spid="71"/>
                                        </p:tgtEl>
                                        <p:attrNameLst>
                                          <p:attrName>ppt_h</p:attrName>
                                        </p:attrNameLst>
                                      </p:cBhvr>
                                      <p:tavLst>
                                        <p:tav tm="0">
                                          <p:val>
                                            <p:fltVal val="0"/>
                                          </p:val>
                                        </p:tav>
                                        <p:tav tm="100000">
                                          <p:val>
                                            <p:strVal val="#ppt_h"/>
                                          </p:val>
                                        </p:tav>
                                      </p:tavLst>
                                    </p:anim>
                                    <p:animEffect transition="in" filter="fade">
                                      <p:cBhvr>
                                        <p:cTn id="37" dur="750"/>
                                        <p:tgtEl>
                                          <p:spTgt spid="71"/>
                                        </p:tgtEl>
                                      </p:cBhvr>
                                    </p:animEffect>
                                  </p:childTnLst>
                                </p:cTn>
                              </p:par>
                            </p:childTnLst>
                          </p:cTn>
                        </p:par>
                        <p:par>
                          <p:cTn id="38" fill="hold">
                            <p:stCondLst>
                              <p:cond delay="6000"/>
                            </p:stCondLst>
                            <p:childTnLst>
                              <p:par>
                                <p:cTn id="39" presetID="53" presetClass="entr" presetSubtype="16" fill="hold" nodeType="afterEffect">
                                  <p:stCondLst>
                                    <p:cond delay="0"/>
                                  </p:stCondLst>
                                  <p:childTnLst>
                                    <p:set>
                                      <p:cBhvr>
                                        <p:cTn id="40" dur="1" fill="hold">
                                          <p:stCondLst>
                                            <p:cond delay="0"/>
                                          </p:stCondLst>
                                        </p:cTn>
                                        <p:tgtEl>
                                          <p:spTgt spid="72"/>
                                        </p:tgtEl>
                                        <p:attrNameLst>
                                          <p:attrName>style.visibility</p:attrName>
                                        </p:attrNameLst>
                                      </p:cBhvr>
                                      <p:to>
                                        <p:strVal val="visible"/>
                                      </p:to>
                                    </p:set>
                                    <p:anim calcmode="lin" valueType="num">
                                      <p:cBhvr>
                                        <p:cTn id="41" dur="750" fill="hold"/>
                                        <p:tgtEl>
                                          <p:spTgt spid="72"/>
                                        </p:tgtEl>
                                        <p:attrNameLst>
                                          <p:attrName>ppt_w</p:attrName>
                                        </p:attrNameLst>
                                      </p:cBhvr>
                                      <p:tavLst>
                                        <p:tav tm="0">
                                          <p:val>
                                            <p:fltVal val="0"/>
                                          </p:val>
                                        </p:tav>
                                        <p:tav tm="100000">
                                          <p:val>
                                            <p:strVal val="#ppt_w"/>
                                          </p:val>
                                        </p:tav>
                                      </p:tavLst>
                                    </p:anim>
                                    <p:anim calcmode="lin" valueType="num">
                                      <p:cBhvr>
                                        <p:cTn id="42" dur="750" fill="hold"/>
                                        <p:tgtEl>
                                          <p:spTgt spid="72"/>
                                        </p:tgtEl>
                                        <p:attrNameLst>
                                          <p:attrName>ppt_h</p:attrName>
                                        </p:attrNameLst>
                                      </p:cBhvr>
                                      <p:tavLst>
                                        <p:tav tm="0">
                                          <p:val>
                                            <p:fltVal val="0"/>
                                          </p:val>
                                        </p:tav>
                                        <p:tav tm="100000">
                                          <p:val>
                                            <p:strVal val="#ppt_h"/>
                                          </p:val>
                                        </p:tav>
                                      </p:tavLst>
                                    </p:anim>
                                    <p:animEffect transition="in" filter="fade">
                                      <p:cBhvr>
                                        <p:cTn id="43" dur="750"/>
                                        <p:tgtEl>
                                          <p:spTgt spid="72"/>
                                        </p:tgtEl>
                                      </p:cBhvr>
                                    </p:animEffect>
                                  </p:childTnLst>
                                </p:cTn>
                              </p:par>
                            </p:childTnLst>
                          </p:cTn>
                        </p:par>
                        <p:par>
                          <p:cTn id="44" fill="hold">
                            <p:stCondLst>
                              <p:cond delay="7000"/>
                            </p:stCondLst>
                            <p:childTnLst>
                              <p:par>
                                <p:cTn id="45" presetID="53" presetClass="entr" presetSubtype="16"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childTnLst>
                          </p:cTn>
                        </p:par>
                        <p:par>
                          <p:cTn id="50" fill="hold">
                            <p:stCondLst>
                              <p:cond delay="8000"/>
                            </p:stCondLst>
                            <p:childTnLst>
                              <p:par>
                                <p:cTn id="51" presetID="14" presetClass="entr" presetSubtype="1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randombar(horizontal)">
                                      <p:cBhvr>
                                        <p:cTn id="53"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793672" y="600940"/>
            <a:ext cx="2604655" cy="742966"/>
            <a:chOff x="4793672" y="600940"/>
            <a:chExt cx="2604655" cy="742966"/>
          </a:xfrm>
        </p:grpSpPr>
        <p:pic>
          <p:nvPicPr>
            <p:cNvPr id="37" name="图片 36"/>
            <p:cNvPicPr>
              <a:picLocks noChangeAspect="1"/>
            </p:cNvPicPr>
            <p:nvPr/>
          </p:nvPicPr>
          <p:blipFill rotWithShape="1">
            <a:blip r:embed="rId2"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38" name="文本框 37"/>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活 动 预 算</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aphicFrame>
        <p:nvGraphicFramePr>
          <p:cNvPr id="39" name="图表 38"/>
          <p:cNvGraphicFramePr/>
          <p:nvPr/>
        </p:nvGraphicFramePr>
        <p:xfrm>
          <a:off x="260357" y="1738126"/>
          <a:ext cx="7047914" cy="4363492"/>
        </p:xfrm>
        <a:graphic>
          <a:graphicData uri="http://schemas.openxmlformats.org/drawingml/2006/chart">
            <c:chart xmlns:c="http://schemas.openxmlformats.org/drawingml/2006/chart" xmlns:r="http://schemas.openxmlformats.org/officeDocument/2006/relationships" r:id="rId1"/>
          </a:graphicData>
        </a:graphic>
      </p:graphicFrame>
      <p:grpSp>
        <p:nvGrpSpPr>
          <p:cNvPr id="9" name="组合 8"/>
          <p:cNvGrpSpPr/>
          <p:nvPr/>
        </p:nvGrpSpPr>
        <p:grpSpPr>
          <a:xfrm>
            <a:off x="7398327" y="2056091"/>
            <a:ext cx="3574473" cy="4100945"/>
            <a:chOff x="7158749" y="2208491"/>
            <a:chExt cx="3574473" cy="4100945"/>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2728" t="40202" r="45151"/>
            <a:stretch>
              <a:fillRect/>
            </a:stretch>
          </p:blipFill>
          <p:spPr>
            <a:xfrm>
              <a:off x="7158749" y="2208491"/>
              <a:ext cx="3574473" cy="4100945"/>
            </a:xfrm>
            <a:prstGeom prst="rect">
              <a:avLst/>
            </a:prstGeom>
            <a:effectLst>
              <a:outerShdw blurRad="50800" dist="38100" dir="2700000" algn="tl" rotWithShape="0">
                <a:srgbClr val="B02BDB">
                  <a:alpha val="40000"/>
                </a:srgbClr>
              </a:outerShdw>
            </a:effectLst>
          </p:spPr>
        </p:pic>
        <p:grpSp>
          <p:nvGrpSpPr>
            <p:cNvPr id="40" name="组合 39"/>
            <p:cNvGrpSpPr/>
            <p:nvPr/>
          </p:nvGrpSpPr>
          <p:grpSpPr>
            <a:xfrm>
              <a:off x="7798040" y="3095182"/>
              <a:ext cx="2295890" cy="893430"/>
              <a:chOff x="6865868" y="4858519"/>
              <a:chExt cx="4170105" cy="893430"/>
            </a:xfrm>
          </p:grpSpPr>
          <p:sp>
            <p:nvSpPr>
              <p:cNvPr id="41" name="文本框 40"/>
              <p:cNvSpPr txBox="1"/>
              <p:nvPr/>
            </p:nvSpPr>
            <p:spPr>
              <a:xfrm>
                <a:off x="6865868" y="5413395"/>
                <a:ext cx="4170105" cy="338554"/>
              </a:xfrm>
              <a:prstGeom prst="rect">
                <a:avLst/>
              </a:prstGeom>
              <a:noFill/>
            </p:spPr>
            <p:txBody>
              <a:bodyPr wrap="square" rtlCol="0">
                <a:spAutoFit/>
              </a:bodyPr>
              <a:lstStyle/>
              <a:p>
                <a:pPr algn="ctr"/>
                <a:r>
                  <a:rPr lang="zh-CN" altLang="en-US" sz="1600" dirty="0">
                    <a:latin typeface="微软雅黑" panose="020B0503020204020204" pitchFamily="34" charset="-122"/>
                    <a:ea typeface="微软雅黑" panose="020B0503020204020204" pitchFamily="34" charset="-122"/>
                  </a:rPr>
                  <a:t>预算总金额为</a:t>
                </a:r>
                <a:r>
                  <a:rPr lang="en-US" altLang="zh-CN" sz="1600" dirty="0">
                    <a:latin typeface="微软雅黑" panose="020B0503020204020204" pitchFamily="34" charset="-122"/>
                    <a:ea typeface="微软雅黑" panose="020B0503020204020204" pitchFamily="34" charset="-122"/>
                  </a:rPr>
                  <a:t>5200</a:t>
                </a:r>
                <a:r>
                  <a:rPr lang="zh-CN" altLang="en-US" sz="1600" dirty="0">
                    <a:latin typeface="微软雅黑" panose="020B0503020204020204" pitchFamily="34" charset="-122"/>
                    <a:ea typeface="微软雅黑" panose="020B0503020204020204" pitchFamily="34" charset="-122"/>
                  </a:rPr>
                  <a:t>元。</a:t>
                </a:r>
                <a:endParaRPr lang="zh-CN" altLang="en-US" sz="1600" dirty="0">
                  <a:latin typeface="微软雅黑" panose="020B0503020204020204" pitchFamily="34" charset="-122"/>
                  <a:ea typeface="微软雅黑" panose="020B0503020204020204" pitchFamily="34" charset="-122"/>
                </a:endParaRPr>
              </a:p>
            </p:txBody>
          </p:sp>
          <p:sp>
            <p:nvSpPr>
              <p:cNvPr id="42" name="文本框 41"/>
              <p:cNvSpPr txBox="1"/>
              <p:nvPr/>
            </p:nvSpPr>
            <p:spPr>
              <a:xfrm>
                <a:off x="7692462" y="4858519"/>
                <a:ext cx="2198833" cy="400110"/>
              </a:xfrm>
              <a:prstGeom prst="rect">
                <a:avLst/>
              </a:prstGeom>
              <a:noFill/>
            </p:spPr>
            <p:txBody>
              <a:bodyPr wrap="none" rtlCol="0">
                <a:spAutoFit/>
              </a:bodyPr>
              <a:lstStyle/>
              <a:p>
                <a:pPr algn="ctr"/>
                <a:r>
                  <a:rPr lang="zh-CN" altLang="en-US" sz="2000" b="1" dirty="0">
                    <a:latin typeface="微软雅黑" panose="020B0503020204020204" pitchFamily="34" charset="-122"/>
                    <a:ea typeface="微软雅黑" panose="020B0503020204020204" pitchFamily="34" charset="-122"/>
                  </a:rPr>
                  <a:t>预算</a:t>
                </a:r>
                <a:r>
                  <a:rPr lang="zh-CN" altLang="en-US" sz="2000" b="1" dirty="0" smtClean="0">
                    <a:latin typeface="微软雅黑" panose="020B0503020204020204" pitchFamily="34" charset="-122"/>
                    <a:ea typeface="微软雅黑" panose="020B0503020204020204" pitchFamily="34" charset="-122"/>
                  </a:rPr>
                  <a:t>分配</a:t>
                </a:r>
                <a:endParaRPr lang="en-US" altLang="zh-CN" sz="2000" b="1" dirty="0" smtClean="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750"/>
                                        <p:tgtEl>
                                          <p:spTgt spid="34"/>
                                        </p:tgtEl>
                                      </p:cBhvr>
                                    </p:animEffect>
                                    <p:anim calcmode="lin" valueType="num">
                                      <p:cBhvr>
                                        <p:cTn id="8" dur="750" fill="hold"/>
                                        <p:tgtEl>
                                          <p:spTgt spid="34"/>
                                        </p:tgtEl>
                                        <p:attrNameLst>
                                          <p:attrName>ppt_x</p:attrName>
                                        </p:attrNameLst>
                                      </p:cBhvr>
                                      <p:tavLst>
                                        <p:tav tm="0">
                                          <p:val>
                                            <p:strVal val="#ppt_x"/>
                                          </p:val>
                                        </p:tav>
                                        <p:tav tm="100000">
                                          <p:val>
                                            <p:strVal val="#ppt_x"/>
                                          </p:val>
                                        </p:tav>
                                      </p:tavLst>
                                    </p:anim>
                                    <p:anim calcmode="lin" valueType="num">
                                      <p:cBhvr>
                                        <p:cTn id="9" dur="75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750"/>
                                        <p:tgtEl>
                                          <p:spTgt spid="39"/>
                                        </p:tgtEl>
                                      </p:cBhvr>
                                    </p:animEffect>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ppt_x"/>
                                          </p:val>
                                        </p:tav>
                                        <p:tav tm="100000">
                                          <p:val>
                                            <p:strVal val="#ppt_x"/>
                                          </p:val>
                                        </p:tav>
                                      </p:tavLst>
                                    </p:anim>
                                    <p:anim calcmode="lin" valueType="num">
                                      <p:cBhvr additive="base">
                                        <p:cTn id="18"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9"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78589" y="997524"/>
            <a:ext cx="9345667" cy="4383576"/>
            <a:chOff x="1478589" y="997524"/>
            <a:chExt cx="9345667" cy="4383576"/>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22841" r="4062" b="32159"/>
            <a:stretch>
              <a:fillRect/>
            </a:stretch>
          </p:blipFill>
          <p:spPr>
            <a:xfrm>
              <a:off x="1478589" y="997524"/>
              <a:ext cx="9345667" cy="4383576"/>
            </a:xfrm>
            <a:prstGeom prst="rect">
              <a:avLst/>
            </a:prstGeom>
            <a:effectLst>
              <a:outerShdw blurRad="50800" dist="38100" dir="2700000" algn="tl" rotWithShape="0">
                <a:prstClr val="black">
                  <a:alpha val="40000"/>
                </a:prstClr>
              </a:outerShdw>
            </a:effectLst>
          </p:spPr>
        </p:pic>
        <p:sp>
          <p:nvSpPr>
            <p:cNvPr id="3" name="文本框 2"/>
            <p:cNvSpPr txBox="1"/>
            <p:nvPr/>
          </p:nvSpPr>
          <p:spPr>
            <a:xfrm>
              <a:off x="4364180" y="3089565"/>
              <a:ext cx="3754582" cy="92333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5400" b="1" dirty="0" smtClean="0">
                  <a:solidFill>
                    <a:schemeClr val="bg1"/>
                  </a:solidFill>
                  <a:latin typeface="方正姚体" panose="02010601030101010101" pitchFamily="2" charset="-122"/>
                  <a:ea typeface="方正姚体" panose="02010601030101010101" pitchFamily="2" charset="-122"/>
                </a:rPr>
                <a:t>效 果 评 价</a:t>
              </a:r>
              <a:endParaRPr lang="zh-CN" altLang="en-US" sz="5400" b="1" dirty="0">
                <a:solidFill>
                  <a:schemeClr val="bg1"/>
                </a:solidFill>
                <a:latin typeface="方正姚体" panose="02010601030101010101" pitchFamily="2" charset="-122"/>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793672" y="600940"/>
            <a:ext cx="2604655" cy="742966"/>
            <a:chOff x="4793672" y="600940"/>
            <a:chExt cx="2604655" cy="742966"/>
          </a:xfrm>
        </p:grpSpPr>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18" name="文本框 17"/>
            <p:cNvSpPr txBox="1"/>
            <p:nvPr/>
          </p:nvSpPr>
          <p:spPr>
            <a:xfrm>
              <a:off x="5216235" y="730803"/>
              <a:ext cx="1759527"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效 果 评 价</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pSp>
        <p:nvGrpSpPr>
          <p:cNvPr id="9" name="组合 8"/>
          <p:cNvGrpSpPr/>
          <p:nvPr/>
        </p:nvGrpSpPr>
        <p:grpSpPr>
          <a:xfrm>
            <a:off x="1095118" y="2001273"/>
            <a:ext cx="2763371" cy="2906303"/>
            <a:chOff x="1205346" y="2001275"/>
            <a:chExt cx="2763371" cy="2906303"/>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50000" r="3131" b="50707"/>
            <a:stretch>
              <a:fillRect/>
            </a:stretch>
          </p:blipFill>
          <p:spPr>
            <a:xfrm>
              <a:off x="1205346" y="2001275"/>
              <a:ext cx="2763371" cy="2906303"/>
            </a:xfrm>
            <a:prstGeom prst="rect">
              <a:avLst/>
            </a:prstGeom>
          </p:spPr>
        </p:pic>
        <p:sp>
          <p:nvSpPr>
            <p:cNvPr id="7" name="文本框 6"/>
            <p:cNvSpPr txBox="1"/>
            <p:nvPr/>
          </p:nvSpPr>
          <p:spPr>
            <a:xfrm>
              <a:off x="1908461" y="3301996"/>
              <a:ext cx="1392380" cy="369332"/>
            </a:xfrm>
            <a:prstGeom prst="rect">
              <a:avLst/>
            </a:prstGeom>
            <a:noFill/>
          </p:spPr>
          <p:txBody>
            <a:bodyPr wrap="square" rtlCol="0">
              <a:spAutoFit/>
            </a:bodyPr>
            <a:lstStyle/>
            <a:p>
              <a:pPr algn="ctr"/>
              <a:r>
                <a:rPr lang="zh-CN" altLang="en-US" b="1" dirty="0" smtClean="0">
                  <a:latin typeface="微软雅黑" panose="020B0503020204020204" pitchFamily="34" charset="-122"/>
                  <a:ea typeface="微软雅黑" panose="020B0503020204020204" pitchFamily="34" charset="-122"/>
                </a:rPr>
                <a:t>对 比 目 标</a:t>
              </a:r>
              <a:endParaRPr lang="zh-CN" altLang="en-US" b="1"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8756070" y="2000958"/>
            <a:ext cx="2679537" cy="3153085"/>
            <a:chOff x="8528734" y="1877883"/>
            <a:chExt cx="2679537" cy="3153085"/>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51415" t="48485" r="3131"/>
            <a:stretch>
              <a:fillRect/>
            </a:stretch>
          </p:blipFill>
          <p:spPr>
            <a:xfrm>
              <a:off x="8528734" y="1877883"/>
              <a:ext cx="2679537" cy="3153085"/>
            </a:xfrm>
            <a:prstGeom prst="rect">
              <a:avLst/>
            </a:prstGeom>
          </p:spPr>
        </p:pic>
        <p:sp>
          <p:nvSpPr>
            <p:cNvPr id="23" name="文本框 22"/>
            <p:cNvSpPr txBox="1"/>
            <p:nvPr/>
          </p:nvSpPr>
          <p:spPr>
            <a:xfrm>
              <a:off x="9158458" y="3235739"/>
              <a:ext cx="1392380" cy="369332"/>
            </a:xfrm>
            <a:prstGeom prst="rect">
              <a:avLst/>
            </a:prstGeom>
            <a:noFill/>
          </p:spPr>
          <p:txBody>
            <a:bodyPr wrap="square" rtlCol="0">
              <a:spAutoFit/>
            </a:bodyPr>
            <a:lstStyle>
              <a:defPPr>
                <a:defRPr lang="zh-CN"/>
              </a:defPPr>
              <a:lvl1pPr algn="ctr">
                <a:defRPr b="1">
                  <a:latin typeface="微软雅黑" panose="020B0503020204020204" pitchFamily="34" charset="-122"/>
                  <a:ea typeface="微软雅黑" panose="020B0503020204020204" pitchFamily="34" charset="-122"/>
                </a:defRPr>
              </a:lvl1pPr>
            </a:lstStyle>
            <a:p>
              <a:r>
                <a:rPr lang="zh-CN" altLang="en-US" dirty="0"/>
                <a:t>数 据 挖 掘</a:t>
              </a:r>
              <a:endParaRPr lang="zh-CN" altLang="en-US" dirty="0"/>
            </a:p>
          </p:txBody>
        </p:sp>
      </p:grpSp>
      <p:sp>
        <p:nvSpPr>
          <p:cNvPr id="11" name="左中括号 10"/>
          <p:cNvSpPr/>
          <p:nvPr/>
        </p:nvSpPr>
        <p:spPr>
          <a:xfrm>
            <a:off x="3820337" y="1759530"/>
            <a:ext cx="488427" cy="3920836"/>
          </a:xfrm>
          <a:prstGeom prst="leftBracket">
            <a:avLst/>
          </a:prstGeom>
          <a:ln>
            <a:solidFill>
              <a:srgbClr val="B800F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左中括号 32"/>
          <p:cNvSpPr/>
          <p:nvPr/>
        </p:nvSpPr>
        <p:spPr>
          <a:xfrm flipH="1">
            <a:off x="8172421" y="1759530"/>
            <a:ext cx="488427" cy="3920836"/>
          </a:xfrm>
          <a:prstGeom prst="leftBracket">
            <a:avLst/>
          </a:prstGeom>
          <a:ln>
            <a:solidFill>
              <a:srgbClr val="B800F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3" name="组合 12"/>
          <p:cNvGrpSpPr/>
          <p:nvPr/>
        </p:nvGrpSpPr>
        <p:grpSpPr>
          <a:xfrm>
            <a:off x="3555766" y="1598587"/>
            <a:ext cx="5515166" cy="4145477"/>
            <a:chOff x="3578375" y="1823195"/>
            <a:chExt cx="5515166" cy="4145477"/>
          </a:xfrm>
        </p:grpSpPr>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8375" y="1823195"/>
              <a:ext cx="5515166" cy="4145477"/>
            </a:xfrm>
            <a:prstGeom prst="rect">
              <a:avLst/>
            </a:prstGeom>
          </p:spPr>
        </p:pic>
        <p:sp>
          <p:nvSpPr>
            <p:cNvPr id="34" name="矩形 33"/>
            <p:cNvSpPr/>
            <p:nvPr/>
          </p:nvSpPr>
          <p:spPr>
            <a:xfrm>
              <a:off x="4474841" y="2729902"/>
              <a:ext cx="3775393" cy="307777"/>
            </a:xfrm>
            <a:prstGeom prst="rect">
              <a:avLst/>
            </a:prstGeom>
          </p:spPr>
          <p:txBody>
            <a:bodyPr wrap="none">
              <a:spAutoFit/>
            </a:bodyPr>
            <a:lstStyle/>
            <a:p>
              <a:r>
                <a:rPr lang="zh-CN" altLang="en-US" sz="1400" dirty="0" smtClean="0">
                  <a:latin typeface="微软雅黑" panose="020B0503020204020204" pitchFamily="34" charset="-122"/>
                  <a:ea typeface="微软雅黑" panose="020B0503020204020204" pitchFamily="34" charset="-122"/>
                </a:rPr>
                <a:t>将</a:t>
              </a:r>
              <a:r>
                <a:rPr lang="zh-CN" altLang="en-US" sz="1400" dirty="0">
                  <a:latin typeface="微软雅黑" panose="020B0503020204020204" pitchFamily="34" charset="-122"/>
                  <a:ea typeface="微软雅黑" panose="020B0503020204020204" pitchFamily="34" charset="-122"/>
                </a:rPr>
                <a:t>活动实施情况与制定的目标比较，总结得失</a:t>
              </a:r>
              <a:endParaRPr lang="en-US" altLang="zh-CN" sz="1400" dirty="0">
                <a:latin typeface="微软雅黑" panose="020B0503020204020204" pitchFamily="34" charset="-122"/>
                <a:ea typeface="微软雅黑" panose="020B0503020204020204" pitchFamily="34" charset="-122"/>
              </a:endParaRPr>
            </a:p>
          </p:txBody>
        </p:sp>
        <p:sp>
          <p:nvSpPr>
            <p:cNvPr id="35" name="矩形 34"/>
            <p:cNvSpPr/>
            <p:nvPr/>
          </p:nvSpPr>
          <p:spPr>
            <a:xfrm>
              <a:off x="4488695" y="3839031"/>
              <a:ext cx="3775393" cy="307777"/>
            </a:xfrm>
            <a:prstGeom prst="rect">
              <a:avLst/>
            </a:prstGeom>
          </p:spPr>
          <p:txBody>
            <a:bodyPr wrap="none">
              <a:spAutoFit/>
            </a:bodyPr>
            <a:lstStyle/>
            <a:p>
              <a:r>
                <a:rPr lang="zh-CN" altLang="en-US" sz="1400" dirty="0" smtClean="0">
                  <a:latin typeface="微软雅黑" panose="020B0503020204020204" pitchFamily="34" charset="-122"/>
                  <a:ea typeface="微软雅黑" panose="020B0503020204020204" pitchFamily="34" charset="-122"/>
                </a:rPr>
                <a:t>对</a:t>
              </a:r>
              <a:r>
                <a:rPr lang="zh-CN" altLang="en-US" sz="1400" dirty="0">
                  <a:latin typeface="微软雅黑" panose="020B0503020204020204" pitchFamily="34" charset="-122"/>
                  <a:ea typeface="微软雅黑" panose="020B0503020204020204" pitchFamily="34" charset="-122"/>
                </a:rPr>
                <a:t>顾客的访问情况和问题反馈进行调查与分析</a:t>
              </a:r>
              <a:endParaRPr lang="en-US" altLang="zh-CN" sz="1400" dirty="0">
                <a:latin typeface="微软雅黑" panose="020B0503020204020204" pitchFamily="34" charset="-122"/>
                <a:ea typeface="微软雅黑" panose="020B0503020204020204" pitchFamily="34" charset="-122"/>
              </a:endParaRPr>
            </a:p>
          </p:txBody>
        </p:sp>
        <p:sp>
          <p:nvSpPr>
            <p:cNvPr id="36" name="矩形 35"/>
            <p:cNvSpPr/>
            <p:nvPr/>
          </p:nvSpPr>
          <p:spPr>
            <a:xfrm>
              <a:off x="4754436" y="4934305"/>
              <a:ext cx="3163045" cy="307777"/>
            </a:xfrm>
            <a:prstGeom prst="rect">
              <a:avLst/>
            </a:prstGeom>
          </p:spPr>
          <p:txBody>
            <a:bodyPr wrap="none">
              <a:spAutoFit/>
            </a:bodyPr>
            <a:lstStyle/>
            <a:p>
              <a:r>
                <a:rPr lang="zh-CN" altLang="en-US" sz="1400" dirty="0" smtClean="0">
                  <a:latin typeface="微软雅黑" panose="020B0503020204020204" pitchFamily="34" charset="-122"/>
                  <a:ea typeface="微软雅黑" panose="020B0503020204020204" pitchFamily="34" charset="-122"/>
                </a:rPr>
                <a:t>成员</a:t>
              </a:r>
              <a:r>
                <a:rPr lang="zh-CN" altLang="en-US" sz="1400" dirty="0">
                  <a:latin typeface="微软雅黑" panose="020B0503020204020204" pitchFamily="34" charset="-122"/>
                  <a:ea typeface="微软雅黑" panose="020B0503020204020204" pitchFamily="34" charset="-122"/>
                </a:rPr>
                <a:t>讨论  在接下来的计划中达成共识</a:t>
              </a:r>
              <a:endParaRPr lang="en-US" altLang="zh-CN" sz="14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anim calcmode="lin" valueType="num">
                                      <p:cBhvr>
                                        <p:cTn id="8" dur="750" fill="hold"/>
                                        <p:tgtEl>
                                          <p:spTgt spid="16"/>
                                        </p:tgtEl>
                                        <p:attrNameLst>
                                          <p:attrName>ppt_x</p:attrName>
                                        </p:attrNameLst>
                                      </p:cBhvr>
                                      <p:tavLst>
                                        <p:tav tm="0">
                                          <p:val>
                                            <p:strVal val="#ppt_x"/>
                                          </p:val>
                                        </p:tav>
                                        <p:tav tm="100000">
                                          <p:val>
                                            <p:strVal val="#ppt_x"/>
                                          </p:val>
                                        </p:tav>
                                      </p:tavLst>
                                    </p:anim>
                                    <p:anim calcmode="lin" valueType="num">
                                      <p:cBhvr>
                                        <p:cTn id="9" dur="75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750" fill="hold"/>
                                        <p:tgtEl>
                                          <p:spTgt spid="9"/>
                                        </p:tgtEl>
                                        <p:attrNameLst>
                                          <p:attrName>ppt_x</p:attrName>
                                        </p:attrNameLst>
                                      </p:cBhvr>
                                      <p:tavLst>
                                        <p:tav tm="0">
                                          <p:val>
                                            <p:strVal val="0-#ppt_w/2"/>
                                          </p:val>
                                        </p:tav>
                                        <p:tav tm="100000">
                                          <p:val>
                                            <p:strVal val="#ppt_x"/>
                                          </p:val>
                                        </p:tav>
                                      </p:tavLst>
                                    </p:anim>
                                    <p:anim calcmode="lin" valueType="num">
                                      <p:cBhvr additive="base">
                                        <p:cTn id="14" dur="750" fill="hold"/>
                                        <p:tgtEl>
                                          <p:spTgt spid="9"/>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750" fill="hold"/>
                                        <p:tgtEl>
                                          <p:spTgt spid="10"/>
                                        </p:tgtEl>
                                        <p:attrNameLst>
                                          <p:attrName>ppt_x</p:attrName>
                                        </p:attrNameLst>
                                      </p:cBhvr>
                                      <p:tavLst>
                                        <p:tav tm="0">
                                          <p:val>
                                            <p:strVal val="1+#ppt_w/2"/>
                                          </p:val>
                                        </p:tav>
                                        <p:tav tm="100000">
                                          <p:val>
                                            <p:strVal val="#ppt_x"/>
                                          </p:val>
                                        </p:tav>
                                      </p:tavLst>
                                    </p:anim>
                                    <p:anim calcmode="lin" valueType="num">
                                      <p:cBhvr additive="base">
                                        <p:cTn id="18" dur="75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2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750"/>
                                        <p:tgtEl>
                                          <p:spTgt spid="11"/>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barn(inVertical)">
                                      <p:cBhvr>
                                        <p:cTn id="25" dur="750"/>
                                        <p:tgtEl>
                                          <p:spTgt spid="33"/>
                                        </p:tgtEl>
                                      </p:cBhvr>
                                    </p:animEffect>
                                  </p:childTnLst>
                                </p:cTn>
                              </p:par>
                            </p:childTnLst>
                          </p:cTn>
                        </p:par>
                        <p:par>
                          <p:cTn id="26" fill="hold">
                            <p:stCondLst>
                              <p:cond delay="3000"/>
                            </p:stCondLst>
                            <p:childTnLst>
                              <p:par>
                                <p:cTn id="27" presetID="16" presetClass="entr" presetSubtype="21"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660400" y="4059262"/>
            <a:ext cx="10858494" cy="0"/>
          </a:xfrm>
          <a:prstGeom prst="line">
            <a:avLst/>
          </a:prstGeom>
          <a:ln w="3175" cap="rnd">
            <a:gradFill flip="none" rotWithShape="1">
              <a:gsLst>
                <a:gs pos="0">
                  <a:srgbClr val="EE5295"/>
                </a:gs>
                <a:gs pos="34000">
                  <a:srgbClr val="B800F3"/>
                </a:gs>
                <a:gs pos="61000">
                  <a:srgbClr val="9302F4"/>
                </a:gs>
                <a:gs pos="100000">
                  <a:srgbClr val="3E8AFE"/>
                </a:gs>
              </a:gsLst>
              <a:path path="shape">
                <a:fillToRect l="50000" t="50000" r="50000" b="50000"/>
              </a:path>
              <a:tileRect/>
            </a:gradFill>
            <a:prstDash val="dash"/>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60400" y="5343768"/>
            <a:ext cx="10858494" cy="0"/>
          </a:xfrm>
          <a:prstGeom prst="line">
            <a:avLst/>
          </a:prstGeom>
          <a:ln w="3175" cap="rnd">
            <a:gradFill flip="none" rotWithShape="1">
              <a:gsLst>
                <a:gs pos="0">
                  <a:srgbClr val="EE5295"/>
                </a:gs>
                <a:gs pos="34000">
                  <a:srgbClr val="B800F3"/>
                </a:gs>
                <a:gs pos="61000">
                  <a:srgbClr val="9302F4"/>
                </a:gs>
                <a:gs pos="100000">
                  <a:srgbClr val="3E8AFE"/>
                </a:gs>
              </a:gsLst>
              <a:path path="shape">
                <a:fillToRect l="50000" t="50000" r="50000" b="50000"/>
              </a:path>
              <a:tileRect/>
            </a:gradFill>
            <a:prstDash val="dash"/>
            <a:round/>
          </a:ln>
        </p:spPr>
        <p:style>
          <a:lnRef idx="1">
            <a:schemeClr val="accent1"/>
          </a:lnRef>
          <a:fillRef idx="0">
            <a:schemeClr val="accent1"/>
          </a:fillRef>
          <a:effectRef idx="0">
            <a:schemeClr val="accent1"/>
          </a:effectRef>
          <a:fontRef idx="minor">
            <a:schemeClr val="tx1"/>
          </a:fontRef>
        </p:style>
      </p:cxnSp>
      <p:grpSp>
        <p:nvGrpSpPr>
          <p:cNvPr id="120" name="组合 119"/>
          <p:cNvGrpSpPr/>
          <p:nvPr/>
        </p:nvGrpSpPr>
        <p:grpSpPr>
          <a:xfrm>
            <a:off x="1301667" y="2041362"/>
            <a:ext cx="2299579" cy="668344"/>
            <a:chOff x="757385" y="1487174"/>
            <a:chExt cx="2299579" cy="668344"/>
          </a:xfrm>
        </p:grpSpPr>
        <p:grpSp>
          <p:nvGrpSpPr>
            <p:cNvPr id="60" name="íşḷíḑé"/>
            <p:cNvGrpSpPr/>
            <p:nvPr/>
          </p:nvGrpSpPr>
          <p:grpSpPr>
            <a:xfrm>
              <a:off x="757385" y="1487174"/>
              <a:ext cx="589296" cy="589296"/>
              <a:chOff x="2091022" y="2935611"/>
              <a:chExt cx="841946" cy="841946"/>
            </a:xfrm>
          </p:grpSpPr>
          <p:sp>
            <p:nvSpPr>
              <p:cNvPr id="62" name="ïṧlîďé"/>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189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63" name="î$liḑè"/>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61" name="îṣḻïḓè"/>
            <p:cNvSpPr/>
            <p:nvPr/>
          </p:nvSpPr>
          <p:spPr bwMode="auto">
            <a:xfrm>
              <a:off x="1319585"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6162035" y="2052308"/>
            <a:ext cx="2299579" cy="668344"/>
            <a:chOff x="6398671" y="1487174"/>
            <a:chExt cx="2299579" cy="668344"/>
          </a:xfrm>
        </p:grpSpPr>
        <p:grpSp>
          <p:nvGrpSpPr>
            <p:cNvPr id="56" name="íŝlîḑê"/>
            <p:cNvGrpSpPr/>
            <p:nvPr/>
          </p:nvGrpSpPr>
          <p:grpSpPr>
            <a:xfrm>
              <a:off x="6398671" y="1487174"/>
              <a:ext cx="589296" cy="589296"/>
              <a:chOff x="2091022" y="2935611"/>
              <a:chExt cx="841946" cy="841946"/>
            </a:xfrm>
          </p:grpSpPr>
          <p:sp>
            <p:nvSpPr>
              <p:cNvPr id="58" name="îṧḷiḑê"/>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135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59" name="ïşḷíḍê"/>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57" name="íṧļíďé"/>
            <p:cNvSpPr/>
            <p:nvPr/>
          </p:nvSpPr>
          <p:spPr bwMode="auto">
            <a:xfrm>
              <a:off x="6960871"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3740810" y="2041362"/>
            <a:ext cx="2299579" cy="668344"/>
            <a:chOff x="3578028" y="1487174"/>
            <a:chExt cx="2299579" cy="668344"/>
          </a:xfrm>
        </p:grpSpPr>
        <p:grpSp>
          <p:nvGrpSpPr>
            <p:cNvPr id="40" name="ï$1iḋê"/>
            <p:cNvGrpSpPr/>
            <p:nvPr/>
          </p:nvGrpSpPr>
          <p:grpSpPr>
            <a:xfrm>
              <a:off x="3578028" y="1487174"/>
              <a:ext cx="589296" cy="589296"/>
              <a:chOff x="2091022" y="2935611"/>
              <a:chExt cx="841946" cy="841946"/>
            </a:xfrm>
          </p:grpSpPr>
          <p:sp>
            <p:nvSpPr>
              <p:cNvPr id="42" name="îsḻîḍé"/>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27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43" name="îŝļîdè"/>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41" name="ïš1ïḓê"/>
            <p:cNvSpPr/>
            <p:nvPr/>
          </p:nvSpPr>
          <p:spPr bwMode="auto">
            <a:xfrm>
              <a:off x="4140228"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8576054" y="2047385"/>
            <a:ext cx="2299579" cy="668344"/>
            <a:chOff x="9219315" y="1487174"/>
            <a:chExt cx="2299579" cy="668344"/>
          </a:xfrm>
        </p:grpSpPr>
        <p:grpSp>
          <p:nvGrpSpPr>
            <p:cNvPr id="24" name="íšlíḍé"/>
            <p:cNvGrpSpPr/>
            <p:nvPr/>
          </p:nvGrpSpPr>
          <p:grpSpPr>
            <a:xfrm>
              <a:off x="9219315" y="1487174"/>
              <a:ext cx="589296" cy="589296"/>
              <a:chOff x="2091022" y="2935611"/>
              <a:chExt cx="841946" cy="841946"/>
            </a:xfrm>
          </p:grpSpPr>
          <p:sp>
            <p:nvSpPr>
              <p:cNvPr id="26" name="ïṣ1îdè"/>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81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27" name="ïšľîḍê"/>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25" name="ï$liḋe"/>
            <p:cNvSpPr/>
            <p:nvPr/>
          </p:nvSpPr>
          <p:spPr bwMode="auto">
            <a:xfrm>
              <a:off x="9781515"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cxnSp>
        <p:nvCxnSpPr>
          <p:cNvPr id="23" name="直接连接符 22"/>
          <p:cNvCxnSpPr/>
          <p:nvPr/>
        </p:nvCxnSpPr>
        <p:spPr>
          <a:xfrm>
            <a:off x="660400" y="2835033"/>
            <a:ext cx="10858494" cy="0"/>
          </a:xfrm>
          <a:prstGeom prst="line">
            <a:avLst/>
          </a:prstGeom>
          <a:ln w="3175" cap="rnd">
            <a:gradFill flip="none" rotWithShape="1">
              <a:gsLst>
                <a:gs pos="0">
                  <a:srgbClr val="EE5295"/>
                </a:gs>
                <a:gs pos="34000">
                  <a:srgbClr val="B800F3"/>
                </a:gs>
                <a:gs pos="61000">
                  <a:srgbClr val="9302F4"/>
                </a:gs>
                <a:gs pos="100000">
                  <a:srgbClr val="3E8AFE"/>
                </a:gs>
              </a:gsLst>
              <a:path path="shape">
                <a:fillToRect l="50000" t="50000" r="50000" b="50000"/>
              </a:path>
              <a:tileRect/>
            </a:gradFill>
            <a:prstDash val="dash"/>
            <a:round/>
          </a:ln>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a:xfrm>
            <a:off x="4753572" y="600940"/>
            <a:ext cx="2714645" cy="742966"/>
            <a:chOff x="4753572" y="600940"/>
            <a:chExt cx="2714645" cy="742966"/>
          </a:xfrm>
        </p:grpSpPr>
        <p:pic>
          <p:nvPicPr>
            <p:cNvPr id="118" name="图片 117"/>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119" name="文本框 118"/>
            <p:cNvSpPr txBox="1"/>
            <p:nvPr/>
          </p:nvSpPr>
          <p:spPr>
            <a:xfrm>
              <a:off x="4753572" y="730803"/>
              <a:ext cx="2714645"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编 辑</a:t>
              </a:r>
              <a:r>
                <a:rPr lang="zh-CN" altLang="en-US" sz="2400" dirty="0">
                  <a:solidFill>
                    <a:srgbClr val="2A0A4E"/>
                  </a:solidFill>
                  <a:latin typeface="方正姚体" panose="02010601030101010101" pitchFamily="2" charset="-122"/>
                  <a:ea typeface="方正姚体" panose="02010601030101010101" pitchFamily="2" charset="-122"/>
                </a:rPr>
                <a:t> </a:t>
              </a:r>
              <a:r>
                <a:rPr lang="zh-CN" altLang="en-US" sz="2400" dirty="0" smtClean="0">
                  <a:solidFill>
                    <a:srgbClr val="2A0A4E"/>
                  </a:solidFill>
                  <a:latin typeface="方正姚体" panose="02010601030101010101" pitchFamily="2" charset="-122"/>
                  <a:ea typeface="方正姚体" panose="02010601030101010101" pitchFamily="2" charset="-122"/>
                </a:rPr>
                <a:t>标 题</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grpSp>
        <p:nvGrpSpPr>
          <p:cNvPr id="124" name="组合 123"/>
          <p:cNvGrpSpPr/>
          <p:nvPr/>
        </p:nvGrpSpPr>
        <p:grpSpPr>
          <a:xfrm>
            <a:off x="1301667" y="3261536"/>
            <a:ext cx="2299579" cy="668344"/>
            <a:chOff x="757385" y="1487174"/>
            <a:chExt cx="2299579" cy="668344"/>
          </a:xfrm>
        </p:grpSpPr>
        <p:grpSp>
          <p:nvGrpSpPr>
            <p:cNvPr id="125" name="íşḷíḑé"/>
            <p:cNvGrpSpPr/>
            <p:nvPr/>
          </p:nvGrpSpPr>
          <p:grpSpPr>
            <a:xfrm>
              <a:off x="757385" y="1487174"/>
              <a:ext cx="589296" cy="589296"/>
              <a:chOff x="2091022" y="2935611"/>
              <a:chExt cx="841946" cy="841946"/>
            </a:xfrm>
          </p:grpSpPr>
          <p:sp>
            <p:nvSpPr>
              <p:cNvPr id="127" name="ïṧlîďé"/>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189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128" name="î$liḑè"/>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126" name="îṣḻïḓè"/>
            <p:cNvSpPr/>
            <p:nvPr/>
          </p:nvSpPr>
          <p:spPr bwMode="auto">
            <a:xfrm>
              <a:off x="1319585"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29" name="组合 128"/>
          <p:cNvGrpSpPr/>
          <p:nvPr/>
        </p:nvGrpSpPr>
        <p:grpSpPr>
          <a:xfrm>
            <a:off x="6162035" y="3272482"/>
            <a:ext cx="2299579" cy="668344"/>
            <a:chOff x="6398671" y="1487174"/>
            <a:chExt cx="2299579" cy="668344"/>
          </a:xfrm>
        </p:grpSpPr>
        <p:grpSp>
          <p:nvGrpSpPr>
            <p:cNvPr id="130" name="íŝlîḑê"/>
            <p:cNvGrpSpPr/>
            <p:nvPr/>
          </p:nvGrpSpPr>
          <p:grpSpPr>
            <a:xfrm>
              <a:off x="6398671" y="1487174"/>
              <a:ext cx="589296" cy="589296"/>
              <a:chOff x="2091022" y="2935611"/>
              <a:chExt cx="841946" cy="841946"/>
            </a:xfrm>
          </p:grpSpPr>
          <p:sp>
            <p:nvSpPr>
              <p:cNvPr id="132" name="îṧḷiḑê"/>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135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133" name="ïşḷíḍê"/>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131" name="íṧļíďé"/>
            <p:cNvSpPr/>
            <p:nvPr/>
          </p:nvSpPr>
          <p:spPr bwMode="auto">
            <a:xfrm>
              <a:off x="6960871"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34" name="组合 133"/>
          <p:cNvGrpSpPr/>
          <p:nvPr/>
        </p:nvGrpSpPr>
        <p:grpSpPr>
          <a:xfrm>
            <a:off x="3740810" y="3261536"/>
            <a:ext cx="2299579" cy="668344"/>
            <a:chOff x="3578028" y="1487174"/>
            <a:chExt cx="2299579" cy="668344"/>
          </a:xfrm>
        </p:grpSpPr>
        <p:grpSp>
          <p:nvGrpSpPr>
            <p:cNvPr id="135" name="ï$1iḋê"/>
            <p:cNvGrpSpPr/>
            <p:nvPr/>
          </p:nvGrpSpPr>
          <p:grpSpPr>
            <a:xfrm>
              <a:off x="3578028" y="1487174"/>
              <a:ext cx="589296" cy="589296"/>
              <a:chOff x="2091022" y="2935611"/>
              <a:chExt cx="841946" cy="841946"/>
            </a:xfrm>
          </p:grpSpPr>
          <p:sp>
            <p:nvSpPr>
              <p:cNvPr id="137" name="îsḻîḍé"/>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27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138" name="îŝļîdè"/>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136" name="ïš1ïḓê"/>
            <p:cNvSpPr/>
            <p:nvPr/>
          </p:nvSpPr>
          <p:spPr bwMode="auto">
            <a:xfrm>
              <a:off x="4140228"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39" name="组合 138"/>
          <p:cNvGrpSpPr/>
          <p:nvPr/>
        </p:nvGrpSpPr>
        <p:grpSpPr>
          <a:xfrm>
            <a:off x="8576054" y="3267559"/>
            <a:ext cx="2299579" cy="668344"/>
            <a:chOff x="9219315" y="1487174"/>
            <a:chExt cx="2299579" cy="668344"/>
          </a:xfrm>
        </p:grpSpPr>
        <p:grpSp>
          <p:nvGrpSpPr>
            <p:cNvPr id="140" name="íšlíḍé"/>
            <p:cNvGrpSpPr/>
            <p:nvPr/>
          </p:nvGrpSpPr>
          <p:grpSpPr>
            <a:xfrm>
              <a:off x="9219315" y="1487174"/>
              <a:ext cx="589296" cy="589296"/>
              <a:chOff x="2091022" y="2935611"/>
              <a:chExt cx="841946" cy="841946"/>
            </a:xfrm>
          </p:grpSpPr>
          <p:sp>
            <p:nvSpPr>
              <p:cNvPr id="142" name="ïṣ1îdè"/>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81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143" name="ïšľîḍê"/>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141" name="ï$liḋe"/>
            <p:cNvSpPr/>
            <p:nvPr/>
          </p:nvSpPr>
          <p:spPr bwMode="auto">
            <a:xfrm>
              <a:off x="9781515"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1329377" y="4559727"/>
            <a:ext cx="2299579" cy="668344"/>
            <a:chOff x="757385" y="1487174"/>
            <a:chExt cx="2299579" cy="668344"/>
          </a:xfrm>
        </p:grpSpPr>
        <p:grpSp>
          <p:nvGrpSpPr>
            <p:cNvPr id="145" name="íşḷíḑé"/>
            <p:cNvGrpSpPr/>
            <p:nvPr/>
          </p:nvGrpSpPr>
          <p:grpSpPr>
            <a:xfrm>
              <a:off x="757385" y="1487174"/>
              <a:ext cx="589296" cy="589296"/>
              <a:chOff x="2091022" y="2935611"/>
              <a:chExt cx="841946" cy="841946"/>
            </a:xfrm>
          </p:grpSpPr>
          <p:sp>
            <p:nvSpPr>
              <p:cNvPr id="147" name="ïṧlîďé"/>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189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148" name="î$liḑè"/>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146" name="îṣḻïḓè"/>
            <p:cNvSpPr/>
            <p:nvPr/>
          </p:nvSpPr>
          <p:spPr bwMode="auto">
            <a:xfrm>
              <a:off x="1319585"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49" name="组合 148"/>
          <p:cNvGrpSpPr/>
          <p:nvPr/>
        </p:nvGrpSpPr>
        <p:grpSpPr>
          <a:xfrm>
            <a:off x="6189745" y="4556818"/>
            <a:ext cx="2299579" cy="668344"/>
            <a:chOff x="6398671" y="1487174"/>
            <a:chExt cx="2299579" cy="668344"/>
          </a:xfrm>
        </p:grpSpPr>
        <p:grpSp>
          <p:nvGrpSpPr>
            <p:cNvPr id="150" name="íŝlîḑê"/>
            <p:cNvGrpSpPr/>
            <p:nvPr/>
          </p:nvGrpSpPr>
          <p:grpSpPr>
            <a:xfrm>
              <a:off x="6398671" y="1487174"/>
              <a:ext cx="589296" cy="589296"/>
              <a:chOff x="2091022" y="2935611"/>
              <a:chExt cx="841946" cy="841946"/>
            </a:xfrm>
          </p:grpSpPr>
          <p:sp>
            <p:nvSpPr>
              <p:cNvPr id="152" name="îṧḷiḑê"/>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135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153" name="ïşḷíḍê"/>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151" name="íṧļíďé"/>
            <p:cNvSpPr/>
            <p:nvPr/>
          </p:nvSpPr>
          <p:spPr bwMode="auto">
            <a:xfrm>
              <a:off x="6960871"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3768520" y="4559727"/>
            <a:ext cx="2299579" cy="668344"/>
            <a:chOff x="3578028" y="1487174"/>
            <a:chExt cx="2299579" cy="668344"/>
          </a:xfrm>
        </p:grpSpPr>
        <p:grpSp>
          <p:nvGrpSpPr>
            <p:cNvPr id="155" name="ï$1iḋê"/>
            <p:cNvGrpSpPr/>
            <p:nvPr/>
          </p:nvGrpSpPr>
          <p:grpSpPr>
            <a:xfrm>
              <a:off x="3578028" y="1487174"/>
              <a:ext cx="589296" cy="589296"/>
              <a:chOff x="2091022" y="2935611"/>
              <a:chExt cx="841946" cy="841946"/>
            </a:xfrm>
          </p:grpSpPr>
          <p:sp>
            <p:nvSpPr>
              <p:cNvPr id="157" name="îsḻîḍé"/>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27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158" name="îŝļîdè"/>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156" name="ïš1ïḓê"/>
            <p:cNvSpPr/>
            <p:nvPr/>
          </p:nvSpPr>
          <p:spPr bwMode="auto">
            <a:xfrm>
              <a:off x="4140228"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a:off x="8603764" y="4551895"/>
            <a:ext cx="2299579" cy="668344"/>
            <a:chOff x="9219315" y="1487174"/>
            <a:chExt cx="2299579" cy="668344"/>
          </a:xfrm>
        </p:grpSpPr>
        <p:grpSp>
          <p:nvGrpSpPr>
            <p:cNvPr id="160" name="íšlíḍé"/>
            <p:cNvGrpSpPr/>
            <p:nvPr/>
          </p:nvGrpSpPr>
          <p:grpSpPr>
            <a:xfrm>
              <a:off x="9219315" y="1487174"/>
              <a:ext cx="589296" cy="589296"/>
              <a:chOff x="2091022" y="2935611"/>
              <a:chExt cx="841946" cy="841946"/>
            </a:xfrm>
          </p:grpSpPr>
          <p:sp>
            <p:nvSpPr>
              <p:cNvPr id="162" name="ïṣ1îdè"/>
              <p:cNvSpPr/>
              <p:nvPr/>
            </p:nvSpPr>
            <p:spPr>
              <a:xfrm>
                <a:off x="2091022" y="2935611"/>
                <a:ext cx="841946" cy="841946"/>
              </a:xfrm>
              <a:prstGeom prst="ellipse">
                <a:avLst/>
              </a:prstGeom>
              <a:gradFill flip="none" rotWithShape="1">
                <a:gsLst>
                  <a:gs pos="0">
                    <a:srgbClr val="EE5295"/>
                  </a:gs>
                  <a:gs pos="29000">
                    <a:srgbClr val="B800F3"/>
                  </a:gs>
                  <a:gs pos="63000">
                    <a:srgbClr val="9302F4"/>
                  </a:gs>
                  <a:gs pos="100000">
                    <a:srgbClr val="3E8AFE"/>
                  </a:gs>
                </a:gsLst>
                <a:lin ang="8100000" scaled="1"/>
                <a:tileRect/>
              </a:gra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sp>
            <p:nvSpPr>
              <p:cNvPr id="163" name="ïšľîḍê"/>
              <p:cNvSpPr/>
              <p:nvPr/>
            </p:nvSpPr>
            <p:spPr>
              <a:xfrm>
                <a:off x="2293239" y="3171496"/>
                <a:ext cx="437512" cy="370175"/>
              </a:xfrm>
              <a:custGeom>
                <a:avLst/>
                <a:gdLst>
                  <a:gd name="connsiteX0" fmla="*/ 82314 w 609332"/>
                  <a:gd name="connsiteY0" fmla="*/ 471503 h 515551"/>
                  <a:gd name="connsiteX1" fmla="*/ 66477 w 609332"/>
                  <a:gd name="connsiteY1" fmla="*/ 487317 h 515551"/>
                  <a:gd name="connsiteX2" fmla="*/ 82314 w 609332"/>
                  <a:gd name="connsiteY2" fmla="*/ 503131 h 515551"/>
                  <a:gd name="connsiteX3" fmla="*/ 98152 w 609332"/>
                  <a:gd name="connsiteY3" fmla="*/ 487317 h 515551"/>
                  <a:gd name="connsiteX4" fmla="*/ 82314 w 609332"/>
                  <a:gd name="connsiteY4" fmla="*/ 471503 h 515551"/>
                  <a:gd name="connsiteX5" fmla="*/ 519477 w 609332"/>
                  <a:gd name="connsiteY5" fmla="*/ 331502 h 515551"/>
                  <a:gd name="connsiteX6" fmla="*/ 500606 w 609332"/>
                  <a:gd name="connsiteY6" fmla="*/ 350244 h 515551"/>
                  <a:gd name="connsiteX7" fmla="*/ 519477 w 609332"/>
                  <a:gd name="connsiteY7" fmla="*/ 369084 h 515551"/>
                  <a:gd name="connsiteX8" fmla="*/ 538250 w 609332"/>
                  <a:gd name="connsiteY8" fmla="*/ 350244 h 515551"/>
                  <a:gd name="connsiteX9" fmla="*/ 519477 w 609332"/>
                  <a:gd name="connsiteY9" fmla="*/ 331502 h 515551"/>
                  <a:gd name="connsiteX10" fmla="*/ 33434 w 609332"/>
                  <a:gd name="connsiteY10" fmla="*/ 294911 h 515551"/>
                  <a:gd name="connsiteX11" fmla="*/ 33434 w 609332"/>
                  <a:gd name="connsiteY11" fmla="*/ 439093 h 515551"/>
                  <a:gd name="connsiteX12" fmla="*/ 131293 w 609332"/>
                  <a:gd name="connsiteY12" fmla="*/ 439093 h 515551"/>
                  <a:gd name="connsiteX13" fmla="*/ 131293 w 609332"/>
                  <a:gd name="connsiteY13" fmla="*/ 294911 h 515551"/>
                  <a:gd name="connsiteX14" fmla="*/ 20530 w 609332"/>
                  <a:gd name="connsiteY14" fmla="*/ 254106 h 515551"/>
                  <a:gd name="connsiteX15" fmla="*/ 144099 w 609332"/>
                  <a:gd name="connsiteY15" fmla="*/ 254106 h 515551"/>
                  <a:gd name="connsiteX16" fmla="*/ 164629 w 609332"/>
                  <a:gd name="connsiteY16" fmla="*/ 274606 h 515551"/>
                  <a:gd name="connsiteX17" fmla="*/ 164629 w 609332"/>
                  <a:gd name="connsiteY17" fmla="*/ 494248 h 515551"/>
                  <a:gd name="connsiteX18" fmla="*/ 144099 w 609332"/>
                  <a:gd name="connsiteY18" fmla="*/ 514845 h 515551"/>
                  <a:gd name="connsiteX19" fmla="*/ 20530 w 609332"/>
                  <a:gd name="connsiteY19" fmla="*/ 514845 h 515551"/>
                  <a:gd name="connsiteX20" fmla="*/ 0 w 609332"/>
                  <a:gd name="connsiteY20" fmla="*/ 494248 h 515551"/>
                  <a:gd name="connsiteX21" fmla="*/ 0 w 609332"/>
                  <a:gd name="connsiteY21" fmla="*/ 274606 h 515551"/>
                  <a:gd name="connsiteX22" fmla="*/ 20530 w 609332"/>
                  <a:gd name="connsiteY22" fmla="*/ 254106 h 515551"/>
                  <a:gd name="connsiteX23" fmla="*/ 97946 w 609332"/>
                  <a:gd name="connsiteY23" fmla="*/ 147552 h 515551"/>
                  <a:gd name="connsiteX24" fmla="*/ 314156 w 609332"/>
                  <a:gd name="connsiteY24" fmla="*/ 147552 h 515551"/>
                  <a:gd name="connsiteX25" fmla="*/ 347111 w 609332"/>
                  <a:gd name="connsiteY25" fmla="*/ 180456 h 515551"/>
                  <a:gd name="connsiteX26" fmla="*/ 347111 w 609332"/>
                  <a:gd name="connsiteY26" fmla="*/ 482647 h 515551"/>
                  <a:gd name="connsiteX27" fmla="*/ 314156 w 609332"/>
                  <a:gd name="connsiteY27" fmla="*/ 515551 h 515551"/>
                  <a:gd name="connsiteX28" fmla="*/ 192018 w 609332"/>
                  <a:gd name="connsiteY28" fmla="*/ 515551 h 515551"/>
                  <a:gd name="connsiteX29" fmla="*/ 195441 w 609332"/>
                  <a:gd name="connsiteY29" fmla="*/ 497488 h 515551"/>
                  <a:gd name="connsiteX30" fmla="*/ 195441 w 609332"/>
                  <a:gd name="connsiteY30" fmla="*/ 492118 h 515551"/>
                  <a:gd name="connsiteX31" fmla="*/ 206002 w 609332"/>
                  <a:gd name="connsiteY31" fmla="*/ 495828 h 515551"/>
                  <a:gd name="connsiteX32" fmla="*/ 224875 w 609332"/>
                  <a:gd name="connsiteY32" fmla="*/ 476984 h 515551"/>
                  <a:gd name="connsiteX33" fmla="*/ 206002 w 609332"/>
                  <a:gd name="connsiteY33" fmla="*/ 458238 h 515551"/>
                  <a:gd name="connsiteX34" fmla="*/ 195441 w 609332"/>
                  <a:gd name="connsiteY34" fmla="*/ 461948 h 515551"/>
                  <a:gd name="connsiteX35" fmla="*/ 195441 w 609332"/>
                  <a:gd name="connsiteY35" fmla="*/ 425333 h 515551"/>
                  <a:gd name="connsiteX36" fmla="*/ 301835 w 609332"/>
                  <a:gd name="connsiteY36" fmla="*/ 425333 h 515551"/>
                  <a:gd name="connsiteX37" fmla="*/ 301835 w 609332"/>
                  <a:gd name="connsiteY37" fmla="*/ 199202 h 515551"/>
                  <a:gd name="connsiteX38" fmla="*/ 110169 w 609332"/>
                  <a:gd name="connsiteY38" fmla="*/ 199202 h 515551"/>
                  <a:gd name="connsiteX39" fmla="*/ 110169 w 609332"/>
                  <a:gd name="connsiteY39" fmla="*/ 226541 h 515551"/>
                  <a:gd name="connsiteX40" fmla="*/ 64991 w 609332"/>
                  <a:gd name="connsiteY40" fmla="*/ 226541 h 515551"/>
                  <a:gd name="connsiteX41" fmla="*/ 64991 w 609332"/>
                  <a:gd name="connsiteY41" fmla="*/ 180456 h 515551"/>
                  <a:gd name="connsiteX42" fmla="*/ 97946 w 609332"/>
                  <a:gd name="connsiteY42" fmla="*/ 147552 h 515551"/>
                  <a:gd name="connsiteX43" fmla="*/ 183816 w 609332"/>
                  <a:gd name="connsiteY43" fmla="*/ 0 h 515551"/>
                  <a:gd name="connsiteX44" fmla="*/ 549103 w 609332"/>
                  <a:gd name="connsiteY44" fmla="*/ 0 h 515551"/>
                  <a:gd name="connsiteX45" fmla="*/ 609332 w 609332"/>
                  <a:gd name="connsiteY45" fmla="*/ 60228 h 515551"/>
                  <a:gd name="connsiteX46" fmla="*/ 609332 w 609332"/>
                  <a:gd name="connsiteY46" fmla="*/ 338237 h 515551"/>
                  <a:gd name="connsiteX47" fmla="*/ 549103 w 609332"/>
                  <a:gd name="connsiteY47" fmla="*/ 398466 h 515551"/>
                  <a:gd name="connsiteX48" fmla="*/ 421702 w 609332"/>
                  <a:gd name="connsiteY48" fmla="*/ 398466 h 515551"/>
                  <a:gd name="connsiteX49" fmla="*/ 421702 w 609332"/>
                  <a:gd name="connsiteY49" fmla="*/ 439074 h 515551"/>
                  <a:gd name="connsiteX50" fmla="*/ 477727 w 609332"/>
                  <a:gd name="connsiteY50" fmla="*/ 439074 h 515551"/>
                  <a:gd name="connsiteX51" fmla="*/ 500606 w 609332"/>
                  <a:gd name="connsiteY51" fmla="*/ 461916 h 515551"/>
                  <a:gd name="connsiteX52" fmla="*/ 500606 w 609332"/>
                  <a:gd name="connsiteY52" fmla="*/ 491201 h 515551"/>
                  <a:gd name="connsiteX53" fmla="*/ 477727 w 609332"/>
                  <a:gd name="connsiteY53" fmla="*/ 514140 h 515551"/>
                  <a:gd name="connsiteX54" fmla="*/ 369099 w 609332"/>
                  <a:gd name="connsiteY54" fmla="*/ 514140 h 515551"/>
                  <a:gd name="connsiteX55" fmla="*/ 377606 w 609332"/>
                  <a:gd name="connsiteY55" fmla="*/ 485148 h 515551"/>
                  <a:gd name="connsiteX56" fmla="*/ 377801 w 609332"/>
                  <a:gd name="connsiteY56" fmla="*/ 384409 h 515551"/>
                  <a:gd name="connsiteX57" fmla="*/ 377801 w 609332"/>
                  <a:gd name="connsiteY57" fmla="*/ 309343 h 515551"/>
                  <a:gd name="connsiteX58" fmla="*/ 534143 w 609332"/>
                  <a:gd name="connsiteY58" fmla="*/ 309343 h 515551"/>
                  <a:gd name="connsiteX59" fmla="*/ 557022 w 609332"/>
                  <a:gd name="connsiteY59" fmla="*/ 286404 h 515551"/>
                  <a:gd name="connsiteX60" fmla="*/ 557022 w 609332"/>
                  <a:gd name="connsiteY60" fmla="*/ 71064 h 515551"/>
                  <a:gd name="connsiteX61" fmla="*/ 534143 w 609332"/>
                  <a:gd name="connsiteY61" fmla="*/ 48222 h 515551"/>
                  <a:gd name="connsiteX62" fmla="*/ 198776 w 609332"/>
                  <a:gd name="connsiteY62" fmla="*/ 48222 h 515551"/>
                  <a:gd name="connsiteX63" fmla="*/ 175799 w 609332"/>
                  <a:gd name="connsiteY63" fmla="*/ 71064 h 515551"/>
                  <a:gd name="connsiteX64" fmla="*/ 175799 w 609332"/>
                  <a:gd name="connsiteY64" fmla="*/ 116845 h 515551"/>
                  <a:gd name="connsiteX65" fmla="*/ 123489 w 609332"/>
                  <a:gd name="connsiteY65" fmla="*/ 116845 h 515551"/>
                  <a:gd name="connsiteX66" fmla="*/ 123489 w 609332"/>
                  <a:gd name="connsiteY66" fmla="*/ 60228 h 515551"/>
                  <a:gd name="connsiteX67" fmla="*/ 183816 w 609332"/>
                  <a:gd name="connsiteY67" fmla="*/ 0 h 51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9332" h="515551">
                    <a:moveTo>
                      <a:pt x="82314" y="471503"/>
                    </a:moveTo>
                    <a:cubicBezTo>
                      <a:pt x="73614" y="471503"/>
                      <a:pt x="66477" y="478629"/>
                      <a:pt x="66477" y="487317"/>
                    </a:cubicBezTo>
                    <a:cubicBezTo>
                      <a:pt x="66477" y="496005"/>
                      <a:pt x="73614" y="503131"/>
                      <a:pt x="82314" y="503131"/>
                    </a:cubicBezTo>
                    <a:cubicBezTo>
                      <a:pt x="91015" y="503131"/>
                      <a:pt x="98152" y="496005"/>
                      <a:pt x="98152" y="487317"/>
                    </a:cubicBezTo>
                    <a:cubicBezTo>
                      <a:pt x="98152" y="478629"/>
                      <a:pt x="91015" y="471503"/>
                      <a:pt x="82314" y="471503"/>
                    </a:cubicBezTo>
                    <a:close/>
                    <a:moveTo>
                      <a:pt x="519477" y="331502"/>
                    </a:moveTo>
                    <a:cubicBezTo>
                      <a:pt x="509015" y="331502"/>
                      <a:pt x="500606" y="339897"/>
                      <a:pt x="500606" y="350244"/>
                    </a:cubicBezTo>
                    <a:cubicBezTo>
                      <a:pt x="500606" y="360689"/>
                      <a:pt x="509015" y="369084"/>
                      <a:pt x="519477" y="369084"/>
                    </a:cubicBezTo>
                    <a:cubicBezTo>
                      <a:pt x="529841" y="369084"/>
                      <a:pt x="538250" y="360689"/>
                      <a:pt x="538250" y="350244"/>
                    </a:cubicBezTo>
                    <a:cubicBezTo>
                      <a:pt x="538250" y="339897"/>
                      <a:pt x="529841" y="331502"/>
                      <a:pt x="519477" y="331502"/>
                    </a:cubicBezTo>
                    <a:close/>
                    <a:moveTo>
                      <a:pt x="33434" y="294911"/>
                    </a:moveTo>
                    <a:lnTo>
                      <a:pt x="33434" y="439093"/>
                    </a:lnTo>
                    <a:lnTo>
                      <a:pt x="131293" y="439093"/>
                    </a:lnTo>
                    <a:lnTo>
                      <a:pt x="131293" y="294911"/>
                    </a:lnTo>
                    <a:close/>
                    <a:moveTo>
                      <a:pt x="20530" y="254106"/>
                    </a:moveTo>
                    <a:lnTo>
                      <a:pt x="144099" y="254106"/>
                    </a:lnTo>
                    <a:cubicBezTo>
                      <a:pt x="155440" y="254106"/>
                      <a:pt x="164629" y="263282"/>
                      <a:pt x="164629" y="274606"/>
                    </a:cubicBezTo>
                    <a:lnTo>
                      <a:pt x="164629" y="494248"/>
                    </a:lnTo>
                    <a:cubicBezTo>
                      <a:pt x="164629" y="505669"/>
                      <a:pt x="155440" y="514845"/>
                      <a:pt x="144099" y="514845"/>
                    </a:cubicBezTo>
                    <a:lnTo>
                      <a:pt x="20530" y="514845"/>
                    </a:lnTo>
                    <a:cubicBezTo>
                      <a:pt x="9190" y="514845"/>
                      <a:pt x="0" y="505669"/>
                      <a:pt x="0" y="494248"/>
                    </a:cubicBezTo>
                    <a:lnTo>
                      <a:pt x="0" y="274606"/>
                    </a:lnTo>
                    <a:cubicBezTo>
                      <a:pt x="0" y="263282"/>
                      <a:pt x="9190" y="254106"/>
                      <a:pt x="20530" y="254106"/>
                    </a:cubicBezTo>
                    <a:close/>
                    <a:moveTo>
                      <a:pt x="97946" y="147552"/>
                    </a:moveTo>
                    <a:lnTo>
                      <a:pt x="314156" y="147552"/>
                    </a:lnTo>
                    <a:cubicBezTo>
                      <a:pt x="332345" y="147552"/>
                      <a:pt x="347111" y="162295"/>
                      <a:pt x="347111" y="180456"/>
                    </a:cubicBezTo>
                    <a:lnTo>
                      <a:pt x="347111" y="482647"/>
                    </a:lnTo>
                    <a:cubicBezTo>
                      <a:pt x="347111" y="500808"/>
                      <a:pt x="332345" y="515551"/>
                      <a:pt x="314156" y="515551"/>
                    </a:cubicBezTo>
                    <a:lnTo>
                      <a:pt x="192018" y="515551"/>
                    </a:lnTo>
                    <a:cubicBezTo>
                      <a:pt x="194072" y="509888"/>
                      <a:pt x="195441" y="503835"/>
                      <a:pt x="195441" y="497488"/>
                    </a:cubicBezTo>
                    <a:lnTo>
                      <a:pt x="195441" y="492118"/>
                    </a:lnTo>
                    <a:cubicBezTo>
                      <a:pt x="198472" y="494266"/>
                      <a:pt x="201993" y="495828"/>
                      <a:pt x="206002" y="495828"/>
                    </a:cubicBezTo>
                    <a:cubicBezTo>
                      <a:pt x="216368" y="495828"/>
                      <a:pt x="224875" y="487334"/>
                      <a:pt x="224875" y="476984"/>
                    </a:cubicBezTo>
                    <a:cubicBezTo>
                      <a:pt x="224875" y="466634"/>
                      <a:pt x="216368" y="458238"/>
                      <a:pt x="206002" y="458238"/>
                    </a:cubicBezTo>
                    <a:cubicBezTo>
                      <a:pt x="201993" y="458238"/>
                      <a:pt x="198472" y="459800"/>
                      <a:pt x="195441" y="461948"/>
                    </a:cubicBezTo>
                    <a:lnTo>
                      <a:pt x="195441" y="425333"/>
                    </a:lnTo>
                    <a:lnTo>
                      <a:pt x="301835" y="425333"/>
                    </a:lnTo>
                    <a:lnTo>
                      <a:pt x="301835" y="199202"/>
                    </a:lnTo>
                    <a:lnTo>
                      <a:pt x="110169" y="199202"/>
                    </a:lnTo>
                    <a:lnTo>
                      <a:pt x="110169" y="226541"/>
                    </a:lnTo>
                    <a:lnTo>
                      <a:pt x="64991" y="226541"/>
                    </a:lnTo>
                    <a:lnTo>
                      <a:pt x="64991" y="180456"/>
                    </a:lnTo>
                    <a:cubicBezTo>
                      <a:pt x="64991" y="162295"/>
                      <a:pt x="79757" y="147552"/>
                      <a:pt x="97946" y="147552"/>
                    </a:cubicBezTo>
                    <a:close/>
                    <a:moveTo>
                      <a:pt x="183816" y="0"/>
                    </a:moveTo>
                    <a:lnTo>
                      <a:pt x="549103" y="0"/>
                    </a:lnTo>
                    <a:cubicBezTo>
                      <a:pt x="582346" y="0"/>
                      <a:pt x="609332" y="26942"/>
                      <a:pt x="609332" y="60228"/>
                    </a:cubicBezTo>
                    <a:lnTo>
                      <a:pt x="609332" y="338237"/>
                    </a:lnTo>
                    <a:cubicBezTo>
                      <a:pt x="609332" y="371427"/>
                      <a:pt x="582346" y="398466"/>
                      <a:pt x="549103" y="398466"/>
                    </a:cubicBezTo>
                    <a:lnTo>
                      <a:pt x="421702" y="398466"/>
                    </a:lnTo>
                    <a:lnTo>
                      <a:pt x="421702" y="439074"/>
                    </a:lnTo>
                    <a:lnTo>
                      <a:pt x="477727" y="439074"/>
                    </a:lnTo>
                    <a:cubicBezTo>
                      <a:pt x="490340" y="439074"/>
                      <a:pt x="500606" y="449324"/>
                      <a:pt x="500606" y="461916"/>
                    </a:cubicBezTo>
                    <a:lnTo>
                      <a:pt x="500606" y="491201"/>
                    </a:lnTo>
                    <a:cubicBezTo>
                      <a:pt x="500606" y="503891"/>
                      <a:pt x="490340" y="514140"/>
                      <a:pt x="477727" y="514140"/>
                    </a:cubicBezTo>
                    <a:lnTo>
                      <a:pt x="369099" y="514140"/>
                    </a:lnTo>
                    <a:cubicBezTo>
                      <a:pt x="374086" y="505452"/>
                      <a:pt x="377117" y="495691"/>
                      <a:pt x="377606" y="485148"/>
                    </a:cubicBezTo>
                    <a:cubicBezTo>
                      <a:pt x="377606" y="484270"/>
                      <a:pt x="377801" y="384409"/>
                      <a:pt x="377801" y="384409"/>
                    </a:cubicBezTo>
                    <a:lnTo>
                      <a:pt x="377801" y="309343"/>
                    </a:lnTo>
                    <a:lnTo>
                      <a:pt x="534143" y="309343"/>
                    </a:lnTo>
                    <a:cubicBezTo>
                      <a:pt x="546756" y="309343"/>
                      <a:pt x="557022" y="299094"/>
                      <a:pt x="557022" y="286404"/>
                    </a:cubicBezTo>
                    <a:lnTo>
                      <a:pt x="557022" y="71064"/>
                    </a:lnTo>
                    <a:cubicBezTo>
                      <a:pt x="557022" y="58471"/>
                      <a:pt x="546756" y="48222"/>
                      <a:pt x="534143" y="48222"/>
                    </a:cubicBezTo>
                    <a:lnTo>
                      <a:pt x="198776" y="48222"/>
                    </a:lnTo>
                    <a:cubicBezTo>
                      <a:pt x="186065" y="48222"/>
                      <a:pt x="175799" y="58471"/>
                      <a:pt x="175799" y="71064"/>
                    </a:cubicBezTo>
                    <a:lnTo>
                      <a:pt x="175799" y="116845"/>
                    </a:lnTo>
                    <a:lnTo>
                      <a:pt x="123489" y="116845"/>
                    </a:lnTo>
                    <a:lnTo>
                      <a:pt x="123489" y="60228"/>
                    </a:lnTo>
                    <a:cubicBezTo>
                      <a:pt x="123489" y="26942"/>
                      <a:pt x="150475" y="0"/>
                      <a:pt x="183816"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dirty="0">
                  <a:solidFill>
                    <a:schemeClr val="bg1"/>
                  </a:solidFill>
                </a:endParaRPr>
              </a:p>
            </p:txBody>
          </p:sp>
        </p:grpSp>
        <p:sp>
          <p:nvSpPr>
            <p:cNvPr id="161" name="ï$liḋe"/>
            <p:cNvSpPr/>
            <p:nvPr/>
          </p:nvSpPr>
          <p:spPr bwMode="auto">
            <a:xfrm>
              <a:off x="9781515" y="1510830"/>
              <a:ext cx="1737379" cy="6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Supporting text here.</a:t>
              </a:r>
              <a:endParaRPr lang="en-US" altLang="zh-CN" sz="1100" dirty="0">
                <a:latin typeface="微软雅黑" panose="020B0503020204020204" pitchFamily="34" charset="-122"/>
                <a:ea typeface="微软雅黑" panose="020B0503020204020204" pitchFamily="34" charset="-122"/>
              </a:endParaRPr>
            </a:p>
            <a:p>
              <a:pPr>
                <a:lnSpc>
                  <a:spcPct val="150000"/>
                </a:lnSpc>
                <a:spcBef>
                  <a:spcPct val="0"/>
                </a:spcBef>
              </a:pPr>
              <a:r>
                <a:rPr lang="en-US" altLang="zh-CN" sz="1100" dirty="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750"/>
                                        <p:tgtEl>
                                          <p:spTgt spid="117"/>
                                        </p:tgtEl>
                                      </p:cBhvr>
                                    </p:animEffect>
                                    <p:anim calcmode="lin" valueType="num">
                                      <p:cBhvr>
                                        <p:cTn id="8" dur="750" fill="hold"/>
                                        <p:tgtEl>
                                          <p:spTgt spid="117"/>
                                        </p:tgtEl>
                                        <p:attrNameLst>
                                          <p:attrName>ppt_x</p:attrName>
                                        </p:attrNameLst>
                                      </p:cBhvr>
                                      <p:tavLst>
                                        <p:tav tm="0">
                                          <p:val>
                                            <p:strVal val="#ppt_x"/>
                                          </p:val>
                                        </p:tav>
                                        <p:tav tm="100000">
                                          <p:val>
                                            <p:strVal val="#ppt_x"/>
                                          </p:val>
                                        </p:tav>
                                      </p:tavLst>
                                    </p:anim>
                                    <p:anim calcmode="lin" valueType="num">
                                      <p:cBhvr>
                                        <p:cTn id="9" dur="750" fill="hold"/>
                                        <p:tgtEl>
                                          <p:spTgt spid="1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20"/>
                                        </p:tgtEl>
                                        <p:attrNameLst>
                                          <p:attrName>style.visibility</p:attrName>
                                        </p:attrNameLst>
                                      </p:cBhvr>
                                      <p:to>
                                        <p:strVal val="visible"/>
                                      </p:to>
                                    </p:set>
                                    <p:anim calcmode="lin" valueType="num">
                                      <p:cBhvr>
                                        <p:cTn id="13" dur="500" fill="hold"/>
                                        <p:tgtEl>
                                          <p:spTgt spid="120"/>
                                        </p:tgtEl>
                                        <p:attrNameLst>
                                          <p:attrName>ppt_w</p:attrName>
                                        </p:attrNameLst>
                                      </p:cBhvr>
                                      <p:tavLst>
                                        <p:tav tm="0">
                                          <p:val>
                                            <p:fltVal val="0"/>
                                          </p:val>
                                        </p:tav>
                                        <p:tav tm="100000">
                                          <p:val>
                                            <p:strVal val="#ppt_w"/>
                                          </p:val>
                                        </p:tav>
                                      </p:tavLst>
                                    </p:anim>
                                    <p:anim calcmode="lin" valueType="num">
                                      <p:cBhvr>
                                        <p:cTn id="14" dur="500" fill="hold"/>
                                        <p:tgtEl>
                                          <p:spTgt spid="120"/>
                                        </p:tgtEl>
                                        <p:attrNameLst>
                                          <p:attrName>ppt_h</p:attrName>
                                        </p:attrNameLst>
                                      </p:cBhvr>
                                      <p:tavLst>
                                        <p:tav tm="0">
                                          <p:val>
                                            <p:fltVal val="0"/>
                                          </p:val>
                                        </p:tav>
                                        <p:tav tm="100000">
                                          <p:val>
                                            <p:strVal val="#ppt_h"/>
                                          </p:val>
                                        </p:tav>
                                      </p:tavLst>
                                    </p:anim>
                                    <p:animEffect transition="in" filter="fade">
                                      <p:cBhvr>
                                        <p:cTn id="15" dur="500"/>
                                        <p:tgtEl>
                                          <p:spTgt spid="12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21"/>
                                        </p:tgtEl>
                                        <p:attrNameLst>
                                          <p:attrName>style.visibility</p:attrName>
                                        </p:attrNameLst>
                                      </p:cBhvr>
                                      <p:to>
                                        <p:strVal val="visible"/>
                                      </p:to>
                                    </p:set>
                                    <p:anim calcmode="lin" valueType="num">
                                      <p:cBhvr>
                                        <p:cTn id="19" dur="500" fill="hold"/>
                                        <p:tgtEl>
                                          <p:spTgt spid="121"/>
                                        </p:tgtEl>
                                        <p:attrNameLst>
                                          <p:attrName>ppt_w</p:attrName>
                                        </p:attrNameLst>
                                      </p:cBhvr>
                                      <p:tavLst>
                                        <p:tav tm="0">
                                          <p:val>
                                            <p:fltVal val="0"/>
                                          </p:val>
                                        </p:tav>
                                        <p:tav tm="100000">
                                          <p:val>
                                            <p:strVal val="#ppt_w"/>
                                          </p:val>
                                        </p:tav>
                                      </p:tavLst>
                                    </p:anim>
                                    <p:anim calcmode="lin" valueType="num">
                                      <p:cBhvr>
                                        <p:cTn id="20" dur="500" fill="hold"/>
                                        <p:tgtEl>
                                          <p:spTgt spid="121"/>
                                        </p:tgtEl>
                                        <p:attrNameLst>
                                          <p:attrName>ppt_h</p:attrName>
                                        </p:attrNameLst>
                                      </p:cBhvr>
                                      <p:tavLst>
                                        <p:tav tm="0">
                                          <p:val>
                                            <p:fltVal val="0"/>
                                          </p:val>
                                        </p:tav>
                                        <p:tav tm="100000">
                                          <p:val>
                                            <p:strVal val="#ppt_h"/>
                                          </p:val>
                                        </p:tav>
                                      </p:tavLst>
                                    </p:anim>
                                    <p:animEffect transition="in" filter="fade">
                                      <p:cBhvr>
                                        <p:cTn id="21" dur="500"/>
                                        <p:tgtEl>
                                          <p:spTgt spid="121"/>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p:cTn id="25" dur="500" fill="hold"/>
                                        <p:tgtEl>
                                          <p:spTgt spid="122"/>
                                        </p:tgtEl>
                                        <p:attrNameLst>
                                          <p:attrName>ppt_w</p:attrName>
                                        </p:attrNameLst>
                                      </p:cBhvr>
                                      <p:tavLst>
                                        <p:tav tm="0">
                                          <p:val>
                                            <p:fltVal val="0"/>
                                          </p:val>
                                        </p:tav>
                                        <p:tav tm="100000">
                                          <p:val>
                                            <p:strVal val="#ppt_w"/>
                                          </p:val>
                                        </p:tav>
                                      </p:tavLst>
                                    </p:anim>
                                    <p:anim calcmode="lin" valueType="num">
                                      <p:cBhvr>
                                        <p:cTn id="26" dur="500" fill="hold"/>
                                        <p:tgtEl>
                                          <p:spTgt spid="122"/>
                                        </p:tgtEl>
                                        <p:attrNameLst>
                                          <p:attrName>ppt_h</p:attrName>
                                        </p:attrNameLst>
                                      </p:cBhvr>
                                      <p:tavLst>
                                        <p:tav tm="0">
                                          <p:val>
                                            <p:fltVal val="0"/>
                                          </p:val>
                                        </p:tav>
                                        <p:tav tm="100000">
                                          <p:val>
                                            <p:strVal val="#ppt_h"/>
                                          </p:val>
                                        </p:tav>
                                      </p:tavLst>
                                    </p:anim>
                                    <p:animEffect transition="in" filter="fade">
                                      <p:cBhvr>
                                        <p:cTn id="27" dur="500"/>
                                        <p:tgtEl>
                                          <p:spTgt spid="122"/>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23"/>
                                        </p:tgtEl>
                                        <p:attrNameLst>
                                          <p:attrName>style.visibility</p:attrName>
                                        </p:attrNameLst>
                                      </p:cBhvr>
                                      <p:to>
                                        <p:strVal val="visible"/>
                                      </p:to>
                                    </p:set>
                                    <p:anim calcmode="lin" valueType="num">
                                      <p:cBhvr>
                                        <p:cTn id="31" dur="500" fill="hold"/>
                                        <p:tgtEl>
                                          <p:spTgt spid="123"/>
                                        </p:tgtEl>
                                        <p:attrNameLst>
                                          <p:attrName>ppt_w</p:attrName>
                                        </p:attrNameLst>
                                      </p:cBhvr>
                                      <p:tavLst>
                                        <p:tav tm="0">
                                          <p:val>
                                            <p:fltVal val="0"/>
                                          </p:val>
                                        </p:tav>
                                        <p:tav tm="100000">
                                          <p:val>
                                            <p:strVal val="#ppt_w"/>
                                          </p:val>
                                        </p:tav>
                                      </p:tavLst>
                                    </p:anim>
                                    <p:anim calcmode="lin" valueType="num">
                                      <p:cBhvr>
                                        <p:cTn id="32" dur="500" fill="hold"/>
                                        <p:tgtEl>
                                          <p:spTgt spid="123"/>
                                        </p:tgtEl>
                                        <p:attrNameLst>
                                          <p:attrName>ppt_h</p:attrName>
                                        </p:attrNameLst>
                                      </p:cBhvr>
                                      <p:tavLst>
                                        <p:tav tm="0">
                                          <p:val>
                                            <p:fltVal val="0"/>
                                          </p:val>
                                        </p:tav>
                                        <p:tav tm="100000">
                                          <p:val>
                                            <p:strVal val="#ppt_h"/>
                                          </p:val>
                                        </p:tav>
                                      </p:tavLst>
                                    </p:anim>
                                    <p:animEffect transition="in" filter="fade">
                                      <p:cBhvr>
                                        <p:cTn id="33" dur="500"/>
                                        <p:tgtEl>
                                          <p:spTgt spid="123"/>
                                        </p:tgtEl>
                                      </p:cBhvr>
                                    </p:animEffect>
                                  </p:childTnLst>
                                </p:cTn>
                              </p:par>
                            </p:childTnLst>
                          </p:cTn>
                        </p:par>
                        <p:par>
                          <p:cTn id="34" fill="hold">
                            <p:stCondLst>
                              <p:cond delay="3000"/>
                            </p:stCondLst>
                            <p:childTnLst>
                              <p:par>
                                <p:cTn id="35" presetID="16" presetClass="entr" presetSubtype="21"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arn(inVertical)">
                                      <p:cBhvr>
                                        <p:cTn id="37" dur="500"/>
                                        <p:tgtEl>
                                          <p:spTgt spid="23"/>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24"/>
                                        </p:tgtEl>
                                        <p:attrNameLst>
                                          <p:attrName>style.visibility</p:attrName>
                                        </p:attrNameLst>
                                      </p:cBhvr>
                                      <p:to>
                                        <p:strVal val="visible"/>
                                      </p:to>
                                    </p:set>
                                    <p:anim calcmode="lin" valueType="num">
                                      <p:cBhvr>
                                        <p:cTn id="41" dur="500" fill="hold"/>
                                        <p:tgtEl>
                                          <p:spTgt spid="124"/>
                                        </p:tgtEl>
                                        <p:attrNameLst>
                                          <p:attrName>ppt_w</p:attrName>
                                        </p:attrNameLst>
                                      </p:cBhvr>
                                      <p:tavLst>
                                        <p:tav tm="0">
                                          <p:val>
                                            <p:fltVal val="0"/>
                                          </p:val>
                                        </p:tav>
                                        <p:tav tm="100000">
                                          <p:val>
                                            <p:strVal val="#ppt_w"/>
                                          </p:val>
                                        </p:tav>
                                      </p:tavLst>
                                    </p:anim>
                                    <p:anim calcmode="lin" valueType="num">
                                      <p:cBhvr>
                                        <p:cTn id="42" dur="500" fill="hold"/>
                                        <p:tgtEl>
                                          <p:spTgt spid="124"/>
                                        </p:tgtEl>
                                        <p:attrNameLst>
                                          <p:attrName>ppt_h</p:attrName>
                                        </p:attrNameLst>
                                      </p:cBhvr>
                                      <p:tavLst>
                                        <p:tav tm="0">
                                          <p:val>
                                            <p:fltVal val="0"/>
                                          </p:val>
                                        </p:tav>
                                        <p:tav tm="100000">
                                          <p:val>
                                            <p:strVal val="#ppt_h"/>
                                          </p:val>
                                        </p:tav>
                                      </p:tavLst>
                                    </p:anim>
                                    <p:animEffect transition="in" filter="fade">
                                      <p:cBhvr>
                                        <p:cTn id="43" dur="500"/>
                                        <p:tgtEl>
                                          <p:spTgt spid="124"/>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129"/>
                                        </p:tgtEl>
                                        <p:attrNameLst>
                                          <p:attrName>style.visibility</p:attrName>
                                        </p:attrNameLst>
                                      </p:cBhvr>
                                      <p:to>
                                        <p:strVal val="visible"/>
                                      </p:to>
                                    </p:set>
                                    <p:anim calcmode="lin" valueType="num">
                                      <p:cBhvr>
                                        <p:cTn id="53" dur="500" fill="hold"/>
                                        <p:tgtEl>
                                          <p:spTgt spid="129"/>
                                        </p:tgtEl>
                                        <p:attrNameLst>
                                          <p:attrName>ppt_w</p:attrName>
                                        </p:attrNameLst>
                                      </p:cBhvr>
                                      <p:tavLst>
                                        <p:tav tm="0">
                                          <p:val>
                                            <p:fltVal val="0"/>
                                          </p:val>
                                        </p:tav>
                                        <p:tav tm="100000">
                                          <p:val>
                                            <p:strVal val="#ppt_w"/>
                                          </p:val>
                                        </p:tav>
                                      </p:tavLst>
                                    </p:anim>
                                    <p:anim calcmode="lin" valueType="num">
                                      <p:cBhvr>
                                        <p:cTn id="54" dur="500" fill="hold"/>
                                        <p:tgtEl>
                                          <p:spTgt spid="129"/>
                                        </p:tgtEl>
                                        <p:attrNameLst>
                                          <p:attrName>ppt_h</p:attrName>
                                        </p:attrNameLst>
                                      </p:cBhvr>
                                      <p:tavLst>
                                        <p:tav tm="0">
                                          <p:val>
                                            <p:fltVal val="0"/>
                                          </p:val>
                                        </p:tav>
                                        <p:tav tm="100000">
                                          <p:val>
                                            <p:strVal val="#ppt_h"/>
                                          </p:val>
                                        </p:tav>
                                      </p:tavLst>
                                    </p:anim>
                                    <p:animEffect transition="in" filter="fade">
                                      <p:cBhvr>
                                        <p:cTn id="55" dur="500"/>
                                        <p:tgtEl>
                                          <p:spTgt spid="129"/>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9"/>
                                        </p:tgtEl>
                                        <p:attrNameLst>
                                          <p:attrName>style.visibility</p:attrName>
                                        </p:attrNameLst>
                                      </p:cBhvr>
                                      <p:to>
                                        <p:strVal val="visible"/>
                                      </p:to>
                                    </p:set>
                                    <p:anim calcmode="lin" valueType="num">
                                      <p:cBhvr>
                                        <p:cTn id="59" dur="500" fill="hold"/>
                                        <p:tgtEl>
                                          <p:spTgt spid="139"/>
                                        </p:tgtEl>
                                        <p:attrNameLst>
                                          <p:attrName>ppt_w</p:attrName>
                                        </p:attrNameLst>
                                      </p:cBhvr>
                                      <p:tavLst>
                                        <p:tav tm="0">
                                          <p:val>
                                            <p:fltVal val="0"/>
                                          </p:val>
                                        </p:tav>
                                        <p:tav tm="100000">
                                          <p:val>
                                            <p:strVal val="#ppt_w"/>
                                          </p:val>
                                        </p:tav>
                                      </p:tavLst>
                                    </p:anim>
                                    <p:anim calcmode="lin" valueType="num">
                                      <p:cBhvr>
                                        <p:cTn id="60" dur="500" fill="hold"/>
                                        <p:tgtEl>
                                          <p:spTgt spid="139"/>
                                        </p:tgtEl>
                                        <p:attrNameLst>
                                          <p:attrName>ppt_h</p:attrName>
                                        </p:attrNameLst>
                                      </p:cBhvr>
                                      <p:tavLst>
                                        <p:tav tm="0">
                                          <p:val>
                                            <p:fltVal val="0"/>
                                          </p:val>
                                        </p:tav>
                                        <p:tav tm="100000">
                                          <p:val>
                                            <p:strVal val="#ppt_h"/>
                                          </p:val>
                                        </p:tav>
                                      </p:tavLst>
                                    </p:anim>
                                    <p:animEffect transition="in" filter="fade">
                                      <p:cBhvr>
                                        <p:cTn id="61" dur="500"/>
                                        <p:tgtEl>
                                          <p:spTgt spid="139"/>
                                        </p:tgtEl>
                                      </p:cBhvr>
                                    </p:animEffect>
                                  </p:childTnLst>
                                </p:cTn>
                              </p:par>
                            </p:childTnLst>
                          </p:cTn>
                        </p:par>
                        <p:par>
                          <p:cTn id="62" fill="hold">
                            <p:stCondLst>
                              <p:cond delay="5500"/>
                            </p:stCondLst>
                            <p:childTnLst>
                              <p:par>
                                <p:cTn id="63" presetID="16" presetClass="entr" presetSubtype="21"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barn(inVertical)">
                                      <p:cBhvr>
                                        <p:cTn id="65" dur="500"/>
                                        <p:tgtEl>
                                          <p:spTgt spid="11"/>
                                        </p:tgtEl>
                                      </p:cBhvr>
                                    </p:animEffect>
                                  </p:childTnLst>
                                </p:cTn>
                              </p:par>
                            </p:childTnLst>
                          </p:cTn>
                        </p:par>
                        <p:par>
                          <p:cTn id="66" fill="hold">
                            <p:stCondLst>
                              <p:cond delay="6000"/>
                            </p:stCondLst>
                            <p:childTnLst>
                              <p:par>
                                <p:cTn id="67" presetID="53" presetClass="entr" presetSubtype="16" fill="hold" nodeType="afterEffect">
                                  <p:stCondLst>
                                    <p:cond delay="0"/>
                                  </p:stCondLst>
                                  <p:childTnLst>
                                    <p:set>
                                      <p:cBhvr>
                                        <p:cTn id="68" dur="1" fill="hold">
                                          <p:stCondLst>
                                            <p:cond delay="0"/>
                                          </p:stCondLst>
                                        </p:cTn>
                                        <p:tgtEl>
                                          <p:spTgt spid="144"/>
                                        </p:tgtEl>
                                        <p:attrNameLst>
                                          <p:attrName>style.visibility</p:attrName>
                                        </p:attrNameLst>
                                      </p:cBhvr>
                                      <p:to>
                                        <p:strVal val="visible"/>
                                      </p:to>
                                    </p:set>
                                    <p:anim calcmode="lin" valueType="num">
                                      <p:cBhvr>
                                        <p:cTn id="69" dur="500" fill="hold"/>
                                        <p:tgtEl>
                                          <p:spTgt spid="144"/>
                                        </p:tgtEl>
                                        <p:attrNameLst>
                                          <p:attrName>ppt_w</p:attrName>
                                        </p:attrNameLst>
                                      </p:cBhvr>
                                      <p:tavLst>
                                        <p:tav tm="0">
                                          <p:val>
                                            <p:fltVal val="0"/>
                                          </p:val>
                                        </p:tav>
                                        <p:tav tm="100000">
                                          <p:val>
                                            <p:strVal val="#ppt_w"/>
                                          </p:val>
                                        </p:tav>
                                      </p:tavLst>
                                    </p:anim>
                                    <p:anim calcmode="lin" valueType="num">
                                      <p:cBhvr>
                                        <p:cTn id="70" dur="500" fill="hold"/>
                                        <p:tgtEl>
                                          <p:spTgt spid="144"/>
                                        </p:tgtEl>
                                        <p:attrNameLst>
                                          <p:attrName>ppt_h</p:attrName>
                                        </p:attrNameLst>
                                      </p:cBhvr>
                                      <p:tavLst>
                                        <p:tav tm="0">
                                          <p:val>
                                            <p:fltVal val="0"/>
                                          </p:val>
                                        </p:tav>
                                        <p:tav tm="100000">
                                          <p:val>
                                            <p:strVal val="#ppt_h"/>
                                          </p:val>
                                        </p:tav>
                                      </p:tavLst>
                                    </p:anim>
                                    <p:animEffect transition="in" filter="fade">
                                      <p:cBhvr>
                                        <p:cTn id="71" dur="500"/>
                                        <p:tgtEl>
                                          <p:spTgt spid="144"/>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54"/>
                                        </p:tgtEl>
                                        <p:attrNameLst>
                                          <p:attrName>style.visibility</p:attrName>
                                        </p:attrNameLst>
                                      </p:cBhvr>
                                      <p:to>
                                        <p:strVal val="visible"/>
                                      </p:to>
                                    </p:set>
                                    <p:anim calcmode="lin" valueType="num">
                                      <p:cBhvr>
                                        <p:cTn id="75" dur="500" fill="hold"/>
                                        <p:tgtEl>
                                          <p:spTgt spid="154"/>
                                        </p:tgtEl>
                                        <p:attrNameLst>
                                          <p:attrName>ppt_w</p:attrName>
                                        </p:attrNameLst>
                                      </p:cBhvr>
                                      <p:tavLst>
                                        <p:tav tm="0">
                                          <p:val>
                                            <p:fltVal val="0"/>
                                          </p:val>
                                        </p:tav>
                                        <p:tav tm="100000">
                                          <p:val>
                                            <p:strVal val="#ppt_w"/>
                                          </p:val>
                                        </p:tav>
                                      </p:tavLst>
                                    </p:anim>
                                    <p:anim calcmode="lin" valueType="num">
                                      <p:cBhvr>
                                        <p:cTn id="76" dur="500" fill="hold"/>
                                        <p:tgtEl>
                                          <p:spTgt spid="154"/>
                                        </p:tgtEl>
                                        <p:attrNameLst>
                                          <p:attrName>ppt_h</p:attrName>
                                        </p:attrNameLst>
                                      </p:cBhvr>
                                      <p:tavLst>
                                        <p:tav tm="0">
                                          <p:val>
                                            <p:fltVal val="0"/>
                                          </p:val>
                                        </p:tav>
                                        <p:tav tm="100000">
                                          <p:val>
                                            <p:strVal val="#ppt_h"/>
                                          </p:val>
                                        </p:tav>
                                      </p:tavLst>
                                    </p:anim>
                                    <p:animEffect transition="in" filter="fade">
                                      <p:cBhvr>
                                        <p:cTn id="77" dur="500"/>
                                        <p:tgtEl>
                                          <p:spTgt spid="15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49"/>
                                        </p:tgtEl>
                                        <p:attrNameLst>
                                          <p:attrName>style.visibility</p:attrName>
                                        </p:attrNameLst>
                                      </p:cBhvr>
                                      <p:to>
                                        <p:strVal val="visible"/>
                                      </p:to>
                                    </p:set>
                                    <p:anim calcmode="lin" valueType="num">
                                      <p:cBhvr>
                                        <p:cTn id="81" dur="500" fill="hold"/>
                                        <p:tgtEl>
                                          <p:spTgt spid="149"/>
                                        </p:tgtEl>
                                        <p:attrNameLst>
                                          <p:attrName>ppt_w</p:attrName>
                                        </p:attrNameLst>
                                      </p:cBhvr>
                                      <p:tavLst>
                                        <p:tav tm="0">
                                          <p:val>
                                            <p:fltVal val="0"/>
                                          </p:val>
                                        </p:tav>
                                        <p:tav tm="100000">
                                          <p:val>
                                            <p:strVal val="#ppt_w"/>
                                          </p:val>
                                        </p:tav>
                                      </p:tavLst>
                                    </p:anim>
                                    <p:anim calcmode="lin" valueType="num">
                                      <p:cBhvr>
                                        <p:cTn id="82" dur="500" fill="hold"/>
                                        <p:tgtEl>
                                          <p:spTgt spid="149"/>
                                        </p:tgtEl>
                                        <p:attrNameLst>
                                          <p:attrName>ppt_h</p:attrName>
                                        </p:attrNameLst>
                                      </p:cBhvr>
                                      <p:tavLst>
                                        <p:tav tm="0">
                                          <p:val>
                                            <p:fltVal val="0"/>
                                          </p:val>
                                        </p:tav>
                                        <p:tav tm="100000">
                                          <p:val>
                                            <p:strVal val="#ppt_h"/>
                                          </p:val>
                                        </p:tav>
                                      </p:tavLst>
                                    </p:anim>
                                    <p:animEffect transition="in" filter="fade">
                                      <p:cBhvr>
                                        <p:cTn id="83" dur="500"/>
                                        <p:tgtEl>
                                          <p:spTgt spid="149"/>
                                        </p:tgtEl>
                                      </p:cBhvr>
                                    </p:animEffect>
                                  </p:childTnLst>
                                </p:cTn>
                              </p:par>
                            </p:childTnLst>
                          </p:cTn>
                        </p:par>
                        <p:par>
                          <p:cTn id="84" fill="hold">
                            <p:stCondLst>
                              <p:cond delay="7500"/>
                            </p:stCondLst>
                            <p:childTnLst>
                              <p:par>
                                <p:cTn id="85" presetID="53" presetClass="entr" presetSubtype="16" fill="hold" nodeType="afterEffect">
                                  <p:stCondLst>
                                    <p:cond delay="0"/>
                                  </p:stCondLst>
                                  <p:childTnLst>
                                    <p:set>
                                      <p:cBhvr>
                                        <p:cTn id="86" dur="1" fill="hold">
                                          <p:stCondLst>
                                            <p:cond delay="0"/>
                                          </p:stCondLst>
                                        </p:cTn>
                                        <p:tgtEl>
                                          <p:spTgt spid="159"/>
                                        </p:tgtEl>
                                        <p:attrNameLst>
                                          <p:attrName>style.visibility</p:attrName>
                                        </p:attrNameLst>
                                      </p:cBhvr>
                                      <p:to>
                                        <p:strVal val="visible"/>
                                      </p:to>
                                    </p:set>
                                    <p:anim calcmode="lin" valueType="num">
                                      <p:cBhvr>
                                        <p:cTn id="87" dur="500" fill="hold"/>
                                        <p:tgtEl>
                                          <p:spTgt spid="159"/>
                                        </p:tgtEl>
                                        <p:attrNameLst>
                                          <p:attrName>ppt_w</p:attrName>
                                        </p:attrNameLst>
                                      </p:cBhvr>
                                      <p:tavLst>
                                        <p:tav tm="0">
                                          <p:val>
                                            <p:fltVal val="0"/>
                                          </p:val>
                                        </p:tav>
                                        <p:tav tm="100000">
                                          <p:val>
                                            <p:strVal val="#ppt_w"/>
                                          </p:val>
                                        </p:tav>
                                      </p:tavLst>
                                    </p:anim>
                                    <p:anim calcmode="lin" valueType="num">
                                      <p:cBhvr>
                                        <p:cTn id="88" dur="500" fill="hold"/>
                                        <p:tgtEl>
                                          <p:spTgt spid="159"/>
                                        </p:tgtEl>
                                        <p:attrNameLst>
                                          <p:attrName>ppt_h</p:attrName>
                                        </p:attrNameLst>
                                      </p:cBhvr>
                                      <p:tavLst>
                                        <p:tav tm="0">
                                          <p:val>
                                            <p:fltVal val="0"/>
                                          </p:val>
                                        </p:tav>
                                        <p:tav tm="100000">
                                          <p:val>
                                            <p:strVal val="#ppt_h"/>
                                          </p:val>
                                        </p:tav>
                                      </p:tavLst>
                                    </p:anim>
                                    <p:animEffect transition="in" filter="fade">
                                      <p:cBhvr>
                                        <p:cTn id="89" dur="500"/>
                                        <p:tgtEl>
                                          <p:spTgt spid="159"/>
                                        </p:tgtEl>
                                      </p:cBhvr>
                                    </p:animEffect>
                                  </p:childTnLst>
                                </p:cTn>
                              </p:par>
                            </p:childTnLst>
                          </p:cTn>
                        </p:par>
                        <p:par>
                          <p:cTn id="90" fill="hold">
                            <p:stCondLst>
                              <p:cond delay="8000"/>
                            </p:stCondLst>
                            <p:childTnLst>
                              <p:par>
                                <p:cTn id="91" presetID="16" presetClass="entr" presetSubtype="21" fill="hold"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barn(inVertical)">
                                      <p:cBhvr>
                                        <p:cTn id="9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65279" y="3381457"/>
            <a:ext cx="3744347" cy="2195664"/>
            <a:chOff x="1265279" y="3381457"/>
            <a:chExt cx="3744347" cy="2195664"/>
          </a:xfrm>
        </p:grpSpPr>
        <p:grpSp>
          <p:nvGrpSpPr>
            <p:cNvPr id="4" name="íṡlíḋè"/>
            <p:cNvGrpSpPr/>
            <p:nvPr/>
          </p:nvGrpSpPr>
          <p:grpSpPr>
            <a:xfrm>
              <a:off x="3323360" y="3381457"/>
              <a:ext cx="1686266" cy="1380633"/>
              <a:chOff x="3295650" y="3367602"/>
              <a:chExt cx="1686266" cy="1380633"/>
            </a:xfrm>
          </p:grpSpPr>
          <p:sp>
            <p:nvSpPr>
              <p:cNvPr id="32" name="ïṡļïḓé"/>
              <p:cNvSpPr/>
              <p:nvPr/>
            </p:nvSpPr>
            <p:spPr>
              <a:xfrm>
                <a:off x="3711320" y="3477657"/>
                <a:ext cx="1270596" cy="1270578"/>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solidFill>
              <a:ln w="57150">
                <a:gradFill>
                  <a:gsLst>
                    <a:gs pos="0">
                      <a:srgbClr val="EE5295"/>
                    </a:gs>
                    <a:gs pos="74000">
                      <a:srgbClr val="9302F4"/>
                    </a:gs>
                    <a:gs pos="40000">
                      <a:srgbClr val="B800F3"/>
                    </a:gs>
                    <a:gs pos="100000">
                      <a:srgbClr val="3E8AFE"/>
                    </a:gs>
                  </a:gsLst>
                  <a:lin ang="5400000" scaled="1"/>
                </a:gradFill>
                <a:miter lim="400000"/>
              </a:ln>
            </p:spPr>
            <p:txBody>
              <a:bodyPr wrap="square" lIns="91440" tIns="45720" rIns="91440" bIns="45720"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33" name="işḻîḍé"/>
              <p:cNvSpPr/>
              <p:nvPr/>
            </p:nvSpPr>
            <p:spPr>
              <a:xfrm rot="3695988">
                <a:off x="3784454" y="3018387"/>
                <a:ext cx="291108" cy="989538"/>
              </a:xfrm>
              <a:custGeom>
                <a:avLst/>
                <a:gdLst>
                  <a:gd name="connsiteX0" fmla="*/ 64360 w 291108"/>
                  <a:gd name="connsiteY0" fmla="*/ 29893 h 989538"/>
                  <a:gd name="connsiteX1" fmla="*/ 197060 w 291108"/>
                  <a:gd name="connsiteY1" fmla="*/ 0 h 989538"/>
                  <a:gd name="connsiteX2" fmla="*/ 197820 w 291108"/>
                  <a:gd name="connsiteY2" fmla="*/ 133682 h 989538"/>
                  <a:gd name="connsiteX3" fmla="*/ 154483 w 291108"/>
                  <a:gd name="connsiteY3" fmla="*/ 99979 h 989538"/>
                  <a:gd name="connsiteX4" fmla="*/ 111704 w 291108"/>
                  <a:gd name="connsiteY4" fmla="*/ 167894 h 989538"/>
                  <a:gd name="connsiteX5" fmla="*/ 291108 w 291108"/>
                  <a:gd name="connsiteY5" fmla="*/ 952925 h 989538"/>
                  <a:gd name="connsiteX6" fmla="*/ 262632 w 291108"/>
                  <a:gd name="connsiteY6" fmla="*/ 989538 h 989538"/>
                  <a:gd name="connsiteX7" fmla="*/ 71078 w 291108"/>
                  <a:gd name="connsiteY7" fmla="*/ 146053 h 989538"/>
                  <a:gd name="connsiteX8" fmla="*/ 117888 w 291108"/>
                  <a:gd name="connsiteY8" fmla="*/ 71521 h 98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108" h="989538">
                    <a:moveTo>
                      <a:pt x="64360" y="29893"/>
                    </a:moveTo>
                    <a:cubicBezTo>
                      <a:pt x="64360" y="29893"/>
                      <a:pt x="197060" y="0"/>
                      <a:pt x="197060" y="0"/>
                    </a:cubicBezTo>
                    <a:lnTo>
                      <a:pt x="197820" y="133682"/>
                    </a:lnTo>
                    <a:lnTo>
                      <a:pt x="154483" y="99979"/>
                    </a:lnTo>
                    <a:lnTo>
                      <a:pt x="111704" y="167894"/>
                    </a:lnTo>
                    <a:cubicBezTo>
                      <a:pt x="-21801" y="436213"/>
                      <a:pt x="48317" y="764053"/>
                      <a:pt x="291108" y="952925"/>
                    </a:cubicBezTo>
                    <a:lnTo>
                      <a:pt x="262632" y="989538"/>
                    </a:lnTo>
                    <a:cubicBezTo>
                      <a:pt x="2127" y="786925"/>
                      <a:pt x="-70312" y="431583"/>
                      <a:pt x="71078" y="146053"/>
                    </a:cubicBezTo>
                    <a:lnTo>
                      <a:pt x="117888" y="71521"/>
                    </a:lnTo>
                    <a:close/>
                  </a:path>
                </a:pathLst>
              </a:custGeom>
              <a:gradFill>
                <a:gsLst>
                  <a:gs pos="0">
                    <a:srgbClr val="EE5295"/>
                  </a:gs>
                  <a:gs pos="74000">
                    <a:srgbClr val="9302F4"/>
                  </a:gs>
                  <a:gs pos="40000">
                    <a:srgbClr val="B800F3"/>
                  </a:gs>
                  <a:gs pos="100000">
                    <a:srgbClr val="3E8AFE"/>
                  </a:gs>
                </a:gsLst>
                <a:lin ang="5400000" scaled="1"/>
              </a:gradFill>
              <a:ln w="12700" cap="flat">
                <a:noFill/>
                <a:miter lim="400000"/>
              </a:ln>
              <a:effectLst/>
            </p:spPr>
            <p:txBody>
              <a:bodyPr wrap="square" lIns="91440" tIns="45720" rIns="91440" bIns="45720" numCol="1"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34" name="îS1íḓè"/>
              <p:cNvSpPr/>
              <p:nvPr/>
            </p:nvSpPr>
            <p:spPr>
              <a:xfrm>
                <a:off x="3295650" y="4140723"/>
                <a:ext cx="294987" cy="294987"/>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lumMod val="95000"/>
                </a:schemeClr>
              </a:solidFill>
              <a:ln w="12700">
                <a:miter lim="400000"/>
              </a:ln>
            </p:spPr>
            <p:txBody>
              <a:bodyPr wrap="square" lIns="91440" tIns="45720" rIns="91440" bIns="45720" anchor="ctr">
                <a:normAutofit fontScale="475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35" name="îṥľïḋe"/>
              <p:cNvSpPr/>
              <p:nvPr/>
            </p:nvSpPr>
            <p:spPr>
              <a:xfrm>
                <a:off x="4021648" y="3788354"/>
                <a:ext cx="649940" cy="649184"/>
              </a:xfrm>
              <a:custGeom>
                <a:avLst/>
                <a:gdLst>
                  <a:gd name="connsiteX0" fmla="*/ 285664 w 607709"/>
                  <a:gd name="connsiteY0" fmla="*/ 459028 h 607004"/>
                  <a:gd name="connsiteX1" fmla="*/ 303937 w 607709"/>
                  <a:gd name="connsiteY1" fmla="*/ 460157 h 607004"/>
                  <a:gd name="connsiteX2" fmla="*/ 322116 w 607709"/>
                  <a:gd name="connsiteY2" fmla="*/ 459028 h 607004"/>
                  <a:gd name="connsiteX3" fmla="*/ 322116 w 607709"/>
                  <a:gd name="connsiteY3" fmla="*/ 467683 h 607004"/>
                  <a:gd name="connsiteX4" fmla="*/ 322116 w 607709"/>
                  <a:gd name="connsiteY4" fmla="*/ 504559 h 607004"/>
                  <a:gd name="connsiteX5" fmla="*/ 356778 w 607709"/>
                  <a:gd name="connsiteY5" fmla="*/ 554230 h 607004"/>
                  <a:gd name="connsiteX6" fmla="*/ 303937 w 607709"/>
                  <a:gd name="connsiteY6" fmla="*/ 607004 h 607004"/>
                  <a:gd name="connsiteX7" fmla="*/ 251001 w 607709"/>
                  <a:gd name="connsiteY7" fmla="*/ 554230 h 607004"/>
                  <a:gd name="connsiteX8" fmla="*/ 285664 w 607709"/>
                  <a:gd name="connsiteY8" fmla="*/ 504559 h 607004"/>
                  <a:gd name="connsiteX9" fmla="*/ 285664 w 607709"/>
                  <a:gd name="connsiteY9" fmla="*/ 467683 h 607004"/>
                  <a:gd name="connsiteX10" fmla="*/ 426971 w 607709"/>
                  <a:gd name="connsiteY10" fmla="*/ 400600 h 607004"/>
                  <a:gd name="connsiteX11" fmla="*/ 459183 w 607709"/>
                  <a:gd name="connsiteY11" fmla="*/ 432678 h 607004"/>
                  <a:gd name="connsiteX12" fmla="*/ 481411 w 607709"/>
                  <a:gd name="connsiteY12" fmla="*/ 427786 h 607004"/>
                  <a:gd name="connsiteX13" fmla="*/ 534250 w 607709"/>
                  <a:gd name="connsiteY13" fmla="*/ 480843 h 607004"/>
                  <a:gd name="connsiteX14" fmla="*/ 481411 w 607709"/>
                  <a:gd name="connsiteY14" fmla="*/ 533616 h 607004"/>
                  <a:gd name="connsiteX15" fmla="*/ 428478 w 607709"/>
                  <a:gd name="connsiteY15" fmla="*/ 480843 h 607004"/>
                  <a:gd name="connsiteX16" fmla="*/ 433376 w 607709"/>
                  <a:gd name="connsiteY16" fmla="*/ 458641 h 607004"/>
                  <a:gd name="connsiteX17" fmla="*/ 401164 w 607709"/>
                  <a:gd name="connsiteY17" fmla="*/ 426375 h 607004"/>
                  <a:gd name="connsiteX18" fmla="*/ 426971 w 607709"/>
                  <a:gd name="connsiteY18" fmla="*/ 400600 h 607004"/>
                  <a:gd name="connsiteX19" fmla="*/ 180789 w 607709"/>
                  <a:gd name="connsiteY19" fmla="*/ 400600 h 607004"/>
                  <a:gd name="connsiteX20" fmla="*/ 206686 w 607709"/>
                  <a:gd name="connsiteY20" fmla="*/ 426182 h 607004"/>
                  <a:gd name="connsiteX21" fmla="*/ 174385 w 607709"/>
                  <a:gd name="connsiteY21" fmla="*/ 458349 h 607004"/>
                  <a:gd name="connsiteX22" fmla="*/ 179282 w 607709"/>
                  <a:gd name="connsiteY22" fmla="*/ 480546 h 607004"/>
                  <a:gd name="connsiteX23" fmla="*/ 126453 w 607709"/>
                  <a:gd name="connsiteY23" fmla="*/ 533404 h 607004"/>
                  <a:gd name="connsiteX24" fmla="*/ 73529 w 607709"/>
                  <a:gd name="connsiteY24" fmla="*/ 480546 h 607004"/>
                  <a:gd name="connsiteX25" fmla="*/ 126453 w 607709"/>
                  <a:gd name="connsiteY25" fmla="*/ 427781 h 607004"/>
                  <a:gd name="connsiteX26" fmla="*/ 148677 w 607709"/>
                  <a:gd name="connsiteY26" fmla="*/ 432672 h 607004"/>
                  <a:gd name="connsiteX27" fmla="*/ 361571 w 607709"/>
                  <a:gd name="connsiteY27" fmla="*/ 349156 h 607004"/>
                  <a:gd name="connsiteX28" fmla="*/ 341320 w 607709"/>
                  <a:gd name="connsiteY28" fmla="*/ 390073 h 607004"/>
                  <a:gd name="connsiteX29" fmla="*/ 386438 w 607709"/>
                  <a:gd name="connsiteY29" fmla="*/ 349156 h 607004"/>
                  <a:gd name="connsiteX30" fmla="*/ 313439 w 607709"/>
                  <a:gd name="connsiteY30" fmla="*/ 349156 h 607004"/>
                  <a:gd name="connsiteX31" fmla="*/ 313439 w 607709"/>
                  <a:gd name="connsiteY31" fmla="*/ 393835 h 607004"/>
                  <a:gd name="connsiteX32" fmla="*/ 341603 w 607709"/>
                  <a:gd name="connsiteY32" fmla="*/ 349156 h 607004"/>
                  <a:gd name="connsiteX33" fmla="*/ 266249 w 607709"/>
                  <a:gd name="connsiteY33" fmla="*/ 349156 h 607004"/>
                  <a:gd name="connsiteX34" fmla="*/ 294318 w 607709"/>
                  <a:gd name="connsiteY34" fmla="*/ 393647 h 607004"/>
                  <a:gd name="connsiteX35" fmla="*/ 294318 w 607709"/>
                  <a:gd name="connsiteY35" fmla="*/ 349156 h 607004"/>
                  <a:gd name="connsiteX36" fmla="*/ 221413 w 607709"/>
                  <a:gd name="connsiteY36" fmla="*/ 349156 h 607004"/>
                  <a:gd name="connsiteX37" fmla="*/ 266437 w 607709"/>
                  <a:gd name="connsiteY37" fmla="*/ 390073 h 607004"/>
                  <a:gd name="connsiteX38" fmla="*/ 246280 w 607709"/>
                  <a:gd name="connsiteY38" fmla="*/ 349156 h 607004"/>
                  <a:gd name="connsiteX39" fmla="*/ 365904 w 607709"/>
                  <a:gd name="connsiteY39" fmla="*/ 276823 h 607004"/>
                  <a:gd name="connsiteX40" fmla="*/ 368165 w 607709"/>
                  <a:gd name="connsiteY40" fmla="*/ 303537 h 607004"/>
                  <a:gd name="connsiteX41" fmla="*/ 365904 w 607709"/>
                  <a:gd name="connsiteY41" fmla="*/ 330250 h 607004"/>
                  <a:gd name="connsiteX42" fmla="*/ 394350 w 607709"/>
                  <a:gd name="connsiteY42" fmla="*/ 330250 h 607004"/>
                  <a:gd name="connsiteX43" fmla="*/ 398212 w 607709"/>
                  <a:gd name="connsiteY43" fmla="*/ 303537 h 607004"/>
                  <a:gd name="connsiteX44" fmla="*/ 394350 w 607709"/>
                  <a:gd name="connsiteY44" fmla="*/ 276823 h 607004"/>
                  <a:gd name="connsiteX45" fmla="*/ 313439 w 607709"/>
                  <a:gd name="connsiteY45" fmla="*/ 276823 h 607004"/>
                  <a:gd name="connsiteX46" fmla="*/ 313439 w 607709"/>
                  <a:gd name="connsiteY46" fmla="*/ 330250 h 607004"/>
                  <a:gd name="connsiteX47" fmla="*/ 346689 w 607709"/>
                  <a:gd name="connsiteY47" fmla="*/ 330250 h 607004"/>
                  <a:gd name="connsiteX48" fmla="*/ 349232 w 607709"/>
                  <a:gd name="connsiteY48" fmla="*/ 303537 h 607004"/>
                  <a:gd name="connsiteX49" fmla="*/ 346689 w 607709"/>
                  <a:gd name="connsiteY49" fmla="*/ 276823 h 607004"/>
                  <a:gd name="connsiteX50" fmla="*/ 261068 w 607709"/>
                  <a:gd name="connsiteY50" fmla="*/ 276823 h 607004"/>
                  <a:gd name="connsiteX51" fmla="*/ 258525 w 607709"/>
                  <a:gd name="connsiteY51" fmla="*/ 303537 h 607004"/>
                  <a:gd name="connsiteX52" fmla="*/ 261068 w 607709"/>
                  <a:gd name="connsiteY52" fmla="*/ 330250 h 607004"/>
                  <a:gd name="connsiteX53" fmla="*/ 294318 w 607709"/>
                  <a:gd name="connsiteY53" fmla="*/ 330250 h 607004"/>
                  <a:gd name="connsiteX54" fmla="*/ 294318 w 607709"/>
                  <a:gd name="connsiteY54" fmla="*/ 276823 h 607004"/>
                  <a:gd name="connsiteX55" fmla="*/ 213312 w 607709"/>
                  <a:gd name="connsiteY55" fmla="*/ 276823 h 607004"/>
                  <a:gd name="connsiteX56" fmla="*/ 209450 w 607709"/>
                  <a:gd name="connsiteY56" fmla="*/ 303537 h 607004"/>
                  <a:gd name="connsiteX57" fmla="*/ 213312 w 607709"/>
                  <a:gd name="connsiteY57" fmla="*/ 330250 h 607004"/>
                  <a:gd name="connsiteX58" fmla="*/ 241758 w 607709"/>
                  <a:gd name="connsiteY58" fmla="*/ 330250 h 607004"/>
                  <a:gd name="connsiteX59" fmla="*/ 239498 w 607709"/>
                  <a:gd name="connsiteY59" fmla="*/ 303537 h 607004"/>
                  <a:gd name="connsiteX60" fmla="*/ 241758 w 607709"/>
                  <a:gd name="connsiteY60" fmla="*/ 276823 h 607004"/>
                  <a:gd name="connsiteX61" fmla="*/ 52952 w 607709"/>
                  <a:gd name="connsiteY61" fmla="*/ 253683 h 607004"/>
                  <a:gd name="connsiteX62" fmla="*/ 102701 w 607709"/>
                  <a:gd name="connsiteY62" fmla="*/ 288291 h 607004"/>
                  <a:gd name="connsiteX63" fmla="*/ 147927 w 607709"/>
                  <a:gd name="connsiteY63" fmla="*/ 288291 h 607004"/>
                  <a:gd name="connsiteX64" fmla="*/ 147173 w 607709"/>
                  <a:gd name="connsiteY64" fmla="*/ 303527 h 607004"/>
                  <a:gd name="connsiteX65" fmla="*/ 148681 w 607709"/>
                  <a:gd name="connsiteY65" fmla="*/ 324781 h 607004"/>
                  <a:gd name="connsiteX66" fmla="*/ 102701 w 607709"/>
                  <a:gd name="connsiteY66" fmla="*/ 324781 h 607004"/>
                  <a:gd name="connsiteX67" fmla="*/ 52952 w 607709"/>
                  <a:gd name="connsiteY67" fmla="*/ 359296 h 607004"/>
                  <a:gd name="connsiteX68" fmla="*/ 0 w 607709"/>
                  <a:gd name="connsiteY68" fmla="*/ 306536 h 607004"/>
                  <a:gd name="connsiteX69" fmla="*/ 52952 w 607709"/>
                  <a:gd name="connsiteY69" fmla="*/ 253683 h 607004"/>
                  <a:gd name="connsiteX70" fmla="*/ 554868 w 607709"/>
                  <a:gd name="connsiteY70" fmla="*/ 250648 h 607004"/>
                  <a:gd name="connsiteX71" fmla="*/ 607709 w 607709"/>
                  <a:gd name="connsiteY71" fmla="*/ 303631 h 607004"/>
                  <a:gd name="connsiteX72" fmla="*/ 554868 w 607709"/>
                  <a:gd name="connsiteY72" fmla="*/ 356426 h 607004"/>
                  <a:gd name="connsiteX73" fmla="*/ 506359 w 607709"/>
                  <a:gd name="connsiteY73" fmla="*/ 324805 h 607004"/>
                  <a:gd name="connsiteX74" fmla="*/ 459169 w 607709"/>
                  <a:gd name="connsiteY74" fmla="*/ 324805 h 607004"/>
                  <a:gd name="connsiteX75" fmla="*/ 460676 w 607709"/>
                  <a:gd name="connsiteY75" fmla="*/ 303537 h 607004"/>
                  <a:gd name="connsiteX76" fmla="*/ 459923 w 607709"/>
                  <a:gd name="connsiteY76" fmla="*/ 288291 h 607004"/>
                  <a:gd name="connsiteX77" fmla="*/ 504098 w 607709"/>
                  <a:gd name="connsiteY77" fmla="*/ 288291 h 607004"/>
                  <a:gd name="connsiteX78" fmla="*/ 554868 w 607709"/>
                  <a:gd name="connsiteY78" fmla="*/ 250648 h 607004"/>
                  <a:gd name="connsiteX79" fmla="*/ 341320 w 607709"/>
                  <a:gd name="connsiteY79" fmla="*/ 217001 h 607004"/>
                  <a:gd name="connsiteX80" fmla="*/ 361571 w 607709"/>
                  <a:gd name="connsiteY80" fmla="*/ 257823 h 607004"/>
                  <a:gd name="connsiteX81" fmla="*/ 386438 w 607709"/>
                  <a:gd name="connsiteY81" fmla="*/ 257823 h 607004"/>
                  <a:gd name="connsiteX82" fmla="*/ 341320 w 607709"/>
                  <a:gd name="connsiteY82" fmla="*/ 217001 h 607004"/>
                  <a:gd name="connsiteX83" fmla="*/ 266437 w 607709"/>
                  <a:gd name="connsiteY83" fmla="*/ 217001 h 607004"/>
                  <a:gd name="connsiteX84" fmla="*/ 221413 w 607709"/>
                  <a:gd name="connsiteY84" fmla="*/ 257823 h 607004"/>
                  <a:gd name="connsiteX85" fmla="*/ 246280 w 607709"/>
                  <a:gd name="connsiteY85" fmla="*/ 257823 h 607004"/>
                  <a:gd name="connsiteX86" fmla="*/ 266437 w 607709"/>
                  <a:gd name="connsiteY86" fmla="*/ 217001 h 607004"/>
                  <a:gd name="connsiteX87" fmla="*/ 313439 w 607709"/>
                  <a:gd name="connsiteY87" fmla="*/ 213332 h 607004"/>
                  <a:gd name="connsiteX88" fmla="*/ 313439 w 607709"/>
                  <a:gd name="connsiteY88" fmla="*/ 257823 h 607004"/>
                  <a:gd name="connsiteX89" fmla="*/ 341603 w 607709"/>
                  <a:gd name="connsiteY89" fmla="*/ 257823 h 607004"/>
                  <a:gd name="connsiteX90" fmla="*/ 313439 w 607709"/>
                  <a:gd name="connsiteY90" fmla="*/ 213332 h 607004"/>
                  <a:gd name="connsiteX91" fmla="*/ 294318 w 607709"/>
                  <a:gd name="connsiteY91" fmla="*/ 213238 h 607004"/>
                  <a:gd name="connsiteX92" fmla="*/ 266249 w 607709"/>
                  <a:gd name="connsiteY92" fmla="*/ 257823 h 607004"/>
                  <a:gd name="connsiteX93" fmla="*/ 294318 w 607709"/>
                  <a:gd name="connsiteY93" fmla="*/ 257823 h 607004"/>
                  <a:gd name="connsiteX94" fmla="*/ 303926 w 607709"/>
                  <a:gd name="connsiteY94" fmla="*/ 177119 h 607004"/>
                  <a:gd name="connsiteX95" fmla="*/ 430520 w 607709"/>
                  <a:gd name="connsiteY95" fmla="*/ 303537 h 607004"/>
                  <a:gd name="connsiteX96" fmla="*/ 303926 w 607709"/>
                  <a:gd name="connsiteY96" fmla="*/ 429955 h 607004"/>
                  <a:gd name="connsiteX97" fmla="*/ 177331 w 607709"/>
                  <a:gd name="connsiteY97" fmla="*/ 303537 h 607004"/>
                  <a:gd name="connsiteX98" fmla="*/ 303926 w 607709"/>
                  <a:gd name="connsiteY98" fmla="*/ 177119 h 607004"/>
                  <a:gd name="connsiteX99" fmla="*/ 481407 w 607709"/>
                  <a:gd name="connsiteY99" fmla="*/ 73505 h 607004"/>
                  <a:gd name="connsiteX100" fmla="*/ 518779 w 607709"/>
                  <a:gd name="connsiteY100" fmla="*/ 88885 h 607004"/>
                  <a:gd name="connsiteX101" fmla="*/ 518779 w 607709"/>
                  <a:gd name="connsiteY101" fmla="*/ 163578 h 607004"/>
                  <a:gd name="connsiteX102" fmla="*/ 459266 w 607709"/>
                  <a:gd name="connsiteY102" fmla="*/ 174208 h 607004"/>
                  <a:gd name="connsiteX103" fmla="*/ 426966 w 607709"/>
                  <a:gd name="connsiteY103" fmla="*/ 206475 h 607004"/>
                  <a:gd name="connsiteX104" fmla="*/ 401164 w 607709"/>
                  <a:gd name="connsiteY104" fmla="*/ 180605 h 607004"/>
                  <a:gd name="connsiteX105" fmla="*/ 406438 w 607709"/>
                  <a:gd name="connsiteY105" fmla="*/ 175337 h 607004"/>
                  <a:gd name="connsiteX106" fmla="*/ 433369 w 607709"/>
                  <a:gd name="connsiteY106" fmla="*/ 148339 h 607004"/>
                  <a:gd name="connsiteX107" fmla="*/ 444105 w 607709"/>
                  <a:gd name="connsiteY107" fmla="*/ 88885 h 607004"/>
                  <a:gd name="connsiteX108" fmla="*/ 481407 w 607709"/>
                  <a:gd name="connsiteY108" fmla="*/ 73505 h 607004"/>
                  <a:gd name="connsiteX109" fmla="*/ 126565 w 607709"/>
                  <a:gd name="connsiteY109" fmla="*/ 73459 h 607004"/>
                  <a:gd name="connsiteX110" fmla="*/ 179414 w 607709"/>
                  <a:gd name="connsiteY110" fmla="*/ 126317 h 607004"/>
                  <a:gd name="connsiteX111" fmla="*/ 174515 w 607709"/>
                  <a:gd name="connsiteY111" fmla="*/ 148514 h 607004"/>
                  <a:gd name="connsiteX112" fmla="*/ 206827 w 607709"/>
                  <a:gd name="connsiteY112" fmla="*/ 180680 h 607004"/>
                  <a:gd name="connsiteX113" fmla="*/ 180921 w 607709"/>
                  <a:gd name="connsiteY113" fmla="*/ 206545 h 607004"/>
                  <a:gd name="connsiteX114" fmla="*/ 148703 w 607709"/>
                  <a:gd name="connsiteY114" fmla="*/ 174284 h 607004"/>
                  <a:gd name="connsiteX115" fmla="*/ 126471 w 607709"/>
                  <a:gd name="connsiteY115" fmla="*/ 179175 h 607004"/>
                  <a:gd name="connsiteX116" fmla="*/ 73717 w 607709"/>
                  <a:gd name="connsiteY116" fmla="*/ 126317 h 607004"/>
                  <a:gd name="connsiteX117" fmla="*/ 126565 w 607709"/>
                  <a:gd name="connsiteY117" fmla="*/ 73459 h 607004"/>
                  <a:gd name="connsiteX118" fmla="*/ 303937 w 607709"/>
                  <a:gd name="connsiteY118" fmla="*/ 0 h 607004"/>
                  <a:gd name="connsiteX119" fmla="*/ 356778 w 607709"/>
                  <a:gd name="connsiteY119" fmla="*/ 52774 h 607004"/>
                  <a:gd name="connsiteX120" fmla="*/ 322116 w 607709"/>
                  <a:gd name="connsiteY120" fmla="*/ 102445 h 607004"/>
                  <a:gd name="connsiteX121" fmla="*/ 322116 w 607709"/>
                  <a:gd name="connsiteY121" fmla="*/ 147976 h 607004"/>
                  <a:gd name="connsiteX122" fmla="*/ 303937 w 607709"/>
                  <a:gd name="connsiteY122" fmla="*/ 146847 h 607004"/>
                  <a:gd name="connsiteX123" fmla="*/ 285664 w 607709"/>
                  <a:gd name="connsiteY123" fmla="*/ 147976 h 607004"/>
                  <a:gd name="connsiteX124" fmla="*/ 285664 w 607709"/>
                  <a:gd name="connsiteY124" fmla="*/ 102633 h 607004"/>
                  <a:gd name="connsiteX125" fmla="*/ 251001 w 607709"/>
                  <a:gd name="connsiteY125" fmla="*/ 52774 h 607004"/>
                  <a:gd name="connsiteX126" fmla="*/ 303937 w 607709"/>
                  <a:gd name="connsiteY126"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607709" h="607004">
                    <a:moveTo>
                      <a:pt x="285664" y="459028"/>
                    </a:moveTo>
                    <a:cubicBezTo>
                      <a:pt x="291598" y="459781"/>
                      <a:pt x="297720" y="460157"/>
                      <a:pt x="303937" y="460157"/>
                    </a:cubicBezTo>
                    <a:cubicBezTo>
                      <a:pt x="310059" y="460157"/>
                      <a:pt x="316087" y="459781"/>
                      <a:pt x="322116" y="459028"/>
                    </a:cubicBezTo>
                    <a:lnTo>
                      <a:pt x="322116" y="467683"/>
                    </a:lnTo>
                    <a:lnTo>
                      <a:pt x="322116" y="504559"/>
                    </a:lnTo>
                    <a:cubicBezTo>
                      <a:pt x="342367" y="511991"/>
                      <a:pt x="356778" y="531276"/>
                      <a:pt x="356778" y="554230"/>
                    </a:cubicBezTo>
                    <a:cubicBezTo>
                      <a:pt x="356778" y="583298"/>
                      <a:pt x="333136" y="607004"/>
                      <a:pt x="303937" y="607004"/>
                    </a:cubicBezTo>
                    <a:cubicBezTo>
                      <a:pt x="274737" y="607004"/>
                      <a:pt x="251001" y="583486"/>
                      <a:pt x="251001" y="554230"/>
                    </a:cubicBezTo>
                    <a:cubicBezTo>
                      <a:pt x="251001" y="531370"/>
                      <a:pt x="265507" y="511991"/>
                      <a:pt x="285664" y="504559"/>
                    </a:cubicBezTo>
                    <a:lnTo>
                      <a:pt x="285664" y="467683"/>
                    </a:lnTo>
                    <a:close/>
                    <a:moveTo>
                      <a:pt x="426971" y="400600"/>
                    </a:moveTo>
                    <a:lnTo>
                      <a:pt x="459183" y="432678"/>
                    </a:lnTo>
                    <a:cubicBezTo>
                      <a:pt x="465965" y="429574"/>
                      <a:pt x="473500" y="427786"/>
                      <a:pt x="481411" y="427786"/>
                    </a:cubicBezTo>
                    <a:cubicBezTo>
                      <a:pt x="510609" y="427786"/>
                      <a:pt x="534250" y="451492"/>
                      <a:pt x="534250" y="480843"/>
                    </a:cubicBezTo>
                    <a:cubicBezTo>
                      <a:pt x="534250" y="509910"/>
                      <a:pt x="510609" y="533616"/>
                      <a:pt x="481411" y="533616"/>
                    </a:cubicBezTo>
                    <a:cubicBezTo>
                      <a:pt x="452213" y="533616"/>
                      <a:pt x="428478" y="510099"/>
                      <a:pt x="428478" y="480843"/>
                    </a:cubicBezTo>
                    <a:cubicBezTo>
                      <a:pt x="428478" y="472941"/>
                      <a:pt x="430268" y="465415"/>
                      <a:pt x="433376" y="458641"/>
                    </a:cubicBezTo>
                    <a:lnTo>
                      <a:pt x="401164" y="426375"/>
                    </a:lnTo>
                    <a:cubicBezTo>
                      <a:pt x="410771" y="418755"/>
                      <a:pt x="419436" y="410101"/>
                      <a:pt x="426971" y="400600"/>
                    </a:cubicBezTo>
                    <a:close/>
                    <a:moveTo>
                      <a:pt x="180789" y="400600"/>
                    </a:moveTo>
                    <a:cubicBezTo>
                      <a:pt x="188417" y="410099"/>
                      <a:pt x="197080" y="418752"/>
                      <a:pt x="206686" y="426182"/>
                    </a:cubicBezTo>
                    <a:lnTo>
                      <a:pt x="174385" y="458349"/>
                    </a:lnTo>
                    <a:cubicBezTo>
                      <a:pt x="177493" y="465121"/>
                      <a:pt x="179282" y="472645"/>
                      <a:pt x="179282" y="480546"/>
                    </a:cubicBezTo>
                    <a:cubicBezTo>
                      <a:pt x="179282" y="509703"/>
                      <a:pt x="155645" y="533404"/>
                      <a:pt x="126453" y="533404"/>
                    </a:cubicBezTo>
                    <a:cubicBezTo>
                      <a:pt x="97260" y="533404"/>
                      <a:pt x="73529" y="509797"/>
                      <a:pt x="73529" y="480546"/>
                    </a:cubicBezTo>
                    <a:cubicBezTo>
                      <a:pt x="73529" y="451483"/>
                      <a:pt x="97166" y="427781"/>
                      <a:pt x="126453" y="427781"/>
                    </a:cubicBezTo>
                    <a:cubicBezTo>
                      <a:pt x="134363" y="427781"/>
                      <a:pt x="141897" y="429568"/>
                      <a:pt x="148677" y="432672"/>
                    </a:cubicBezTo>
                    <a:close/>
                    <a:moveTo>
                      <a:pt x="361571" y="349156"/>
                    </a:moveTo>
                    <a:cubicBezTo>
                      <a:pt x="356485" y="365711"/>
                      <a:pt x="348950" y="379350"/>
                      <a:pt x="341320" y="390073"/>
                    </a:cubicBezTo>
                    <a:cubicBezTo>
                      <a:pt x="360441" y="381796"/>
                      <a:pt x="376360" y="367310"/>
                      <a:pt x="386438" y="349156"/>
                    </a:cubicBezTo>
                    <a:close/>
                    <a:moveTo>
                      <a:pt x="313439" y="349156"/>
                    </a:moveTo>
                    <a:lnTo>
                      <a:pt x="313439" y="393835"/>
                    </a:lnTo>
                    <a:cubicBezTo>
                      <a:pt x="322576" y="384523"/>
                      <a:pt x="334161" y="369944"/>
                      <a:pt x="341603" y="349156"/>
                    </a:cubicBezTo>
                    <a:close/>
                    <a:moveTo>
                      <a:pt x="266249" y="349156"/>
                    </a:moveTo>
                    <a:cubicBezTo>
                      <a:pt x="273784" y="369850"/>
                      <a:pt x="285181" y="384429"/>
                      <a:pt x="294318" y="393647"/>
                    </a:cubicBezTo>
                    <a:lnTo>
                      <a:pt x="294318" y="349156"/>
                    </a:lnTo>
                    <a:close/>
                    <a:moveTo>
                      <a:pt x="221413" y="349156"/>
                    </a:moveTo>
                    <a:cubicBezTo>
                      <a:pt x="231397" y="367310"/>
                      <a:pt x="247410" y="381796"/>
                      <a:pt x="266437" y="390073"/>
                    </a:cubicBezTo>
                    <a:cubicBezTo>
                      <a:pt x="258807" y="379256"/>
                      <a:pt x="251366" y="365711"/>
                      <a:pt x="246280" y="349156"/>
                    </a:cubicBezTo>
                    <a:close/>
                    <a:moveTo>
                      <a:pt x="365904" y="276823"/>
                    </a:moveTo>
                    <a:cubicBezTo>
                      <a:pt x="367411" y="285101"/>
                      <a:pt x="368165" y="293943"/>
                      <a:pt x="368165" y="303537"/>
                    </a:cubicBezTo>
                    <a:cubicBezTo>
                      <a:pt x="368165" y="313037"/>
                      <a:pt x="367317" y="321973"/>
                      <a:pt x="365904" y="330250"/>
                    </a:cubicBezTo>
                    <a:lnTo>
                      <a:pt x="394350" y="330250"/>
                    </a:lnTo>
                    <a:cubicBezTo>
                      <a:pt x="396799" y="321785"/>
                      <a:pt x="398212" y="312755"/>
                      <a:pt x="398212" y="303537"/>
                    </a:cubicBezTo>
                    <a:cubicBezTo>
                      <a:pt x="398212" y="294225"/>
                      <a:pt x="396799" y="285289"/>
                      <a:pt x="394350" y="276823"/>
                    </a:cubicBezTo>
                    <a:close/>
                    <a:moveTo>
                      <a:pt x="313439" y="276823"/>
                    </a:moveTo>
                    <a:lnTo>
                      <a:pt x="313439" y="330250"/>
                    </a:lnTo>
                    <a:lnTo>
                      <a:pt x="346689" y="330250"/>
                    </a:lnTo>
                    <a:cubicBezTo>
                      <a:pt x="348384" y="322067"/>
                      <a:pt x="349232" y="313131"/>
                      <a:pt x="349232" y="303537"/>
                    </a:cubicBezTo>
                    <a:cubicBezTo>
                      <a:pt x="349232" y="293848"/>
                      <a:pt x="348384" y="284913"/>
                      <a:pt x="346689" y="276823"/>
                    </a:cubicBezTo>
                    <a:close/>
                    <a:moveTo>
                      <a:pt x="261068" y="276823"/>
                    </a:moveTo>
                    <a:cubicBezTo>
                      <a:pt x="259467" y="284913"/>
                      <a:pt x="258525" y="293848"/>
                      <a:pt x="258525" y="303537"/>
                    </a:cubicBezTo>
                    <a:cubicBezTo>
                      <a:pt x="258525" y="313131"/>
                      <a:pt x="259467" y="322067"/>
                      <a:pt x="261068" y="330250"/>
                    </a:cubicBezTo>
                    <a:lnTo>
                      <a:pt x="294318" y="330250"/>
                    </a:lnTo>
                    <a:lnTo>
                      <a:pt x="294318" y="276823"/>
                    </a:lnTo>
                    <a:close/>
                    <a:moveTo>
                      <a:pt x="213312" y="276823"/>
                    </a:moveTo>
                    <a:cubicBezTo>
                      <a:pt x="210863" y="285195"/>
                      <a:pt x="209450" y="294225"/>
                      <a:pt x="209450" y="303537"/>
                    </a:cubicBezTo>
                    <a:cubicBezTo>
                      <a:pt x="209450" y="312755"/>
                      <a:pt x="210863" y="321691"/>
                      <a:pt x="213312" y="330250"/>
                    </a:cubicBezTo>
                    <a:lnTo>
                      <a:pt x="241758" y="330250"/>
                    </a:lnTo>
                    <a:cubicBezTo>
                      <a:pt x="240251" y="321973"/>
                      <a:pt x="239498" y="313037"/>
                      <a:pt x="239498" y="303537"/>
                    </a:cubicBezTo>
                    <a:cubicBezTo>
                      <a:pt x="239498" y="293943"/>
                      <a:pt x="240346" y="285101"/>
                      <a:pt x="241758" y="276823"/>
                    </a:cubicBezTo>
                    <a:close/>
                    <a:moveTo>
                      <a:pt x="52952" y="253683"/>
                    </a:moveTo>
                    <a:cubicBezTo>
                      <a:pt x="75754" y="253683"/>
                      <a:pt x="95257" y="268166"/>
                      <a:pt x="102701" y="288291"/>
                    </a:cubicBezTo>
                    <a:lnTo>
                      <a:pt x="147927" y="288291"/>
                    </a:lnTo>
                    <a:cubicBezTo>
                      <a:pt x="147362" y="293370"/>
                      <a:pt x="147173" y="298354"/>
                      <a:pt x="147173" y="303527"/>
                    </a:cubicBezTo>
                    <a:cubicBezTo>
                      <a:pt x="147173" y="310768"/>
                      <a:pt x="147644" y="317822"/>
                      <a:pt x="148681" y="324781"/>
                    </a:cubicBezTo>
                    <a:lnTo>
                      <a:pt x="102701" y="324781"/>
                    </a:lnTo>
                    <a:cubicBezTo>
                      <a:pt x="95163" y="345001"/>
                      <a:pt x="75754" y="359390"/>
                      <a:pt x="52952" y="359296"/>
                    </a:cubicBezTo>
                    <a:cubicBezTo>
                      <a:pt x="23744" y="359296"/>
                      <a:pt x="0" y="335690"/>
                      <a:pt x="0" y="306536"/>
                    </a:cubicBezTo>
                    <a:cubicBezTo>
                      <a:pt x="0" y="277382"/>
                      <a:pt x="23649" y="253683"/>
                      <a:pt x="52952" y="253683"/>
                    </a:cubicBezTo>
                    <a:close/>
                    <a:moveTo>
                      <a:pt x="554868" y="250648"/>
                    </a:moveTo>
                    <a:cubicBezTo>
                      <a:pt x="584067" y="250648"/>
                      <a:pt x="607709" y="274551"/>
                      <a:pt x="607709" y="303631"/>
                    </a:cubicBezTo>
                    <a:cubicBezTo>
                      <a:pt x="607709" y="332710"/>
                      <a:pt x="584067" y="356426"/>
                      <a:pt x="554868" y="356426"/>
                    </a:cubicBezTo>
                    <a:cubicBezTo>
                      <a:pt x="533109" y="356426"/>
                      <a:pt x="514554" y="343439"/>
                      <a:pt x="506359" y="324805"/>
                    </a:cubicBezTo>
                    <a:lnTo>
                      <a:pt x="459169" y="324805"/>
                    </a:lnTo>
                    <a:cubicBezTo>
                      <a:pt x="460111" y="317841"/>
                      <a:pt x="460676" y="310783"/>
                      <a:pt x="460676" y="303537"/>
                    </a:cubicBezTo>
                    <a:cubicBezTo>
                      <a:pt x="460676" y="298361"/>
                      <a:pt x="460394" y="293373"/>
                      <a:pt x="459923" y="288291"/>
                    </a:cubicBezTo>
                    <a:lnTo>
                      <a:pt x="504098" y="288291"/>
                    </a:lnTo>
                    <a:cubicBezTo>
                      <a:pt x="510598" y="266646"/>
                      <a:pt x="530849" y="250648"/>
                      <a:pt x="554868" y="250648"/>
                    </a:cubicBezTo>
                    <a:close/>
                    <a:moveTo>
                      <a:pt x="341320" y="217001"/>
                    </a:moveTo>
                    <a:cubicBezTo>
                      <a:pt x="348950" y="227724"/>
                      <a:pt x="356391" y="241268"/>
                      <a:pt x="361571" y="257823"/>
                    </a:cubicBezTo>
                    <a:lnTo>
                      <a:pt x="386438" y="257823"/>
                    </a:lnTo>
                    <a:cubicBezTo>
                      <a:pt x="376360" y="239669"/>
                      <a:pt x="360441" y="225278"/>
                      <a:pt x="341320" y="217001"/>
                    </a:cubicBezTo>
                    <a:close/>
                    <a:moveTo>
                      <a:pt x="266437" y="217001"/>
                    </a:moveTo>
                    <a:cubicBezTo>
                      <a:pt x="247410" y="225278"/>
                      <a:pt x="231397" y="239669"/>
                      <a:pt x="221413" y="257823"/>
                    </a:cubicBezTo>
                    <a:lnTo>
                      <a:pt x="246280" y="257823"/>
                    </a:lnTo>
                    <a:cubicBezTo>
                      <a:pt x="251272" y="241268"/>
                      <a:pt x="258807" y="227630"/>
                      <a:pt x="266437" y="217001"/>
                    </a:cubicBezTo>
                    <a:close/>
                    <a:moveTo>
                      <a:pt x="313439" y="213332"/>
                    </a:moveTo>
                    <a:lnTo>
                      <a:pt x="313439" y="257823"/>
                    </a:lnTo>
                    <a:lnTo>
                      <a:pt x="341603" y="257823"/>
                    </a:lnTo>
                    <a:cubicBezTo>
                      <a:pt x="334067" y="237130"/>
                      <a:pt x="322576" y="222644"/>
                      <a:pt x="313439" y="213332"/>
                    </a:cubicBezTo>
                    <a:close/>
                    <a:moveTo>
                      <a:pt x="294318" y="213238"/>
                    </a:moveTo>
                    <a:cubicBezTo>
                      <a:pt x="285181" y="222456"/>
                      <a:pt x="273596" y="237036"/>
                      <a:pt x="266249" y="257823"/>
                    </a:cubicBezTo>
                    <a:lnTo>
                      <a:pt x="294318" y="257823"/>
                    </a:lnTo>
                    <a:close/>
                    <a:moveTo>
                      <a:pt x="303926" y="177119"/>
                    </a:moveTo>
                    <a:cubicBezTo>
                      <a:pt x="373722" y="177119"/>
                      <a:pt x="430520" y="233743"/>
                      <a:pt x="430520" y="303537"/>
                    </a:cubicBezTo>
                    <a:cubicBezTo>
                      <a:pt x="430520" y="373236"/>
                      <a:pt x="373722" y="429955"/>
                      <a:pt x="303926" y="429955"/>
                    </a:cubicBezTo>
                    <a:cubicBezTo>
                      <a:pt x="234035" y="429955"/>
                      <a:pt x="177331" y="373236"/>
                      <a:pt x="177331" y="303537"/>
                    </a:cubicBezTo>
                    <a:cubicBezTo>
                      <a:pt x="177331" y="233743"/>
                      <a:pt x="234035" y="177119"/>
                      <a:pt x="303926" y="177119"/>
                    </a:cubicBezTo>
                    <a:close/>
                    <a:moveTo>
                      <a:pt x="481407" y="73505"/>
                    </a:moveTo>
                    <a:cubicBezTo>
                      <a:pt x="494931" y="73505"/>
                      <a:pt x="508468" y="78632"/>
                      <a:pt x="518779" y="88885"/>
                    </a:cubicBezTo>
                    <a:cubicBezTo>
                      <a:pt x="539402" y="109487"/>
                      <a:pt x="539402" y="142976"/>
                      <a:pt x="518779" y="163578"/>
                    </a:cubicBezTo>
                    <a:cubicBezTo>
                      <a:pt x="502677" y="179758"/>
                      <a:pt x="478758" y="183239"/>
                      <a:pt x="459266" y="174208"/>
                    </a:cubicBezTo>
                    <a:lnTo>
                      <a:pt x="426966" y="206475"/>
                    </a:lnTo>
                    <a:cubicBezTo>
                      <a:pt x="419338" y="196879"/>
                      <a:pt x="410675" y="188225"/>
                      <a:pt x="401164" y="180605"/>
                    </a:cubicBezTo>
                    <a:lnTo>
                      <a:pt x="406438" y="175337"/>
                    </a:lnTo>
                    <a:lnTo>
                      <a:pt x="433369" y="148339"/>
                    </a:lnTo>
                    <a:cubicBezTo>
                      <a:pt x="424518" y="128772"/>
                      <a:pt x="428002" y="104972"/>
                      <a:pt x="444105" y="88885"/>
                    </a:cubicBezTo>
                    <a:cubicBezTo>
                      <a:pt x="454369" y="78632"/>
                      <a:pt x="467882" y="73505"/>
                      <a:pt x="481407" y="73505"/>
                    </a:cubicBezTo>
                    <a:close/>
                    <a:moveTo>
                      <a:pt x="126565" y="73459"/>
                    </a:moveTo>
                    <a:cubicBezTo>
                      <a:pt x="155674" y="73459"/>
                      <a:pt x="179414" y="97066"/>
                      <a:pt x="179414" y="126317"/>
                    </a:cubicBezTo>
                    <a:cubicBezTo>
                      <a:pt x="179414" y="134217"/>
                      <a:pt x="177718" y="141742"/>
                      <a:pt x="174515" y="148514"/>
                    </a:cubicBezTo>
                    <a:lnTo>
                      <a:pt x="206827" y="180680"/>
                    </a:lnTo>
                    <a:cubicBezTo>
                      <a:pt x="197124" y="188392"/>
                      <a:pt x="188457" y="197045"/>
                      <a:pt x="180921" y="206545"/>
                    </a:cubicBezTo>
                    <a:lnTo>
                      <a:pt x="148703" y="174284"/>
                    </a:lnTo>
                    <a:cubicBezTo>
                      <a:pt x="141921" y="177482"/>
                      <a:pt x="134384" y="179175"/>
                      <a:pt x="126471" y="179175"/>
                    </a:cubicBezTo>
                    <a:cubicBezTo>
                      <a:pt x="97174" y="179175"/>
                      <a:pt x="73529" y="155474"/>
                      <a:pt x="73717" y="126317"/>
                    </a:cubicBezTo>
                    <a:cubicBezTo>
                      <a:pt x="73717" y="97160"/>
                      <a:pt x="97268" y="73459"/>
                      <a:pt x="126565" y="73459"/>
                    </a:cubicBezTo>
                    <a:close/>
                    <a:moveTo>
                      <a:pt x="303937" y="0"/>
                    </a:moveTo>
                    <a:cubicBezTo>
                      <a:pt x="333042" y="0"/>
                      <a:pt x="356778" y="23612"/>
                      <a:pt x="356778" y="52774"/>
                    </a:cubicBezTo>
                    <a:cubicBezTo>
                      <a:pt x="356778" y="75634"/>
                      <a:pt x="342367" y="95107"/>
                      <a:pt x="322116" y="102445"/>
                    </a:cubicBezTo>
                    <a:lnTo>
                      <a:pt x="322116" y="147976"/>
                    </a:lnTo>
                    <a:cubicBezTo>
                      <a:pt x="316182" y="147223"/>
                      <a:pt x="310059" y="146847"/>
                      <a:pt x="303937" y="146847"/>
                    </a:cubicBezTo>
                    <a:cubicBezTo>
                      <a:pt x="297720" y="146847"/>
                      <a:pt x="291692" y="147223"/>
                      <a:pt x="285664" y="147976"/>
                    </a:cubicBezTo>
                    <a:lnTo>
                      <a:pt x="285664" y="102633"/>
                    </a:lnTo>
                    <a:cubicBezTo>
                      <a:pt x="265507" y="95107"/>
                      <a:pt x="251001" y="75728"/>
                      <a:pt x="251001" y="52774"/>
                    </a:cubicBezTo>
                    <a:cubicBezTo>
                      <a:pt x="251001" y="23706"/>
                      <a:pt x="274643" y="0"/>
                      <a:pt x="303937" y="0"/>
                    </a:cubicBezTo>
                    <a:close/>
                  </a:path>
                </a:pathLst>
              </a:custGeom>
              <a:gradFill>
                <a:gsLst>
                  <a:gs pos="0">
                    <a:srgbClr val="EE5295"/>
                  </a:gs>
                  <a:gs pos="74000">
                    <a:srgbClr val="9302F4"/>
                  </a:gs>
                  <a:gs pos="40000">
                    <a:srgbClr val="B800F3"/>
                  </a:gs>
                  <a:gs pos="100000">
                    <a:srgbClr val="3E8AFE"/>
                  </a:gs>
                </a:gsLst>
                <a:lin ang="5400000" scaled="1"/>
              </a:gradFill>
              <a:ln w="57150">
                <a:noFill/>
                <a:miter lim="400000"/>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defTabSz="457200">
                  <a:defRPr sz="3000">
                    <a:solidFill>
                      <a:srgbClr val="FFFFFF"/>
                    </a:solidFill>
                    <a:effectLst>
                      <a:outerShdw blurRad="38100" dist="12700" dir="5400000" rotWithShape="0">
                        <a:srgbClr val="000000">
                          <a:alpha val="50000"/>
                        </a:srgbClr>
                      </a:outerShdw>
                    </a:effectLst>
                  </a:defRPr>
                </a:pPr>
              </a:p>
            </p:txBody>
          </p:sp>
        </p:grpSp>
        <p:grpSp>
          <p:nvGrpSpPr>
            <p:cNvPr id="8" name="iṧ1îde"/>
            <p:cNvGrpSpPr/>
            <p:nvPr/>
          </p:nvGrpSpPr>
          <p:grpSpPr>
            <a:xfrm>
              <a:off x="1265279" y="4608183"/>
              <a:ext cx="2577782" cy="968938"/>
              <a:chOff x="673100" y="3573449"/>
              <a:chExt cx="2577782" cy="968938"/>
            </a:xfrm>
          </p:grpSpPr>
          <p:sp>
            <p:nvSpPr>
              <p:cNvPr id="18" name="iṡ1íḑê"/>
              <p:cNvSpPr txBox="1"/>
              <p:nvPr/>
            </p:nvSpPr>
            <p:spPr bwMode="auto">
              <a:xfrm>
                <a:off x="673100" y="3573449"/>
                <a:ext cx="2575941" cy="398462"/>
              </a:xfrm>
              <a:prstGeom prst="rect">
                <a:avLst/>
              </a:prstGeom>
              <a:no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spcBef>
                    <a:spcPct val="0"/>
                  </a:spcBef>
                  <a:buFontTx/>
                  <a:buNone/>
                </a:pPr>
                <a:r>
                  <a:rPr lang="en-US" altLang="zh-CN" sz="1400" b="1" dirty="0">
                    <a:latin typeface="微软雅黑" panose="020B0503020204020204" pitchFamily="34" charset="-122"/>
                    <a:ea typeface="微软雅黑" panose="020B0503020204020204" pitchFamily="34" charset="-122"/>
                  </a:rPr>
                  <a:t>Text here</a:t>
                </a:r>
                <a:endParaRPr lang="zh-CN" altLang="en-US" sz="1400" b="1" dirty="0">
                  <a:latin typeface="微软雅黑" panose="020B0503020204020204" pitchFamily="34" charset="-122"/>
                  <a:ea typeface="微软雅黑" panose="020B0503020204020204" pitchFamily="34" charset="-122"/>
                </a:endParaRPr>
              </a:p>
            </p:txBody>
          </p:sp>
          <p:sp>
            <p:nvSpPr>
              <p:cNvPr id="19" name="iş1ïďé"/>
              <p:cNvSpPr/>
              <p:nvPr/>
            </p:nvSpPr>
            <p:spPr bwMode="auto">
              <a:xfrm>
                <a:off x="674941" y="3971911"/>
                <a:ext cx="2575941" cy="57047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30000"/>
                  </a:lnSpc>
                  <a:spcBef>
                    <a:spcPct val="0"/>
                  </a:spcBef>
                </a:pPr>
                <a:r>
                  <a:rPr lang="en-US" altLang="zh-CN" sz="1000" dirty="0">
                    <a:latin typeface="微软雅黑" panose="020B0503020204020204" pitchFamily="34" charset="-122"/>
                    <a:ea typeface="微软雅黑" panose="020B0503020204020204" pitchFamily="34" charset="-122"/>
                  </a:rPr>
                  <a:t>Copy paste fonts. Choose the only option to retain text……</a:t>
                </a:r>
                <a:endParaRPr lang="en-US" altLang="zh-CN" sz="1000" dirty="0">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1011657" y="2309928"/>
            <a:ext cx="5391730" cy="1493827"/>
            <a:chOff x="1011657" y="2309928"/>
            <a:chExt cx="5391730" cy="1493827"/>
          </a:xfrm>
        </p:grpSpPr>
        <p:grpSp>
          <p:nvGrpSpPr>
            <p:cNvPr id="5" name="íSḻiḋè"/>
            <p:cNvGrpSpPr/>
            <p:nvPr/>
          </p:nvGrpSpPr>
          <p:grpSpPr>
            <a:xfrm>
              <a:off x="4733160" y="2412681"/>
              <a:ext cx="1670227" cy="1391074"/>
              <a:chOff x="4705450" y="2398826"/>
              <a:chExt cx="1670227" cy="1391074"/>
            </a:xfrm>
          </p:grpSpPr>
          <p:sp>
            <p:nvSpPr>
              <p:cNvPr id="28" name="iśḷíďè"/>
              <p:cNvSpPr/>
              <p:nvPr/>
            </p:nvSpPr>
            <p:spPr>
              <a:xfrm>
                <a:off x="4916241" y="2519327"/>
                <a:ext cx="1270595" cy="1270573"/>
              </a:xfrm>
              <a:custGeom>
                <a:avLst/>
                <a:gdLst/>
                <a:ahLst/>
                <a:cxnLst>
                  <a:cxn ang="0">
                    <a:pos x="wd2" y="hd2"/>
                  </a:cxn>
                  <a:cxn ang="5400000">
                    <a:pos x="wd2" y="hd2"/>
                  </a:cxn>
                  <a:cxn ang="10800000">
                    <a:pos x="wd2" y="hd2"/>
                  </a:cxn>
                  <a:cxn ang="16200000">
                    <a:pos x="wd2" y="hd2"/>
                  </a:cxn>
                </a:cxnLst>
                <a:rect l="0" t="0" r="r" b="b"/>
                <a:pathLst>
                  <a:path w="19331" h="19331" extrusionOk="0">
                    <a:moveTo>
                      <a:pt x="424" y="12487"/>
                    </a:moveTo>
                    <a:cubicBezTo>
                      <a:pt x="1982" y="17591"/>
                      <a:pt x="7383" y="20465"/>
                      <a:pt x="12487" y="18906"/>
                    </a:cubicBezTo>
                    <a:cubicBezTo>
                      <a:pt x="17591" y="17348"/>
                      <a:pt x="20465" y="11947"/>
                      <a:pt x="18907" y="6843"/>
                    </a:cubicBezTo>
                    <a:cubicBezTo>
                      <a:pt x="17348" y="1739"/>
                      <a:pt x="11947" y="-1135"/>
                      <a:pt x="6843" y="423"/>
                    </a:cubicBezTo>
                    <a:cubicBezTo>
                      <a:pt x="1739" y="1982"/>
                      <a:pt x="-1135" y="7383"/>
                      <a:pt x="424" y="12487"/>
                    </a:cubicBezTo>
                    <a:close/>
                  </a:path>
                </a:pathLst>
              </a:custGeom>
              <a:noFill/>
              <a:ln w="57150">
                <a:gradFill>
                  <a:gsLst>
                    <a:gs pos="0">
                      <a:srgbClr val="EE5295"/>
                    </a:gs>
                    <a:gs pos="67000">
                      <a:srgbClr val="9302F4"/>
                    </a:gs>
                    <a:gs pos="35000">
                      <a:srgbClr val="B800F3"/>
                    </a:gs>
                    <a:gs pos="100000">
                      <a:srgbClr val="3E8AFE"/>
                    </a:gs>
                  </a:gsLst>
                  <a:lin ang="5400000" scaled="1"/>
                </a:gradFill>
                <a:miter lim="400000"/>
              </a:ln>
            </p:spPr>
            <p:txBody>
              <a:bodyPr wrap="square" lIns="91440" tIns="45720" rIns="91440" bIns="45720"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29" name="íṥḷïḍé"/>
              <p:cNvSpPr/>
              <p:nvPr/>
            </p:nvSpPr>
            <p:spPr>
              <a:xfrm rot="3695988">
                <a:off x="5730356" y="2729352"/>
                <a:ext cx="975848" cy="314795"/>
              </a:xfrm>
              <a:custGeom>
                <a:avLst/>
                <a:gdLst>
                  <a:gd name="connsiteX0" fmla="*/ 0 w 975848"/>
                  <a:gd name="connsiteY0" fmla="*/ 149385 h 314795"/>
                  <a:gd name="connsiteX1" fmla="*/ 864937 w 975848"/>
                  <a:gd name="connsiteY1" fmla="*/ 158450 h 314795"/>
                  <a:gd name="connsiteX2" fmla="*/ 924973 w 975848"/>
                  <a:gd name="connsiteY2" fmla="*/ 219597 h 314795"/>
                  <a:gd name="connsiteX3" fmla="*/ 975848 w 975848"/>
                  <a:gd name="connsiteY3" fmla="*/ 178794 h 314795"/>
                  <a:gd name="connsiteX4" fmla="*/ 974187 w 975848"/>
                  <a:gd name="connsiteY4" fmla="*/ 314795 h 314795"/>
                  <a:gd name="connsiteX5" fmla="*/ 843952 w 975848"/>
                  <a:gd name="connsiteY5" fmla="*/ 284579 h 314795"/>
                  <a:gd name="connsiteX6" fmla="*/ 888821 w 975848"/>
                  <a:gd name="connsiteY6" fmla="*/ 248593 h 314795"/>
                  <a:gd name="connsiteX7" fmla="*/ 834288 w 975848"/>
                  <a:gd name="connsiteY7" fmla="*/ 192905 h 314795"/>
                  <a:gd name="connsiteX8" fmla="*/ 29041 w 975848"/>
                  <a:gd name="connsiteY8" fmla="*/ 185585 h 314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5848" h="314795">
                    <a:moveTo>
                      <a:pt x="0" y="149385"/>
                    </a:moveTo>
                    <a:cubicBezTo>
                      <a:pt x="257462" y="-57104"/>
                      <a:pt x="619926" y="-45243"/>
                      <a:pt x="864937" y="158450"/>
                    </a:cubicBezTo>
                    <a:lnTo>
                      <a:pt x="924973" y="219597"/>
                    </a:lnTo>
                    <a:lnTo>
                      <a:pt x="975848" y="178794"/>
                    </a:lnTo>
                    <a:cubicBezTo>
                      <a:pt x="975848" y="178794"/>
                      <a:pt x="974187" y="314795"/>
                      <a:pt x="974187" y="314795"/>
                    </a:cubicBezTo>
                    <a:lnTo>
                      <a:pt x="843952" y="284579"/>
                    </a:lnTo>
                    <a:lnTo>
                      <a:pt x="888821" y="248593"/>
                    </a:lnTo>
                    <a:lnTo>
                      <a:pt x="834288" y="192905"/>
                    </a:lnTo>
                    <a:cubicBezTo>
                      <a:pt x="604181" y="862"/>
                      <a:pt x="269004" y="-6881"/>
                      <a:pt x="29041" y="185585"/>
                    </a:cubicBezTo>
                    <a:close/>
                  </a:path>
                </a:pathLst>
              </a:custGeom>
              <a:gradFill>
                <a:gsLst>
                  <a:gs pos="0">
                    <a:srgbClr val="EE5295"/>
                  </a:gs>
                  <a:gs pos="29000">
                    <a:srgbClr val="B800F3"/>
                  </a:gs>
                  <a:gs pos="63000">
                    <a:srgbClr val="9302F4"/>
                  </a:gs>
                  <a:gs pos="100000">
                    <a:srgbClr val="3E8AFE"/>
                  </a:gs>
                </a:gsLst>
                <a:lin ang="13500000" scaled="1"/>
              </a:gradFill>
              <a:ln w="12700" cap="flat">
                <a:noFill/>
                <a:miter lim="400000"/>
              </a:ln>
              <a:effectLst/>
            </p:spPr>
            <p:txBody>
              <a:bodyPr wrap="square" lIns="91440" tIns="45720" rIns="91440" bIns="45720" numCol="1" anchor="ctr">
                <a:normAutofit fontScale="550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30" name="îṥlíḑê"/>
              <p:cNvSpPr/>
              <p:nvPr/>
            </p:nvSpPr>
            <p:spPr>
              <a:xfrm>
                <a:off x="4705450" y="2609632"/>
                <a:ext cx="212390" cy="212390"/>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lumMod val="95000"/>
                </a:schemeClr>
              </a:solidFill>
              <a:ln w="12700">
                <a:miter lim="400000"/>
              </a:ln>
            </p:spPr>
            <p:txBody>
              <a:bodyPr wrap="square" lIns="91440" tIns="45720" rIns="91440" bIns="45720" anchor="ctr">
                <a:normAutofit fontScale="250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31" name="iṩlíḍé"/>
              <p:cNvSpPr/>
              <p:nvPr/>
            </p:nvSpPr>
            <p:spPr>
              <a:xfrm>
                <a:off x="5226568" y="2830096"/>
                <a:ext cx="649940" cy="649034"/>
              </a:xfrm>
              <a:custGeom>
                <a:avLst/>
                <a:gdLst>
                  <a:gd name="T0" fmla="*/ 0 w 6126"/>
                  <a:gd name="T1" fmla="*/ 3063 h 6126"/>
                  <a:gd name="T2" fmla="*/ 6126 w 6126"/>
                  <a:gd name="T3" fmla="*/ 3063 h 6126"/>
                  <a:gd name="T4" fmla="*/ 3063 w 6126"/>
                  <a:gd name="T5" fmla="*/ 5753 h 6126"/>
                  <a:gd name="T6" fmla="*/ 3063 w 6126"/>
                  <a:gd name="T7" fmla="*/ 374 h 6126"/>
                  <a:gd name="T8" fmla="*/ 3063 w 6126"/>
                  <a:gd name="T9" fmla="*/ 5753 h 6126"/>
                  <a:gd name="T10" fmla="*/ 2421 w 6126"/>
                  <a:gd name="T11" fmla="*/ 5020 h 6126"/>
                  <a:gd name="T12" fmla="*/ 2100 w 6126"/>
                  <a:gd name="T13" fmla="*/ 5468 h 6126"/>
                  <a:gd name="T14" fmla="*/ 1670 w 6126"/>
                  <a:gd name="T15" fmla="*/ 4576 h 6126"/>
                  <a:gd name="T16" fmla="*/ 1444 w 6126"/>
                  <a:gd name="T17" fmla="*/ 5079 h 6126"/>
                  <a:gd name="T18" fmla="*/ 1670 w 6126"/>
                  <a:gd name="T19" fmla="*/ 4576 h 6126"/>
                  <a:gd name="T20" fmla="*/ 1306 w 6126"/>
                  <a:gd name="T21" fmla="*/ 4128 h 6126"/>
                  <a:gd name="T22" fmla="*/ 772 w 6126"/>
                  <a:gd name="T23" fmla="*/ 4265 h 6126"/>
                  <a:gd name="T24" fmla="*/ 1042 w 6126"/>
                  <a:gd name="T25" fmla="*/ 3454 h 6126"/>
                  <a:gd name="T26" fmla="*/ 493 w 6126"/>
                  <a:gd name="T27" fmla="*/ 3399 h 6126"/>
                  <a:gd name="T28" fmla="*/ 1042 w 6126"/>
                  <a:gd name="T29" fmla="*/ 3454 h 6126"/>
                  <a:gd name="T30" fmla="*/ 502 w 6126"/>
                  <a:gd name="T31" fmla="*/ 2637 h 6126"/>
                  <a:gd name="T32" fmla="*/ 1050 w 6126"/>
                  <a:gd name="T33" fmla="*/ 2582 h 6126"/>
                  <a:gd name="T34" fmla="*/ 1256 w 6126"/>
                  <a:gd name="T35" fmla="*/ 2042 h 6126"/>
                  <a:gd name="T36" fmla="*/ 871 w 6126"/>
                  <a:gd name="T37" fmla="*/ 1648 h 6126"/>
                  <a:gd name="T38" fmla="*/ 1256 w 6126"/>
                  <a:gd name="T39" fmla="*/ 2042 h 6126"/>
                  <a:gd name="T40" fmla="*/ 1823 w 6126"/>
                  <a:gd name="T41" fmla="*/ 1380 h 6126"/>
                  <a:gd name="T42" fmla="*/ 1367 w 6126"/>
                  <a:gd name="T43" fmla="*/ 1070 h 6126"/>
                  <a:gd name="T44" fmla="*/ 2286 w 6126"/>
                  <a:gd name="T45" fmla="*/ 549 h 6126"/>
                  <a:gd name="T46" fmla="*/ 2327 w 6126"/>
                  <a:gd name="T47" fmla="*/ 1099 h 6126"/>
                  <a:gd name="T48" fmla="*/ 2286 w 6126"/>
                  <a:gd name="T49" fmla="*/ 549 h 6126"/>
                  <a:gd name="T50" fmla="*/ 3038 w 6126"/>
                  <a:gd name="T51" fmla="*/ 956 h 6126"/>
                  <a:gd name="T52" fmla="*/ 3187 w 6126"/>
                  <a:gd name="T53" fmla="*/ 425 h 6126"/>
                  <a:gd name="T54" fmla="*/ 3936 w 6126"/>
                  <a:gd name="T55" fmla="*/ 566 h 6126"/>
                  <a:gd name="T56" fmla="*/ 3895 w 6126"/>
                  <a:gd name="T57" fmla="*/ 1116 h 6126"/>
                  <a:gd name="T58" fmla="*/ 3936 w 6126"/>
                  <a:gd name="T59" fmla="*/ 566 h 6126"/>
                  <a:gd name="T60" fmla="*/ 4390 w 6126"/>
                  <a:gd name="T61" fmla="*/ 1411 h 6126"/>
                  <a:gd name="T62" fmla="*/ 4846 w 6126"/>
                  <a:gd name="T63" fmla="*/ 1101 h 6126"/>
                  <a:gd name="T64" fmla="*/ 4944 w 6126"/>
                  <a:gd name="T65" fmla="*/ 2085 h 6126"/>
                  <a:gd name="T66" fmla="*/ 5329 w 6126"/>
                  <a:gd name="T67" fmla="*/ 1690 h 6126"/>
                  <a:gd name="T68" fmla="*/ 4944 w 6126"/>
                  <a:gd name="T69" fmla="*/ 2085 h 6126"/>
                  <a:gd name="T70" fmla="*/ 5656 w 6126"/>
                  <a:gd name="T71" fmla="*/ 2539 h 6126"/>
                  <a:gd name="T72" fmla="*/ 5160 w 6126"/>
                  <a:gd name="T73" fmla="*/ 2778 h 6126"/>
                  <a:gd name="T74" fmla="*/ 5151 w 6126"/>
                  <a:gd name="T75" fmla="*/ 3355 h 6126"/>
                  <a:gd name="T76" fmla="*/ 5648 w 6126"/>
                  <a:gd name="T77" fmla="*/ 3594 h 6126"/>
                  <a:gd name="T78" fmla="*/ 5151 w 6126"/>
                  <a:gd name="T79" fmla="*/ 3355 h 6126"/>
                  <a:gd name="T80" fmla="*/ 5379 w 6126"/>
                  <a:gd name="T81" fmla="*/ 4307 h 6126"/>
                  <a:gd name="T82" fmla="*/ 4845 w 6126"/>
                  <a:gd name="T83" fmla="*/ 4171 h 6126"/>
                  <a:gd name="T84" fmla="*/ 4467 w 6126"/>
                  <a:gd name="T85" fmla="*/ 4608 h 6126"/>
                  <a:gd name="T86" fmla="*/ 4694 w 6126"/>
                  <a:gd name="T87" fmla="*/ 5111 h 6126"/>
                  <a:gd name="T88" fmla="*/ 4467 w 6126"/>
                  <a:gd name="T89" fmla="*/ 4608 h 6126"/>
                  <a:gd name="T90" fmla="*/ 4030 w 6126"/>
                  <a:gd name="T91" fmla="*/ 5484 h 6126"/>
                  <a:gd name="T92" fmla="*/ 3708 w 6126"/>
                  <a:gd name="T93" fmla="*/ 5036 h 6126"/>
                  <a:gd name="T94" fmla="*/ 2988 w 6126"/>
                  <a:gd name="T95" fmla="*/ 5129 h 6126"/>
                  <a:gd name="T96" fmla="*/ 3138 w 6126"/>
                  <a:gd name="T97" fmla="*/ 5659 h 6126"/>
                  <a:gd name="T98" fmla="*/ 2988 w 6126"/>
                  <a:gd name="T99" fmla="*/ 5129 h 6126"/>
                  <a:gd name="T100" fmla="*/ 3231 w 6126"/>
                  <a:gd name="T101" fmla="*/ 3355 h 6126"/>
                  <a:gd name="T102" fmla="*/ 3038 w 6126"/>
                  <a:gd name="T103" fmla="*/ 4166 h 6126"/>
                  <a:gd name="T104" fmla="*/ 2845 w 6126"/>
                  <a:gd name="T105" fmla="*/ 3319 h 6126"/>
                  <a:gd name="T106" fmla="*/ 2867 w 6126"/>
                  <a:gd name="T107" fmla="*/ 2789 h 6126"/>
                  <a:gd name="T108" fmla="*/ 3060 w 6126"/>
                  <a:gd name="T109" fmla="*/ 1514 h 6126"/>
                  <a:gd name="T110" fmla="*/ 3253 w 6126"/>
                  <a:gd name="T111" fmla="*/ 2784 h 6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126" h="6126">
                    <a:moveTo>
                      <a:pt x="3063" y="0"/>
                    </a:moveTo>
                    <a:cubicBezTo>
                      <a:pt x="1374" y="0"/>
                      <a:pt x="0" y="1374"/>
                      <a:pt x="0" y="3063"/>
                    </a:cubicBezTo>
                    <a:cubicBezTo>
                      <a:pt x="0" y="4752"/>
                      <a:pt x="1374" y="6126"/>
                      <a:pt x="3063" y="6126"/>
                    </a:cubicBezTo>
                    <a:cubicBezTo>
                      <a:pt x="4752" y="6126"/>
                      <a:pt x="6126" y="4752"/>
                      <a:pt x="6126" y="3063"/>
                    </a:cubicBezTo>
                    <a:cubicBezTo>
                      <a:pt x="6126" y="1374"/>
                      <a:pt x="4752" y="0"/>
                      <a:pt x="3063" y="0"/>
                    </a:cubicBezTo>
                    <a:close/>
                    <a:moveTo>
                      <a:pt x="3063" y="5753"/>
                    </a:moveTo>
                    <a:cubicBezTo>
                      <a:pt x="1580" y="5753"/>
                      <a:pt x="374" y="4546"/>
                      <a:pt x="374" y="3063"/>
                    </a:cubicBezTo>
                    <a:cubicBezTo>
                      <a:pt x="374" y="1580"/>
                      <a:pt x="1580" y="374"/>
                      <a:pt x="3063" y="374"/>
                    </a:cubicBezTo>
                    <a:cubicBezTo>
                      <a:pt x="4546" y="374"/>
                      <a:pt x="5753" y="1580"/>
                      <a:pt x="5753" y="3063"/>
                    </a:cubicBezTo>
                    <a:cubicBezTo>
                      <a:pt x="5753" y="4546"/>
                      <a:pt x="4546" y="5753"/>
                      <a:pt x="3063" y="5753"/>
                    </a:cubicBezTo>
                    <a:close/>
                    <a:moveTo>
                      <a:pt x="2280" y="4969"/>
                    </a:moveTo>
                    <a:lnTo>
                      <a:pt x="2421" y="5020"/>
                    </a:lnTo>
                    <a:lnTo>
                      <a:pt x="2240" y="5519"/>
                    </a:lnTo>
                    <a:lnTo>
                      <a:pt x="2100" y="5468"/>
                    </a:lnTo>
                    <a:lnTo>
                      <a:pt x="2280" y="4969"/>
                    </a:lnTo>
                    <a:close/>
                    <a:moveTo>
                      <a:pt x="1670" y="4576"/>
                    </a:moveTo>
                    <a:lnTo>
                      <a:pt x="1785" y="4672"/>
                    </a:lnTo>
                    <a:lnTo>
                      <a:pt x="1444" y="5079"/>
                    </a:lnTo>
                    <a:lnTo>
                      <a:pt x="1330" y="4983"/>
                    </a:lnTo>
                    <a:lnTo>
                      <a:pt x="1670" y="4576"/>
                    </a:lnTo>
                    <a:close/>
                    <a:moveTo>
                      <a:pt x="1231" y="3999"/>
                    </a:moveTo>
                    <a:lnTo>
                      <a:pt x="1306" y="4128"/>
                    </a:lnTo>
                    <a:lnTo>
                      <a:pt x="847" y="4394"/>
                    </a:lnTo>
                    <a:lnTo>
                      <a:pt x="772" y="4265"/>
                    </a:lnTo>
                    <a:lnTo>
                      <a:pt x="1231" y="3999"/>
                    </a:lnTo>
                    <a:close/>
                    <a:moveTo>
                      <a:pt x="1042" y="3454"/>
                    </a:moveTo>
                    <a:lnTo>
                      <a:pt x="519" y="3546"/>
                    </a:lnTo>
                    <a:lnTo>
                      <a:pt x="493" y="3399"/>
                    </a:lnTo>
                    <a:lnTo>
                      <a:pt x="1016" y="3307"/>
                    </a:lnTo>
                    <a:lnTo>
                      <a:pt x="1042" y="3454"/>
                    </a:lnTo>
                    <a:close/>
                    <a:moveTo>
                      <a:pt x="1024" y="2729"/>
                    </a:moveTo>
                    <a:lnTo>
                      <a:pt x="502" y="2637"/>
                    </a:lnTo>
                    <a:lnTo>
                      <a:pt x="528" y="2490"/>
                    </a:lnTo>
                    <a:lnTo>
                      <a:pt x="1050" y="2582"/>
                    </a:lnTo>
                    <a:lnTo>
                      <a:pt x="1024" y="2729"/>
                    </a:lnTo>
                    <a:close/>
                    <a:moveTo>
                      <a:pt x="1256" y="2042"/>
                    </a:moveTo>
                    <a:lnTo>
                      <a:pt x="796" y="1777"/>
                    </a:lnTo>
                    <a:lnTo>
                      <a:pt x="871" y="1648"/>
                    </a:lnTo>
                    <a:lnTo>
                      <a:pt x="1330" y="1913"/>
                    </a:lnTo>
                    <a:lnTo>
                      <a:pt x="1256" y="2042"/>
                    </a:lnTo>
                    <a:close/>
                    <a:moveTo>
                      <a:pt x="1482" y="974"/>
                    </a:moveTo>
                    <a:lnTo>
                      <a:pt x="1823" y="1380"/>
                    </a:lnTo>
                    <a:lnTo>
                      <a:pt x="1708" y="1476"/>
                    </a:lnTo>
                    <a:lnTo>
                      <a:pt x="1367" y="1070"/>
                    </a:lnTo>
                    <a:lnTo>
                      <a:pt x="1482" y="974"/>
                    </a:lnTo>
                    <a:close/>
                    <a:moveTo>
                      <a:pt x="2286" y="549"/>
                    </a:moveTo>
                    <a:lnTo>
                      <a:pt x="2467" y="1048"/>
                    </a:lnTo>
                    <a:lnTo>
                      <a:pt x="2327" y="1099"/>
                    </a:lnTo>
                    <a:lnTo>
                      <a:pt x="2146" y="600"/>
                    </a:lnTo>
                    <a:lnTo>
                      <a:pt x="2286" y="549"/>
                    </a:lnTo>
                    <a:close/>
                    <a:moveTo>
                      <a:pt x="3187" y="956"/>
                    </a:moveTo>
                    <a:lnTo>
                      <a:pt x="3038" y="956"/>
                    </a:lnTo>
                    <a:lnTo>
                      <a:pt x="3038" y="425"/>
                    </a:lnTo>
                    <a:lnTo>
                      <a:pt x="3187" y="425"/>
                    </a:lnTo>
                    <a:lnTo>
                      <a:pt x="3187" y="956"/>
                    </a:lnTo>
                    <a:close/>
                    <a:moveTo>
                      <a:pt x="3936" y="566"/>
                    </a:moveTo>
                    <a:lnTo>
                      <a:pt x="4076" y="617"/>
                    </a:lnTo>
                    <a:lnTo>
                      <a:pt x="3895" y="1116"/>
                    </a:lnTo>
                    <a:lnTo>
                      <a:pt x="3754" y="1065"/>
                    </a:lnTo>
                    <a:lnTo>
                      <a:pt x="3936" y="566"/>
                    </a:lnTo>
                    <a:close/>
                    <a:moveTo>
                      <a:pt x="4505" y="1507"/>
                    </a:moveTo>
                    <a:lnTo>
                      <a:pt x="4390" y="1411"/>
                    </a:lnTo>
                    <a:lnTo>
                      <a:pt x="4731" y="1005"/>
                    </a:lnTo>
                    <a:lnTo>
                      <a:pt x="4846" y="1101"/>
                    </a:lnTo>
                    <a:lnTo>
                      <a:pt x="4505" y="1507"/>
                    </a:lnTo>
                    <a:close/>
                    <a:moveTo>
                      <a:pt x="4944" y="2085"/>
                    </a:moveTo>
                    <a:lnTo>
                      <a:pt x="4869" y="1956"/>
                    </a:lnTo>
                    <a:lnTo>
                      <a:pt x="5329" y="1690"/>
                    </a:lnTo>
                    <a:lnTo>
                      <a:pt x="5404" y="1820"/>
                    </a:lnTo>
                    <a:lnTo>
                      <a:pt x="4944" y="2085"/>
                    </a:lnTo>
                    <a:close/>
                    <a:moveTo>
                      <a:pt x="5134" y="2631"/>
                    </a:moveTo>
                    <a:lnTo>
                      <a:pt x="5656" y="2539"/>
                    </a:lnTo>
                    <a:lnTo>
                      <a:pt x="5682" y="2686"/>
                    </a:lnTo>
                    <a:lnTo>
                      <a:pt x="5160" y="2778"/>
                    </a:lnTo>
                    <a:lnTo>
                      <a:pt x="5134" y="2631"/>
                    </a:lnTo>
                    <a:close/>
                    <a:moveTo>
                      <a:pt x="5151" y="3355"/>
                    </a:moveTo>
                    <a:lnTo>
                      <a:pt x="5674" y="3447"/>
                    </a:lnTo>
                    <a:lnTo>
                      <a:pt x="5648" y="3594"/>
                    </a:lnTo>
                    <a:lnTo>
                      <a:pt x="5125" y="3502"/>
                    </a:lnTo>
                    <a:lnTo>
                      <a:pt x="5151" y="3355"/>
                    </a:lnTo>
                    <a:close/>
                    <a:moveTo>
                      <a:pt x="4920" y="4042"/>
                    </a:moveTo>
                    <a:lnTo>
                      <a:pt x="5379" y="4307"/>
                    </a:lnTo>
                    <a:lnTo>
                      <a:pt x="5305" y="4437"/>
                    </a:lnTo>
                    <a:lnTo>
                      <a:pt x="4845" y="4171"/>
                    </a:lnTo>
                    <a:lnTo>
                      <a:pt x="4920" y="4042"/>
                    </a:lnTo>
                    <a:close/>
                    <a:moveTo>
                      <a:pt x="4467" y="4608"/>
                    </a:moveTo>
                    <a:lnTo>
                      <a:pt x="4808" y="5015"/>
                    </a:lnTo>
                    <a:lnTo>
                      <a:pt x="4694" y="5111"/>
                    </a:lnTo>
                    <a:lnTo>
                      <a:pt x="4353" y="4704"/>
                    </a:lnTo>
                    <a:lnTo>
                      <a:pt x="4467" y="4608"/>
                    </a:lnTo>
                    <a:close/>
                    <a:moveTo>
                      <a:pt x="3849" y="4985"/>
                    </a:moveTo>
                    <a:lnTo>
                      <a:pt x="4030" y="5484"/>
                    </a:lnTo>
                    <a:lnTo>
                      <a:pt x="3890" y="5535"/>
                    </a:lnTo>
                    <a:lnTo>
                      <a:pt x="3708" y="5036"/>
                    </a:lnTo>
                    <a:lnTo>
                      <a:pt x="3849" y="4985"/>
                    </a:lnTo>
                    <a:close/>
                    <a:moveTo>
                      <a:pt x="2988" y="5129"/>
                    </a:moveTo>
                    <a:lnTo>
                      <a:pt x="3138" y="5129"/>
                    </a:lnTo>
                    <a:lnTo>
                      <a:pt x="3138" y="5659"/>
                    </a:lnTo>
                    <a:lnTo>
                      <a:pt x="2988" y="5659"/>
                    </a:lnTo>
                    <a:lnTo>
                      <a:pt x="2988" y="5129"/>
                    </a:lnTo>
                    <a:close/>
                    <a:moveTo>
                      <a:pt x="3401" y="3063"/>
                    </a:moveTo>
                    <a:cubicBezTo>
                      <a:pt x="3401" y="3189"/>
                      <a:pt x="3332" y="3297"/>
                      <a:pt x="3231" y="3355"/>
                    </a:cubicBezTo>
                    <a:lnTo>
                      <a:pt x="3231" y="3797"/>
                    </a:lnTo>
                    <a:lnTo>
                      <a:pt x="3038" y="4166"/>
                    </a:lnTo>
                    <a:lnTo>
                      <a:pt x="2845" y="3797"/>
                    </a:lnTo>
                    <a:lnTo>
                      <a:pt x="2845" y="3319"/>
                    </a:lnTo>
                    <a:cubicBezTo>
                      <a:pt x="2772" y="3257"/>
                      <a:pt x="2725" y="3166"/>
                      <a:pt x="2725" y="3063"/>
                    </a:cubicBezTo>
                    <a:cubicBezTo>
                      <a:pt x="2725" y="2950"/>
                      <a:pt x="2782" y="2850"/>
                      <a:pt x="2867" y="2789"/>
                    </a:cubicBezTo>
                    <a:lnTo>
                      <a:pt x="2867" y="1883"/>
                    </a:lnTo>
                    <a:lnTo>
                      <a:pt x="3060" y="1514"/>
                    </a:lnTo>
                    <a:lnTo>
                      <a:pt x="3253" y="1883"/>
                    </a:lnTo>
                    <a:lnTo>
                      <a:pt x="3253" y="2784"/>
                    </a:lnTo>
                    <a:cubicBezTo>
                      <a:pt x="3342" y="2844"/>
                      <a:pt x="3401" y="2947"/>
                      <a:pt x="3401" y="3063"/>
                    </a:cubicBezTo>
                    <a:close/>
                  </a:path>
                </a:pathLst>
              </a:custGeom>
              <a:gradFill>
                <a:gsLst>
                  <a:gs pos="0">
                    <a:srgbClr val="EE5295"/>
                  </a:gs>
                  <a:gs pos="29000">
                    <a:srgbClr val="B800F3"/>
                  </a:gs>
                  <a:gs pos="63000">
                    <a:srgbClr val="9302F4"/>
                  </a:gs>
                  <a:gs pos="100000">
                    <a:srgbClr val="3E8AFE"/>
                  </a:gs>
                </a:gsLst>
                <a:lin ang="13500000" scaled="1"/>
              </a:gradFill>
              <a:ln w="57150">
                <a:noFill/>
                <a:miter lim="400000"/>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defTabSz="457200">
                  <a:defRPr sz="3000">
                    <a:solidFill>
                      <a:srgbClr val="FFFFFF"/>
                    </a:solidFill>
                    <a:effectLst>
                      <a:outerShdw blurRad="38100" dist="12700" dir="5400000" rotWithShape="0">
                        <a:srgbClr val="000000">
                          <a:alpha val="50000"/>
                        </a:srgbClr>
                      </a:outerShdw>
                    </a:effectLst>
                  </a:defRPr>
                </a:pPr>
              </a:p>
            </p:txBody>
          </p:sp>
        </p:grpSp>
        <p:grpSp>
          <p:nvGrpSpPr>
            <p:cNvPr id="9" name="ísľîḓè"/>
            <p:cNvGrpSpPr/>
            <p:nvPr/>
          </p:nvGrpSpPr>
          <p:grpSpPr>
            <a:xfrm>
              <a:off x="1011657" y="2309928"/>
              <a:ext cx="3779284" cy="968938"/>
              <a:chOff x="2028131" y="1957383"/>
              <a:chExt cx="2577781" cy="968938"/>
            </a:xfrm>
          </p:grpSpPr>
          <p:sp>
            <p:nvSpPr>
              <p:cNvPr id="16" name="iŝ1iḓè"/>
              <p:cNvSpPr txBox="1"/>
              <p:nvPr/>
            </p:nvSpPr>
            <p:spPr bwMode="auto">
              <a:xfrm>
                <a:off x="2028131" y="1957383"/>
                <a:ext cx="2575941" cy="398462"/>
              </a:xfrm>
              <a:prstGeom prst="rect">
                <a:avLst/>
              </a:prstGeom>
              <a:no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spcBef>
                    <a:spcPct val="0"/>
                  </a:spcBef>
                  <a:buFontTx/>
                  <a:buNone/>
                </a:pPr>
                <a:r>
                  <a:rPr lang="en-US" altLang="zh-CN" sz="1400" b="1" dirty="0">
                    <a:latin typeface="微软雅黑" panose="020B0503020204020204" pitchFamily="34" charset="-122"/>
                    <a:ea typeface="微软雅黑" panose="020B0503020204020204" pitchFamily="34" charset="-122"/>
                  </a:rPr>
                  <a:t>Text here</a:t>
                </a:r>
                <a:endParaRPr lang="zh-CN" altLang="en-US" sz="1400" b="1" dirty="0">
                  <a:latin typeface="微软雅黑" panose="020B0503020204020204" pitchFamily="34" charset="-122"/>
                  <a:ea typeface="微软雅黑" panose="020B0503020204020204" pitchFamily="34" charset="-122"/>
                </a:endParaRPr>
              </a:p>
            </p:txBody>
          </p:sp>
          <p:sp>
            <p:nvSpPr>
              <p:cNvPr id="17" name="îşļïḍê"/>
              <p:cNvSpPr/>
              <p:nvPr/>
            </p:nvSpPr>
            <p:spPr bwMode="auto">
              <a:xfrm>
                <a:off x="2689439" y="2355845"/>
                <a:ext cx="1916473" cy="57047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30000"/>
                  </a:lnSpc>
                  <a:spcBef>
                    <a:spcPct val="0"/>
                  </a:spcBef>
                </a:pPr>
                <a:r>
                  <a:rPr lang="en-US" altLang="zh-CN" sz="1000" dirty="0">
                    <a:latin typeface="微软雅黑" panose="020B0503020204020204" pitchFamily="34" charset="-122"/>
                    <a:ea typeface="微软雅黑" panose="020B0503020204020204" pitchFamily="34" charset="-122"/>
                  </a:rPr>
                  <a:t>Copy paste fonts. Choose the only option to retain text……</a:t>
                </a:r>
                <a:endParaRPr lang="en-US" altLang="zh-CN" sz="1000" dirty="0">
                  <a:latin typeface="微软雅黑" panose="020B0503020204020204" pitchFamily="34" charset="-122"/>
                  <a:ea typeface="微软雅黑" panose="020B0503020204020204" pitchFamily="34" charset="-122"/>
                </a:endParaRPr>
              </a:p>
            </p:txBody>
          </p:sp>
        </p:grpSp>
      </p:grpSp>
      <p:grpSp>
        <p:nvGrpSpPr>
          <p:cNvPr id="39" name="组合 38"/>
          <p:cNvGrpSpPr/>
          <p:nvPr/>
        </p:nvGrpSpPr>
        <p:grpSpPr>
          <a:xfrm>
            <a:off x="5948069" y="3477507"/>
            <a:ext cx="5245758" cy="2099614"/>
            <a:chOff x="5948069" y="3477507"/>
            <a:chExt cx="5245758" cy="2099614"/>
          </a:xfrm>
        </p:grpSpPr>
        <p:grpSp>
          <p:nvGrpSpPr>
            <p:cNvPr id="7" name="ï$lîḍè"/>
            <p:cNvGrpSpPr/>
            <p:nvPr/>
          </p:nvGrpSpPr>
          <p:grpSpPr>
            <a:xfrm>
              <a:off x="5948069" y="3477507"/>
              <a:ext cx="1784632" cy="1414622"/>
              <a:chOff x="5920359" y="3463652"/>
              <a:chExt cx="1784632" cy="1414622"/>
            </a:xfrm>
          </p:grpSpPr>
          <p:sp>
            <p:nvSpPr>
              <p:cNvPr id="20" name="isḻíďê"/>
              <p:cNvSpPr/>
              <p:nvPr/>
            </p:nvSpPr>
            <p:spPr>
              <a:xfrm>
                <a:off x="6118939" y="3463652"/>
                <a:ext cx="1270592" cy="1270566"/>
              </a:xfrm>
              <a:custGeom>
                <a:avLst/>
                <a:gdLst/>
                <a:ahLst/>
                <a:cxnLst>
                  <a:cxn ang="0">
                    <a:pos x="wd2" y="hd2"/>
                  </a:cxn>
                  <a:cxn ang="5400000">
                    <a:pos x="wd2" y="hd2"/>
                  </a:cxn>
                  <a:cxn ang="10800000">
                    <a:pos x="wd2" y="hd2"/>
                  </a:cxn>
                  <a:cxn ang="16200000">
                    <a:pos x="wd2" y="hd2"/>
                  </a:cxn>
                </a:cxnLst>
                <a:rect l="0" t="0" r="r" b="b"/>
                <a:pathLst>
                  <a:path w="19331" h="19331" extrusionOk="0">
                    <a:moveTo>
                      <a:pt x="423" y="12487"/>
                    </a:moveTo>
                    <a:cubicBezTo>
                      <a:pt x="1982" y="17591"/>
                      <a:pt x="7383" y="20465"/>
                      <a:pt x="12487" y="18906"/>
                    </a:cubicBezTo>
                    <a:cubicBezTo>
                      <a:pt x="17591" y="17348"/>
                      <a:pt x="20465" y="11947"/>
                      <a:pt x="18906" y="6843"/>
                    </a:cubicBezTo>
                    <a:cubicBezTo>
                      <a:pt x="17348" y="1739"/>
                      <a:pt x="11947" y="-1135"/>
                      <a:pt x="6843" y="424"/>
                    </a:cubicBezTo>
                    <a:cubicBezTo>
                      <a:pt x="1739" y="1982"/>
                      <a:pt x="-1135" y="7383"/>
                      <a:pt x="423" y="12487"/>
                    </a:cubicBezTo>
                    <a:close/>
                  </a:path>
                </a:pathLst>
              </a:custGeom>
              <a:solidFill>
                <a:schemeClr val="bg1"/>
              </a:solidFill>
              <a:ln w="57150">
                <a:gradFill>
                  <a:gsLst>
                    <a:gs pos="0">
                      <a:srgbClr val="EE5295"/>
                    </a:gs>
                    <a:gs pos="39000">
                      <a:srgbClr val="B02BDB"/>
                    </a:gs>
                    <a:gs pos="70000">
                      <a:srgbClr val="9302F4"/>
                    </a:gs>
                    <a:gs pos="100000">
                      <a:srgbClr val="3E8AFE"/>
                    </a:gs>
                  </a:gsLst>
                  <a:lin ang="5400000" scaled="1"/>
                </a:gradFill>
                <a:miter lim="400000"/>
              </a:ln>
            </p:spPr>
            <p:txBody>
              <a:bodyPr wrap="square" lIns="91440" tIns="45720" rIns="91440" bIns="45720"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21" name="ïṥḷidê"/>
              <p:cNvSpPr/>
              <p:nvPr/>
            </p:nvSpPr>
            <p:spPr>
              <a:xfrm rot="3695988">
                <a:off x="5556611" y="4222868"/>
                <a:ext cx="1019154" cy="291657"/>
              </a:xfrm>
              <a:custGeom>
                <a:avLst/>
                <a:gdLst>
                  <a:gd name="connsiteX0" fmla="*/ 0 w 1019154"/>
                  <a:gd name="connsiteY0" fmla="*/ 28457 h 291657"/>
                  <a:gd name="connsiteX1" fmla="*/ 36653 w 1019154"/>
                  <a:gd name="connsiteY1" fmla="*/ 0 h 291657"/>
                  <a:gd name="connsiteX2" fmla="*/ 821482 w 1019154"/>
                  <a:gd name="connsiteY2" fmla="*/ 180252 h 291657"/>
                  <a:gd name="connsiteX3" fmla="*/ 923342 w 1019154"/>
                  <a:gd name="connsiteY3" fmla="*/ 116253 h 291657"/>
                  <a:gd name="connsiteX4" fmla="*/ 885470 w 1019154"/>
                  <a:gd name="connsiteY4" fmla="*/ 67450 h 291657"/>
                  <a:gd name="connsiteX5" fmla="*/ 1019154 w 1019154"/>
                  <a:gd name="connsiteY5" fmla="*/ 68365 h 291657"/>
                  <a:gd name="connsiteX6" fmla="*/ 989125 w 1019154"/>
                  <a:gd name="connsiteY6" fmla="*/ 201021 h 291657"/>
                  <a:gd name="connsiteX7" fmla="*/ 951784 w 1019154"/>
                  <a:gd name="connsiteY7" fmla="*/ 152904 h 291657"/>
                  <a:gd name="connsiteX8" fmla="*/ 843287 w 1019154"/>
                  <a:gd name="connsiteY8" fmla="*/ 220891 h 291657"/>
                  <a:gd name="connsiteX9" fmla="*/ 0 w 1019154"/>
                  <a:gd name="connsiteY9" fmla="*/ 28457 h 29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9154" h="291657">
                    <a:moveTo>
                      <a:pt x="0" y="28457"/>
                    </a:moveTo>
                    <a:lnTo>
                      <a:pt x="36653" y="0"/>
                    </a:lnTo>
                    <a:cubicBezTo>
                      <a:pt x="225228" y="242994"/>
                      <a:pt x="552992" y="313465"/>
                      <a:pt x="821482" y="180252"/>
                    </a:cubicBezTo>
                    <a:lnTo>
                      <a:pt x="923342" y="116253"/>
                    </a:lnTo>
                    <a:lnTo>
                      <a:pt x="885470" y="67450"/>
                    </a:lnTo>
                    <a:lnTo>
                      <a:pt x="1019154" y="68365"/>
                    </a:lnTo>
                    <a:cubicBezTo>
                      <a:pt x="1019154" y="68365"/>
                      <a:pt x="989125" y="201021"/>
                      <a:pt x="989125" y="201021"/>
                    </a:cubicBezTo>
                    <a:lnTo>
                      <a:pt x="951784" y="152904"/>
                    </a:lnTo>
                    <a:lnTo>
                      <a:pt x="843287" y="220891"/>
                    </a:lnTo>
                    <a:cubicBezTo>
                      <a:pt x="557611" y="361989"/>
                      <a:pt x="202314" y="289183"/>
                      <a:pt x="0" y="28457"/>
                    </a:cubicBezTo>
                    <a:close/>
                  </a:path>
                </a:pathLst>
              </a:custGeom>
              <a:gradFill>
                <a:gsLst>
                  <a:gs pos="0">
                    <a:srgbClr val="EE5295"/>
                  </a:gs>
                  <a:gs pos="39000">
                    <a:srgbClr val="B02BDB"/>
                  </a:gs>
                  <a:gs pos="70000">
                    <a:srgbClr val="9302F4"/>
                  </a:gs>
                  <a:gs pos="100000">
                    <a:srgbClr val="3E8AFE"/>
                  </a:gs>
                </a:gsLst>
                <a:lin ang="5400000" scaled="1"/>
              </a:gradFill>
              <a:ln w="12700" cap="flat">
                <a:noFill/>
                <a:miter lim="400000"/>
              </a:ln>
              <a:effectLst/>
            </p:spPr>
            <p:txBody>
              <a:bodyPr wrap="square" lIns="91440" tIns="45720" rIns="91440" bIns="45720" numCol="1" anchor="ctr">
                <a:normAutofit fontScale="475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22" name="iṡḷïďè"/>
              <p:cNvSpPr/>
              <p:nvPr/>
            </p:nvSpPr>
            <p:spPr>
              <a:xfrm>
                <a:off x="7427704" y="3943343"/>
                <a:ext cx="277287" cy="277287"/>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lumMod val="95000"/>
                </a:schemeClr>
              </a:solidFill>
              <a:ln w="12700">
                <a:miter lim="400000"/>
              </a:ln>
            </p:spPr>
            <p:txBody>
              <a:bodyPr wrap="square" lIns="91440" tIns="45720" rIns="91440" bIns="45720" anchor="ctr">
                <a:normAutofit fontScale="475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23" name="îSḷïḍê"/>
              <p:cNvSpPr/>
              <p:nvPr/>
            </p:nvSpPr>
            <p:spPr>
              <a:xfrm>
                <a:off x="6456975" y="3804053"/>
                <a:ext cx="649940" cy="589764"/>
              </a:xfrm>
              <a:custGeom>
                <a:avLst/>
                <a:gdLst>
                  <a:gd name="connsiteX0" fmla="*/ 243058 w 607915"/>
                  <a:gd name="connsiteY0" fmla="*/ 416124 h 551629"/>
                  <a:gd name="connsiteX1" fmla="*/ 258029 w 607915"/>
                  <a:gd name="connsiteY1" fmla="*/ 430839 h 551629"/>
                  <a:gd name="connsiteX2" fmla="*/ 243430 w 607915"/>
                  <a:gd name="connsiteY2" fmla="*/ 445740 h 551629"/>
                  <a:gd name="connsiteX3" fmla="*/ 230412 w 607915"/>
                  <a:gd name="connsiteY3" fmla="*/ 438428 h 551629"/>
                  <a:gd name="connsiteX4" fmla="*/ 228366 w 607915"/>
                  <a:gd name="connsiteY4" fmla="*/ 431210 h 551629"/>
                  <a:gd name="connsiteX5" fmla="*/ 243058 w 607915"/>
                  <a:gd name="connsiteY5" fmla="*/ 416124 h 551629"/>
                  <a:gd name="connsiteX6" fmla="*/ 551744 w 607915"/>
                  <a:gd name="connsiteY6" fmla="*/ 407129 h 551629"/>
                  <a:gd name="connsiteX7" fmla="*/ 531968 w 607915"/>
                  <a:gd name="connsiteY7" fmla="*/ 412505 h 551629"/>
                  <a:gd name="connsiteX8" fmla="*/ 518598 w 607915"/>
                  <a:gd name="connsiteY8" fmla="*/ 445040 h 551629"/>
                  <a:gd name="connsiteX9" fmla="*/ 486381 w 607915"/>
                  <a:gd name="connsiteY9" fmla="*/ 458481 h 551629"/>
                  <a:gd name="connsiteX10" fmla="*/ 481089 w 607915"/>
                  <a:gd name="connsiteY10" fmla="*/ 478688 h 551629"/>
                  <a:gd name="connsiteX11" fmla="*/ 533082 w 607915"/>
                  <a:gd name="connsiteY11" fmla="*/ 459593 h 551629"/>
                  <a:gd name="connsiteX12" fmla="*/ 551744 w 607915"/>
                  <a:gd name="connsiteY12" fmla="*/ 407129 h 551629"/>
                  <a:gd name="connsiteX13" fmla="*/ 179372 w 607915"/>
                  <a:gd name="connsiteY13" fmla="*/ 401381 h 551629"/>
                  <a:gd name="connsiteX14" fmla="*/ 190690 w 607915"/>
                  <a:gd name="connsiteY14" fmla="*/ 402770 h 551629"/>
                  <a:gd name="connsiteX15" fmla="*/ 196344 w 607915"/>
                  <a:gd name="connsiteY15" fmla="*/ 422865 h 551629"/>
                  <a:gd name="connsiteX16" fmla="*/ 176232 w 607915"/>
                  <a:gd name="connsiteY16" fmla="*/ 428607 h 551629"/>
                  <a:gd name="connsiteX17" fmla="*/ 170671 w 607915"/>
                  <a:gd name="connsiteY17" fmla="*/ 423143 h 551629"/>
                  <a:gd name="connsiteX18" fmla="*/ 170486 w 607915"/>
                  <a:gd name="connsiteY18" fmla="*/ 408326 h 551629"/>
                  <a:gd name="connsiteX19" fmla="*/ 179372 w 607915"/>
                  <a:gd name="connsiteY19" fmla="*/ 401381 h 551629"/>
                  <a:gd name="connsiteX20" fmla="*/ 306331 w 607915"/>
                  <a:gd name="connsiteY20" fmla="*/ 400103 h 551629"/>
                  <a:gd name="connsiteX21" fmla="*/ 315310 w 607915"/>
                  <a:gd name="connsiteY21" fmla="*/ 406833 h 551629"/>
                  <a:gd name="connsiteX22" fmla="*/ 310106 w 607915"/>
                  <a:gd name="connsiteY22" fmla="*/ 427126 h 551629"/>
                  <a:gd name="connsiteX23" fmla="*/ 289847 w 607915"/>
                  <a:gd name="connsiteY23" fmla="*/ 421937 h 551629"/>
                  <a:gd name="connsiteX24" fmla="*/ 295051 w 607915"/>
                  <a:gd name="connsiteY24" fmla="*/ 401644 h 551629"/>
                  <a:gd name="connsiteX25" fmla="*/ 306331 w 607915"/>
                  <a:gd name="connsiteY25" fmla="*/ 400103 h 551629"/>
                  <a:gd name="connsiteX26" fmla="*/ 485847 w 607915"/>
                  <a:gd name="connsiteY26" fmla="*/ 390456 h 551629"/>
                  <a:gd name="connsiteX27" fmla="*/ 470319 w 607915"/>
                  <a:gd name="connsiteY27" fmla="*/ 396933 h 551629"/>
                  <a:gd name="connsiteX28" fmla="*/ 470412 w 607915"/>
                  <a:gd name="connsiteY28" fmla="*/ 428077 h 551629"/>
                  <a:gd name="connsiteX29" fmla="*/ 501608 w 607915"/>
                  <a:gd name="connsiteY29" fmla="*/ 427985 h 551629"/>
                  <a:gd name="connsiteX30" fmla="*/ 501515 w 607915"/>
                  <a:gd name="connsiteY30" fmla="*/ 396840 h 551629"/>
                  <a:gd name="connsiteX31" fmla="*/ 485847 w 607915"/>
                  <a:gd name="connsiteY31" fmla="*/ 390456 h 551629"/>
                  <a:gd name="connsiteX32" fmla="*/ 432810 w 607915"/>
                  <a:gd name="connsiteY32" fmla="*/ 376726 h 551629"/>
                  <a:gd name="connsiteX33" fmla="*/ 440609 w 607915"/>
                  <a:gd name="connsiteY33" fmla="*/ 459871 h 551629"/>
                  <a:gd name="connsiteX34" fmla="*/ 457785 w 607915"/>
                  <a:gd name="connsiteY34" fmla="*/ 472199 h 551629"/>
                  <a:gd name="connsiteX35" fmla="*/ 463077 w 607915"/>
                  <a:gd name="connsiteY35" fmla="*/ 452548 h 551629"/>
                  <a:gd name="connsiteX36" fmla="*/ 453607 w 607915"/>
                  <a:gd name="connsiteY36" fmla="*/ 445318 h 551629"/>
                  <a:gd name="connsiteX37" fmla="*/ 445994 w 607915"/>
                  <a:gd name="connsiteY37" fmla="*/ 389888 h 551629"/>
                  <a:gd name="connsiteX38" fmla="*/ 143052 w 607915"/>
                  <a:gd name="connsiteY38" fmla="*/ 358214 h 551629"/>
                  <a:gd name="connsiteX39" fmla="*/ 152140 w 607915"/>
                  <a:gd name="connsiteY39" fmla="*/ 365023 h 551629"/>
                  <a:gd name="connsiteX40" fmla="*/ 146940 w 607915"/>
                  <a:gd name="connsiteY40" fmla="*/ 385345 h 551629"/>
                  <a:gd name="connsiteX41" fmla="*/ 126604 w 607915"/>
                  <a:gd name="connsiteY41" fmla="*/ 380149 h 551629"/>
                  <a:gd name="connsiteX42" fmla="*/ 131804 w 607915"/>
                  <a:gd name="connsiteY42" fmla="*/ 359826 h 551629"/>
                  <a:gd name="connsiteX43" fmla="*/ 143052 w 607915"/>
                  <a:gd name="connsiteY43" fmla="*/ 358214 h 551629"/>
                  <a:gd name="connsiteX44" fmla="*/ 341949 w 607915"/>
                  <a:gd name="connsiteY44" fmla="*/ 356317 h 551629"/>
                  <a:gd name="connsiteX45" fmla="*/ 353191 w 607915"/>
                  <a:gd name="connsiteY45" fmla="*/ 357637 h 551629"/>
                  <a:gd name="connsiteX46" fmla="*/ 358772 w 607915"/>
                  <a:gd name="connsiteY46" fmla="*/ 377838 h 551629"/>
                  <a:gd name="connsiteX47" fmla="*/ 338589 w 607915"/>
                  <a:gd name="connsiteY47" fmla="*/ 383398 h 551629"/>
                  <a:gd name="connsiteX48" fmla="*/ 333102 w 607915"/>
                  <a:gd name="connsiteY48" fmla="*/ 378023 h 551629"/>
                  <a:gd name="connsiteX49" fmla="*/ 333008 w 607915"/>
                  <a:gd name="connsiteY49" fmla="*/ 363197 h 551629"/>
                  <a:gd name="connsiteX50" fmla="*/ 341949 w 607915"/>
                  <a:gd name="connsiteY50" fmla="*/ 356317 h 551629"/>
                  <a:gd name="connsiteX51" fmla="*/ 492439 w 607915"/>
                  <a:gd name="connsiteY51" fmla="*/ 348419 h 551629"/>
                  <a:gd name="connsiteX52" fmla="*/ 449893 w 607915"/>
                  <a:gd name="connsiteY52" fmla="*/ 359485 h 551629"/>
                  <a:gd name="connsiteX53" fmla="*/ 462984 w 607915"/>
                  <a:gd name="connsiteY53" fmla="*/ 372647 h 551629"/>
                  <a:gd name="connsiteX54" fmla="*/ 518413 w 607915"/>
                  <a:gd name="connsiteY54" fmla="*/ 379877 h 551629"/>
                  <a:gd name="connsiteX55" fmla="*/ 525655 w 607915"/>
                  <a:gd name="connsiteY55" fmla="*/ 389146 h 551629"/>
                  <a:gd name="connsiteX56" fmla="*/ 545059 w 607915"/>
                  <a:gd name="connsiteY56" fmla="*/ 383863 h 551629"/>
                  <a:gd name="connsiteX57" fmla="*/ 532896 w 607915"/>
                  <a:gd name="connsiteY57" fmla="*/ 367178 h 551629"/>
                  <a:gd name="connsiteX58" fmla="*/ 492439 w 607915"/>
                  <a:gd name="connsiteY58" fmla="*/ 348419 h 551629"/>
                  <a:gd name="connsiteX59" fmla="*/ 122546 w 607915"/>
                  <a:gd name="connsiteY59" fmla="*/ 298280 h 551629"/>
                  <a:gd name="connsiteX60" fmla="*/ 137574 w 607915"/>
                  <a:gd name="connsiteY60" fmla="*/ 313019 h 551629"/>
                  <a:gd name="connsiteX61" fmla="*/ 122917 w 607915"/>
                  <a:gd name="connsiteY61" fmla="*/ 327944 h 551629"/>
                  <a:gd name="connsiteX62" fmla="*/ 109929 w 607915"/>
                  <a:gd name="connsiteY62" fmla="*/ 320713 h 551629"/>
                  <a:gd name="connsiteX63" fmla="*/ 107981 w 607915"/>
                  <a:gd name="connsiteY63" fmla="*/ 313390 h 551629"/>
                  <a:gd name="connsiteX64" fmla="*/ 122546 w 607915"/>
                  <a:gd name="connsiteY64" fmla="*/ 298280 h 551629"/>
                  <a:gd name="connsiteX65" fmla="*/ 245832 w 607915"/>
                  <a:gd name="connsiteY65" fmla="*/ 296467 h 551629"/>
                  <a:gd name="connsiteX66" fmla="*/ 226516 w 607915"/>
                  <a:gd name="connsiteY66" fmla="*/ 307870 h 551629"/>
                  <a:gd name="connsiteX67" fmla="*/ 237938 w 607915"/>
                  <a:gd name="connsiteY67" fmla="*/ 327152 h 551629"/>
                  <a:gd name="connsiteX68" fmla="*/ 257254 w 607915"/>
                  <a:gd name="connsiteY68" fmla="*/ 315750 h 551629"/>
                  <a:gd name="connsiteX69" fmla="*/ 245832 w 607915"/>
                  <a:gd name="connsiteY69" fmla="*/ 296467 h 551629"/>
                  <a:gd name="connsiteX70" fmla="*/ 361161 w 607915"/>
                  <a:gd name="connsiteY70" fmla="*/ 296093 h 551629"/>
                  <a:gd name="connsiteX71" fmla="*/ 376108 w 607915"/>
                  <a:gd name="connsiteY71" fmla="*/ 310819 h 551629"/>
                  <a:gd name="connsiteX72" fmla="*/ 361347 w 607915"/>
                  <a:gd name="connsiteY72" fmla="*/ 325730 h 551629"/>
                  <a:gd name="connsiteX73" fmla="*/ 348536 w 607915"/>
                  <a:gd name="connsiteY73" fmla="*/ 318506 h 551629"/>
                  <a:gd name="connsiteX74" fmla="*/ 346400 w 607915"/>
                  <a:gd name="connsiteY74" fmla="*/ 311097 h 551629"/>
                  <a:gd name="connsiteX75" fmla="*/ 361161 w 607915"/>
                  <a:gd name="connsiteY75" fmla="*/ 296093 h 551629"/>
                  <a:gd name="connsiteX76" fmla="*/ 478582 w 607915"/>
                  <a:gd name="connsiteY76" fmla="*/ 292282 h 551629"/>
                  <a:gd name="connsiteX77" fmla="*/ 494459 w 607915"/>
                  <a:gd name="connsiteY77" fmla="*/ 292282 h 551629"/>
                  <a:gd name="connsiteX78" fmla="*/ 504672 w 607915"/>
                  <a:gd name="connsiteY78" fmla="*/ 302571 h 551629"/>
                  <a:gd name="connsiteX79" fmla="*/ 504672 w 607915"/>
                  <a:gd name="connsiteY79" fmla="*/ 317587 h 551629"/>
                  <a:gd name="connsiteX80" fmla="*/ 541438 w 607915"/>
                  <a:gd name="connsiteY80" fmla="*/ 332789 h 551629"/>
                  <a:gd name="connsiteX81" fmla="*/ 552208 w 607915"/>
                  <a:gd name="connsiteY81" fmla="*/ 322037 h 551629"/>
                  <a:gd name="connsiteX82" fmla="*/ 566692 w 607915"/>
                  <a:gd name="connsiteY82" fmla="*/ 322037 h 551629"/>
                  <a:gd name="connsiteX83" fmla="*/ 578019 w 607915"/>
                  <a:gd name="connsiteY83" fmla="*/ 333160 h 551629"/>
                  <a:gd name="connsiteX84" fmla="*/ 578019 w 607915"/>
                  <a:gd name="connsiteY84" fmla="*/ 347620 h 551629"/>
                  <a:gd name="connsiteX85" fmla="*/ 567063 w 607915"/>
                  <a:gd name="connsiteY85" fmla="*/ 358558 h 551629"/>
                  <a:gd name="connsiteX86" fmla="*/ 582197 w 607915"/>
                  <a:gd name="connsiteY86" fmla="*/ 395079 h 551629"/>
                  <a:gd name="connsiteX87" fmla="*/ 597795 w 607915"/>
                  <a:gd name="connsiteY87" fmla="*/ 395079 h 551629"/>
                  <a:gd name="connsiteX88" fmla="*/ 607915 w 607915"/>
                  <a:gd name="connsiteY88" fmla="*/ 405368 h 551629"/>
                  <a:gd name="connsiteX89" fmla="*/ 607915 w 607915"/>
                  <a:gd name="connsiteY89" fmla="*/ 421218 h 551629"/>
                  <a:gd name="connsiteX90" fmla="*/ 597702 w 607915"/>
                  <a:gd name="connsiteY90" fmla="*/ 431414 h 551629"/>
                  <a:gd name="connsiteX91" fmla="*/ 582104 w 607915"/>
                  <a:gd name="connsiteY91" fmla="*/ 431414 h 551629"/>
                  <a:gd name="connsiteX92" fmla="*/ 566971 w 607915"/>
                  <a:gd name="connsiteY92" fmla="*/ 467935 h 551629"/>
                  <a:gd name="connsiteX93" fmla="*/ 578112 w 607915"/>
                  <a:gd name="connsiteY93" fmla="*/ 478873 h 551629"/>
                  <a:gd name="connsiteX94" fmla="*/ 578112 w 607915"/>
                  <a:gd name="connsiteY94" fmla="*/ 493333 h 551629"/>
                  <a:gd name="connsiteX95" fmla="*/ 566971 w 607915"/>
                  <a:gd name="connsiteY95" fmla="*/ 504642 h 551629"/>
                  <a:gd name="connsiteX96" fmla="*/ 552487 w 607915"/>
                  <a:gd name="connsiteY96" fmla="*/ 504642 h 551629"/>
                  <a:gd name="connsiteX97" fmla="*/ 541345 w 607915"/>
                  <a:gd name="connsiteY97" fmla="*/ 493611 h 551629"/>
                  <a:gd name="connsiteX98" fmla="*/ 504950 w 607915"/>
                  <a:gd name="connsiteY98" fmla="*/ 508813 h 551629"/>
                  <a:gd name="connsiteX99" fmla="*/ 504950 w 607915"/>
                  <a:gd name="connsiteY99" fmla="*/ 524385 h 551629"/>
                  <a:gd name="connsiteX100" fmla="*/ 494644 w 607915"/>
                  <a:gd name="connsiteY100" fmla="*/ 534674 h 551629"/>
                  <a:gd name="connsiteX101" fmla="*/ 478861 w 607915"/>
                  <a:gd name="connsiteY101" fmla="*/ 534674 h 551629"/>
                  <a:gd name="connsiteX102" fmla="*/ 468555 w 607915"/>
                  <a:gd name="connsiteY102" fmla="*/ 524385 h 551629"/>
                  <a:gd name="connsiteX103" fmla="*/ 468555 w 607915"/>
                  <a:gd name="connsiteY103" fmla="*/ 508813 h 551629"/>
                  <a:gd name="connsiteX104" fmla="*/ 431881 w 607915"/>
                  <a:gd name="connsiteY104" fmla="*/ 493889 h 551629"/>
                  <a:gd name="connsiteX105" fmla="*/ 421018 w 607915"/>
                  <a:gd name="connsiteY105" fmla="*/ 504734 h 551629"/>
                  <a:gd name="connsiteX106" fmla="*/ 406534 w 607915"/>
                  <a:gd name="connsiteY106" fmla="*/ 504734 h 551629"/>
                  <a:gd name="connsiteX107" fmla="*/ 395300 w 607915"/>
                  <a:gd name="connsiteY107" fmla="*/ 493611 h 551629"/>
                  <a:gd name="connsiteX108" fmla="*/ 395300 w 607915"/>
                  <a:gd name="connsiteY108" fmla="*/ 479151 h 551629"/>
                  <a:gd name="connsiteX109" fmla="*/ 406070 w 607915"/>
                  <a:gd name="connsiteY109" fmla="*/ 468399 h 551629"/>
                  <a:gd name="connsiteX110" fmla="*/ 390658 w 607915"/>
                  <a:gd name="connsiteY110" fmla="*/ 431785 h 551629"/>
                  <a:gd name="connsiteX111" fmla="*/ 375617 w 607915"/>
                  <a:gd name="connsiteY111" fmla="*/ 431785 h 551629"/>
                  <a:gd name="connsiteX112" fmla="*/ 365311 w 607915"/>
                  <a:gd name="connsiteY112" fmla="*/ 421589 h 551629"/>
                  <a:gd name="connsiteX113" fmla="*/ 365311 w 607915"/>
                  <a:gd name="connsiteY113" fmla="*/ 405738 h 551629"/>
                  <a:gd name="connsiteX114" fmla="*/ 375617 w 607915"/>
                  <a:gd name="connsiteY114" fmla="*/ 395449 h 551629"/>
                  <a:gd name="connsiteX115" fmla="*/ 390658 w 607915"/>
                  <a:gd name="connsiteY115" fmla="*/ 395449 h 551629"/>
                  <a:gd name="connsiteX116" fmla="*/ 405792 w 607915"/>
                  <a:gd name="connsiteY116" fmla="*/ 358650 h 551629"/>
                  <a:gd name="connsiteX117" fmla="*/ 395114 w 607915"/>
                  <a:gd name="connsiteY117" fmla="*/ 347991 h 551629"/>
                  <a:gd name="connsiteX118" fmla="*/ 395114 w 607915"/>
                  <a:gd name="connsiteY118" fmla="*/ 333531 h 551629"/>
                  <a:gd name="connsiteX119" fmla="*/ 406256 w 607915"/>
                  <a:gd name="connsiteY119" fmla="*/ 322315 h 551629"/>
                  <a:gd name="connsiteX120" fmla="*/ 420740 w 607915"/>
                  <a:gd name="connsiteY120" fmla="*/ 322315 h 551629"/>
                  <a:gd name="connsiteX121" fmla="*/ 431417 w 607915"/>
                  <a:gd name="connsiteY121" fmla="*/ 332974 h 551629"/>
                  <a:gd name="connsiteX122" fmla="*/ 468276 w 607915"/>
                  <a:gd name="connsiteY122" fmla="*/ 317587 h 551629"/>
                  <a:gd name="connsiteX123" fmla="*/ 468276 w 607915"/>
                  <a:gd name="connsiteY123" fmla="*/ 302571 h 551629"/>
                  <a:gd name="connsiteX124" fmla="*/ 478582 w 607915"/>
                  <a:gd name="connsiteY124" fmla="*/ 292282 h 551629"/>
                  <a:gd name="connsiteX125" fmla="*/ 134055 w 607915"/>
                  <a:gd name="connsiteY125" fmla="*/ 239316 h 551629"/>
                  <a:gd name="connsiteX126" fmla="*/ 145381 w 607915"/>
                  <a:gd name="connsiteY126" fmla="*/ 240658 h 551629"/>
                  <a:gd name="connsiteX127" fmla="*/ 151038 w 607915"/>
                  <a:gd name="connsiteY127" fmla="*/ 260754 h 551629"/>
                  <a:gd name="connsiteX128" fmla="*/ 130913 w 607915"/>
                  <a:gd name="connsiteY128" fmla="*/ 266403 h 551629"/>
                  <a:gd name="connsiteX129" fmla="*/ 125349 w 607915"/>
                  <a:gd name="connsiteY129" fmla="*/ 261124 h 551629"/>
                  <a:gd name="connsiteX130" fmla="*/ 125163 w 607915"/>
                  <a:gd name="connsiteY130" fmla="*/ 246307 h 551629"/>
                  <a:gd name="connsiteX131" fmla="*/ 134055 w 607915"/>
                  <a:gd name="connsiteY131" fmla="*/ 239316 h 551629"/>
                  <a:gd name="connsiteX132" fmla="*/ 348433 w 607915"/>
                  <a:gd name="connsiteY132" fmla="*/ 237404 h 551629"/>
                  <a:gd name="connsiteX133" fmla="*/ 356802 w 607915"/>
                  <a:gd name="connsiteY133" fmla="*/ 243997 h 551629"/>
                  <a:gd name="connsiteX134" fmla="*/ 352438 w 607915"/>
                  <a:gd name="connsiteY134" fmla="*/ 263280 h 551629"/>
                  <a:gd name="connsiteX135" fmla="*/ 277405 w 607915"/>
                  <a:gd name="connsiteY135" fmla="*/ 315935 h 551629"/>
                  <a:gd name="connsiteX136" fmla="*/ 259947 w 607915"/>
                  <a:gd name="connsiteY136" fmla="*/ 343005 h 551629"/>
                  <a:gd name="connsiteX137" fmla="*/ 210451 w 607915"/>
                  <a:gd name="connsiteY137" fmla="*/ 330211 h 551629"/>
                  <a:gd name="connsiteX138" fmla="*/ 223173 w 607915"/>
                  <a:gd name="connsiteY138" fmla="*/ 280800 h 551629"/>
                  <a:gd name="connsiteX139" fmla="*/ 255397 w 607915"/>
                  <a:gd name="connsiteY139" fmla="*/ 278576 h 551629"/>
                  <a:gd name="connsiteX140" fmla="*/ 337765 w 607915"/>
                  <a:gd name="connsiteY140" fmla="*/ 238250 h 551629"/>
                  <a:gd name="connsiteX141" fmla="*/ 348433 w 607915"/>
                  <a:gd name="connsiteY141" fmla="*/ 237404 h 551629"/>
                  <a:gd name="connsiteX142" fmla="*/ 185407 w 607915"/>
                  <a:gd name="connsiteY142" fmla="*/ 194979 h 551629"/>
                  <a:gd name="connsiteX143" fmla="*/ 194484 w 607915"/>
                  <a:gd name="connsiteY143" fmla="*/ 201787 h 551629"/>
                  <a:gd name="connsiteX144" fmla="*/ 189290 w 607915"/>
                  <a:gd name="connsiteY144" fmla="*/ 222070 h 551629"/>
                  <a:gd name="connsiteX145" fmla="*/ 189198 w 607915"/>
                  <a:gd name="connsiteY145" fmla="*/ 222070 h 551629"/>
                  <a:gd name="connsiteX146" fmla="*/ 188919 w 607915"/>
                  <a:gd name="connsiteY146" fmla="*/ 222162 h 551629"/>
                  <a:gd name="connsiteX147" fmla="*/ 188827 w 607915"/>
                  <a:gd name="connsiteY147" fmla="*/ 222255 h 551629"/>
                  <a:gd name="connsiteX148" fmla="*/ 168515 w 607915"/>
                  <a:gd name="connsiteY148" fmla="*/ 216976 h 551629"/>
                  <a:gd name="connsiteX149" fmla="*/ 173709 w 607915"/>
                  <a:gd name="connsiteY149" fmla="*/ 196693 h 551629"/>
                  <a:gd name="connsiteX150" fmla="*/ 173987 w 607915"/>
                  <a:gd name="connsiteY150" fmla="*/ 196600 h 551629"/>
                  <a:gd name="connsiteX151" fmla="*/ 174173 w 607915"/>
                  <a:gd name="connsiteY151" fmla="*/ 196507 h 551629"/>
                  <a:gd name="connsiteX152" fmla="*/ 185407 w 607915"/>
                  <a:gd name="connsiteY152" fmla="*/ 194979 h 551629"/>
                  <a:gd name="connsiteX153" fmla="*/ 296864 w 607915"/>
                  <a:gd name="connsiteY153" fmla="*/ 194030 h 551629"/>
                  <a:gd name="connsiteX154" fmla="*/ 308161 w 607915"/>
                  <a:gd name="connsiteY154" fmla="*/ 195456 h 551629"/>
                  <a:gd name="connsiteX155" fmla="*/ 313734 w 607915"/>
                  <a:gd name="connsiteY155" fmla="*/ 215593 h 551629"/>
                  <a:gd name="connsiteX156" fmla="*/ 293578 w 607915"/>
                  <a:gd name="connsiteY156" fmla="*/ 221161 h 551629"/>
                  <a:gd name="connsiteX157" fmla="*/ 288099 w 607915"/>
                  <a:gd name="connsiteY157" fmla="*/ 215872 h 551629"/>
                  <a:gd name="connsiteX158" fmla="*/ 288006 w 607915"/>
                  <a:gd name="connsiteY158" fmla="*/ 201024 h 551629"/>
                  <a:gd name="connsiteX159" fmla="*/ 296864 w 607915"/>
                  <a:gd name="connsiteY159" fmla="*/ 194030 h 551629"/>
                  <a:gd name="connsiteX160" fmla="*/ 240930 w 607915"/>
                  <a:gd name="connsiteY160" fmla="*/ 178059 h 551629"/>
                  <a:gd name="connsiteX161" fmla="*/ 255890 w 607915"/>
                  <a:gd name="connsiteY161" fmla="*/ 192809 h 551629"/>
                  <a:gd name="connsiteX162" fmla="*/ 241209 w 607915"/>
                  <a:gd name="connsiteY162" fmla="*/ 207745 h 551629"/>
                  <a:gd name="connsiteX163" fmla="*/ 228200 w 607915"/>
                  <a:gd name="connsiteY163" fmla="*/ 200324 h 551629"/>
                  <a:gd name="connsiteX164" fmla="*/ 226156 w 607915"/>
                  <a:gd name="connsiteY164" fmla="*/ 192902 h 551629"/>
                  <a:gd name="connsiteX165" fmla="*/ 240930 w 607915"/>
                  <a:gd name="connsiteY165" fmla="*/ 178059 h 551629"/>
                  <a:gd name="connsiteX166" fmla="*/ 205545 w 607915"/>
                  <a:gd name="connsiteY166" fmla="*/ 0 h 551629"/>
                  <a:gd name="connsiteX167" fmla="*/ 277402 w 607915"/>
                  <a:gd name="connsiteY167" fmla="*/ 0 h 551629"/>
                  <a:gd name="connsiteX168" fmla="*/ 289100 w 607915"/>
                  <a:gd name="connsiteY168" fmla="*/ 11587 h 551629"/>
                  <a:gd name="connsiteX169" fmla="*/ 289100 w 607915"/>
                  <a:gd name="connsiteY169" fmla="*/ 41527 h 551629"/>
                  <a:gd name="connsiteX170" fmla="*/ 277402 w 607915"/>
                  <a:gd name="connsiteY170" fmla="*/ 53114 h 551629"/>
                  <a:gd name="connsiteX171" fmla="*/ 269047 w 607915"/>
                  <a:gd name="connsiteY171" fmla="*/ 53114 h 551629"/>
                  <a:gd name="connsiteX172" fmla="*/ 269047 w 607915"/>
                  <a:gd name="connsiteY172" fmla="*/ 74156 h 551629"/>
                  <a:gd name="connsiteX173" fmla="*/ 391223 w 607915"/>
                  <a:gd name="connsiteY173" fmla="*/ 124767 h 551629"/>
                  <a:gd name="connsiteX174" fmla="*/ 407563 w 607915"/>
                  <a:gd name="connsiteY174" fmla="*/ 108453 h 551629"/>
                  <a:gd name="connsiteX175" fmla="*/ 392894 w 607915"/>
                  <a:gd name="connsiteY175" fmla="*/ 93900 h 551629"/>
                  <a:gd name="connsiteX176" fmla="*/ 405706 w 607915"/>
                  <a:gd name="connsiteY176" fmla="*/ 81201 h 551629"/>
                  <a:gd name="connsiteX177" fmla="*/ 455468 w 607915"/>
                  <a:gd name="connsiteY177" fmla="*/ 81201 h 551629"/>
                  <a:gd name="connsiteX178" fmla="*/ 473014 w 607915"/>
                  <a:gd name="connsiteY178" fmla="*/ 98720 h 551629"/>
                  <a:gd name="connsiteX179" fmla="*/ 473014 w 607915"/>
                  <a:gd name="connsiteY179" fmla="*/ 148404 h 551629"/>
                  <a:gd name="connsiteX180" fmla="*/ 460295 w 607915"/>
                  <a:gd name="connsiteY180" fmla="*/ 161104 h 551629"/>
                  <a:gd name="connsiteX181" fmla="*/ 445441 w 607915"/>
                  <a:gd name="connsiteY181" fmla="*/ 146272 h 551629"/>
                  <a:gd name="connsiteX182" fmla="*/ 429101 w 607915"/>
                  <a:gd name="connsiteY182" fmla="*/ 162587 h 551629"/>
                  <a:gd name="connsiteX183" fmla="*/ 448505 w 607915"/>
                  <a:gd name="connsiteY183" fmla="*/ 190673 h 551629"/>
                  <a:gd name="connsiteX184" fmla="*/ 477470 w 607915"/>
                  <a:gd name="connsiteY184" fmla="*/ 267702 h 551629"/>
                  <a:gd name="connsiteX185" fmla="*/ 475892 w 607915"/>
                  <a:gd name="connsiteY185" fmla="*/ 267702 h 551629"/>
                  <a:gd name="connsiteX186" fmla="*/ 443213 w 607915"/>
                  <a:gd name="connsiteY186" fmla="*/ 299960 h 551629"/>
                  <a:gd name="connsiteX187" fmla="*/ 437271 w 607915"/>
                  <a:gd name="connsiteY187" fmla="*/ 302370 h 551629"/>
                  <a:gd name="connsiteX188" fmla="*/ 425109 w 607915"/>
                  <a:gd name="connsiteY188" fmla="*/ 294955 h 551629"/>
                  <a:gd name="connsiteX189" fmla="*/ 400600 w 607915"/>
                  <a:gd name="connsiteY189" fmla="*/ 218852 h 551629"/>
                  <a:gd name="connsiteX190" fmla="*/ 148356 w 607915"/>
                  <a:gd name="connsiteY190" fmla="*/ 153317 h 551629"/>
                  <a:gd name="connsiteX191" fmla="*/ 82719 w 607915"/>
                  <a:gd name="connsiteY191" fmla="*/ 405261 h 551629"/>
                  <a:gd name="connsiteX192" fmla="*/ 334963 w 607915"/>
                  <a:gd name="connsiteY192" fmla="*/ 470704 h 551629"/>
                  <a:gd name="connsiteX193" fmla="*/ 359101 w 607915"/>
                  <a:gd name="connsiteY193" fmla="*/ 453833 h 551629"/>
                  <a:gd name="connsiteX194" fmla="*/ 373027 w 607915"/>
                  <a:gd name="connsiteY194" fmla="*/ 457170 h 551629"/>
                  <a:gd name="connsiteX195" fmla="*/ 375440 w 607915"/>
                  <a:gd name="connsiteY195" fmla="*/ 463103 h 551629"/>
                  <a:gd name="connsiteX196" fmla="*/ 366156 w 607915"/>
                  <a:gd name="connsiteY196" fmla="*/ 485906 h 551629"/>
                  <a:gd name="connsiteX197" fmla="*/ 375719 w 607915"/>
                  <a:gd name="connsiteY197" fmla="*/ 509079 h 551629"/>
                  <a:gd name="connsiteX198" fmla="*/ 376740 w 607915"/>
                  <a:gd name="connsiteY198" fmla="*/ 510006 h 551629"/>
                  <a:gd name="connsiteX199" fmla="*/ 363093 w 607915"/>
                  <a:gd name="connsiteY199" fmla="*/ 518719 h 551629"/>
                  <a:gd name="connsiteX200" fmla="*/ 34536 w 607915"/>
                  <a:gd name="connsiteY200" fmla="*/ 433440 h 551629"/>
                  <a:gd name="connsiteX201" fmla="*/ 54032 w 607915"/>
                  <a:gd name="connsiteY201" fmla="*/ 162587 h 551629"/>
                  <a:gd name="connsiteX202" fmla="*/ 37692 w 607915"/>
                  <a:gd name="connsiteY202" fmla="*/ 146180 h 551629"/>
                  <a:gd name="connsiteX203" fmla="*/ 23024 w 607915"/>
                  <a:gd name="connsiteY203" fmla="*/ 160733 h 551629"/>
                  <a:gd name="connsiteX204" fmla="*/ 10305 w 607915"/>
                  <a:gd name="connsiteY204" fmla="*/ 148126 h 551629"/>
                  <a:gd name="connsiteX205" fmla="*/ 10305 w 607915"/>
                  <a:gd name="connsiteY205" fmla="*/ 98442 h 551629"/>
                  <a:gd name="connsiteX206" fmla="*/ 27851 w 607915"/>
                  <a:gd name="connsiteY206" fmla="*/ 80923 h 551629"/>
                  <a:gd name="connsiteX207" fmla="*/ 77613 w 607915"/>
                  <a:gd name="connsiteY207" fmla="*/ 80923 h 551629"/>
                  <a:gd name="connsiteX208" fmla="*/ 90425 w 607915"/>
                  <a:gd name="connsiteY208" fmla="*/ 93529 h 551629"/>
                  <a:gd name="connsiteX209" fmla="*/ 75571 w 607915"/>
                  <a:gd name="connsiteY209" fmla="*/ 108360 h 551629"/>
                  <a:gd name="connsiteX210" fmla="*/ 91910 w 607915"/>
                  <a:gd name="connsiteY210" fmla="*/ 124675 h 551629"/>
                  <a:gd name="connsiteX211" fmla="*/ 119948 w 607915"/>
                  <a:gd name="connsiteY211" fmla="*/ 105301 h 551629"/>
                  <a:gd name="connsiteX212" fmla="*/ 215386 w 607915"/>
                  <a:gd name="connsiteY212" fmla="*/ 73785 h 551629"/>
                  <a:gd name="connsiteX213" fmla="*/ 215386 w 607915"/>
                  <a:gd name="connsiteY213" fmla="*/ 53022 h 551629"/>
                  <a:gd name="connsiteX214" fmla="*/ 205545 w 607915"/>
                  <a:gd name="connsiteY214" fmla="*/ 53022 h 551629"/>
                  <a:gd name="connsiteX215" fmla="*/ 193847 w 607915"/>
                  <a:gd name="connsiteY215" fmla="*/ 41342 h 551629"/>
                  <a:gd name="connsiteX216" fmla="*/ 193847 w 607915"/>
                  <a:gd name="connsiteY216" fmla="*/ 11587 h 551629"/>
                  <a:gd name="connsiteX217" fmla="*/ 205545 w 607915"/>
                  <a:gd name="connsiteY217" fmla="*/ 0 h 55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607915" h="551629">
                    <a:moveTo>
                      <a:pt x="243058" y="416124"/>
                    </a:moveTo>
                    <a:cubicBezTo>
                      <a:pt x="251334" y="416124"/>
                      <a:pt x="258029" y="422695"/>
                      <a:pt x="258029" y="430839"/>
                    </a:cubicBezTo>
                    <a:cubicBezTo>
                      <a:pt x="258122" y="438984"/>
                      <a:pt x="251613" y="445647"/>
                      <a:pt x="243430" y="445740"/>
                    </a:cubicBezTo>
                    <a:cubicBezTo>
                      <a:pt x="237851" y="445832"/>
                      <a:pt x="233016" y="442871"/>
                      <a:pt x="230412" y="438428"/>
                    </a:cubicBezTo>
                    <a:cubicBezTo>
                      <a:pt x="229110" y="436392"/>
                      <a:pt x="228366" y="433894"/>
                      <a:pt x="228366" y="431210"/>
                    </a:cubicBezTo>
                    <a:cubicBezTo>
                      <a:pt x="228273" y="422880"/>
                      <a:pt x="234875" y="416217"/>
                      <a:pt x="243058" y="416124"/>
                    </a:cubicBezTo>
                    <a:close/>
                    <a:moveTo>
                      <a:pt x="551744" y="407129"/>
                    </a:moveTo>
                    <a:lnTo>
                      <a:pt x="531968" y="412505"/>
                    </a:lnTo>
                    <a:cubicBezTo>
                      <a:pt x="531968" y="424277"/>
                      <a:pt x="527511" y="436049"/>
                      <a:pt x="518598" y="445040"/>
                    </a:cubicBezTo>
                    <a:cubicBezTo>
                      <a:pt x="509778" y="453939"/>
                      <a:pt x="497987" y="458388"/>
                      <a:pt x="486381" y="458481"/>
                    </a:cubicBezTo>
                    <a:lnTo>
                      <a:pt x="481089" y="478688"/>
                    </a:lnTo>
                    <a:cubicBezTo>
                      <a:pt x="499751" y="480263"/>
                      <a:pt x="518784" y="473868"/>
                      <a:pt x="533082" y="459593"/>
                    </a:cubicBezTo>
                    <a:cubicBezTo>
                      <a:pt x="547380" y="445318"/>
                      <a:pt x="553694" y="425853"/>
                      <a:pt x="551744" y="407129"/>
                    </a:cubicBezTo>
                    <a:close/>
                    <a:moveTo>
                      <a:pt x="179372" y="401381"/>
                    </a:moveTo>
                    <a:cubicBezTo>
                      <a:pt x="183021" y="400362"/>
                      <a:pt x="187076" y="400733"/>
                      <a:pt x="190690" y="402770"/>
                    </a:cubicBezTo>
                    <a:cubicBezTo>
                      <a:pt x="197827" y="406752"/>
                      <a:pt x="200329" y="415735"/>
                      <a:pt x="196344" y="422865"/>
                    </a:cubicBezTo>
                    <a:cubicBezTo>
                      <a:pt x="192359" y="430089"/>
                      <a:pt x="183369" y="432496"/>
                      <a:pt x="176232" y="428607"/>
                    </a:cubicBezTo>
                    <a:cubicBezTo>
                      <a:pt x="173823" y="427218"/>
                      <a:pt x="171969" y="425366"/>
                      <a:pt x="170671" y="423143"/>
                    </a:cubicBezTo>
                    <a:cubicBezTo>
                      <a:pt x="168076" y="418698"/>
                      <a:pt x="167798" y="413142"/>
                      <a:pt x="170486" y="408326"/>
                    </a:cubicBezTo>
                    <a:cubicBezTo>
                      <a:pt x="172479" y="404807"/>
                      <a:pt x="175722" y="402399"/>
                      <a:pt x="179372" y="401381"/>
                    </a:cubicBezTo>
                    <a:close/>
                    <a:moveTo>
                      <a:pt x="306331" y="400103"/>
                    </a:moveTo>
                    <a:cubicBezTo>
                      <a:pt x="309990" y="401041"/>
                      <a:pt x="313266" y="403358"/>
                      <a:pt x="315310" y="406833"/>
                    </a:cubicBezTo>
                    <a:cubicBezTo>
                      <a:pt x="319585" y="413875"/>
                      <a:pt x="317169" y="423049"/>
                      <a:pt x="310106" y="427126"/>
                    </a:cubicBezTo>
                    <a:cubicBezTo>
                      <a:pt x="303043" y="431296"/>
                      <a:pt x="294029" y="428980"/>
                      <a:pt x="289847" y="421937"/>
                    </a:cubicBezTo>
                    <a:cubicBezTo>
                      <a:pt x="285572" y="414895"/>
                      <a:pt x="287988" y="405813"/>
                      <a:pt x="295051" y="401644"/>
                    </a:cubicBezTo>
                    <a:cubicBezTo>
                      <a:pt x="298629" y="399605"/>
                      <a:pt x="302672" y="399165"/>
                      <a:pt x="306331" y="400103"/>
                    </a:cubicBezTo>
                    <a:close/>
                    <a:moveTo>
                      <a:pt x="485847" y="390456"/>
                    </a:moveTo>
                    <a:cubicBezTo>
                      <a:pt x="480207" y="390467"/>
                      <a:pt x="474590" y="392622"/>
                      <a:pt x="470319" y="396933"/>
                    </a:cubicBezTo>
                    <a:cubicBezTo>
                      <a:pt x="461777" y="405646"/>
                      <a:pt x="461777" y="419550"/>
                      <a:pt x="470412" y="428077"/>
                    </a:cubicBezTo>
                    <a:cubicBezTo>
                      <a:pt x="479046" y="436791"/>
                      <a:pt x="493066" y="436791"/>
                      <a:pt x="501608" y="427985"/>
                    </a:cubicBezTo>
                    <a:cubicBezTo>
                      <a:pt x="510149" y="419364"/>
                      <a:pt x="510149" y="405368"/>
                      <a:pt x="501515" y="396840"/>
                    </a:cubicBezTo>
                    <a:cubicBezTo>
                      <a:pt x="497151" y="392576"/>
                      <a:pt x="491487" y="390444"/>
                      <a:pt x="485847" y="390456"/>
                    </a:cubicBezTo>
                    <a:close/>
                    <a:moveTo>
                      <a:pt x="432810" y="376726"/>
                    </a:moveTo>
                    <a:cubicBezTo>
                      <a:pt x="415169" y="402123"/>
                      <a:pt x="417769" y="437254"/>
                      <a:pt x="440609" y="459871"/>
                    </a:cubicBezTo>
                    <a:cubicBezTo>
                      <a:pt x="445622" y="465062"/>
                      <a:pt x="451564" y="469140"/>
                      <a:pt x="457785" y="472199"/>
                    </a:cubicBezTo>
                    <a:lnTo>
                      <a:pt x="463077" y="452548"/>
                    </a:lnTo>
                    <a:cubicBezTo>
                      <a:pt x="459642" y="450602"/>
                      <a:pt x="456392" y="448099"/>
                      <a:pt x="453607" y="445318"/>
                    </a:cubicBezTo>
                    <a:cubicBezTo>
                      <a:pt x="438473" y="430302"/>
                      <a:pt x="435966" y="407500"/>
                      <a:pt x="445994" y="389888"/>
                    </a:cubicBezTo>
                    <a:close/>
                    <a:moveTo>
                      <a:pt x="143052" y="358214"/>
                    </a:moveTo>
                    <a:cubicBezTo>
                      <a:pt x="146731" y="359153"/>
                      <a:pt x="150051" y="361497"/>
                      <a:pt x="152140" y="365023"/>
                    </a:cubicBezTo>
                    <a:cubicBezTo>
                      <a:pt x="156226" y="372075"/>
                      <a:pt x="153998" y="381169"/>
                      <a:pt x="146940" y="385345"/>
                    </a:cubicBezTo>
                    <a:cubicBezTo>
                      <a:pt x="139883" y="389521"/>
                      <a:pt x="130690" y="387201"/>
                      <a:pt x="126604" y="380149"/>
                    </a:cubicBezTo>
                    <a:cubicBezTo>
                      <a:pt x="122425" y="373003"/>
                      <a:pt x="124747" y="363909"/>
                      <a:pt x="131804" y="359826"/>
                    </a:cubicBezTo>
                    <a:cubicBezTo>
                      <a:pt x="135333" y="357738"/>
                      <a:pt x="139372" y="357274"/>
                      <a:pt x="143052" y="358214"/>
                    </a:cubicBezTo>
                    <a:close/>
                    <a:moveTo>
                      <a:pt x="341949" y="356317"/>
                    </a:moveTo>
                    <a:cubicBezTo>
                      <a:pt x="345611" y="355321"/>
                      <a:pt x="349657" y="355691"/>
                      <a:pt x="353191" y="357637"/>
                    </a:cubicBezTo>
                    <a:cubicBezTo>
                      <a:pt x="360260" y="361622"/>
                      <a:pt x="362771" y="370610"/>
                      <a:pt x="358772" y="377838"/>
                    </a:cubicBezTo>
                    <a:cubicBezTo>
                      <a:pt x="354866" y="384881"/>
                      <a:pt x="345751" y="387475"/>
                      <a:pt x="338589" y="383398"/>
                    </a:cubicBezTo>
                    <a:cubicBezTo>
                      <a:pt x="336078" y="382101"/>
                      <a:pt x="334218" y="380247"/>
                      <a:pt x="333102" y="378023"/>
                    </a:cubicBezTo>
                    <a:cubicBezTo>
                      <a:pt x="330497" y="373576"/>
                      <a:pt x="330311" y="368016"/>
                      <a:pt x="333008" y="363197"/>
                    </a:cubicBezTo>
                    <a:cubicBezTo>
                      <a:pt x="335008" y="359676"/>
                      <a:pt x="338287" y="357313"/>
                      <a:pt x="341949" y="356317"/>
                    </a:cubicBezTo>
                    <a:close/>
                    <a:moveTo>
                      <a:pt x="492439" y="348419"/>
                    </a:moveTo>
                    <a:cubicBezTo>
                      <a:pt x="477700" y="347156"/>
                      <a:pt x="462613" y="350864"/>
                      <a:pt x="449893" y="359485"/>
                    </a:cubicBezTo>
                    <a:lnTo>
                      <a:pt x="462984" y="372647"/>
                    </a:lnTo>
                    <a:cubicBezTo>
                      <a:pt x="480532" y="362636"/>
                      <a:pt x="503465" y="364953"/>
                      <a:pt x="518413" y="379877"/>
                    </a:cubicBezTo>
                    <a:cubicBezTo>
                      <a:pt x="521291" y="382751"/>
                      <a:pt x="523612" y="385809"/>
                      <a:pt x="525655" y="389146"/>
                    </a:cubicBezTo>
                    <a:lnTo>
                      <a:pt x="545059" y="383863"/>
                    </a:lnTo>
                    <a:cubicBezTo>
                      <a:pt x="542088" y="377838"/>
                      <a:pt x="538003" y="372276"/>
                      <a:pt x="532896" y="367178"/>
                    </a:cubicBezTo>
                    <a:cubicBezTo>
                      <a:pt x="521569" y="355916"/>
                      <a:pt x="507178" y="349682"/>
                      <a:pt x="492439" y="348419"/>
                    </a:cubicBezTo>
                    <a:close/>
                    <a:moveTo>
                      <a:pt x="122546" y="298280"/>
                    </a:moveTo>
                    <a:cubicBezTo>
                      <a:pt x="130710" y="298280"/>
                      <a:pt x="137389" y="304862"/>
                      <a:pt x="137574" y="313019"/>
                    </a:cubicBezTo>
                    <a:cubicBezTo>
                      <a:pt x="137667" y="321177"/>
                      <a:pt x="131081" y="327851"/>
                      <a:pt x="122917" y="327944"/>
                    </a:cubicBezTo>
                    <a:cubicBezTo>
                      <a:pt x="117351" y="328129"/>
                      <a:pt x="112527" y="325163"/>
                      <a:pt x="109929" y="320713"/>
                    </a:cubicBezTo>
                    <a:cubicBezTo>
                      <a:pt x="108723" y="318581"/>
                      <a:pt x="107981" y="316078"/>
                      <a:pt x="107981" y="313390"/>
                    </a:cubicBezTo>
                    <a:cubicBezTo>
                      <a:pt x="107888" y="305233"/>
                      <a:pt x="114382" y="298558"/>
                      <a:pt x="122546" y="298280"/>
                    </a:cubicBezTo>
                    <a:close/>
                    <a:moveTo>
                      <a:pt x="245832" y="296467"/>
                    </a:moveTo>
                    <a:cubicBezTo>
                      <a:pt x="237474" y="294243"/>
                      <a:pt x="228745" y="299341"/>
                      <a:pt x="226516" y="307870"/>
                    </a:cubicBezTo>
                    <a:cubicBezTo>
                      <a:pt x="224288" y="316306"/>
                      <a:pt x="229395" y="324927"/>
                      <a:pt x="237938" y="327152"/>
                    </a:cubicBezTo>
                    <a:cubicBezTo>
                      <a:pt x="246389" y="329377"/>
                      <a:pt x="255025" y="324278"/>
                      <a:pt x="257254" y="315750"/>
                    </a:cubicBezTo>
                    <a:cubicBezTo>
                      <a:pt x="259483" y="307221"/>
                      <a:pt x="254282" y="298600"/>
                      <a:pt x="245832" y="296467"/>
                    </a:cubicBezTo>
                    <a:close/>
                    <a:moveTo>
                      <a:pt x="361161" y="296093"/>
                    </a:moveTo>
                    <a:cubicBezTo>
                      <a:pt x="369424" y="296093"/>
                      <a:pt x="376108" y="302669"/>
                      <a:pt x="376108" y="310819"/>
                    </a:cubicBezTo>
                    <a:cubicBezTo>
                      <a:pt x="376108" y="318969"/>
                      <a:pt x="369517" y="325638"/>
                      <a:pt x="361347" y="325730"/>
                    </a:cubicBezTo>
                    <a:cubicBezTo>
                      <a:pt x="355963" y="325730"/>
                      <a:pt x="351135" y="322767"/>
                      <a:pt x="348536" y="318506"/>
                    </a:cubicBezTo>
                    <a:cubicBezTo>
                      <a:pt x="347143" y="316283"/>
                      <a:pt x="346400" y="313783"/>
                      <a:pt x="346400" y="311097"/>
                    </a:cubicBezTo>
                    <a:cubicBezTo>
                      <a:pt x="346400" y="302947"/>
                      <a:pt x="352992" y="296093"/>
                      <a:pt x="361161" y="296093"/>
                    </a:cubicBezTo>
                    <a:close/>
                    <a:moveTo>
                      <a:pt x="478582" y="292282"/>
                    </a:moveTo>
                    <a:lnTo>
                      <a:pt x="494459" y="292282"/>
                    </a:lnTo>
                    <a:cubicBezTo>
                      <a:pt x="500122" y="292282"/>
                      <a:pt x="504672" y="296824"/>
                      <a:pt x="504672" y="302571"/>
                    </a:cubicBezTo>
                    <a:lnTo>
                      <a:pt x="504672" y="317587"/>
                    </a:lnTo>
                    <a:cubicBezTo>
                      <a:pt x="517670" y="320090"/>
                      <a:pt x="530204" y="325188"/>
                      <a:pt x="541438" y="332789"/>
                    </a:cubicBezTo>
                    <a:lnTo>
                      <a:pt x="552208" y="322037"/>
                    </a:lnTo>
                    <a:cubicBezTo>
                      <a:pt x="556201" y="318144"/>
                      <a:pt x="562793" y="318144"/>
                      <a:pt x="566692" y="322037"/>
                    </a:cubicBezTo>
                    <a:lnTo>
                      <a:pt x="578019" y="333160"/>
                    </a:lnTo>
                    <a:cubicBezTo>
                      <a:pt x="581919" y="337146"/>
                      <a:pt x="581919" y="343727"/>
                      <a:pt x="578019" y="347620"/>
                    </a:cubicBezTo>
                    <a:lnTo>
                      <a:pt x="567063" y="358558"/>
                    </a:lnTo>
                    <a:cubicBezTo>
                      <a:pt x="574770" y="369774"/>
                      <a:pt x="579690" y="382287"/>
                      <a:pt x="582197" y="395079"/>
                    </a:cubicBezTo>
                    <a:lnTo>
                      <a:pt x="597795" y="395079"/>
                    </a:lnTo>
                    <a:cubicBezTo>
                      <a:pt x="603366" y="395079"/>
                      <a:pt x="607915" y="399713"/>
                      <a:pt x="607915" y="405368"/>
                    </a:cubicBezTo>
                    <a:lnTo>
                      <a:pt x="607915" y="421218"/>
                    </a:lnTo>
                    <a:cubicBezTo>
                      <a:pt x="607915" y="426872"/>
                      <a:pt x="603366" y="431414"/>
                      <a:pt x="597702" y="431414"/>
                    </a:cubicBezTo>
                    <a:lnTo>
                      <a:pt x="582104" y="431414"/>
                    </a:lnTo>
                    <a:cubicBezTo>
                      <a:pt x="579598" y="444299"/>
                      <a:pt x="574677" y="456812"/>
                      <a:pt x="566971" y="467935"/>
                    </a:cubicBezTo>
                    <a:lnTo>
                      <a:pt x="578112" y="478873"/>
                    </a:lnTo>
                    <a:cubicBezTo>
                      <a:pt x="582104" y="482859"/>
                      <a:pt x="582104" y="489440"/>
                      <a:pt x="578112" y="493333"/>
                    </a:cubicBezTo>
                    <a:lnTo>
                      <a:pt x="566971" y="504642"/>
                    </a:lnTo>
                    <a:cubicBezTo>
                      <a:pt x="562978" y="508535"/>
                      <a:pt x="556479" y="508535"/>
                      <a:pt x="552487" y="504642"/>
                    </a:cubicBezTo>
                    <a:lnTo>
                      <a:pt x="541345" y="493611"/>
                    </a:lnTo>
                    <a:cubicBezTo>
                      <a:pt x="530204" y="501305"/>
                      <a:pt x="517856" y="506310"/>
                      <a:pt x="504950" y="508813"/>
                    </a:cubicBezTo>
                    <a:lnTo>
                      <a:pt x="504950" y="524385"/>
                    </a:lnTo>
                    <a:cubicBezTo>
                      <a:pt x="504950" y="530040"/>
                      <a:pt x="500401" y="534674"/>
                      <a:pt x="494644" y="534674"/>
                    </a:cubicBezTo>
                    <a:lnTo>
                      <a:pt x="478861" y="534674"/>
                    </a:lnTo>
                    <a:cubicBezTo>
                      <a:pt x="473104" y="534674"/>
                      <a:pt x="468555" y="530040"/>
                      <a:pt x="468555" y="524385"/>
                    </a:cubicBezTo>
                    <a:lnTo>
                      <a:pt x="468555" y="508813"/>
                    </a:lnTo>
                    <a:cubicBezTo>
                      <a:pt x="455649" y="506496"/>
                      <a:pt x="443208" y="501397"/>
                      <a:pt x="431881" y="493889"/>
                    </a:cubicBezTo>
                    <a:lnTo>
                      <a:pt x="421018" y="504734"/>
                    </a:lnTo>
                    <a:cubicBezTo>
                      <a:pt x="417026" y="508720"/>
                      <a:pt x="410527" y="508720"/>
                      <a:pt x="406534" y="504734"/>
                    </a:cubicBezTo>
                    <a:lnTo>
                      <a:pt x="395300" y="493611"/>
                    </a:lnTo>
                    <a:cubicBezTo>
                      <a:pt x="391308" y="489625"/>
                      <a:pt x="391308" y="483137"/>
                      <a:pt x="395300" y="479151"/>
                    </a:cubicBezTo>
                    <a:lnTo>
                      <a:pt x="406070" y="468399"/>
                    </a:lnTo>
                    <a:cubicBezTo>
                      <a:pt x="398364" y="457183"/>
                      <a:pt x="393165" y="444669"/>
                      <a:pt x="390658" y="431785"/>
                    </a:cubicBezTo>
                    <a:lnTo>
                      <a:pt x="375617" y="431785"/>
                    </a:lnTo>
                    <a:cubicBezTo>
                      <a:pt x="369861" y="431785"/>
                      <a:pt x="365311" y="427243"/>
                      <a:pt x="365311" y="421589"/>
                    </a:cubicBezTo>
                    <a:lnTo>
                      <a:pt x="365311" y="405738"/>
                    </a:lnTo>
                    <a:cubicBezTo>
                      <a:pt x="365311" y="400084"/>
                      <a:pt x="369861" y="395449"/>
                      <a:pt x="375617" y="395449"/>
                    </a:cubicBezTo>
                    <a:lnTo>
                      <a:pt x="390658" y="395449"/>
                    </a:lnTo>
                    <a:cubicBezTo>
                      <a:pt x="393072" y="382472"/>
                      <a:pt x="398086" y="370052"/>
                      <a:pt x="405792" y="358650"/>
                    </a:cubicBezTo>
                    <a:lnTo>
                      <a:pt x="395114" y="347991"/>
                    </a:lnTo>
                    <a:cubicBezTo>
                      <a:pt x="391215" y="344098"/>
                      <a:pt x="391215" y="337516"/>
                      <a:pt x="395114" y="333531"/>
                    </a:cubicBezTo>
                    <a:lnTo>
                      <a:pt x="406256" y="322315"/>
                    </a:lnTo>
                    <a:cubicBezTo>
                      <a:pt x="410248" y="318329"/>
                      <a:pt x="416840" y="318329"/>
                      <a:pt x="420740" y="322315"/>
                    </a:cubicBezTo>
                    <a:lnTo>
                      <a:pt x="431417" y="332974"/>
                    </a:lnTo>
                    <a:cubicBezTo>
                      <a:pt x="442837" y="325188"/>
                      <a:pt x="455278" y="320090"/>
                      <a:pt x="468276" y="317587"/>
                    </a:cubicBezTo>
                    <a:lnTo>
                      <a:pt x="468276" y="302571"/>
                    </a:lnTo>
                    <a:cubicBezTo>
                      <a:pt x="468276" y="296824"/>
                      <a:pt x="472919" y="292282"/>
                      <a:pt x="478582" y="292282"/>
                    </a:cubicBezTo>
                    <a:close/>
                    <a:moveTo>
                      <a:pt x="134055" y="239316"/>
                    </a:moveTo>
                    <a:cubicBezTo>
                      <a:pt x="137707" y="238297"/>
                      <a:pt x="141764" y="238667"/>
                      <a:pt x="145381" y="240658"/>
                    </a:cubicBezTo>
                    <a:cubicBezTo>
                      <a:pt x="152522" y="244548"/>
                      <a:pt x="155026" y="253623"/>
                      <a:pt x="151038" y="260754"/>
                    </a:cubicBezTo>
                    <a:cubicBezTo>
                      <a:pt x="147050" y="267884"/>
                      <a:pt x="138054" y="270477"/>
                      <a:pt x="130913" y="266403"/>
                    </a:cubicBezTo>
                    <a:cubicBezTo>
                      <a:pt x="128409" y="265199"/>
                      <a:pt x="126554" y="263347"/>
                      <a:pt x="125349" y="261124"/>
                    </a:cubicBezTo>
                    <a:cubicBezTo>
                      <a:pt x="122752" y="256679"/>
                      <a:pt x="122566" y="251030"/>
                      <a:pt x="125163" y="246307"/>
                    </a:cubicBezTo>
                    <a:cubicBezTo>
                      <a:pt x="127157" y="242742"/>
                      <a:pt x="130403" y="240334"/>
                      <a:pt x="134055" y="239316"/>
                    </a:cubicBezTo>
                    <a:close/>
                    <a:moveTo>
                      <a:pt x="348433" y="237404"/>
                    </a:moveTo>
                    <a:cubicBezTo>
                      <a:pt x="351857" y="238435"/>
                      <a:pt x="354899" y="240706"/>
                      <a:pt x="356802" y="243997"/>
                    </a:cubicBezTo>
                    <a:cubicBezTo>
                      <a:pt x="360795" y="250486"/>
                      <a:pt x="358938" y="259015"/>
                      <a:pt x="352438" y="263280"/>
                    </a:cubicBezTo>
                    <a:lnTo>
                      <a:pt x="277405" y="315935"/>
                    </a:lnTo>
                    <a:cubicBezTo>
                      <a:pt x="276198" y="326781"/>
                      <a:pt x="270162" y="336886"/>
                      <a:pt x="259947" y="343005"/>
                    </a:cubicBezTo>
                    <a:cubicBezTo>
                      <a:pt x="242767" y="353109"/>
                      <a:pt x="220573" y="347454"/>
                      <a:pt x="210451" y="330211"/>
                    </a:cubicBezTo>
                    <a:cubicBezTo>
                      <a:pt x="200329" y="313061"/>
                      <a:pt x="205994" y="290905"/>
                      <a:pt x="223173" y="280800"/>
                    </a:cubicBezTo>
                    <a:cubicBezTo>
                      <a:pt x="233388" y="274867"/>
                      <a:pt x="245275" y="274404"/>
                      <a:pt x="255397" y="278576"/>
                    </a:cubicBezTo>
                    <a:lnTo>
                      <a:pt x="337765" y="238250"/>
                    </a:lnTo>
                    <a:cubicBezTo>
                      <a:pt x="341201" y="236581"/>
                      <a:pt x="345009" y="236372"/>
                      <a:pt x="348433" y="237404"/>
                    </a:cubicBezTo>
                    <a:close/>
                    <a:moveTo>
                      <a:pt x="185407" y="194979"/>
                    </a:moveTo>
                    <a:cubicBezTo>
                      <a:pt x="189082" y="195929"/>
                      <a:pt x="192398" y="198267"/>
                      <a:pt x="194484" y="201787"/>
                    </a:cubicBezTo>
                    <a:cubicBezTo>
                      <a:pt x="198565" y="208825"/>
                      <a:pt x="196247" y="217809"/>
                      <a:pt x="189290" y="222070"/>
                    </a:cubicBezTo>
                    <a:lnTo>
                      <a:pt x="189198" y="222070"/>
                    </a:lnTo>
                    <a:cubicBezTo>
                      <a:pt x="189012" y="222070"/>
                      <a:pt x="189012" y="222162"/>
                      <a:pt x="188919" y="222162"/>
                    </a:cubicBezTo>
                    <a:lnTo>
                      <a:pt x="188827" y="222255"/>
                    </a:lnTo>
                    <a:cubicBezTo>
                      <a:pt x="181778" y="226515"/>
                      <a:pt x="172689" y="224107"/>
                      <a:pt x="168515" y="216976"/>
                    </a:cubicBezTo>
                    <a:cubicBezTo>
                      <a:pt x="164341" y="209937"/>
                      <a:pt x="166660" y="200953"/>
                      <a:pt x="173709" y="196693"/>
                    </a:cubicBezTo>
                    <a:cubicBezTo>
                      <a:pt x="173802" y="196693"/>
                      <a:pt x="173802" y="196600"/>
                      <a:pt x="173987" y="196600"/>
                    </a:cubicBezTo>
                    <a:cubicBezTo>
                      <a:pt x="174080" y="196600"/>
                      <a:pt x="174173" y="196507"/>
                      <a:pt x="174173" y="196507"/>
                    </a:cubicBezTo>
                    <a:cubicBezTo>
                      <a:pt x="177697" y="194470"/>
                      <a:pt x="181732" y="194030"/>
                      <a:pt x="185407" y="194979"/>
                    </a:cubicBezTo>
                    <a:close/>
                    <a:moveTo>
                      <a:pt x="296864" y="194030"/>
                    </a:moveTo>
                    <a:cubicBezTo>
                      <a:pt x="300521" y="193020"/>
                      <a:pt x="304585" y="193415"/>
                      <a:pt x="308161" y="195456"/>
                    </a:cubicBezTo>
                    <a:cubicBezTo>
                      <a:pt x="315220" y="199447"/>
                      <a:pt x="317820" y="208448"/>
                      <a:pt x="313734" y="215593"/>
                    </a:cubicBezTo>
                    <a:cubicBezTo>
                      <a:pt x="309740" y="222646"/>
                      <a:pt x="300730" y="225244"/>
                      <a:pt x="293578" y="221161"/>
                    </a:cubicBezTo>
                    <a:cubicBezTo>
                      <a:pt x="291164" y="219955"/>
                      <a:pt x="289306" y="218006"/>
                      <a:pt x="288099" y="215872"/>
                    </a:cubicBezTo>
                    <a:cubicBezTo>
                      <a:pt x="285498" y="211417"/>
                      <a:pt x="285219" y="205850"/>
                      <a:pt x="288006" y="201024"/>
                    </a:cubicBezTo>
                    <a:cubicBezTo>
                      <a:pt x="289956" y="197452"/>
                      <a:pt x="293207" y="195039"/>
                      <a:pt x="296864" y="194030"/>
                    </a:cubicBezTo>
                    <a:close/>
                    <a:moveTo>
                      <a:pt x="240930" y="178059"/>
                    </a:moveTo>
                    <a:cubicBezTo>
                      <a:pt x="249200" y="177966"/>
                      <a:pt x="255890" y="184646"/>
                      <a:pt x="255890" y="192809"/>
                    </a:cubicBezTo>
                    <a:cubicBezTo>
                      <a:pt x="256076" y="201066"/>
                      <a:pt x="249386" y="207652"/>
                      <a:pt x="241209" y="207745"/>
                    </a:cubicBezTo>
                    <a:cubicBezTo>
                      <a:pt x="235727" y="207745"/>
                      <a:pt x="230895" y="204777"/>
                      <a:pt x="228200" y="200324"/>
                    </a:cubicBezTo>
                    <a:cubicBezTo>
                      <a:pt x="226900" y="198097"/>
                      <a:pt x="226156" y="195592"/>
                      <a:pt x="226156" y="192902"/>
                    </a:cubicBezTo>
                    <a:cubicBezTo>
                      <a:pt x="226156" y="184738"/>
                      <a:pt x="232754" y="178059"/>
                      <a:pt x="240930" y="178059"/>
                    </a:cubicBezTo>
                    <a:close/>
                    <a:moveTo>
                      <a:pt x="205545" y="0"/>
                    </a:moveTo>
                    <a:lnTo>
                      <a:pt x="277402" y="0"/>
                    </a:lnTo>
                    <a:cubicBezTo>
                      <a:pt x="283901" y="0"/>
                      <a:pt x="289100" y="5191"/>
                      <a:pt x="289100" y="11587"/>
                    </a:cubicBezTo>
                    <a:lnTo>
                      <a:pt x="289100" y="41527"/>
                    </a:lnTo>
                    <a:cubicBezTo>
                      <a:pt x="289100" y="47923"/>
                      <a:pt x="283901" y="53114"/>
                      <a:pt x="277402" y="53114"/>
                    </a:cubicBezTo>
                    <a:lnTo>
                      <a:pt x="269047" y="53114"/>
                    </a:lnTo>
                    <a:lnTo>
                      <a:pt x="269047" y="74156"/>
                    </a:lnTo>
                    <a:cubicBezTo>
                      <a:pt x="313331" y="79347"/>
                      <a:pt x="355758" y="96588"/>
                      <a:pt x="391223" y="124767"/>
                    </a:cubicBezTo>
                    <a:lnTo>
                      <a:pt x="407563" y="108453"/>
                    </a:lnTo>
                    <a:lnTo>
                      <a:pt x="392894" y="93900"/>
                    </a:lnTo>
                    <a:lnTo>
                      <a:pt x="405706" y="81201"/>
                    </a:lnTo>
                    <a:cubicBezTo>
                      <a:pt x="419446" y="67482"/>
                      <a:pt x="441727" y="67482"/>
                      <a:pt x="455468" y="81201"/>
                    </a:cubicBezTo>
                    <a:lnTo>
                      <a:pt x="473014" y="98720"/>
                    </a:lnTo>
                    <a:cubicBezTo>
                      <a:pt x="486754" y="112439"/>
                      <a:pt x="486754" y="134686"/>
                      <a:pt x="473014" y="148404"/>
                    </a:cubicBezTo>
                    <a:lnTo>
                      <a:pt x="460295" y="161104"/>
                    </a:lnTo>
                    <a:lnTo>
                      <a:pt x="445441" y="146272"/>
                    </a:lnTo>
                    <a:lnTo>
                      <a:pt x="429101" y="162587"/>
                    </a:lnTo>
                    <a:cubicBezTo>
                      <a:pt x="436157" y="171393"/>
                      <a:pt x="442656" y="180662"/>
                      <a:pt x="448505" y="190673"/>
                    </a:cubicBezTo>
                    <a:cubicBezTo>
                      <a:pt x="462987" y="215144"/>
                      <a:pt x="472550" y="241192"/>
                      <a:pt x="477470" y="267702"/>
                    </a:cubicBezTo>
                    <a:lnTo>
                      <a:pt x="475892" y="267702"/>
                    </a:lnTo>
                    <a:cubicBezTo>
                      <a:pt x="458067" y="267702"/>
                      <a:pt x="443398" y="282163"/>
                      <a:pt x="443213" y="299960"/>
                    </a:cubicBezTo>
                    <a:cubicBezTo>
                      <a:pt x="441170" y="300702"/>
                      <a:pt x="439221" y="301536"/>
                      <a:pt x="437271" y="302370"/>
                    </a:cubicBezTo>
                    <a:cubicBezTo>
                      <a:pt x="433743" y="299033"/>
                      <a:pt x="429565" y="296623"/>
                      <a:pt x="425109" y="294955"/>
                    </a:cubicBezTo>
                    <a:cubicBezTo>
                      <a:pt x="422788" y="268907"/>
                      <a:pt x="414711" y="242953"/>
                      <a:pt x="400600" y="218852"/>
                    </a:cubicBezTo>
                    <a:cubicBezTo>
                      <a:pt x="349074" y="131349"/>
                      <a:pt x="235996" y="101964"/>
                      <a:pt x="148356" y="153317"/>
                    </a:cubicBezTo>
                    <a:cubicBezTo>
                      <a:pt x="60716" y="204763"/>
                      <a:pt x="31194" y="317757"/>
                      <a:pt x="82719" y="405261"/>
                    </a:cubicBezTo>
                    <a:cubicBezTo>
                      <a:pt x="134245" y="492765"/>
                      <a:pt x="247323" y="522149"/>
                      <a:pt x="334963" y="470704"/>
                    </a:cubicBezTo>
                    <a:cubicBezTo>
                      <a:pt x="343504" y="465698"/>
                      <a:pt x="351581" y="459951"/>
                      <a:pt x="359101" y="453833"/>
                    </a:cubicBezTo>
                    <a:cubicBezTo>
                      <a:pt x="363371" y="455872"/>
                      <a:pt x="368013" y="457170"/>
                      <a:pt x="373027" y="457170"/>
                    </a:cubicBezTo>
                    <a:cubicBezTo>
                      <a:pt x="373769" y="459117"/>
                      <a:pt x="374605" y="461063"/>
                      <a:pt x="375440" y="463103"/>
                    </a:cubicBezTo>
                    <a:cubicBezTo>
                      <a:pt x="369499" y="469220"/>
                      <a:pt x="366156" y="477285"/>
                      <a:pt x="366156" y="485906"/>
                    </a:cubicBezTo>
                    <a:cubicBezTo>
                      <a:pt x="366156" y="494711"/>
                      <a:pt x="369499" y="502869"/>
                      <a:pt x="375719" y="509079"/>
                    </a:cubicBezTo>
                    <a:lnTo>
                      <a:pt x="376740" y="510006"/>
                    </a:lnTo>
                    <a:cubicBezTo>
                      <a:pt x="372284" y="512972"/>
                      <a:pt x="367828" y="515939"/>
                      <a:pt x="363093" y="518719"/>
                    </a:cubicBezTo>
                    <a:cubicBezTo>
                      <a:pt x="248994" y="585552"/>
                      <a:pt x="101565" y="547362"/>
                      <a:pt x="34536" y="433440"/>
                    </a:cubicBezTo>
                    <a:cubicBezTo>
                      <a:pt x="-17083" y="345566"/>
                      <a:pt x="-6035" y="238040"/>
                      <a:pt x="54032" y="162587"/>
                    </a:cubicBezTo>
                    <a:lnTo>
                      <a:pt x="37692" y="146180"/>
                    </a:lnTo>
                    <a:lnTo>
                      <a:pt x="23024" y="160733"/>
                    </a:lnTo>
                    <a:lnTo>
                      <a:pt x="10305" y="148126"/>
                    </a:lnTo>
                    <a:cubicBezTo>
                      <a:pt x="-3435" y="134407"/>
                      <a:pt x="-3435" y="112161"/>
                      <a:pt x="10305" y="98442"/>
                    </a:cubicBezTo>
                    <a:lnTo>
                      <a:pt x="27851" y="80923"/>
                    </a:lnTo>
                    <a:cubicBezTo>
                      <a:pt x="41591" y="67204"/>
                      <a:pt x="63873" y="67204"/>
                      <a:pt x="77613" y="80923"/>
                    </a:cubicBezTo>
                    <a:lnTo>
                      <a:pt x="90425" y="93529"/>
                    </a:lnTo>
                    <a:lnTo>
                      <a:pt x="75571" y="108360"/>
                    </a:lnTo>
                    <a:lnTo>
                      <a:pt x="91910" y="124675"/>
                    </a:lnTo>
                    <a:cubicBezTo>
                      <a:pt x="100637" y="117630"/>
                      <a:pt x="109921" y="111048"/>
                      <a:pt x="119948" y="105301"/>
                    </a:cubicBezTo>
                    <a:cubicBezTo>
                      <a:pt x="150213" y="87597"/>
                      <a:pt x="182614" y="77308"/>
                      <a:pt x="215386" y="73785"/>
                    </a:cubicBezTo>
                    <a:lnTo>
                      <a:pt x="215386" y="53022"/>
                    </a:lnTo>
                    <a:lnTo>
                      <a:pt x="205545" y="53022"/>
                    </a:lnTo>
                    <a:cubicBezTo>
                      <a:pt x="199046" y="53022"/>
                      <a:pt x="193847" y="47831"/>
                      <a:pt x="193847" y="41342"/>
                    </a:cubicBezTo>
                    <a:lnTo>
                      <a:pt x="193847" y="11587"/>
                    </a:lnTo>
                    <a:cubicBezTo>
                      <a:pt x="193847" y="5191"/>
                      <a:pt x="199046" y="0"/>
                      <a:pt x="205545" y="0"/>
                    </a:cubicBezTo>
                    <a:close/>
                  </a:path>
                </a:pathLst>
              </a:custGeom>
              <a:gradFill>
                <a:gsLst>
                  <a:gs pos="0">
                    <a:srgbClr val="EE5295"/>
                  </a:gs>
                  <a:gs pos="39000">
                    <a:srgbClr val="B02BDB"/>
                  </a:gs>
                  <a:gs pos="70000">
                    <a:srgbClr val="9302F4"/>
                  </a:gs>
                  <a:gs pos="100000">
                    <a:srgbClr val="3E8AFE"/>
                  </a:gs>
                </a:gsLst>
                <a:lin ang="5400000" scaled="1"/>
              </a:gradFill>
              <a:ln w="57150">
                <a:noFill/>
                <a:miter lim="400000"/>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defTabSz="457200">
                  <a:defRPr sz="3000">
                    <a:solidFill>
                      <a:srgbClr val="FFFFFF"/>
                    </a:solidFill>
                    <a:effectLst>
                      <a:outerShdw blurRad="38100" dist="12700" dir="5400000" rotWithShape="0">
                        <a:srgbClr val="000000">
                          <a:alpha val="50000"/>
                        </a:srgbClr>
                      </a:outerShdw>
                    </a:effectLst>
                  </a:defRPr>
                </a:pPr>
              </a:p>
            </p:txBody>
          </p:sp>
        </p:grpSp>
        <p:grpSp>
          <p:nvGrpSpPr>
            <p:cNvPr id="10" name="îs1íḍè"/>
            <p:cNvGrpSpPr/>
            <p:nvPr/>
          </p:nvGrpSpPr>
          <p:grpSpPr>
            <a:xfrm>
              <a:off x="7417241" y="4608183"/>
              <a:ext cx="3776586" cy="968938"/>
              <a:chOff x="673100" y="3573449"/>
              <a:chExt cx="2575941" cy="968938"/>
            </a:xfrm>
          </p:grpSpPr>
          <p:sp>
            <p:nvSpPr>
              <p:cNvPr id="14" name="isḷiḓê"/>
              <p:cNvSpPr txBox="1"/>
              <p:nvPr/>
            </p:nvSpPr>
            <p:spPr bwMode="auto">
              <a:xfrm>
                <a:off x="673100" y="3573449"/>
                <a:ext cx="2575941" cy="398462"/>
              </a:xfrm>
              <a:prstGeom prst="rect">
                <a:avLst/>
              </a:prstGeom>
              <a:no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spcBef>
                    <a:spcPct val="0"/>
                  </a:spcBef>
                  <a:buFontTx/>
                  <a:buNone/>
                </a:pPr>
                <a:r>
                  <a:rPr lang="en-US" altLang="zh-CN" sz="1400" b="1" dirty="0">
                    <a:latin typeface="微软雅黑" panose="020B0503020204020204" pitchFamily="34" charset="-122"/>
                    <a:ea typeface="微软雅黑" panose="020B0503020204020204" pitchFamily="34" charset="-122"/>
                  </a:rPr>
                  <a:t>Text here</a:t>
                </a:r>
                <a:endParaRPr lang="zh-CN" altLang="en-US" sz="1400" b="1" dirty="0">
                  <a:latin typeface="微软雅黑" panose="020B0503020204020204" pitchFamily="34" charset="-122"/>
                  <a:ea typeface="微软雅黑" panose="020B0503020204020204" pitchFamily="34" charset="-122"/>
                </a:endParaRPr>
              </a:p>
            </p:txBody>
          </p:sp>
          <p:sp>
            <p:nvSpPr>
              <p:cNvPr id="15" name="î$ḷïḍè"/>
              <p:cNvSpPr/>
              <p:nvPr/>
            </p:nvSpPr>
            <p:spPr bwMode="auto">
              <a:xfrm>
                <a:off x="674941" y="3971911"/>
                <a:ext cx="1966125" cy="57047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spcBef>
                    <a:spcPct val="0"/>
                  </a:spcBef>
                </a:pPr>
                <a:r>
                  <a:rPr lang="en-US" altLang="zh-CN" sz="1000" dirty="0">
                    <a:latin typeface="微软雅黑" panose="020B0503020204020204" pitchFamily="34" charset="-122"/>
                    <a:ea typeface="微软雅黑" panose="020B0503020204020204" pitchFamily="34" charset="-122"/>
                  </a:rPr>
                  <a:t>Copy paste fonts. Choose the only option to retain text……</a:t>
                </a:r>
                <a:endParaRPr lang="en-US" altLang="zh-CN" sz="1000" dirty="0">
                  <a:latin typeface="微软雅黑" panose="020B0503020204020204" pitchFamily="34" charset="-122"/>
                  <a:ea typeface="微软雅黑" panose="020B0503020204020204" pitchFamily="34" charset="-122"/>
                </a:endParaRPr>
              </a:p>
            </p:txBody>
          </p:sp>
        </p:grpSp>
      </p:grpSp>
      <p:grpSp>
        <p:nvGrpSpPr>
          <p:cNvPr id="40" name="组合 39"/>
          <p:cNvGrpSpPr/>
          <p:nvPr/>
        </p:nvGrpSpPr>
        <p:grpSpPr>
          <a:xfrm>
            <a:off x="7345271" y="2309928"/>
            <a:ext cx="3897723" cy="1531253"/>
            <a:chOff x="7345271" y="2309928"/>
            <a:chExt cx="3897723" cy="1531253"/>
          </a:xfrm>
        </p:grpSpPr>
        <p:grpSp>
          <p:nvGrpSpPr>
            <p:cNvPr id="6" name="iṧlíḋé"/>
            <p:cNvGrpSpPr/>
            <p:nvPr/>
          </p:nvGrpSpPr>
          <p:grpSpPr>
            <a:xfrm>
              <a:off x="7345271" y="2522581"/>
              <a:ext cx="1578789" cy="1318600"/>
              <a:chOff x="7317561" y="2508726"/>
              <a:chExt cx="1578789" cy="1318600"/>
            </a:xfrm>
          </p:grpSpPr>
          <p:sp>
            <p:nvSpPr>
              <p:cNvPr id="24" name="íş1ïďê"/>
              <p:cNvSpPr/>
              <p:nvPr/>
            </p:nvSpPr>
            <p:spPr>
              <a:xfrm>
                <a:off x="7317561" y="2508726"/>
                <a:ext cx="1270602" cy="1270571"/>
              </a:xfrm>
              <a:custGeom>
                <a:avLst/>
                <a:gdLst/>
                <a:ahLst/>
                <a:cxnLst>
                  <a:cxn ang="0">
                    <a:pos x="wd2" y="hd2"/>
                  </a:cxn>
                  <a:cxn ang="5400000">
                    <a:pos x="wd2" y="hd2"/>
                  </a:cxn>
                  <a:cxn ang="10800000">
                    <a:pos x="wd2" y="hd2"/>
                  </a:cxn>
                  <a:cxn ang="16200000">
                    <a:pos x="wd2" y="hd2"/>
                  </a:cxn>
                </a:cxnLst>
                <a:rect l="0" t="0" r="r" b="b"/>
                <a:pathLst>
                  <a:path w="19331" h="19331" extrusionOk="0">
                    <a:moveTo>
                      <a:pt x="424" y="12487"/>
                    </a:moveTo>
                    <a:cubicBezTo>
                      <a:pt x="1982" y="17591"/>
                      <a:pt x="7383" y="20465"/>
                      <a:pt x="12487" y="18906"/>
                    </a:cubicBezTo>
                    <a:cubicBezTo>
                      <a:pt x="17591" y="17348"/>
                      <a:pt x="20465" y="11947"/>
                      <a:pt x="18907" y="6843"/>
                    </a:cubicBezTo>
                    <a:cubicBezTo>
                      <a:pt x="17348" y="1739"/>
                      <a:pt x="11947" y="-1135"/>
                      <a:pt x="6843" y="424"/>
                    </a:cubicBezTo>
                    <a:cubicBezTo>
                      <a:pt x="1739" y="1982"/>
                      <a:pt x="-1135" y="7383"/>
                      <a:pt x="424" y="12487"/>
                    </a:cubicBezTo>
                    <a:close/>
                  </a:path>
                </a:pathLst>
              </a:custGeom>
              <a:solidFill>
                <a:schemeClr val="bg1"/>
              </a:solidFill>
              <a:ln w="57150">
                <a:gradFill>
                  <a:gsLst>
                    <a:gs pos="0">
                      <a:srgbClr val="EE5295"/>
                    </a:gs>
                    <a:gs pos="35000">
                      <a:srgbClr val="B800F3"/>
                    </a:gs>
                    <a:gs pos="70000">
                      <a:srgbClr val="9302F4"/>
                    </a:gs>
                    <a:gs pos="100000">
                      <a:srgbClr val="3E8AFE"/>
                    </a:gs>
                  </a:gsLst>
                  <a:lin ang="5400000" scaled="1"/>
                </a:gradFill>
                <a:miter lim="400000"/>
              </a:ln>
            </p:spPr>
            <p:txBody>
              <a:bodyPr wrap="square" lIns="91440" tIns="45720" rIns="91440" bIns="45720" anchor="ctr">
                <a:normAutofit/>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25" name="iš1îḓè"/>
              <p:cNvSpPr/>
              <p:nvPr/>
            </p:nvSpPr>
            <p:spPr>
              <a:xfrm rot="3695988">
                <a:off x="8212839" y="3156647"/>
                <a:ext cx="365788" cy="975569"/>
              </a:xfrm>
              <a:custGeom>
                <a:avLst/>
                <a:gdLst>
                  <a:gd name="connsiteX0" fmla="*/ 0 w 365788"/>
                  <a:gd name="connsiteY0" fmla="*/ 14919 h 975569"/>
                  <a:gd name="connsiteX1" fmla="*/ 135179 w 365788"/>
                  <a:gd name="connsiteY1" fmla="*/ 0 h 975569"/>
                  <a:gd name="connsiteX2" fmla="*/ 94951 w 365788"/>
                  <a:gd name="connsiteY2" fmla="*/ 61639 h 975569"/>
                  <a:gd name="connsiteX3" fmla="*/ 161948 w 365788"/>
                  <a:gd name="connsiteY3" fmla="*/ 115653 h 975569"/>
                  <a:gd name="connsiteX4" fmla="*/ 255333 w 365788"/>
                  <a:gd name="connsiteY4" fmla="*/ 975569 h 975569"/>
                  <a:gd name="connsiteX5" fmla="*/ 216473 w 365788"/>
                  <a:gd name="connsiteY5" fmla="*/ 950185 h 975569"/>
                  <a:gd name="connsiteX6" fmla="*/ 130635 w 365788"/>
                  <a:gd name="connsiteY6" fmla="*/ 149526 h 975569"/>
                  <a:gd name="connsiteX7" fmla="*/ 69612 w 365788"/>
                  <a:gd name="connsiteY7" fmla="*/ 100463 h 975569"/>
                  <a:gd name="connsiteX8" fmla="*/ 42775 w 365788"/>
                  <a:gd name="connsiteY8" fmla="*/ 141582 h 97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5788" h="975569">
                    <a:moveTo>
                      <a:pt x="0" y="14919"/>
                    </a:moveTo>
                    <a:cubicBezTo>
                      <a:pt x="0" y="14919"/>
                      <a:pt x="135179" y="0"/>
                      <a:pt x="135179" y="0"/>
                    </a:cubicBezTo>
                    <a:lnTo>
                      <a:pt x="94951" y="61639"/>
                    </a:lnTo>
                    <a:lnTo>
                      <a:pt x="161948" y="115653"/>
                    </a:lnTo>
                    <a:cubicBezTo>
                      <a:pt x="388567" y="339625"/>
                      <a:pt x="435725" y="699219"/>
                      <a:pt x="255333" y="975569"/>
                    </a:cubicBezTo>
                    <a:lnTo>
                      <a:pt x="216473" y="950185"/>
                    </a:lnTo>
                    <a:cubicBezTo>
                      <a:pt x="384608" y="692632"/>
                      <a:pt x="344203" y="359790"/>
                      <a:pt x="130635" y="149526"/>
                    </a:cubicBezTo>
                    <a:lnTo>
                      <a:pt x="69612" y="100463"/>
                    </a:lnTo>
                    <a:lnTo>
                      <a:pt x="42775" y="141582"/>
                    </a:lnTo>
                    <a:close/>
                  </a:path>
                </a:pathLst>
              </a:custGeom>
              <a:gradFill>
                <a:gsLst>
                  <a:gs pos="0">
                    <a:srgbClr val="EE5295"/>
                  </a:gs>
                  <a:gs pos="35000">
                    <a:srgbClr val="B800F3"/>
                  </a:gs>
                  <a:gs pos="70000">
                    <a:srgbClr val="9302F4"/>
                  </a:gs>
                  <a:gs pos="100000">
                    <a:srgbClr val="3E8AFE"/>
                  </a:gs>
                </a:gsLst>
                <a:lin ang="5400000" scaled="1"/>
              </a:gradFill>
              <a:ln w="12700" cap="flat">
                <a:noFill/>
                <a:miter lim="400000"/>
              </a:ln>
              <a:effectLst/>
            </p:spPr>
            <p:txBody>
              <a:bodyPr wrap="square" lIns="91440" tIns="45720" rIns="91440" bIns="45720" numCol="1" anchor="ctr">
                <a:normAutofit/>
              </a:bodyPr>
              <a:lstStyle/>
              <a:p>
                <a:pPr algn="ctr" defTabSz="457200"/>
                <a:endParaRPr sz="3000">
                  <a:solidFill>
                    <a:srgbClr val="FFFFFF"/>
                  </a:solidFill>
                  <a:effectLst>
                    <a:outerShdw blurRad="38100" dist="12700" dir="5400000" rotWithShape="0">
                      <a:srgbClr val="000000">
                        <a:alpha val="50000"/>
                      </a:srgbClr>
                    </a:outerShdw>
                  </a:effectLst>
                </a:endParaRPr>
              </a:p>
            </p:txBody>
          </p:sp>
          <p:sp>
            <p:nvSpPr>
              <p:cNvPr id="26" name="ïŝḻîḍê"/>
              <p:cNvSpPr/>
              <p:nvPr/>
            </p:nvSpPr>
            <p:spPr>
              <a:xfrm>
                <a:off x="8672160" y="2919446"/>
                <a:ext cx="224190" cy="224190"/>
              </a:xfrm>
              <a:custGeom>
                <a:avLst/>
                <a:gdLst/>
                <a:ahLst/>
                <a:cxnLst>
                  <a:cxn ang="0">
                    <a:pos x="wd2" y="hd2"/>
                  </a:cxn>
                  <a:cxn ang="5400000">
                    <a:pos x="wd2" y="hd2"/>
                  </a:cxn>
                  <a:cxn ang="10800000">
                    <a:pos x="wd2" y="hd2"/>
                  </a:cxn>
                  <a:cxn ang="16200000">
                    <a:pos x="wd2" y="hd2"/>
                  </a:cxn>
                </a:cxnLst>
                <a:rect l="0" t="0" r="r" b="b"/>
                <a:pathLst>
                  <a:path w="19330" h="19331" extrusionOk="0">
                    <a:moveTo>
                      <a:pt x="424" y="12487"/>
                    </a:moveTo>
                    <a:cubicBezTo>
                      <a:pt x="1982" y="17591"/>
                      <a:pt x="7383" y="20465"/>
                      <a:pt x="12487" y="18907"/>
                    </a:cubicBezTo>
                    <a:cubicBezTo>
                      <a:pt x="17591" y="17348"/>
                      <a:pt x="20465" y="11947"/>
                      <a:pt x="18906" y="6843"/>
                    </a:cubicBezTo>
                    <a:cubicBezTo>
                      <a:pt x="17348" y="1739"/>
                      <a:pt x="11947" y="-1135"/>
                      <a:pt x="6843" y="424"/>
                    </a:cubicBezTo>
                    <a:cubicBezTo>
                      <a:pt x="1739" y="1982"/>
                      <a:pt x="-1135" y="7383"/>
                      <a:pt x="424" y="12487"/>
                    </a:cubicBezTo>
                    <a:close/>
                  </a:path>
                </a:pathLst>
              </a:custGeom>
              <a:solidFill>
                <a:schemeClr val="bg1">
                  <a:lumMod val="95000"/>
                </a:schemeClr>
              </a:solidFill>
              <a:ln w="12700">
                <a:miter lim="400000"/>
              </a:ln>
            </p:spPr>
            <p:txBody>
              <a:bodyPr wrap="square" lIns="91440" tIns="45720" rIns="91440" bIns="45720" anchor="ctr">
                <a:normAutofit fontScale="32500" lnSpcReduction="20000"/>
              </a:bodyPr>
              <a:lstStyle>
                <a:lvl1pPr algn="ctr" defTabSz="825500">
                  <a:defRPr sz="5600"/>
                </a:lvl1pPr>
                <a:lvl2pPr indent="342900" algn="ctr" defTabSz="825500">
                  <a:defRPr sz="5600"/>
                </a:lvl2pPr>
                <a:lvl3pPr indent="685800" algn="ctr" defTabSz="825500">
                  <a:defRPr sz="5600"/>
                </a:lvl3pPr>
                <a:lvl4pPr indent="1028700" algn="ctr" defTabSz="825500">
                  <a:defRPr sz="5600"/>
                </a:lvl4pPr>
                <a:lvl5pPr indent="1371600" algn="ctr" defTabSz="825500">
                  <a:defRPr sz="5600"/>
                </a:lvl5pPr>
                <a:lvl6pPr indent="1714500" algn="ctr" defTabSz="825500">
                  <a:defRPr sz="5600"/>
                </a:lvl6pPr>
                <a:lvl7pPr indent="2057400" algn="ctr" defTabSz="825500">
                  <a:defRPr sz="5600"/>
                </a:lvl7pPr>
                <a:lvl8pPr indent="2400300" algn="ctr" defTabSz="825500">
                  <a:defRPr sz="5600"/>
                </a:lvl8pPr>
                <a:lvl9pPr indent="2743200" algn="ctr" defTabSz="825500">
                  <a:defRPr sz="5600"/>
                </a:lvl9pPr>
              </a:lstStyle>
              <a:p>
                <a:pPr lvl="0" defTabSz="457200">
                  <a:defRPr sz="3000">
                    <a:solidFill>
                      <a:srgbClr val="FFFFFF"/>
                    </a:solidFill>
                    <a:effectLst>
                      <a:outerShdw blurRad="38100" dist="12700" dir="5400000" rotWithShape="0">
                        <a:srgbClr val="000000">
                          <a:alpha val="50000"/>
                        </a:srgbClr>
                      </a:outerShdw>
                    </a:effectLst>
                  </a:defRPr>
                </a:pPr>
              </a:p>
            </p:txBody>
          </p:sp>
          <p:sp>
            <p:nvSpPr>
              <p:cNvPr id="27" name="ïṥḷíďè"/>
              <p:cNvSpPr/>
              <p:nvPr/>
            </p:nvSpPr>
            <p:spPr>
              <a:xfrm>
                <a:off x="7667952" y="2819042"/>
                <a:ext cx="569820" cy="649940"/>
              </a:xfrm>
              <a:custGeom>
                <a:avLst/>
                <a:gdLst>
                  <a:gd name="connsiteX0" fmla="*/ 172121 w 530753"/>
                  <a:gd name="connsiteY0" fmla="*/ 360518 h 605380"/>
                  <a:gd name="connsiteX1" fmla="*/ 222160 w 530753"/>
                  <a:gd name="connsiteY1" fmla="*/ 518446 h 605380"/>
                  <a:gd name="connsiteX2" fmla="*/ 228937 w 530753"/>
                  <a:gd name="connsiteY2" fmla="*/ 539855 h 605380"/>
                  <a:gd name="connsiteX3" fmla="*/ 251404 w 530753"/>
                  <a:gd name="connsiteY3" fmla="*/ 476461 h 605380"/>
                  <a:gd name="connsiteX4" fmla="*/ 264866 w 530753"/>
                  <a:gd name="connsiteY4" fmla="*/ 401297 h 605380"/>
                  <a:gd name="connsiteX5" fmla="*/ 264958 w 530753"/>
                  <a:gd name="connsiteY5" fmla="*/ 401297 h 605380"/>
                  <a:gd name="connsiteX6" fmla="*/ 265237 w 530753"/>
                  <a:gd name="connsiteY6" fmla="*/ 401297 h 605380"/>
                  <a:gd name="connsiteX7" fmla="*/ 265330 w 530753"/>
                  <a:gd name="connsiteY7" fmla="*/ 401297 h 605380"/>
                  <a:gd name="connsiteX8" fmla="*/ 265516 w 530753"/>
                  <a:gd name="connsiteY8" fmla="*/ 401297 h 605380"/>
                  <a:gd name="connsiteX9" fmla="*/ 278977 w 530753"/>
                  <a:gd name="connsiteY9" fmla="*/ 476461 h 605380"/>
                  <a:gd name="connsiteX10" fmla="*/ 301351 w 530753"/>
                  <a:gd name="connsiteY10" fmla="*/ 539855 h 605380"/>
                  <a:gd name="connsiteX11" fmla="*/ 308221 w 530753"/>
                  <a:gd name="connsiteY11" fmla="*/ 518446 h 605380"/>
                  <a:gd name="connsiteX12" fmla="*/ 358168 w 530753"/>
                  <a:gd name="connsiteY12" fmla="*/ 360518 h 605380"/>
                  <a:gd name="connsiteX13" fmla="*/ 461960 w 530753"/>
                  <a:gd name="connsiteY13" fmla="*/ 410565 h 605380"/>
                  <a:gd name="connsiteX14" fmla="*/ 530753 w 530753"/>
                  <a:gd name="connsiteY14" fmla="*/ 605380 h 605380"/>
                  <a:gd name="connsiteX15" fmla="*/ 0 w 530753"/>
                  <a:gd name="connsiteY15" fmla="*/ 605380 h 605380"/>
                  <a:gd name="connsiteX16" fmla="*/ 68421 w 530753"/>
                  <a:gd name="connsiteY16" fmla="*/ 410565 h 605380"/>
                  <a:gd name="connsiteX17" fmla="*/ 172121 w 530753"/>
                  <a:gd name="connsiteY17" fmla="*/ 360518 h 605380"/>
                  <a:gd name="connsiteX18" fmla="*/ 261439 w 530753"/>
                  <a:gd name="connsiteY18" fmla="*/ 75637 h 605380"/>
                  <a:gd name="connsiteX19" fmla="*/ 256982 w 530753"/>
                  <a:gd name="connsiteY19" fmla="*/ 80086 h 605380"/>
                  <a:gd name="connsiteX20" fmla="*/ 256982 w 530753"/>
                  <a:gd name="connsiteY20" fmla="*/ 99459 h 605380"/>
                  <a:gd name="connsiteX21" fmla="*/ 226619 w 530753"/>
                  <a:gd name="connsiteY21" fmla="*/ 113363 h 605380"/>
                  <a:gd name="connsiteX22" fmla="*/ 213898 w 530753"/>
                  <a:gd name="connsiteY22" fmla="*/ 144507 h 605380"/>
                  <a:gd name="connsiteX23" fmla="*/ 225876 w 530753"/>
                  <a:gd name="connsiteY23" fmla="*/ 176208 h 605380"/>
                  <a:gd name="connsiteX24" fmla="*/ 264410 w 530753"/>
                  <a:gd name="connsiteY24" fmla="*/ 197620 h 605380"/>
                  <a:gd name="connsiteX25" fmla="*/ 279452 w 530753"/>
                  <a:gd name="connsiteY25" fmla="*/ 207167 h 605380"/>
                  <a:gd name="connsiteX26" fmla="*/ 283724 w 530753"/>
                  <a:gd name="connsiteY26" fmla="*/ 220886 h 605380"/>
                  <a:gd name="connsiteX27" fmla="*/ 279452 w 530753"/>
                  <a:gd name="connsiteY27" fmla="*/ 233214 h 605380"/>
                  <a:gd name="connsiteX28" fmla="*/ 267196 w 530753"/>
                  <a:gd name="connsiteY28" fmla="*/ 237941 h 605380"/>
                  <a:gd name="connsiteX29" fmla="*/ 251503 w 530753"/>
                  <a:gd name="connsiteY29" fmla="*/ 231823 h 605380"/>
                  <a:gd name="connsiteX30" fmla="*/ 245654 w 530753"/>
                  <a:gd name="connsiteY30" fmla="*/ 216529 h 605380"/>
                  <a:gd name="connsiteX31" fmla="*/ 240361 w 530753"/>
                  <a:gd name="connsiteY31" fmla="*/ 211987 h 605380"/>
                  <a:gd name="connsiteX32" fmla="*/ 213526 w 530753"/>
                  <a:gd name="connsiteY32" fmla="*/ 212451 h 605380"/>
                  <a:gd name="connsiteX33" fmla="*/ 208419 w 530753"/>
                  <a:gd name="connsiteY33" fmla="*/ 217920 h 605380"/>
                  <a:gd name="connsiteX34" fmla="*/ 222254 w 530753"/>
                  <a:gd name="connsiteY34" fmla="*/ 250918 h 605380"/>
                  <a:gd name="connsiteX35" fmla="*/ 256796 w 530753"/>
                  <a:gd name="connsiteY35" fmla="*/ 265841 h 605380"/>
                  <a:gd name="connsiteX36" fmla="*/ 256796 w 530753"/>
                  <a:gd name="connsiteY36" fmla="*/ 284102 h 605380"/>
                  <a:gd name="connsiteX37" fmla="*/ 261253 w 530753"/>
                  <a:gd name="connsiteY37" fmla="*/ 288551 h 605380"/>
                  <a:gd name="connsiteX38" fmla="*/ 277874 w 530753"/>
                  <a:gd name="connsiteY38" fmla="*/ 288551 h 605380"/>
                  <a:gd name="connsiteX39" fmla="*/ 282331 w 530753"/>
                  <a:gd name="connsiteY39" fmla="*/ 284102 h 605380"/>
                  <a:gd name="connsiteX40" fmla="*/ 282331 w 530753"/>
                  <a:gd name="connsiteY40" fmla="*/ 265378 h 605380"/>
                  <a:gd name="connsiteX41" fmla="*/ 309444 w 530753"/>
                  <a:gd name="connsiteY41" fmla="*/ 252216 h 605380"/>
                  <a:gd name="connsiteX42" fmla="*/ 321701 w 530753"/>
                  <a:gd name="connsiteY42" fmla="*/ 220886 h 605380"/>
                  <a:gd name="connsiteX43" fmla="*/ 309444 w 530753"/>
                  <a:gd name="connsiteY43" fmla="*/ 189370 h 605380"/>
                  <a:gd name="connsiteX44" fmla="*/ 271188 w 530753"/>
                  <a:gd name="connsiteY44" fmla="*/ 167217 h 605380"/>
                  <a:gd name="connsiteX45" fmla="*/ 255867 w 530753"/>
                  <a:gd name="connsiteY45" fmla="*/ 157484 h 605380"/>
                  <a:gd name="connsiteX46" fmla="*/ 251782 w 530753"/>
                  <a:gd name="connsiteY46" fmla="*/ 144971 h 605380"/>
                  <a:gd name="connsiteX47" fmla="*/ 255589 w 530753"/>
                  <a:gd name="connsiteY47" fmla="*/ 132457 h 605380"/>
                  <a:gd name="connsiteX48" fmla="*/ 267381 w 530753"/>
                  <a:gd name="connsiteY48" fmla="*/ 127545 h 605380"/>
                  <a:gd name="connsiteX49" fmla="*/ 279824 w 530753"/>
                  <a:gd name="connsiteY49" fmla="*/ 133477 h 605380"/>
                  <a:gd name="connsiteX50" fmla="*/ 284466 w 530753"/>
                  <a:gd name="connsiteY50" fmla="*/ 147103 h 605380"/>
                  <a:gd name="connsiteX51" fmla="*/ 289759 w 530753"/>
                  <a:gd name="connsiteY51" fmla="*/ 151645 h 605380"/>
                  <a:gd name="connsiteX52" fmla="*/ 316594 w 530753"/>
                  <a:gd name="connsiteY52" fmla="*/ 151274 h 605380"/>
                  <a:gd name="connsiteX53" fmla="*/ 321794 w 530753"/>
                  <a:gd name="connsiteY53" fmla="*/ 145805 h 605380"/>
                  <a:gd name="connsiteX54" fmla="*/ 310466 w 530753"/>
                  <a:gd name="connsiteY54" fmla="*/ 116329 h 605380"/>
                  <a:gd name="connsiteX55" fmla="*/ 282238 w 530753"/>
                  <a:gd name="connsiteY55" fmla="*/ 100386 h 605380"/>
                  <a:gd name="connsiteX56" fmla="*/ 282238 w 530753"/>
                  <a:gd name="connsiteY56" fmla="*/ 80086 h 605380"/>
                  <a:gd name="connsiteX57" fmla="*/ 277781 w 530753"/>
                  <a:gd name="connsiteY57" fmla="*/ 75637 h 605380"/>
                  <a:gd name="connsiteX58" fmla="*/ 248532 w 530753"/>
                  <a:gd name="connsiteY58" fmla="*/ 0 h 605380"/>
                  <a:gd name="connsiteX59" fmla="*/ 281309 w 530753"/>
                  <a:gd name="connsiteY59" fmla="*/ 0 h 605380"/>
                  <a:gd name="connsiteX60" fmla="*/ 293380 w 530753"/>
                  <a:gd name="connsiteY60" fmla="*/ 11957 h 605380"/>
                  <a:gd name="connsiteX61" fmla="*/ 293380 w 530753"/>
                  <a:gd name="connsiteY61" fmla="*/ 39209 h 605380"/>
                  <a:gd name="connsiteX62" fmla="*/ 346121 w 530753"/>
                  <a:gd name="connsiteY62" fmla="*/ 60899 h 605380"/>
                  <a:gd name="connsiteX63" fmla="*/ 365435 w 530753"/>
                  <a:gd name="connsiteY63" fmla="*/ 41619 h 605380"/>
                  <a:gd name="connsiteX64" fmla="*/ 382520 w 530753"/>
                  <a:gd name="connsiteY64" fmla="*/ 41619 h 605380"/>
                  <a:gd name="connsiteX65" fmla="*/ 405641 w 530753"/>
                  <a:gd name="connsiteY65" fmla="*/ 64792 h 605380"/>
                  <a:gd name="connsiteX66" fmla="*/ 405641 w 530753"/>
                  <a:gd name="connsiteY66" fmla="*/ 81847 h 605380"/>
                  <a:gd name="connsiteX67" fmla="*/ 386327 w 530753"/>
                  <a:gd name="connsiteY67" fmla="*/ 101127 h 605380"/>
                  <a:gd name="connsiteX68" fmla="*/ 408148 w 530753"/>
                  <a:gd name="connsiteY68" fmla="*/ 153777 h 605380"/>
                  <a:gd name="connsiteX69" fmla="*/ 435354 w 530753"/>
                  <a:gd name="connsiteY69" fmla="*/ 153777 h 605380"/>
                  <a:gd name="connsiteX70" fmla="*/ 447332 w 530753"/>
                  <a:gd name="connsiteY70" fmla="*/ 165734 h 605380"/>
                  <a:gd name="connsiteX71" fmla="*/ 447332 w 530753"/>
                  <a:gd name="connsiteY71" fmla="*/ 198454 h 605380"/>
                  <a:gd name="connsiteX72" fmla="*/ 435354 w 530753"/>
                  <a:gd name="connsiteY72" fmla="*/ 210504 h 605380"/>
                  <a:gd name="connsiteX73" fmla="*/ 408148 w 530753"/>
                  <a:gd name="connsiteY73" fmla="*/ 210504 h 605380"/>
                  <a:gd name="connsiteX74" fmla="*/ 386327 w 530753"/>
                  <a:gd name="connsiteY74" fmla="*/ 263153 h 605380"/>
                  <a:gd name="connsiteX75" fmla="*/ 405548 w 530753"/>
                  <a:gd name="connsiteY75" fmla="*/ 282433 h 605380"/>
                  <a:gd name="connsiteX76" fmla="*/ 405548 w 530753"/>
                  <a:gd name="connsiteY76" fmla="*/ 299489 h 605380"/>
                  <a:gd name="connsiteX77" fmla="*/ 382334 w 530753"/>
                  <a:gd name="connsiteY77" fmla="*/ 322569 h 605380"/>
                  <a:gd name="connsiteX78" fmla="*/ 365249 w 530753"/>
                  <a:gd name="connsiteY78" fmla="*/ 322569 h 605380"/>
                  <a:gd name="connsiteX79" fmla="*/ 345936 w 530753"/>
                  <a:gd name="connsiteY79" fmla="*/ 303289 h 605380"/>
                  <a:gd name="connsiteX80" fmla="*/ 293195 w 530753"/>
                  <a:gd name="connsiteY80" fmla="*/ 325072 h 605380"/>
                  <a:gd name="connsiteX81" fmla="*/ 293195 w 530753"/>
                  <a:gd name="connsiteY81" fmla="*/ 352231 h 605380"/>
                  <a:gd name="connsiteX82" fmla="*/ 281217 w 530753"/>
                  <a:gd name="connsiteY82" fmla="*/ 364188 h 605380"/>
                  <a:gd name="connsiteX83" fmla="*/ 248439 w 530753"/>
                  <a:gd name="connsiteY83" fmla="*/ 364188 h 605380"/>
                  <a:gd name="connsiteX84" fmla="*/ 236368 w 530753"/>
                  <a:gd name="connsiteY84" fmla="*/ 352231 h 605380"/>
                  <a:gd name="connsiteX85" fmla="*/ 236368 w 530753"/>
                  <a:gd name="connsiteY85" fmla="*/ 325072 h 605380"/>
                  <a:gd name="connsiteX86" fmla="*/ 183627 w 530753"/>
                  <a:gd name="connsiteY86" fmla="*/ 303289 h 605380"/>
                  <a:gd name="connsiteX87" fmla="*/ 164314 w 530753"/>
                  <a:gd name="connsiteY87" fmla="*/ 322569 h 605380"/>
                  <a:gd name="connsiteX88" fmla="*/ 147414 w 530753"/>
                  <a:gd name="connsiteY88" fmla="*/ 322569 h 605380"/>
                  <a:gd name="connsiteX89" fmla="*/ 124201 w 530753"/>
                  <a:gd name="connsiteY89" fmla="*/ 299489 h 605380"/>
                  <a:gd name="connsiteX90" fmla="*/ 124201 w 530753"/>
                  <a:gd name="connsiteY90" fmla="*/ 282433 h 605380"/>
                  <a:gd name="connsiteX91" fmla="*/ 143514 w 530753"/>
                  <a:gd name="connsiteY91" fmla="*/ 263153 h 605380"/>
                  <a:gd name="connsiteX92" fmla="*/ 121786 w 530753"/>
                  <a:gd name="connsiteY92" fmla="*/ 210504 h 605380"/>
                  <a:gd name="connsiteX93" fmla="*/ 94487 w 530753"/>
                  <a:gd name="connsiteY93" fmla="*/ 210504 h 605380"/>
                  <a:gd name="connsiteX94" fmla="*/ 82509 w 530753"/>
                  <a:gd name="connsiteY94" fmla="*/ 198454 h 605380"/>
                  <a:gd name="connsiteX95" fmla="*/ 82509 w 530753"/>
                  <a:gd name="connsiteY95" fmla="*/ 165734 h 605380"/>
                  <a:gd name="connsiteX96" fmla="*/ 94487 w 530753"/>
                  <a:gd name="connsiteY96" fmla="*/ 153777 h 605380"/>
                  <a:gd name="connsiteX97" fmla="*/ 121879 w 530753"/>
                  <a:gd name="connsiteY97" fmla="*/ 153777 h 605380"/>
                  <a:gd name="connsiteX98" fmla="*/ 143700 w 530753"/>
                  <a:gd name="connsiteY98" fmla="*/ 101127 h 605380"/>
                  <a:gd name="connsiteX99" fmla="*/ 124386 w 530753"/>
                  <a:gd name="connsiteY99" fmla="*/ 81847 h 605380"/>
                  <a:gd name="connsiteX100" fmla="*/ 124386 w 530753"/>
                  <a:gd name="connsiteY100" fmla="*/ 64792 h 605380"/>
                  <a:gd name="connsiteX101" fmla="*/ 147507 w 530753"/>
                  <a:gd name="connsiteY101" fmla="*/ 41619 h 605380"/>
                  <a:gd name="connsiteX102" fmla="*/ 164499 w 530753"/>
                  <a:gd name="connsiteY102" fmla="*/ 41619 h 605380"/>
                  <a:gd name="connsiteX103" fmla="*/ 183813 w 530753"/>
                  <a:gd name="connsiteY103" fmla="*/ 60899 h 605380"/>
                  <a:gd name="connsiteX104" fmla="*/ 236554 w 530753"/>
                  <a:gd name="connsiteY104" fmla="*/ 39209 h 605380"/>
                  <a:gd name="connsiteX105" fmla="*/ 236554 w 530753"/>
                  <a:gd name="connsiteY105" fmla="*/ 11957 h 605380"/>
                  <a:gd name="connsiteX106" fmla="*/ 248532 w 530753"/>
                  <a:gd name="connsiteY106" fmla="*/ 0 h 60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30753" h="605380">
                    <a:moveTo>
                      <a:pt x="172121" y="360518"/>
                    </a:moveTo>
                    <a:lnTo>
                      <a:pt x="222160" y="518446"/>
                    </a:lnTo>
                    <a:lnTo>
                      <a:pt x="228937" y="539855"/>
                    </a:lnTo>
                    <a:lnTo>
                      <a:pt x="251404" y="476461"/>
                    </a:lnTo>
                    <a:cubicBezTo>
                      <a:pt x="199879" y="404819"/>
                      <a:pt x="255303" y="401483"/>
                      <a:pt x="264866" y="401297"/>
                    </a:cubicBezTo>
                    <a:lnTo>
                      <a:pt x="264958" y="401297"/>
                    </a:lnTo>
                    <a:lnTo>
                      <a:pt x="265237" y="401297"/>
                    </a:lnTo>
                    <a:lnTo>
                      <a:pt x="265330" y="401297"/>
                    </a:lnTo>
                    <a:lnTo>
                      <a:pt x="265516" y="401297"/>
                    </a:lnTo>
                    <a:cubicBezTo>
                      <a:pt x="274985" y="401297"/>
                      <a:pt x="330502" y="404819"/>
                      <a:pt x="278977" y="476461"/>
                    </a:cubicBezTo>
                    <a:lnTo>
                      <a:pt x="301351" y="539855"/>
                    </a:lnTo>
                    <a:lnTo>
                      <a:pt x="308221" y="518446"/>
                    </a:lnTo>
                    <a:lnTo>
                      <a:pt x="358168" y="360518"/>
                    </a:lnTo>
                    <a:cubicBezTo>
                      <a:pt x="358168" y="360518"/>
                      <a:pt x="397067" y="385912"/>
                      <a:pt x="461960" y="410565"/>
                    </a:cubicBezTo>
                    <a:cubicBezTo>
                      <a:pt x="533352" y="436516"/>
                      <a:pt x="528896" y="495276"/>
                      <a:pt x="530753" y="605380"/>
                    </a:cubicBezTo>
                    <a:lnTo>
                      <a:pt x="0" y="605380"/>
                    </a:lnTo>
                    <a:cubicBezTo>
                      <a:pt x="1299" y="495276"/>
                      <a:pt x="-3157" y="436516"/>
                      <a:pt x="68421" y="410565"/>
                    </a:cubicBezTo>
                    <a:cubicBezTo>
                      <a:pt x="133315" y="385912"/>
                      <a:pt x="172121" y="360518"/>
                      <a:pt x="172121" y="360518"/>
                    </a:cubicBezTo>
                    <a:close/>
                    <a:moveTo>
                      <a:pt x="261439" y="75637"/>
                    </a:moveTo>
                    <a:cubicBezTo>
                      <a:pt x="258932" y="75637"/>
                      <a:pt x="256982" y="77583"/>
                      <a:pt x="256982" y="80086"/>
                    </a:cubicBezTo>
                    <a:lnTo>
                      <a:pt x="256982" y="99459"/>
                    </a:lnTo>
                    <a:cubicBezTo>
                      <a:pt x="244446" y="101313"/>
                      <a:pt x="234418" y="105947"/>
                      <a:pt x="226619" y="113363"/>
                    </a:cubicBezTo>
                    <a:cubicBezTo>
                      <a:pt x="218076" y="121520"/>
                      <a:pt x="213898" y="131901"/>
                      <a:pt x="213898" y="144507"/>
                    </a:cubicBezTo>
                    <a:cubicBezTo>
                      <a:pt x="213898" y="158411"/>
                      <a:pt x="217797" y="169071"/>
                      <a:pt x="225876" y="176208"/>
                    </a:cubicBezTo>
                    <a:cubicBezTo>
                      <a:pt x="233954" y="183531"/>
                      <a:pt x="246675" y="190575"/>
                      <a:pt x="264410" y="197620"/>
                    </a:cubicBezTo>
                    <a:cubicBezTo>
                      <a:pt x="271560" y="200679"/>
                      <a:pt x="276667" y="203923"/>
                      <a:pt x="279452" y="207167"/>
                    </a:cubicBezTo>
                    <a:cubicBezTo>
                      <a:pt x="282238" y="210319"/>
                      <a:pt x="283724" y="214953"/>
                      <a:pt x="283724" y="220886"/>
                    </a:cubicBezTo>
                    <a:cubicBezTo>
                      <a:pt x="283724" y="225891"/>
                      <a:pt x="282238" y="230155"/>
                      <a:pt x="279452" y="233214"/>
                    </a:cubicBezTo>
                    <a:cubicBezTo>
                      <a:pt x="276667" y="236273"/>
                      <a:pt x="272581" y="237941"/>
                      <a:pt x="267196" y="237941"/>
                    </a:cubicBezTo>
                    <a:cubicBezTo>
                      <a:pt x="260789" y="237941"/>
                      <a:pt x="255589" y="235902"/>
                      <a:pt x="251503" y="231823"/>
                    </a:cubicBezTo>
                    <a:cubicBezTo>
                      <a:pt x="248253" y="228486"/>
                      <a:pt x="246304" y="223296"/>
                      <a:pt x="245654" y="216529"/>
                    </a:cubicBezTo>
                    <a:cubicBezTo>
                      <a:pt x="245468" y="213934"/>
                      <a:pt x="243054" y="211987"/>
                      <a:pt x="240361" y="211987"/>
                    </a:cubicBezTo>
                    <a:lnTo>
                      <a:pt x="213526" y="212451"/>
                    </a:lnTo>
                    <a:cubicBezTo>
                      <a:pt x="210648" y="212543"/>
                      <a:pt x="208141" y="214953"/>
                      <a:pt x="208419" y="217920"/>
                    </a:cubicBezTo>
                    <a:cubicBezTo>
                      <a:pt x="209162" y="232101"/>
                      <a:pt x="213712" y="243132"/>
                      <a:pt x="222254" y="250918"/>
                    </a:cubicBezTo>
                    <a:cubicBezTo>
                      <a:pt x="231447" y="259260"/>
                      <a:pt x="243054" y="264266"/>
                      <a:pt x="256796" y="265841"/>
                    </a:cubicBezTo>
                    <a:lnTo>
                      <a:pt x="256796" y="284102"/>
                    </a:lnTo>
                    <a:cubicBezTo>
                      <a:pt x="256796" y="286605"/>
                      <a:pt x="258839" y="288551"/>
                      <a:pt x="261253" y="288551"/>
                    </a:cubicBezTo>
                    <a:lnTo>
                      <a:pt x="277874" y="288551"/>
                    </a:lnTo>
                    <a:cubicBezTo>
                      <a:pt x="280381" y="288551"/>
                      <a:pt x="282331" y="286605"/>
                      <a:pt x="282331" y="284102"/>
                    </a:cubicBezTo>
                    <a:lnTo>
                      <a:pt x="282331" y="265378"/>
                    </a:lnTo>
                    <a:cubicBezTo>
                      <a:pt x="293473" y="263339"/>
                      <a:pt x="302480" y="258890"/>
                      <a:pt x="309444" y="252216"/>
                    </a:cubicBezTo>
                    <a:cubicBezTo>
                      <a:pt x="317615" y="244337"/>
                      <a:pt x="321701" y="233863"/>
                      <a:pt x="321701" y="220886"/>
                    </a:cubicBezTo>
                    <a:cubicBezTo>
                      <a:pt x="321701" y="207260"/>
                      <a:pt x="317615" y="196600"/>
                      <a:pt x="309444" y="189370"/>
                    </a:cubicBezTo>
                    <a:cubicBezTo>
                      <a:pt x="301273" y="181955"/>
                      <a:pt x="288552" y="174632"/>
                      <a:pt x="271188" y="167217"/>
                    </a:cubicBezTo>
                    <a:cubicBezTo>
                      <a:pt x="263667" y="163880"/>
                      <a:pt x="258560" y="160636"/>
                      <a:pt x="255867" y="157484"/>
                    </a:cubicBezTo>
                    <a:cubicBezTo>
                      <a:pt x="253082" y="154333"/>
                      <a:pt x="251782" y="150161"/>
                      <a:pt x="251782" y="144971"/>
                    </a:cubicBezTo>
                    <a:cubicBezTo>
                      <a:pt x="251782" y="139873"/>
                      <a:pt x="252989" y="135794"/>
                      <a:pt x="255589" y="132457"/>
                    </a:cubicBezTo>
                    <a:cubicBezTo>
                      <a:pt x="258096" y="129120"/>
                      <a:pt x="261996" y="127545"/>
                      <a:pt x="267381" y="127545"/>
                    </a:cubicBezTo>
                    <a:cubicBezTo>
                      <a:pt x="272581" y="127545"/>
                      <a:pt x="276760" y="129491"/>
                      <a:pt x="279824" y="133477"/>
                    </a:cubicBezTo>
                    <a:cubicBezTo>
                      <a:pt x="282424" y="136721"/>
                      <a:pt x="283909" y="141263"/>
                      <a:pt x="284466" y="147103"/>
                    </a:cubicBezTo>
                    <a:cubicBezTo>
                      <a:pt x="284652" y="149791"/>
                      <a:pt x="287066" y="151645"/>
                      <a:pt x="289759" y="151645"/>
                    </a:cubicBezTo>
                    <a:lnTo>
                      <a:pt x="316594" y="151274"/>
                    </a:lnTo>
                    <a:cubicBezTo>
                      <a:pt x="319565" y="151274"/>
                      <a:pt x="321979" y="148771"/>
                      <a:pt x="321794" y="145805"/>
                    </a:cubicBezTo>
                    <a:cubicBezTo>
                      <a:pt x="321051" y="134126"/>
                      <a:pt x="317244" y="124208"/>
                      <a:pt x="310466" y="116329"/>
                    </a:cubicBezTo>
                    <a:cubicBezTo>
                      <a:pt x="303409" y="107987"/>
                      <a:pt x="293938" y="102703"/>
                      <a:pt x="282238" y="100386"/>
                    </a:cubicBezTo>
                    <a:lnTo>
                      <a:pt x="282238" y="80086"/>
                    </a:lnTo>
                    <a:cubicBezTo>
                      <a:pt x="282238" y="77583"/>
                      <a:pt x="280195" y="75637"/>
                      <a:pt x="277781" y="75637"/>
                    </a:cubicBezTo>
                    <a:close/>
                    <a:moveTo>
                      <a:pt x="248532" y="0"/>
                    </a:moveTo>
                    <a:lnTo>
                      <a:pt x="281309" y="0"/>
                    </a:lnTo>
                    <a:cubicBezTo>
                      <a:pt x="287902" y="0"/>
                      <a:pt x="293380" y="5283"/>
                      <a:pt x="293380" y="11957"/>
                    </a:cubicBezTo>
                    <a:lnTo>
                      <a:pt x="293380" y="39209"/>
                    </a:lnTo>
                    <a:cubicBezTo>
                      <a:pt x="312508" y="42917"/>
                      <a:pt x="330336" y="50425"/>
                      <a:pt x="346121" y="60899"/>
                    </a:cubicBezTo>
                    <a:lnTo>
                      <a:pt x="365435" y="41619"/>
                    </a:lnTo>
                    <a:cubicBezTo>
                      <a:pt x="370078" y="36984"/>
                      <a:pt x="377785" y="36984"/>
                      <a:pt x="382520" y="41619"/>
                    </a:cubicBezTo>
                    <a:lnTo>
                      <a:pt x="405641" y="64792"/>
                    </a:lnTo>
                    <a:cubicBezTo>
                      <a:pt x="410376" y="69427"/>
                      <a:pt x="410376" y="77120"/>
                      <a:pt x="405641" y="81847"/>
                    </a:cubicBezTo>
                    <a:lnTo>
                      <a:pt x="386327" y="101127"/>
                    </a:lnTo>
                    <a:cubicBezTo>
                      <a:pt x="396820" y="116792"/>
                      <a:pt x="404248" y="134589"/>
                      <a:pt x="408148" y="153777"/>
                    </a:cubicBezTo>
                    <a:lnTo>
                      <a:pt x="435354" y="153777"/>
                    </a:lnTo>
                    <a:cubicBezTo>
                      <a:pt x="441947" y="153777"/>
                      <a:pt x="447332" y="159060"/>
                      <a:pt x="447332" y="165734"/>
                    </a:cubicBezTo>
                    <a:lnTo>
                      <a:pt x="447332" y="198454"/>
                    </a:lnTo>
                    <a:cubicBezTo>
                      <a:pt x="447332" y="205128"/>
                      <a:pt x="442040" y="210504"/>
                      <a:pt x="435354" y="210504"/>
                    </a:cubicBezTo>
                    <a:lnTo>
                      <a:pt x="408148" y="210504"/>
                    </a:lnTo>
                    <a:cubicBezTo>
                      <a:pt x="404434" y="229599"/>
                      <a:pt x="396820" y="247396"/>
                      <a:pt x="386327" y="263153"/>
                    </a:cubicBezTo>
                    <a:lnTo>
                      <a:pt x="405548" y="282433"/>
                    </a:lnTo>
                    <a:cubicBezTo>
                      <a:pt x="410191" y="287068"/>
                      <a:pt x="410191" y="294761"/>
                      <a:pt x="405548" y="299489"/>
                    </a:cubicBezTo>
                    <a:lnTo>
                      <a:pt x="382334" y="322569"/>
                    </a:lnTo>
                    <a:cubicBezTo>
                      <a:pt x="377692" y="327296"/>
                      <a:pt x="369985" y="327296"/>
                      <a:pt x="365249" y="322569"/>
                    </a:cubicBezTo>
                    <a:lnTo>
                      <a:pt x="345936" y="303289"/>
                    </a:lnTo>
                    <a:cubicBezTo>
                      <a:pt x="330243" y="313671"/>
                      <a:pt x="312416" y="321179"/>
                      <a:pt x="293195" y="325072"/>
                    </a:cubicBezTo>
                    <a:lnTo>
                      <a:pt x="293195" y="352231"/>
                    </a:lnTo>
                    <a:cubicBezTo>
                      <a:pt x="293195" y="358905"/>
                      <a:pt x="287902" y="364188"/>
                      <a:pt x="281217" y="364188"/>
                    </a:cubicBezTo>
                    <a:lnTo>
                      <a:pt x="248439" y="364188"/>
                    </a:lnTo>
                    <a:cubicBezTo>
                      <a:pt x="241847" y="364188"/>
                      <a:pt x="236368" y="358905"/>
                      <a:pt x="236368" y="352231"/>
                    </a:cubicBezTo>
                    <a:lnTo>
                      <a:pt x="236368" y="325072"/>
                    </a:lnTo>
                    <a:cubicBezTo>
                      <a:pt x="217240" y="321364"/>
                      <a:pt x="199412" y="313763"/>
                      <a:pt x="183627" y="303289"/>
                    </a:cubicBezTo>
                    <a:lnTo>
                      <a:pt x="164314" y="322569"/>
                    </a:lnTo>
                    <a:cubicBezTo>
                      <a:pt x="159764" y="327296"/>
                      <a:pt x="152057" y="327296"/>
                      <a:pt x="147414" y="322569"/>
                    </a:cubicBezTo>
                    <a:lnTo>
                      <a:pt x="124201" y="299489"/>
                    </a:lnTo>
                    <a:cubicBezTo>
                      <a:pt x="119558" y="294761"/>
                      <a:pt x="119558" y="287068"/>
                      <a:pt x="124201" y="282433"/>
                    </a:cubicBezTo>
                    <a:lnTo>
                      <a:pt x="143514" y="263153"/>
                    </a:lnTo>
                    <a:cubicBezTo>
                      <a:pt x="133022" y="247396"/>
                      <a:pt x="125593" y="229599"/>
                      <a:pt x="121786" y="210504"/>
                    </a:cubicBezTo>
                    <a:lnTo>
                      <a:pt x="94487" y="210504"/>
                    </a:lnTo>
                    <a:cubicBezTo>
                      <a:pt x="87988" y="210504"/>
                      <a:pt x="82509" y="205128"/>
                      <a:pt x="82509" y="198454"/>
                    </a:cubicBezTo>
                    <a:lnTo>
                      <a:pt x="82509" y="165734"/>
                    </a:lnTo>
                    <a:cubicBezTo>
                      <a:pt x="82509" y="159153"/>
                      <a:pt x="87802" y="153777"/>
                      <a:pt x="94487" y="153777"/>
                    </a:cubicBezTo>
                    <a:lnTo>
                      <a:pt x="121879" y="153777"/>
                    </a:lnTo>
                    <a:cubicBezTo>
                      <a:pt x="125593" y="134589"/>
                      <a:pt x="133115" y="116792"/>
                      <a:pt x="143700" y="101127"/>
                    </a:cubicBezTo>
                    <a:lnTo>
                      <a:pt x="124386" y="81847"/>
                    </a:lnTo>
                    <a:cubicBezTo>
                      <a:pt x="119651" y="77120"/>
                      <a:pt x="119651" y="69427"/>
                      <a:pt x="124386" y="64792"/>
                    </a:cubicBezTo>
                    <a:lnTo>
                      <a:pt x="147507" y="41619"/>
                    </a:lnTo>
                    <a:cubicBezTo>
                      <a:pt x="152057" y="36984"/>
                      <a:pt x="159764" y="36984"/>
                      <a:pt x="164499" y="41619"/>
                    </a:cubicBezTo>
                    <a:lnTo>
                      <a:pt x="183813" y="60899"/>
                    </a:lnTo>
                    <a:cubicBezTo>
                      <a:pt x="199505" y="50425"/>
                      <a:pt x="217333" y="43009"/>
                      <a:pt x="236554" y="39209"/>
                    </a:cubicBezTo>
                    <a:lnTo>
                      <a:pt x="236554" y="11957"/>
                    </a:lnTo>
                    <a:cubicBezTo>
                      <a:pt x="236554" y="5469"/>
                      <a:pt x="241847" y="0"/>
                      <a:pt x="248532" y="0"/>
                    </a:cubicBezTo>
                    <a:close/>
                  </a:path>
                </a:pathLst>
              </a:custGeom>
              <a:gradFill>
                <a:gsLst>
                  <a:gs pos="0">
                    <a:srgbClr val="EE5295"/>
                  </a:gs>
                  <a:gs pos="35000">
                    <a:srgbClr val="B800F3"/>
                  </a:gs>
                  <a:gs pos="70000">
                    <a:srgbClr val="9302F4"/>
                  </a:gs>
                  <a:gs pos="100000">
                    <a:srgbClr val="3E8AFE"/>
                  </a:gs>
                </a:gsLst>
                <a:lin ang="5400000" scaled="1"/>
              </a:gradFill>
              <a:ln w="57150">
                <a:noFill/>
                <a:miter lim="400000"/>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defTabSz="457200">
                  <a:defRPr sz="3000">
                    <a:solidFill>
                      <a:srgbClr val="FFFFFF"/>
                    </a:solidFill>
                    <a:effectLst>
                      <a:outerShdw blurRad="38100" dist="12700" dir="5400000" rotWithShape="0">
                        <a:srgbClr val="000000">
                          <a:alpha val="50000"/>
                        </a:srgbClr>
                      </a:outerShdw>
                    </a:effectLst>
                  </a:defRPr>
                </a:pPr>
              </a:p>
            </p:txBody>
          </p:sp>
        </p:grpSp>
        <p:grpSp>
          <p:nvGrpSpPr>
            <p:cNvPr id="11" name="îŝ1îḑe"/>
            <p:cNvGrpSpPr/>
            <p:nvPr/>
          </p:nvGrpSpPr>
          <p:grpSpPr>
            <a:xfrm>
              <a:off x="8667053" y="2309928"/>
              <a:ext cx="2575941" cy="968938"/>
              <a:chOff x="673100" y="3573449"/>
              <a:chExt cx="2575941" cy="968938"/>
            </a:xfrm>
          </p:grpSpPr>
          <p:sp>
            <p:nvSpPr>
              <p:cNvPr id="12" name="ïṡ1ïďe"/>
              <p:cNvSpPr txBox="1"/>
              <p:nvPr/>
            </p:nvSpPr>
            <p:spPr bwMode="auto">
              <a:xfrm>
                <a:off x="673100" y="3573449"/>
                <a:ext cx="2575941" cy="398462"/>
              </a:xfrm>
              <a:prstGeom prst="rect">
                <a:avLst/>
              </a:prstGeom>
              <a:no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spcBef>
                    <a:spcPct val="0"/>
                  </a:spcBef>
                  <a:buFontTx/>
                  <a:buNone/>
                </a:pPr>
                <a:r>
                  <a:rPr lang="en-US" altLang="zh-CN" sz="1400" b="1" dirty="0">
                    <a:latin typeface="微软雅黑" panose="020B0503020204020204" pitchFamily="34" charset="-122"/>
                    <a:ea typeface="微软雅黑" panose="020B0503020204020204" pitchFamily="34" charset="-122"/>
                  </a:rPr>
                  <a:t>Text here</a:t>
                </a:r>
                <a:endParaRPr lang="zh-CN" altLang="en-US" sz="1400" b="1" dirty="0">
                  <a:latin typeface="微软雅黑" panose="020B0503020204020204" pitchFamily="34" charset="-122"/>
                  <a:ea typeface="微软雅黑" panose="020B0503020204020204" pitchFamily="34" charset="-122"/>
                </a:endParaRPr>
              </a:p>
            </p:txBody>
          </p:sp>
          <p:sp>
            <p:nvSpPr>
              <p:cNvPr id="13" name="ïṡļïḓe"/>
              <p:cNvSpPr/>
              <p:nvPr/>
            </p:nvSpPr>
            <p:spPr bwMode="auto">
              <a:xfrm>
                <a:off x="674942" y="3971911"/>
                <a:ext cx="2348496" cy="570476"/>
              </a:xfrm>
              <a:prstGeom prst="rect">
                <a:avLst/>
              </a:prstGeom>
              <a:noFill/>
              <a:ln>
                <a:noFill/>
              </a:ln>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spcBef>
                    <a:spcPct val="0"/>
                  </a:spcBef>
                </a:pPr>
                <a:r>
                  <a:rPr lang="en-US" altLang="zh-CN" sz="1000" dirty="0">
                    <a:latin typeface="微软雅黑" panose="020B0503020204020204" pitchFamily="34" charset="-122"/>
                    <a:ea typeface="微软雅黑" panose="020B0503020204020204" pitchFamily="34" charset="-122"/>
                  </a:rPr>
                  <a:t>Copy paste fonts. Choose the only option to retain text……</a:t>
                </a:r>
                <a:endParaRPr lang="en-US" altLang="zh-CN" sz="1000" dirty="0">
                  <a:latin typeface="微软雅黑" panose="020B0503020204020204" pitchFamily="34" charset="-122"/>
                  <a:ea typeface="微软雅黑" panose="020B0503020204020204" pitchFamily="34" charset="-122"/>
                </a:endParaRPr>
              </a:p>
            </p:txBody>
          </p:sp>
        </p:grpSp>
      </p:grpSp>
      <p:grpSp>
        <p:nvGrpSpPr>
          <p:cNvPr id="36" name="组合 35"/>
          <p:cNvGrpSpPr/>
          <p:nvPr/>
        </p:nvGrpSpPr>
        <p:grpSpPr>
          <a:xfrm>
            <a:off x="4753572" y="600940"/>
            <a:ext cx="2714645" cy="742966"/>
            <a:chOff x="4753572" y="600940"/>
            <a:chExt cx="2714645" cy="742966"/>
          </a:xfrm>
        </p:grpSpPr>
        <p:pic>
          <p:nvPicPr>
            <p:cNvPr id="37" name="图片 36"/>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38" name="文本框 37"/>
            <p:cNvSpPr txBox="1"/>
            <p:nvPr/>
          </p:nvSpPr>
          <p:spPr>
            <a:xfrm>
              <a:off x="4753572" y="730803"/>
              <a:ext cx="2714645"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编 辑</a:t>
              </a:r>
              <a:r>
                <a:rPr lang="zh-CN" altLang="en-US" sz="2400" dirty="0">
                  <a:solidFill>
                    <a:srgbClr val="2A0A4E"/>
                  </a:solidFill>
                  <a:latin typeface="方正姚体" panose="02010601030101010101" pitchFamily="2" charset="-122"/>
                  <a:ea typeface="方正姚体" panose="02010601030101010101" pitchFamily="2" charset="-122"/>
                </a:rPr>
                <a:t> </a:t>
              </a:r>
              <a:r>
                <a:rPr lang="zh-CN" altLang="en-US" sz="2400" dirty="0" smtClean="0">
                  <a:solidFill>
                    <a:srgbClr val="2A0A4E"/>
                  </a:solidFill>
                  <a:latin typeface="方正姚体" panose="02010601030101010101" pitchFamily="2" charset="-122"/>
                  <a:ea typeface="方正姚体" panose="02010601030101010101" pitchFamily="2" charset="-122"/>
                </a:rPr>
                <a:t>标 题</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750"/>
                                        <p:tgtEl>
                                          <p:spTgt spid="36"/>
                                        </p:tgtEl>
                                      </p:cBhvr>
                                    </p:animEffect>
                                    <p:anim calcmode="lin" valueType="num">
                                      <p:cBhvr>
                                        <p:cTn id="8" dur="750" fill="hold"/>
                                        <p:tgtEl>
                                          <p:spTgt spid="36"/>
                                        </p:tgtEl>
                                        <p:attrNameLst>
                                          <p:attrName>ppt_x</p:attrName>
                                        </p:attrNameLst>
                                      </p:cBhvr>
                                      <p:tavLst>
                                        <p:tav tm="0">
                                          <p:val>
                                            <p:strVal val="#ppt_x"/>
                                          </p:val>
                                        </p:tav>
                                        <p:tav tm="100000">
                                          <p:val>
                                            <p:strVal val="#ppt_x"/>
                                          </p:val>
                                        </p:tav>
                                      </p:tavLst>
                                    </p:anim>
                                    <p:anim calcmode="lin" valueType="num">
                                      <p:cBhvr>
                                        <p:cTn id="9" dur="75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750"/>
                                        <p:tgtEl>
                                          <p:spTgt spid="2"/>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750"/>
                                        <p:tgtEl>
                                          <p:spTgt spid="3"/>
                                        </p:tgtEl>
                                      </p:cBhvr>
                                    </p:animEffect>
                                  </p:childTnLst>
                                </p:cTn>
                              </p:par>
                            </p:childTnLst>
                          </p:cTn>
                        </p:par>
                        <p:par>
                          <p:cTn id="18" fill="hold">
                            <p:stCondLst>
                              <p:cond delay="3000"/>
                            </p:stCondLst>
                            <p:childTnLst>
                              <p:par>
                                <p:cTn id="19" presetID="22" presetClass="entr" presetSubtype="8"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750"/>
                                        <p:tgtEl>
                                          <p:spTgt spid="39"/>
                                        </p:tgtEl>
                                      </p:cBhvr>
                                    </p:animEffect>
                                  </p:childTnLst>
                                </p:cTn>
                              </p:par>
                            </p:childTnLst>
                          </p:cTn>
                        </p:par>
                        <p:par>
                          <p:cTn id="22" fill="hold">
                            <p:stCondLst>
                              <p:cond delay="4000"/>
                            </p:stCondLst>
                            <p:childTnLst>
                              <p:par>
                                <p:cTn id="23" presetID="22" presetClass="entr" presetSubtype="8"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left)">
                                      <p:cBhvr>
                                        <p:cTn id="25"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843338" y="1610138"/>
            <a:ext cx="4252662" cy="2111086"/>
            <a:chOff x="1843338" y="1610138"/>
            <a:chExt cx="4252662" cy="2111086"/>
          </a:xfrm>
        </p:grpSpPr>
        <p:sp>
          <p:nvSpPr>
            <p:cNvPr id="4" name="ïṣ1ïdé"/>
            <p:cNvSpPr/>
            <p:nvPr/>
          </p:nvSpPr>
          <p:spPr>
            <a:xfrm>
              <a:off x="1843338" y="1896551"/>
              <a:ext cx="1798416" cy="533400"/>
            </a:xfrm>
            <a:prstGeom prst="roundRect">
              <a:avLst>
                <a:gd name="adj" fmla="val 48484"/>
              </a:avLst>
            </a:prstGeom>
            <a:solidFill>
              <a:schemeClr val="bg1"/>
            </a:solidFill>
            <a:ln w="12700">
              <a:gradFill>
                <a:gsLst>
                  <a:gs pos="0">
                    <a:srgbClr val="EE5295"/>
                  </a:gs>
                  <a:gs pos="33000">
                    <a:srgbClr val="B02BDB"/>
                  </a:gs>
                  <a:gs pos="68000">
                    <a:srgbClr val="9302F4"/>
                  </a:gs>
                  <a:gs pos="100000">
                    <a:srgbClr val="3E8AFE"/>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p>
              <a:pPr algn="ctr">
                <a:lnSpc>
                  <a:spcPct val="150000"/>
                </a:lnSpc>
                <a:spcBef>
                  <a:spcPct val="0"/>
                </a:spcBef>
              </a:pPr>
              <a:r>
                <a:rPr lang="en-US" altLang="zh-CN" sz="1100" dirty="0">
                  <a:solidFill>
                    <a:schemeClr val="tx1"/>
                  </a:solidFill>
                </a:rPr>
                <a:t>Supporting text here.</a:t>
              </a:r>
              <a:endParaRPr lang="en-US" altLang="zh-CN" sz="1100" dirty="0">
                <a:solidFill>
                  <a:schemeClr val="tx1"/>
                </a:solidFill>
              </a:endParaRPr>
            </a:p>
          </p:txBody>
        </p:sp>
        <p:sp>
          <p:nvSpPr>
            <p:cNvPr id="5" name="ïšḻiḋè"/>
            <p:cNvSpPr/>
            <p:nvPr/>
          </p:nvSpPr>
          <p:spPr>
            <a:xfrm>
              <a:off x="2490546" y="1610138"/>
              <a:ext cx="504000" cy="504000"/>
            </a:xfrm>
            <a:prstGeom prst="ellipse">
              <a:avLst/>
            </a:prstGeom>
            <a:gradFill flip="none" rotWithShape="1">
              <a:gsLst>
                <a:gs pos="0">
                  <a:srgbClr val="EE5295"/>
                </a:gs>
                <a:gs pos="35000">
                  <a:srgbClr val="B800F3"/>
                </a:gs>
                <a:gs pos="70000">
                  <a:srgbClr val="9302F4"/>
                </a:gs>
                <a:gs pos="100000">
                  <a:srgbClr val="3E8AFE"/>
                </a:gs>
              </a:gsLst>
              <a:lin ang="8100000" scaled="1"/>
              <a:tileRect/>
            </a:gradFill>
            <a:ln w="1270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p>
              <a:pPr algn="ctr" defTabSz="914400"/>
              <a:endParaRPr lang="zh-CN" altLang="en-US" sz="2000" b="1" i="1">
                <a:solidFill>
                  <a:schemeClr val="tx1"/>
                </a:solidFill>
              </a:endParaRPr>
            </a:p>
          </p:txBody>
        </p:sp>
        <p:sp>
          <p:nvSpPr>
            <p:cNvPr id="6" name="íšḻïḓe"/>
            <p:cNvSpPr/>
            <p:nvPr/>
          </p:nvSpPr>
          <p:spPr>
            <a:xfrm>
              <a:off x="2598546" y="1720281"/>
              <a:ext cx="288000" cy="283713"/>
            </a:xfrm>
            <a:custGeom>
              <a:avLst/>
              <a:gdLst>
                <a:gd name="T0" fmla="*/ 4878 w 6724"/>
                <a:gd name="T1" fmla="*/ 4322 h 6635"/>
                <a:gd name="T2" fmla="*/ 4845 w 6724"/>
                <a:gd name="T3" fmla="*/ 4381 h 6635"/>
                <a:gd name="T4" fmla="*/ 4405 w 6724"/>
                <a:gd name="T5" fmla="*/ 4860 h 6635"/>
                <a:gd name="T6" fmla="*/ 3785 w 6724"/>
                <a:gd name="T7" fmla="*/ 5026 h 6635"/>
                <a:gd name="T8" fmla="*/ 3167 w 6724"/>
                <a:gd name="T9" fmla="*/ 4860 h 6635"/>
                <a:gd name="T10" fmla="*/ 2729 w 6724"/>
                <a:gd name="T11" fmla="*/ 4413 h 6635"/>
                <a:gd name="T12" fmla="*/ 2556 w 6724"/>
                <a:gd name="T13" fmla="*/ 3975 h 6635"/>
                <a:gd name="T14" fmla="*/ 6701 w 6724"/>
                <a:gd name="T15" fmla="*/ 3975 h 6635"/>
                <a:gd name="T16" fmla="*/ 6710 w 6724"/>
                <a:gd name="T17" fmla="*/ 3869 h 6635"/>
                <a:gd name="T18" fmla="*/ 6713 w 6724"/>
                <a:gd name="T19" fmla="*/ 3637 h 6635"/>
                <a:gd name="T20" fmla="*/ 6711 w 6724"/>
                <a:gd name="T21" fmla="*/ 3512 h 6635"/>
                <a:gd name="T22" fmla="*/ 6443 w 6724"/>
                <a:gd name="T23" fmla="*/ 1990 h 6635"/>
                <a:gd name="T24" fmla="*/ 6300 w 6724"/>
                <a:gd name="T25" fmla="*/ 264 h 6635"/>
                <a:gd name="T26" fmla="*/ 5331 w 6724"/>
                <a:gd name="T27" fmla="*/ 30 h 6635"/>
                <a:gd name="T28" fmla="*/ 3937 w 6724"/>
                <a:gd name="T29" fmla="*/ 406 h 6635"/>
                <a:gd name="T30" fmla="*/ 3738 w 6724"/>
                <a:gd name="T31" fmla="*/ 395 h 6635"/>
                <a:gd name="T32" fmla="*/ 1825 w 6724"/>
                <a:gd name="T33" fmla="*/ 1049 h 6635"/>
                <a:gd name="T34" fmla="*/ 355 w 6724"/>
                <a:gd name="T35" fmla="*/ 2775 h 6635"/>
                <a:gd name="T36" fmla="*/ 173 w 6724"/>
                <a:gd name="T37" fmla="*/ 3230 h 6635"/>
                <a:gd name="T38" fmla="*/ 540 w 6724"/>
                <a:gd name="T39" fmla="*/ 2904 h 6635"/>
                <a:gd name="T40" fmla="*/ 1635 w 6724"/>
                <a:gd name="T41" fmla="*/ 2068 h 6635"/>
                <a:gd name="T42" fmla="*/ 849 w 6724"/>
                <a:gd name="T43" fmla="*/ 3090 h 6635"/>
                <a:gd name="T44" fmla="*/ 811 w 6724"/>
                <a:gd name="T45" fmla="*/ 3152 h 6635"/>
                <a:gd name="T46" fmla="*/ 189 w 6724"/>
                <a:gd name="T47" fmla="*/ 4457 h 6635"/>
                <a:gd name="T48" fmla="*/ 0 w 6724"/>
                <a:gd name="T49" fmla="*/ 5548 h 6635"/>
                <a:gd name="T50" fmla="*/ 251 w 6724"/>
                <a:gd name="T51" fmla="*/ 6307 h 6635"/>
                <a:gd name="T52" fmla="*/ 1103 w 6724"/>
                <a:gd name="T53" fmla="*/ 6635 h 6635"/>
                <a:gd name="T54" fmla="*/ 2381 w 6724"/>
                <a:gd name="T55" fmla="*/ 6285 h 6635"/>
                <a:gd name="T56" fmla="*/ 3738 w 6724"/>
                <a:gd name="T57" fmla="*/ 6584 h 6635"/>
                <a:gd name="T58" fmla="*/ 5543 w 6724"/>
                <a:gd name="T59" fmla="*/ 6000 h 6635"/>
                <a:gd name="T60" fmla="*/ 6669 w 6724"/>
                <a:gd name="T61" fmla="*/ 4476 h 6635"/>
                <a:gd name="T62" fmla="*/ 6724 w 6724"/>
                <a:gd name="T63" fmla="*/ 4322 h 6635"/>
                <a:gd name="T64" fmla="*/ 4878 w 6724"/>
                <a:gd name="T65" fmla="*/ 4322 h 6635"/>
                <a:gd name="T66" fmla="*/ 4792 w 6724"/>
                <a:gd name="T67" fmla="*/ 622 h 6635"/>
                <a:gd name="T68" fmla="*/ 5755 w 6724"/>
                <a:gd name="T69" fmla="*/ 522 h 6635"/>
                <a:gd name="T70" fmla="*/ 6113 w 6724"/>
                <a:gd name="T71" fmla="*/ 896 h 6635"/>
                <a:gd name="T72" fmla="*/ 6009 w 6724"/>
                <a:gd name="T73" fmla="*/ 1585 h 6635"/>
                <a:gd name="T74" fmla="*/ 5940 w 6724"/>
                <a:gd name="T75" fmla="*/ 1771 h 6635"/>
                <a:gd name="T76" fmla="*/ 5813 w 6724"/>
                <a:gd name="T77" fmla="*/ 1620 h 6635"/>
                <a:gd name="T78" fmla="*/ 4786 w 6724"/>
                <a:gd name="T79" fmla="*/ 832 h 6635"/>
                <a:gd name="T80" fmla="*/ 4558 w 6724"/>
                <a:gd name="T81" fmla="*/ 720 h 6635"/>
                <a:gd name="T82" fmla="*/ 4792 w 6724"/>
                <a:gd name="T83" fmla="*/ 622 h 6635"/>
                <a:gd name="T84" fmla="*/ 2015 w 6724"/>
                <a:gd name="T85" fmla="*/ 5931 h 6635"/>
                <a:gd name="T86" fmla="*/ 1078 w 6724"/>
                <a:gd name="T87" fmla="*/ 6220 h 6635"/>
                <a:gd name="T88" fmla="*/ 613 w 6724"/>
                <a:gd name="T89" fmla="*/ 6024 h 6635"/>
                <a:gd name="T90" fmla="*/ 813 w 6724"/>
                <a:gd name="T91" fmla="*/ 4439 h 6635"/>
                <a:gd name="T92" fmla="*/ 934 w 6724"/>
                <a:gd name="T93" fmla="*/ 4204 h 6635"/>
                <a:gd name="T94" fmla="*/ 1025 w 6724"/>
                <a:gd name="T95" fmla="*/ 4452 h 6635"/>
                <a:gd name="T96" fmla="*/ 2027 w 6724"/>
                <a:gd name="T97" fmla="*/ 5727 h 6635"/>
                <a:gd name="T98" fmla="*/ 2214 w 6724"/>
                <a:gd name="T99" fmla="*/ 5841 h 6635"/>
                <a:gd name="T100" fmla="*/ 2015 w 6724"/>
                <a:gd name="T101" fmla="*/ 5931 h 6635"/>
                <a:gd name="T102" fmla="*/ 2308 w 6724"/>
                <a:gd name="T103" fmla="*/ 3165 h 6635"/>
                <a:gd name="T104" fmla="*/ 2314 w 6724"/>
                <a:gd name="T105" fmla="*/ 3043 h 6635"/>
                <a:gd name="T106" fmla="*/ 2791 w 6724"/>
                <a:gd name="T107" fmla="*/ 2126 h 6635"/>
                <a:gd name="T108" fmla="*/ 3732 w 6724"/>
                <a:gd name="T109" fmla="*/ 1776 h 6635"/>
                <a:gd name="T110" fmla="*/ 4672 w 6724"/>
                <a:gd name="T111" fmla="*/ 2126 h 6635"/>
                <a:gd name="T112" fmla="*/ 5091 w 6724"/>
                <a:gd name="T113" fmla="*/ 3043 h 6635"/>
                <a:gd name="T114" fmla="*/ 5098 w 6724"/>
                <a:gd name="T115" fmla="*/ 3165 h 6635"/>
                <a:gd name="T116" fmla="*/ 2308 w 6724"/>
                <a:gd name="T117" fmla="*/ 3165 h 6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24" h="6635">
                  <a:moveTo>
                    <a:pt x="4878" y="4322"/>
                  </a:moveTo>
                  <a:lnTo>
                    <a:pt x="4845" y="4381"/>
                  </a:lnTo>
                  <a:cubicBezTo>
                    <a:pt x="4724" y="4594"/>
                    <a:pt x="4572" y="4759"/>
                    <a:pt x="4405" y="4860"/>
                  </a:cubicBezTo>
                  <a:cubicBezTo>
                    <a:pt x="4220" y="4970"/>
                    <a:pt x="4012" y="5026"/>
                    <a:pt x="3785" y="5026"/>
                  </a:cubicBezTo>
                  <a:cubicBezTo>
                    <a:pt x="3559" y="5026"/>
                    <a:pt x="3351" y="4970"/>
                    <a:pt x="3167" y="4860"/>
                  </a:cubicBezTo>
                  <a:cubicBezTo>
                    <a:pt x="2981" y="4749"/>
                    <a:pt x="2833" y="4597"/>
                    <a:pt x="2729" y="4413"/>
                  </a:cubicBezTo>
                  <a:cubicBezTo>
                    <a:pt x="2654" y="4264"/>
                    <a:pt x="2582" y="4122"/>
                    <a:pt x="2556" y="3975"/>
                  </a:cubicBezTo>
                  <a:lnTo>
                    <a:pt x="6701" y="3975"/>
                  </a:lnTo>
                  <a:lnTo>
                    <a:pt x="6710" y="3869"/>
                  </a:lnTo>
                  <a:cubicBezTo>
                    <a:pt x="6717" y="3797"/>
                    <a:pt x="6715" y="3719"/>
                    <a:pt x="6713" y="3637"/>
                  </a:cubicBezTo>
                  <a:cubicBezTo>
                    <a:pt x="6712" y="3596"/>
                    <a:pt x="6711" y="3554"/>
                    <a:pt x="6711" y="3512"/>
                  </a:cubicBezTo>
                  <a:cubicBezTo>
                    <a:pt x="6711" y="2976"/>
                    <a:pt x="6690" y="2457"/>
                    <a:pt x="6443" y="1990"/>
                  </a:cubicBezTo>
                  <a:cubicBezTo>
                    <a:pt x="6718" y="1224"/>
                    <a:pt x="6671" y="644"/>
                    <a:pt x="6300" y="264"/>
                  </a:cubicBezTo>
                  <a:cubicBezTo>
                    <a:pt x="6102" y="77"/>
                    <a:pt x="5784" y="0"/>
                    <a:pt x="5331" y="30"/>
                  </a:cubicBezTo>
                  <a:cubicBezTo>
                    <a:pt x="4911" y="57"/>
                    <a:pt x="4442" y="184"/>
                    <a:pt x="3937" y="406"/>
                  </a:cubicBezTo>
                  <a:cubicBezTo>
                    <a:pt x="3870" y="399"/>
                    <a:pt x="3804" y="395"/>
                    <a:pt x="3738" y="395"/>
                  </a:cubicBezTo>
                  <a:cubicBezTo>
                    <a:pt x="3044" y="395"/>
                    <a:pt x="2531" y="625"/>
                    <a:pt x="1825" y="1049"/>
                  </a:cubicBezTo>
                  <a:cubicBezTo>
                    <a:pt x="1287" y="1384"/>
                    <a:pt x="736" y="1826"/>
                    <a:pt x="355" y="2775"/>
                  </a:cubicBezTo>
                  <a:lnTo>
                    <a:pt x="173" y="3230"/>
                  </a:lnTo>
                  <a:lnTo>
                    <a:pt x="540" y="2904"/>
                  </a:lnTo>
                  <a:cubicBezTo>
                    <a:pt x="879" y="2603"/>
                    <a:pt x="1263" y="2312"/>
                    <a:pt x="1635" y="2068"/>
                  </a:cubicBezTo>
                  <a:cubicBezTo>
                    <a:pt x="1195" y="2522"/>
                    <a:pt x="1033" y="2788"/>
                    <a:pt x="849" y="3090"/>
                  </a:cubicBezTo>
                  <a:lnTo>
                    <a:pt x="811" y="3152"/>
                  </a:lnTo>
                  <a:cubicBezTo>
                    <a:pt x="523" y="3622"/>
                    <a:pt x="313" y="4061"/>
                    <a:pt x="189" y="4457"/>
                  </a:cubicBezTo>
                  <a:cubicBezTo>
                    <a:pt x="63" y="4855"/>
                    <a:pt x="0" y="5221"/>
                    <a:pt x="0" y="5548"/>
                  </a:cubicBezTo>
                  <a:cubicBezTo>
                    <a:pt x="0" y="5896"/>
                    <a:pt x="85" y="6152"/>
                    <a:pt x="251" y="6307"/>
                  </a:cubicBezTo>
                  <a:cubicBezTo>
                    <a:pt x="470" y="6525"/>
                    <a:pt x="755" y="6635"/>
                    <a:pt x="1103" y="6635"/>
                  </a:cubicBezTo>
                  <a:cubicBezTo>
                    <a:pt x="1462" y="6635"/>
                    <a:pt x="1889" y="6518"/>
                    <a:pt x="2381" y="6285"/>
                  </a:cubicBezTo>
                  <a:cubicBezTo>
                    <a:pt x="2806" y="6484"/>
                    <a:pt x="3262" y="6584"/>
                    <a:pt x="3738" y="6584"/>
                  </a:cubicBezTo>
                  <a:cubicBezTo>
                    <a:pt x="4402" y="6584"/>
                    <a:pt x="5009" y="6388"/>
                    <a:pt x="5543" y="6000"/>
                  </a:cubicBezTo>
                  <a:cubicBezTo>
                    <a:pt x="6066" y="5620"/>
                    <a:pt x="6445" y="5108"/>
                    <a:pt x="6669" y="4476"/>
                  </a:cubicBezTo>
                  <a:lnTo>
                    <a:pt x="6724" y="4322"/>
                  </a:lnTo>
                  <a:lnTo>
                    <a:pt x="4878" y="4322"/>
                  </a:lnTo>
                  <a:close/>
                  <a:moveTo>
                    <a:pt x="4792" y="622"/>
                  </a:moveTo>
                  <a:cubicBezTo>
                    <a:pt x="5296" y="408"/>
                    <a:pt x="5494" y="387"/>
                    <a:pt x="5755" y="522"/>
                  </a:cubicBezTo>
                  <a:cubicBezTo>
                    <a:pt x="5918" y="606"/>
                    <a:pt x="6046" y="739"/>
                    <a:pt x="6113" y="896"/>
                  </a:cubicBezTo>
                  <a:cubicBezTo>
                    <a:pt x="6184" y="1061"/>
                    <a:pt x="6153" y="1198"/>
                    <a:pt x="6009" y="1585"/>
                  </a:cubicBezTo>
                  <a:lnTo>
                    <a:pt x="5940" y="1771"/>
                  </a:lnTo>
                  <a:lnTo>
                    <a:pt x="5813" y="1620"/>
                  </a:lnTo>
                  <a:cubicBezTo>
                    <a:pt x="5413" y="1148"/>
                    <a:pt x="5339" y="1103"/>
                    <a:pt x="4786" y="832"/>
                  </a:cubicBezTo>
                  <a:lnTo>
                    <a:pt x="4558" y="720"/>
                  </a:lnTo>
                  <a:lnTo>
                    <a:pt x="4792" y="622"/>
                  </a:lnTo>
                  <a:close/>
                  <a:moveTo>
                    <a:pt x="2015" y="5931"/>
                  </a:moveTo>
                  <a:cubicBezTo>
                    <a:pt x="1616" y="6112"/>
                    <a:pt x="1319" y="6220"/>
                    <a:pt x="1078" y="6220"/>
                  </a:cubicBezTo>
                  <a:cubicBezTo>
                    <a:pt x="898" y="6220"/>
                    <a:pt x="749" y="6160"/>
                    <a:pt x="613" y="6024"/>
                  </a:cubicBezTo>
                  <a:cubicBezTo>
                    <a:pt x="235" y="5647"/>
                    <a:pt x="437" y="5174"/>
                    <a:pt x="813" y="4439"/>
                  </a:cubicBezTo>
                  <a:lnTo>
                    <a:pt x="934" y="4204"/>
                  </a:lnTo>
                  <a:lnTo>
                    <a:pt x="1025" y="4452"/>
                  </a:lnTo>
                  <a:cubicBezTo>
                    <a:pt x="1259" y="5092"/>
                    <a:pt x="1436" y="5366"/>
                    <a:pt x="2027" y="5727"/>
                  </a:cubicBezTo>
                  <a:lnTo>
                    <a:pt x="2214" y="5841"/>
                  </a:lnTo>
                  <a:lnTo>
                    <a:pt x="2015" y="5931"/>
                  </a:lnTo>
                  <a:close/>
                  <a:moveTo>
                    <a:pt x="2308" y="3165"/>
                  </a:moveTo>
                  <a:lnTo>
                    <a:pt x="2314" y="3043"/>
                  </a:lnTo>
                  <a:cubicBezTo>
                    <a:pt x="2333" y="2715"/>
                    <a:pt x="2493" y="2407"/>
                    <a:pt x="2791" y="2126"/>
                  </a:cubicBezTo>
                  <a:cubicBezTo>
                    <a:pt x="3041" y="1891"/>
                    <a:pt x="3348" y="1776"/>
                    <a:pt x="3732" y="1776"/>
                  </a:cubicBezTo>
                  <a:cubicBezTo>
                    <a:pt x="4114" y="1776"/>
                    <a:pt x="4422" y="1891"/>
                    <a:pt x="4672" y="2126"/>
                  </a:cubicBezTo>
                  <a:cubicBezTo>
                    <a:pt x="4930" y="2369"/>
                    <a:pt x="5070" y="2678"/>
                    <a:pt x="5091" y="3043"/>
                  </a:cubicBezTo>
                  <a:lnTo>
                    <a:pt x="5098" y="3165"/>
                  </a:lnTo>
                  <a:lnTo>
                    <a:pt x="2308" y="3165"/>
                  </a:ln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cxnSp>
          <p:nvCxnSpPr>
            <p:cNvPr id="22" name="直接连接符 21"/>
            <p:cNvCxnSpPr>
              <a:endCxn id="29" idx="0"/>
            </p:cNvCxnSpPr>
            <p:nvPr/>
          </p:nvCxnSpPr>
          <p:spPr>
            <a:xfrm>
              <a:off x="2733675" y="2429951"/>
              <a:ext cx="3362325" cy="1291273"/>
            </a:xfrm>
            <a:prstGeom prst="line">
              <a:avLst/>
            </a:prstGeom>
            <a:ln w="3175" cap="rnd">
              <a:solidFill>
                <a:srgbClr val="EE5295"/>
              </a:solidFill>
              <a:round/>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1843338" y="3721224"/>
            <a:ext cx="4252662" cy="1945738"/>
            <a:chOff x="1843338" y="3721224"/>
            <a:chExt cx="4252662" cy="1945738"/>
          </a:xfrm>
        </p:grpSpPr>
        <p:sp>
          <p:nvSpPr>
            <p:cNvPr id="13" name="iSḻïḋé"/>
            <p:cNvSpPr/>
            <p:nvPr/>
          </p:nvSpPr>
          <p:spPr>
            <a:xfrm>
              <a:off x="1843338" y="5133562"/>
              <a:ext cx="1798416" cy="533400"/>
            </a:xfrm>
            <a:prstGeom prst="roundRect">
              <a:avLst>
                <a:gd name="adj" fmla="val 48484"/>
              </a:avLst>
            </a:prstGeom>
            <a:solidFill>
              <a:schemeClr val="bg1"/>
            </a:solidFill>
            <a:ln w="12700">
              <a:gradFill>
                <a:gsLst>
                  <a:gs pos="0">
                    <a:srgbClr val="EE5295"/>
                  </a:gs>
                  <a:gs pos="33000">
                    <a:srgbClr val="B02BDB"/>
                  </a:gs>
                  <a:gs pos="68000">
                    <a:srgbClr val="9302F4"/>
                  </a:gs>
                  <a:gs pos="100000">
                    <a:srgbClr val="3E8AFE"/>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p>
              <a:pPr algn="ctr">
                <a:lnSpc>
                  <a:spcPct val="150000"/>
                </a:lnSpc>
                <a:spcBef>
                  <a:spcPct val="0"/>
                </a:spcBef>
              </a:pPr>
              <a:r>
                <a:rPr lang="en-US" altLang="zh-CN" sz="1100" dirty="0">
                  <a:solidFill>
                    <a:schemeClr val="tx1"/>
                  </a:solidFill>
                </a:rPr>
                <a:t>Supporting text here.</a:t>
              </a:r>
              <a:endParaRPr lang="en-US" altLang="zh-CN" sz="1100" dirty="0">
                <a:solidFill>
                  <a:schemeClr val="tx1"/>
                </a:solidFill>
              </a:endParaRPr>
            </a:p>
          </p:txBody>
        </p:sp>
        <p:sp>
          <p:nvSpPr>
            <p:cNvPr id="14" name="ïşḻiḓé"/>
            <p:cNvSpPr/>
            <p:nvPr/>
          </p:nvSpPr>
          <p:spPr>
            <a:xfrm>
              <a:off x="2490546" y="4847149"/>
              <a:ext cx="504000" cy="504000"/>
            </a:xfrm>
            <a:prstGeom prst="ellipse">
              <a:avLst/>
            </a:prstGeom>
            <a:gradFill flip="none" rotWithShape="1">
              <a:gsLst>
                <a:gs pos="0">
                  <a:srgbClr val="EE5295"/>
                </a:gs>
                <a:gs pos="35000">
                  <a:srgbClr val="B800F3"/>
                </a:gs>
                <a:gs pos="70000">
                  <a:srgbClr val="9302F4"/>
                </a:gs>
                <a:gs pos="100000">
                  <a:srgbClr val="3E8AFE"/>
                </a:gs>
              </a:gsLst>
              <a:lin ang="8100000" scaled="1"/>
              <a:tileRect/>
            </a:gradFill>
            <a:ln w="1270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p>
              <a:pPr algn="ctr" defTabSz="914400"/>
              <a:endParaRPr lang="zh-CN" altLang="en-US" sz="2000" b="1" i="1">
                <a:solidFill>
                  <a:schemeClr val="tx1"/>
                </a:solidFill>
              </a:endParaRPr>
            </a:p>
          </p:txBody>
        </p:sp>
        <p:sp>
          <p:nvSpPr>
            <p:cNvPr id="15" name="iṩlíďè"/>
            <p:cNvSpPr/>
            <p:nvPr/>
          </p:nvSpPr>
          <p:spPr>
            <a:xfrm>
              <a:off x="2598546" y="4974899"/>
              <a:ext cx="288000" cy="248501"/>
            </a:xfrm>
            <a:custGeom>
              <a:avLst/>
              <a:gdLst>
                <a:gd name="T0" fmla="*/ 1294 w 1302"/>
                <a:gd name="T1" fmla="*/ 264 h 1125"/>
                <a:gd name="T2" fmla="*/ 1030 w 1302"/>
                <a:gd name="T3" fmla="*/ 782 h 1125"/>
                <a:gd name="T4" fmla="*/ 583 w 1302"/>
                <a:gd name="T5" fmla="*/ 1125 h 1125"/>
                <a:gd name="T6" fmla="*/ 392 w 1302"/>
                <a:gd name="T7" fmla="*/ 916 h 1125"/>
                <a:gd name="T8" fmla="*/ 287 w 1302"/>
                <a:gd name="T9" fmla="*/ 533 h 1125"/>
                <a:gd name="T10" fmla="*/ 162 w 1302"/>
                <a:gd name="T11" fmla="*/ 324 h 1125"/>
                <a:gd name="T12" fmla="*/ 61 w 1302"/>
                <a:gd name="T13" fmla="*/ 385 h 1125"/>
                <a:gd name="T14" fmla="*/ 0 w 1302"/>
                <a:gd name="T15" fmla="*/ 306 h 1125"/>
                <a:gd name="T16" fmla="*/ 189 w 1302"/>
                <a:gd name="T17" fmla="*/ 138 h 1125"/>
                <a:gd name="T18" fmla="*/ 381 w 1302"/>
                <a:gd name="T19" fmla="*/ 22 h 1125"/>
                <a:gd name="T20" fmla="*/ 567 w 1302"/>
                <a:gd name="T21" fmla="*/ 228 h 1125"/>
                <a:gd name="T22" fmla="*/ 619 w 1302"/>
                <a:gd name="T23" fmla="*/ 525 h 1125"/>
                <a:gd name="T24" fmla="*/ 715 w 1302"/>
                <a:gd name="T25" fmla="*/ 723 h 1125"/>
                <a:gd name="T26" fmla="*/ 837 w 1302"/>
                <a:gd name="T27" fmla="*/ 595 h 1125"/>
                <a:gd name="T28" fmla="*/ 924 w 1302"/>
                <a:gd name="T29" fmla="*/ 399 h 1125"/>
                <a:gd name="T30" fmla="*/ 837 w 1302"/>
                <a:gd name="T31" fmla="*/ 288 h 1125"/>
                <a:gd name="T32" fmla="*/ 741 w 1302"/>
                <a:gd name="T33" fmla="*/ 309 h 1125"/>
                <a:gd name="T34" fmla="*/ 1106 w 1302"/>
                <a:gd name="T35" fmla="*/ 5 h 1125"/>
                <a:gd name="T36" fmla="*/ 1294 w 1302"/>
                <a:gd name="T37" fmla="*/ 264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2" h="1125">
                  <a:moveTo>
                    <a:pt x="1294" y="264"/>
                  </a:moveTo>
                  <a:cubicBezTo>
                    <a:pt x="1288" y="390"/>
                    <a:pt x="1200" y="563"/>
                    <a:pt x="1030" y="782"/>
                  </a:cubicBezTo>
                  <a:cubicBezTo>
                    <a:pt x="854" y="1011"/>
                    <a:pt x="705" y="1125"/>
                    <a:pt x="583" y="1125"/>
                  </a:cubicBezTo>
                  <a:cubicBezTo>
                    <a:pt x="508" y="1125"/>
                    <a:pt x="444" y="1056"/>
                    <a:pt x="392" y="916"/>
                  </a:cubicBezTo>
                  <a:cubicBezTo>
                    <a:pt x="357" y="789"/>
                    <a:pt x="322" y="661"/>
                    <a:pt x="287" y="533"/>
                  </a:cubicBezTo>
                  <a:cubicBezTo>
                    <a:pt x="248" y="394"/>
                    <a:pt x="207" y="324"/>
                    <a:pt x="162" y="324"/>
                  </a:cubicBezTo>
                  <a:cubicBezTo>
                    <a:pt x="153" y="324"/>
                    <a:pt x="119" y="344"/>
                    <a:pt x="61" y="385"/>
                  </a:cubicBezTo>
                  <a:lnTo>
                    <a:pt x="0" y="306"/>
                  </a:lnTo>
                  <a:cubicBezTo>
                    <a:pt x="64" y="250"/>
                    <a:pt x="127" y="194"/>
                    <a:pt x="189" y="138"/>
                  </a:cubicBezTo>
                  <a:cubicBezTo>
                    <a:pt x="274" y="64"/>
                    <a:pt x="338" y="26"/>
                    <a:pt x="381" y="22"/>
                  </a:cubicBezTo>
                  <a:cubicBezTo>
                    <a:pt x="482" y="12"/>
                    <a:pt x="544" y="81"/>
                    <a:pt x="567" y="228"/>
                  </a:cubicBezTo>
                  <a:cubicBezTo>
                    <a:pt x="592" y="387"/>
                    <a:pt x="609" y="486"/>
                    <a:pt x="619" y="525"/>
                  </a:cubicBezTo>
                  <a:cubicBezTo>
                    <a:pt x="648" y="657"/>
                    <a:pt x="680" y="723"/>
                    <a:pt x="715" y="723"/>
                  </a:cubicBezTo>
                  <a:cubicBezTo>
                    <a:pt x="742" y="723"/>
                    <a:pt x="783" y="680"/>
                    <a:pt x="837" y="595"/>
                  </a:cubicBezTo>
                  <a:cubicBezTo>
                    <a:pt x="891" y="509"/>
                    <a:pt x="920" y="444"/>
                    <a:pt x="924" y="399"/>
                  </a:cubicBezTo>
                  <a:cubicBezTo>
                    <a:pt x="932" y="325"/>
                    <a:pt x="903" y="288"/>
                    <a:pt x="837" y="288"/>
                  </a:cubicBezTo>
                  <a:cubicBezTo>
                    <a:pt x="806" y="288"/>
                    <a:pt x="774" y="295"/>
                    <a:pt x="741" y="309"/>
                  </a:cubicBezTo>
                  <a:cubicBezTo>
                    <a:pt x="805" y="101"/>
                    <a:pt x="926" y="0"/>
                    <a:pt x="1106" y="5"/>
                  </a:cubicBezTo>
                  <a:cubicBezTo>
                    <a:pt x="1239" y="9"/>
                    <a:pt x="1302" y="96"/>
                    <a:pt x="1294" y="264"/>
                  </a:cubicBez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5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cxnSp>
          <p:nvCxnSpPr>
            <p:cNvPr id="23" name="直接连接符 22"/>
            <p:cNvCxnSpPr>
              <a:stCxn id="14" idx="0"/>
              <a:endCxn id="29" idx="0"/>
            </p:cNvCxnSpPr>
            <p:nvPr/>
          </p:nvCxnSpPr>
          <p:spPr>
            <a:xfrm flipV="1">
              <a:off x="2742546" y="3721224"/>
              <a:ext cx="3353454" cy="1125925"/>
            </a:xfrm>
            <a:prstGeom prst="line">
              <a:avLst/>
            </a:prstGeom>
            <a:ln w="3175" cap="rnd">
              <a:solidFill>
                <a:srgbClr val="EE5295"/>
              </a:solidFill>
              <a:round/>
            </a:ln>
          </p:spPr>
          <p:style>
            <a:lnRef idx="1">
              <a:schemeClr val="accent1"/>
            </a:lnRef>
            <a:fillRef idx="0">
              <a:schemeClr val="accent1"/>
            </a:fillRef>
            <a:effectRef idx="0">
              <a:schemeClr val="accent1"/>
            </a:effectRef>
            <a:fontRef idx="minor">
              <a:schemeClr val="tx1"/>
            </a:fontRef>
          </p:style>
        </p:cxnSp>
      </p:grpSp>
      <p:grpSp>
        <p:nvGrpSpPr>
          <p:cNvPr id="42" name="组合 41"/>
          <p:cNvGrpSpPr/>
          <p:nvPr/>
        </p:nvGrpSpPr>
        <p:grpSpPr>
          <a:xfrm>
            <a:off x="6096000" y="1610138"/>
            <a:ext cx="4252662" cy="2111086"/>
            <a:chOff x="6096000" y="1610138"/>
            <a:chExt cx="4252662" cy="2111086"/>
          </a:xfrm>
        </p:grpSpPr>
        <p:sp>
          <p:nvSpPr>
            <p:cNvPr id="10" name="ïṩ1ïḑê"/>
            <p:cNvSpPr/>
            <p:nvPr/>
          </p:nvSpPr>
          <p:spPr>
            <a:xfrm>
              <a:off x="8550246" y="1896551"/>
              <a:ext cx="1798416" cy="533400"/>
            </a:xfrm>
            <a:prstGeom prst="roundRect">
              <a:avLst>
                <a:gd name="adj" fmla="val 48484"/>
              </a:avLst>
            </a:prstGeom>
            <a:solidFill>
              <a:schemeClr val="bg1"/>
            </a:solidFill>
            <a:ln w="12700">
              <a:gradFill>
                <a:gsLst>
                  <a:gs pos="0">
                    <a:srgbClr val="EE5295"/>
                  </a:gs>
                  <a:gs pos="33000">
                    <a:srgbClr val="B02BDB"/>
                  </a:gs>
                  <a:gs pos="68000">
                    <a:srgbClr val="9302F4"/>
                  </a:gs>
                  <a:gs pos="100000">
                    <a:srgbClr val="3E8AFE"/>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p>
              <a:pPr algn="ctr">
                <a:lnSpc>
                  <a:spcPct val="150000"/>
                </a:lnSpc>
                <a:spcBef>
                  <a:spcPct val="0"/>
                </a:spcBef>
              </a:pPr>
              <a:r>
                <a:rPr lang="en-US" altLang="zh-CN" sz="1100" dirty="0">
                  <a:solidFill>
                    <a:schemeClr val="tx1"/>
                  </a:solidFill>
                </a:rPr>
                <a:t>Supporting text here.</a:t>
              </a:r>
              <a:endParaRPr lang="en-US" altLang="zh-CN" sz="1100" dirty="0">
                <a:solidFill>
                  <a:schemeClr val="tx1"/>
                </a:solidFill>
              </a:endParaRPr>
            </a:p>
          </p:txBody>
        </p:sp>
        <p:sp>
          <p:nvSpPr>
            <p:cNvPr id="11" name="îṥḻîdé"/>
            <p:cNvSpPr/>
            <p:nvPr/>
          </p:nvSpPr>
          <p:spPr>
            <a:xfrm>
              <a:off x="9197454" y="1610138"/>
              <a:ext cx="504000" cy="504000"/>
            </a:xfrm>
            <a:prstGeom prst="ellipse">
              <a:avLst/>
            </a:prstGeom>
            <a:gradFill flip="none" rotWithShape="1">
              <a:gsLst>
                <a:gs pos="0">
                  <a:srgbClr val="EE5295"/>
                </a:gs>
                <a:gs pos="35000">
                  <a:srgbClr val="B800F3"/>
                </a:gs>
                <a:gs pos="70000">
                  <a:srgbClr val="9302F4"/>
                </a:gs>
                <a:gs pos="100000">
                  <a:srgbClr val="3E8AFE"/>
                </a:gs>
              </a:gsLst>
              <a:lin ang="8100000" scaled="1"/>
              <a:tileRect/>
            </a:gradFill>
            <a:ln w="1270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p>
              <a:pPr algn="ctr" defTabSz="914400"/>
              <a:endParaRPr lang="zh-CN" altLang="en-US" sz="2000" b="1" i="1">
                <a:solidFill>
                  <a:schemeClr val="tx1"/>
                </a:solidFill>
              </a:endParaRPr>
            </a:p>
          </p:txBody>
        </p:sp>
        <p:sp>
          <p:nvSpPr>
            <p:cNvPr id="12" name="íŝḻïḑê"/>
            <p:cNvSpPr/>
            <p:nvPr/>
          </p:nvSpPr>
          <p:spPr>
            <a:xfrm>
              <a:off x="9305454" y="1728652"/>
              <a:ext cx="288000" cy="266972"/>
            </a:xfrm>
            <a:custGeom>
              <a:avLst/>
              <a:gdLst>
                <a:gd name="connsiteX0" fmla="*/ 476517 w 601409"/>
                <a:gd name="connsiteY0" fmla="*/ 289505 h 557498"/>
                <a:gd name="connsiteX1" fmla="*/ 449242 w 601409"/>
                <a:gd name="connsiteY1" fmla="*/ 315301 h 557498"/>
                <a:gd name="connsiteX2" fmla="*/ 476517 w 601409"/>
                <a:gd name="connsiteY2" fmla="*/ 342531 h 557498"/>
                <a:gd name="connsiteX3" fmla="*/ 503792 w 601409"/>
                <a:gd name="connsiteY3" fmla="*/ 315301 h 557498"/>
                <a:gd name="connsiteX4" fmla="*/ 476517 w 601409"/>
                <a:gd name="connsiteY4" fmla="*/ 289505 h 557498"/>
                <a:gd name="connsiteX5" fmla="*/ 350190 w 601409"/>
                <a:gd name="connsiteY5" fmla="*/ 289505 h 557498"/>
                <a:gd name="connsiteX6" fmla="*/ 322915 w 601409"/>
                <a:gd name="connsiteY6" fmla="*/ 315301 h 557498"/>
                <a:gd name="connsiteX7" fmla="*/ 350190 w 601409"/>
                <a:gd name="connsiteY7" fmla="*/ 342531 h 557498"/>
                <a:gd name="connsiteX8" fmla="*/ 377465 w 601409"/>
                <a:gd name="connsiteY8" fmla="*/ 315301 h 557498"/>
                <a:gd name="connsiteX9" fmla="*/ 350190 w 601409"/>
                <a:gd name="connsiteY9" fmla="*/ 289505 h 557498"/>
                <a:gd name="connsiteX10" fmla="*/ 413354 w 601409"/>
                <a:gd name="connsiteY10" fmla="*/ 226448 h 557498"/>
                <a:gd name="connsiteX11" fmla="*/ 601409 w 601409"/>
                <a:gd name="connsiteY11" fmla="*/ 385524 h 557498"/>
                <a:gd name="connsiteX12" fmla="*/ 568392 w 601409"/>
                <a:gd name="connsiteY12" fmla="*/ 474377 h 557498"/>
                <a:gd name="connsiteX13" fmla="*/ 577005 w 601409"/>
                <a:gd name="connsiteY13" fmla="*/ 557498 h 557498"/>
                <a:gd name="connsiteX14" fmla="*/ 503792 w 601409"/>
                <a:gd name="connsiteY14" fmla="*/ 524537 h 557498"/>
                <a:gd name="connsiteX15" fmla="*/ 413354 w 601409"/>
                <a:gd name="connsiteY15" fmla="*/ 544600 h 557498"/>
                <a:gd name="connsiteX16" fmla="*/ 225298 w 601409"/>
                <a:gd name="connsiteY16" fmla="*/ 385524 h 557498"/>
                <a:gd name="connsiteX17" fmla="*/ 413354 w 601409"/>
                <a:gd name="connsiteY17" fmla="*/ 226448 h 557498"/>
                <a:gd name="connsiteX18" fmla="*/ 331567 w 601409"/>
                <a:gd name="connsiteY18" fmla="*/ 83108 h 557498"/>
                <a:gd name="connsiteX19" fmla="*/ 295683 w 601409"/>
                <a:gd name="connsiteY19" fmla="*/ 117497 h 557498"/>
                <a:gd name="connsiteX20" fmla="*/ 331567 w 601409"/>
                <a:gd name="connsiteY20" fmla="*/ 153320 h 557498"/>
                <a:gd name="connsiteX21" fmla="*/ 366015 w 601409"/>
                <a:gd name="connsiteY21" fmla="*/ 117497 h 557498"/>
                <a:gd name="connsiteX22" fmla="*/ 331567 w 601409"/>
                <a:gd name="connsiteY22" fmla="*/ 83108 h 557498"/>
                <a:gd name="connsiteX23" fmla="*/ 163630 w 601409"/>
                <a:gd name="connsiteY23" fmla="*/ 83108 h 557498"/>
                <a:gd name="connsiteX24" fmla="*/ 129182 w 601409"/>
                <a:gd name="connsiteY24" fmla="*/ 117497 h 557498"/>
                <a:gd name="connsiteX25" fmla="*/ 163630 w 601409"/>
                <a:gd name="connsiteY25" fmla="*/ 153320 h 557498"/>
                <a:gd name="connsiteX26" fmla="*/ 199514 w 601409"/>
                <a:gd name="connsiteY26" fmla="*/ 117497 h 557498"/>
                <a:gd name="connsiteX27" fmla="*/ 163630 w 601409"/>
                <a:gd name="connsiteY27" fmla="*/ 83108 h 557498"/>
                <a:gd name="connsiteX28" fmla="*/ 248316 w 601409"/>
                <a:gd name="connsiteY28" fmla="*/ 0 h 557498"/>
                <a:gd name="connsiteX29" fmla="*/ 495197 w 601409"/>
                <a:gd name="connsiteY29" fmla="*/ 210635 h 557498"/>
                <a:gd name="connsiteX30" fmla="*/ 495197 w 601409"/>
                <a:gd name="connsiteY30" fmla="*/ 220666 h 557498"/>
                <a:gd name="connsiteX31" fmla="*/ 413382 w 601409"/>
                <a:gd name="connsiteY31" fmla="*/ 204904 h 557498"/>
                <a:gd name="connsiteX32" fmla="*/ 205256 w 601409"/>
                <a:gd name="connsiteY32" fmla="*/ 385448 h 557498"/>
                <a:gd name="connsiteX33" fmla="*/ 208126 w 601409"/>
                <a:gd name="connsiteY33" fmla="*/ 416972 h 557498"/>
                <a:gd name="connsiteX34" fmla="*/ 129182 w 601409"/>
                <a:gd name="connsiteY34" fmla="*/ 394045 h 557498"/>
                <a:gd name="connsiteX35" fmla="*/ 31578 w 601409"/>
                <a:gd name="connsiteY35" fmla="*/ 437032 h 557498"/>
                <a:gd name="connsiteX36" fmla="*/ 43061 w 601409"/>
                <a:gd name="connsiteY36" fmla="*/ 328132 h 557498"/>
                <a:gd name="connsiteX37" fmla="*/ 0 w 601409"/>
                <a:gd name="connsiteY37" fmla="*/ 210635 h 557498"/>
                <a:gd name="connsiteX38" fmla="*/ 248316 w 601409"/>
                <a:gd name="connsiteY38" fmla="*/ 0 h 55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1409" h="557498">
                  <a:moveTo>
                    <a:pt x="476517" y="289505"/>
                  </a:moveTo>
                  <a:cubicBezTo>
                    <a:pt x="462162" y="289505"/>
                    <a:pt x="449242" y="300970"/>
                    <a:pt x="449242" y="315301"/>
                  </a:cubicBezTo>
                  <a:cubicBezTo>
                    <a:pt x="449242" y="331066"/>
                    <a:pt x="462162" y="342531"/>
                    <a:pt x="476517" y="342531"/>
                  </a:cubicBezTo>
                  <a:cubicBezTo>
                    <a:pt x="490873" y="342531"/>
                    <a:pt x="503792" y="331066"/>
                    <a:pt x="503792" y="315301"/>
                  </a:cubicBezTo>
                  <a:cubicBezTo>
                    <a:pt x="503792" y="300970"/>
                    <a:pt x="490873" y="289505"/>
                    <a:pt x="476517" y="289505"/>
                  </a:cubicBezTo>
                  <a:close/>
                  <a:moveTo>
                    <a:pt x="350190" y="289505"/>
                  </a:moveTo>
                  <a:cubicBezTo>
                    <a:pt x="335834" y="289505"/>
                    <a:pt x="322915" y="300970"/>
                    <a:pt x="322915" y="315301"/>
                  </a:cubicBezTo>
                  <a:cubicBezTo>
                    <a:pt x="322915" y="331066"/>
                    <a:pt x="335834" y="342531"/>
                    <a:pt x="350190" y="342531"/>
                  </a:cubicBezTo>
                  <a:cubicBezTo>
                    <a:pt x="364545" y="342531"/>
                    <a:pt x="377465" y="331066"/>
                    <a:pt x="377465" y="315301"/>
                  </a:cubicBezTo>
                  <a:cubicBezTo>
                    <a:pt x="377465" y="300970"/>
                    <a:pt x="364545" y="289505"/>
                    <a:pt x="350190" y="289505"/>
                  </a:cubicBezTo>
                  <a:close/>
                  <a:moveTo>
                    <a:pt x="413354" y="226448"/>
                  </a:moveTo>
                  <a:cubicBezTo>
                    <a:pt x="516712" y="226448"/>
                    <a:pt x="601409" y="298104"/>
                    <a:pt x="601409" y="385524"/>
                  </a:cubicBezTo>
                  <a:cubicBezTo>
                    <a:pt x="601409" y="418486"/>
                    <a:pt x="588489" y="450014"/>
                    <a:pt x="568392" y="474377"/>
                  </a:cubicBezTo>
                  <a:lnTo>
                    <a:pt x="577005" y="557498"/>
                  </a:lnTo>
                  <a:lnTo>
                    <a:pt x="503792" y="524537"/>
                  </a:lnTo>
                  <a:cubicBezTo>
                    <a:pt x="476517" y="537435"/>
                    <a:pt x="446371" y="544600"/>
                    <a:pt x="413354" y="544600"/>
                  </a:cubicBezTo>
                  <a:cubicBezTo>
                    <a:pt x="309995" y="544600"/>
                    <a:pt x="225298" y="472944"/>
                    <a:pt x="225298" y="385524"/>
                  </a:cubicBezTo>
                  <a:cubicBezTo>
                    <a:pt x="225298" y="298104"/>
                    <a:pt x="309995" y="226448"/>
                    <a:pt x="413354" y="226448"/>
                  </a:cubicBezTo>
                  <a:close/>
                  <a:moveTo>
                    <a:pt x="331567" y="83108"/>
                  </a:moveTo>
                  <a:cubicBezTo>
                    <a:pt x="311472" y="83108"/>
                    <a:pt x="295683" y="98870"/>
                    <a:pt x="295683" y="117497"/>
                  </a:cubicBezTo>
                  <a:cubicBezTo>
                    <a:pt x="295683" y="137558"/>
                    <a:pt x="311472" y="153320"/>
                    <a:pt x="331567" y="153320"/>
                  </a:cubicBezTo>
                  <a:cubicBezTo>
                    <a:pt x="350226" y="153320"/>
                    <a:pt x="366015" y="137558"/>
                    <a:pt x="366015" y="117497"/>
                  </a:cubicBezTo>
                  <a:cubicBezTo>
                    <a:pt x="366015" y="98870"/>
                    <a:pt x="350226" y="83108"/>
                    <a:pt x="331567" y="83108"/>
                  </a:cubicBezTo>
                  <a:close/>
                  <a:moveTo>
                    <a:pt x="163630" y="83108"/>
                  </a:moveTo>
                  <a:cubicBezTo>
                    <a:pt x="144971" y="83108"/>
                    <a:pt x="129182" y="98870"/>
                    <a:pt x="129182" y="117497"/>
                  </a:cubicBezTo>
                  <a:cubicBezTo>
                    <a:pt x="129182" y="137558"/>
                    <a:pt x="144971" y="153320"/>
                    <a:pt x="163630" y="153320"/>
                  </a:cubicBezTo>
                  <a:cubicBezTo>
                    <a:pt x="183725" y="153320"/>
                    <a:pt x="199514" y="137558"/>
                    <a:pt x="199514" y="117497"/>
                  </a:cubicBezTo>
                  <a:cubicBezTo>
                    <a:pt x="199514" y="98870"/>
                    <a:pt x="183725" y="83108"/>
                    <a:pt x="163630" y="83108"/>
                  </a:cubicBezTo>
                  <a:close/>
                  <a:moveTo>
                    <a:pt x="248316" y="0"/>
                  </a:moveTo>
                  <a:cubicBezTo>
                    <a:pt x="384675" y="0"/>
                    <a:pt x="495197" y="94571"/>
                    <a:pt x="495197" y="210635"/>
                  </a:cubicBezTo>
                  <a:cubicBezTo>
                    <a:pt x="495197" y="213501"/>
                    <a:pt x="495197" y="216367"/>
                    <a:pt x="495197" y="220666"/>
                  </a:cubicBezTo>
                  <a:cubicBezTo>
                    <a:pt x="469361" y="210635"/>
                    <a:pt x="442089" y="204904"/>
                    <a:pt x="413382" y="204904"/>
                  </a:cubicBezTo>
                  <a:cubicBezTo>
                    <a:pt x="298554" y="204904"/>
                    <a:pt x="205256" y="286579"/>
                    <a:pt x="205256" y="385448"/>
                  </a:cubicBezTo>
                  <a:cubicBezTo>
                    <a:pt x="205256" y="396911"/>
                    <a:pt x="206691" y="406942"/>
                    <a:pt x="208126" y="416972"/>
                  </a:cubicBezTo>
                  <a:cubicBezTo>
                    <a:pt x="179419" y="412673"/>
                    <a:pt x="153583" y="405509"/>
                    <a:pt x="129182" y="394045"/>
                  </a:cubicBezTo>
                  <a:lnTo>
                    <a:pt x="31578" y="437032"/>
                  </a:lnTo>
                  <a:lnTo>
                    <a:pt x="43061" y="328132"/>
                  </a:lnTo>
                  <a:cubicBezTo>
                    <a:pt x="15789" y="293743"/>
                    <a:pt x="0" y="253622"/>
                    <a:pt x="0" y="210635"/>
                  </a:cubicBezTo>
                  <a:cubicBezTo>
                    <a:pt x="0" y="94571"/>
                    <a:pt x="110522" y="0"/>
                    <a:pt x="248316" y="0"/>
                  </a:cubicBez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cxnSp>
          <p:nvCxnSpPr>
            <p:cNvPr id="24" name="直接连接符 23"/>
            <p:cNvCxnSpPr>
              <a:endCxn id="29" idx="0"/>
            </p:cNvCxnSpPr>
            <p:nvPr/>
          </p:nvCxnSpPr>
          <p:spPr>
            <a:xfrm flipH="1">
              <a:off x="6096000" y="2427951"/>
              <a:ext cx="3353456" cy="1293273"/>
            </a:xfrm>
            <a:prstGeom prst="line">
              <a:avLst/>
            </a:prstGeom>
            <a:ln w="3175" cap="rnd">
              <a:solidFill>
                <a:srgbClr val="EE5295"/>
              </a:solidFill>
              <a:round/>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096000" y="3721224"/>
            <a:ext cx="4252662" cy="1945738"/>
            <a:chOff x="6096000" y="3721224"/>
            <a:chExt cx="4252662" cy="1945738"/>
          </a:xfrm>
        </p:grpSpPr>
        <p:sp>
          <p:nvSpPr>
            <p:cNvPr id="19" name="îS1îdé"/>
            <p:cNvSpPr/>
            <p:nvPr/>
          </p:nvSpPr>
          <p:spPr>
            <a:xfrm>
              <a:off x="8550246" y="5133562"/>
              <a:ext cx="1798416" cy="533400"/>
            </a:xfrm>
            <a:prstGeom prst="roundRect">
              <a:avLst>
                <a:gd name="adj" fmla="val 48484"/>
              </a:avLst>
            </a:prstGeom>
            <a:solidFill>
              <a:schemeClr val="bg1"/>
            </a:solidFill>
            <a:ln w="12700">
              <a:gradFill>
                <a:gsLst>
                  <a:gs pos="0">
                    <a:srgbClr val="EE5295"/>
                  </a:gs>
                  <a:gs pos="33000">
                    <a:srgbClr val="B02BDB"/>
                  </a:gs>
                  <a:gs pos="68000">
                    <a:srgbClr val="9302F4"/>
                  </a:gs>
                  <a:gs pos="100000">
                    <a:srgbClr val="3E8AFE"/>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p>
              <a:pPr algn="ctr">
                <a:lnSpc>
                  <a:spcPct val="150000"/>
                </a:lnSpc>
                <a:spcBef>
                  <a:spcPct val="0"/>
                </a:spcBef>
              </a:pPr>
              <a:r>
                <a:rPr lang="en-US" altLang="zh-CN" sz="1100" dirty="0">
                  <a:solidFill>
                    <a:schemeClr val="tx1"/>
                  </a:solidFill>
                </a:rPr>
                <a:t>Supporting text here.</a:t>
              </a:r>
              <a:endParaRPr lang="en-US" altLang="zh-CN" sz="1100" dirty="0">
                <a:solidFill>
                  <a:schemeClr val="tx1"/>
                </a:solidFill>
              </a:endParaRPr>
            </a:p>
          </p:txBody>
        </p:sp>
        <p:sp>
          <p:nvSpPr>
            <p:cNvPr id="20" name="iṡḷiḍé"/>
            <p:cNvSpPr/>
            <p:nvPr/>
          </p:nvSpPr>
          <p:spPr>
            <a:xfrm>
              <a:off x="9197454" y="4847149"/>
              <a:ext cx="504000" cy="504000"/>
            </a:xfrm>
            <a:prstGeom prst="ellipse">
              <a:avLst/>
            </a:prstGeom>
            <a:gradFill flip="none" rotWithShape="1">
              <a:gsLst>
                <a:gs pos="0">
                  <a:srgbClr val="EE5295"/>
                </a:gs>
                <a:gs pos="35000">
                  <a:srgbClr val="B800F3"/>
                </a:gs>
                <a:gs pos="70000">
                  <a:srgbClr val="9302F4"/>
                </a:gs>
                <a:gs pos="100000">
                  <a:srgbClr val="3E8AFE"/>
                </a:gs>
              </a:gsLst>
              <a:lin ang="8100000" scaled="1"/>
              <a:tileRect/>
            </a:gradFill>
            <a:ln w="1270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p>
              <a:pPr algn="ctr" defTabSz="914400"/>
              <a:endParaRPr lang="zh-CN" altLang="en-US" sz="2000" b="1" i="1">
                <a:solidFill>
                  <a:schemeClr val="tx1"/>
                </a:solidFill>
              </a:endParaRPr>
            </a:p>
          </p:txBody>
        </p:sp>
        <p:sp>
          <p:nvSpPr>
            <p:cNvPr id="21" name="íşḻîḓé"/>
            <p:cNvSpPr/>
            <p:nvPr/>
          </p:nvSpPr>
          <p:spPr>
            <a:xfrm>
              <a:off x="9305454" y="4955363"/>
              <a:ext cx="288000" cy="287572"/>
            </a:xfrm>
            <a:custGeom>
              <a:avLst/>
              <a:gdLst>
                <a:gd name="connsiteX0" fmla="*/ 281864 w 603334"/>
                <a:gd name="connsiteY0" fmla="*/ 316013 h 602438"/>
                <a:gd name="connsiteX1" fmla="*/ 598290 w 603334"/>
                <a:gd name="connsiteY1" fmla="*/ 316013 h 602438"/>
                <a:gd name="connsiteX2" fmla="*/ 601851 w 603334"/>
                <a:gd name="connsiteY2" fmla="*/ 317494 h 602438"/>
                <a:gd name="connsiteX3" fmla="*/ 603334 w 603334"/>
                <a:gd name="connsiteY3" fmla="*/ 321048 h 602438"/>
                <a:gd name="connsiteX4" fmla="*/ 603186 w 603334"/>
                <a:gd name="connsiteY4" fmla="*/ 597403 h 602438"/>
                <a:gd name="connsiteX5" fmla="*/ 601554 w 603334"/>
                <a:gd name="connsiteY5" fmla="*/ 601105 h 602438"/>
                <a:gd name="connsiteX6" fmla="*/ 598290 w 603334"/>
                <a:gd name="connsiteY6" fmla="*/ 602438 h 602438"/>
                <a:gd name="connsiteX7" fmla="*/ 597548 w 603334"/>
                <a:gd name="connsiteY7" fmla="*/ 602290 h 602438"/>
                <a:gd name="connsiteX8" fmla="*/ 281123 w 603334"/>
                <a:gd name="connsiteY8" fmla="*/ 557860 h 602438"/>
                <a:gd name="connsiteX9" fmla="*/ 276969 w 603334"/>
                <a:gd name="connsiteY9" fmla="*/ 552973 h 602438"/>
                <a:gd name="connsiteX10" fmla="*/ 276969 w 603334"/>
                <a:gd name="connsiteY10" fmla="*/ 321048 h 602438"/>
                <a:gd name="connsiteX11" fmla="*/ 281864 w 603334"/>
                <a:gd name="connsiteY11" fmla="*/ 316013 h 602438"/>
                <a:gd name="connsiteX12" fmla="*/ 5184 w 603334"/>
                <a:gd name="connsiteY12" fmla="*/ 316013 h 602438"/>
                <a:gd name="connsiteX13" fmla="*/ 242218 w 603334"/>
                <a:gd name="connsiteY13" fmla="*/ 316013 h 602438"/>
                <a:gd name="connsiteX14" fmla="*/ 247261 w 603334"/>
                <a:gd name="connsiteY14" fmla="*/ 321048 h 602438"/>
                <a:gd name="connsiteX15" fmla="*/ 247261 w 603334"/>
                <a:gd name="connsiteY15" fmla="*/ 547937 h 602438"/>
                <a:gd name="connsiteX16" fmla="*/ 245481 w 603334"/>
                <a:gd name="connsiteY16" fmla="*/ 551639 h 602438"/>
                <a:gd name="connsiteX17" fmla="*/ 242218 w 603334"/>
                <a:gd name="connsiteY17" fmla="*/ 552972 h 602438"/>
                <a:gd name="connsiteX18" fmla="*/ 241624 w 603334"/>
                <a:gd name="connsiteY18" fmla="*/ 552824 h 602438"/>
                <a:gd name="connsiteX19" fmla="*/ 4443 w 603334"/>
                <a:gd name="connsiteY19" fmla="*/ 520390 h 602438"/>
                <a:gd name="connsiteX20" fmla="*/ 141 w 603334"/>
                <a:gd name="connsiteY20" fmla="*/ 515503 h 602438"/>
                <a:gd name="connsiteX21" fmla="*/ 141 w 603334"/>
                <a:gd name="connsiteY21" fmla="*/ 321048 h 602438"/>
                <a:gd name="connsiteX22" fmla="*/ 1624 w 603334"/>
                <a:gd name="connsiteY22" fmla="*/ 317494 h 602438"/>
                <a:gd name="connsiteX23" fmla="*/ 5184 w 603334"/>
                <a:gd name="connsiteY23" fmla="*/ 316013 h 602438"/>
                <a:gd name="connsiteX24" fmla="*/ 241625 w 603334"/>
                <a:gd name="connsiteY24" fmla="*/ 51752 h 602438"/>
                <a:gd name="connsiteX25" fmla="*/ 245481 w 603334"/>
                <a:gd name="connsiteY25" fmla="*/ 52937 h 602438"/>
                <a:gd name="connsiteX26" fmla="*/ 247261 w 603334"/>
                <a:gd name="connsiteY26" fmla="*/ 56640 h 602438"/>
                <a:gd name="connsiteX27" fmla="*/ 247261 w 603334"/>
                <a:gd name="connsiteY27" fmla="*/ 281487 h 602438"/>
                <a:gd name="connsiteX28" fmla="*/ 242218 w 603334"/>
                <a:gd name="connsiteY28" fmla="*/ 286375 h 602438"/>
                <a:gd name="connsiteX29" fmla="*/ 5191 w 603334"/>
                <a:gd name="connsiteY29" fmla="*/ 286375 h 602438"/>
                <a:gd name="connsiteX30" fmla="*/ 148 w 603334"/>
                <a:gd name="connsiteY30" fmla="*/ 281487 h 602438"/>
                <a:gd name="connsiteX31" fmla="*/ 0 w 603334"/>
                <a:gd name="connsiteY31" fmla="*/ 88930 h 602438"/>
                <a:gd name="connsiteX32" fmla="*/ 4301 w 603334"/>
                <a:gd name="connsiteY32" fmla="*/ 84042 h 602438"/>
                <a:gd name="connsiteX33" fmla="*/ 597556 w 603334"/>
                <a:gd name="connsiteY33" fmla="*/ 28 h 602438"/>
                <a:gd name="connsiteX34" fmla="*/ 601561 w 603334"/>
                <a:gd name="connsiteY34" fmla="*/ 1213 h 602438"/>
                <a:gd name="connsiteX35" fmla="*/ 603193 w 603334"/>
                <a:gd name="connsiteY35" fmla="*/ 4917 h 602438"/>
                <a:gd name="connsiteX36" fmla="*/ 603193 w 603334"/>
                <a:gd name="connsiteY36" fmla="*/ 281487 h 602438"/>
                <a:gd name="connsiteX37" fmla="*/ 598297 w 603334"/>
                <a:gd name="connsiteY37" fmla="*/ 286376 h 602438"/>
                <a:gd name="connsiteX38" fmla="*/ 281865 w 603334"/>
                <a:gd name="connsiteY38" fmla="*/ 286376 h 602438"/>
                <a:gd name="connsiteX39" fmla="*/ 276969 w 603334"/>
                <a:gd name="connsiteY39" fmla="*/ 281487 h 602438"/>
                <a:gd name="connsiteX40" fmla="*/ 276969 w 603334"/>
                <a:gd name="connsiteY40" fmla="*/ 50987 h 602438"/>
                <a:gd name="connsiteX41" fmla="*/ 281123 w 603334"/>
                <a:gd name="connsiteY41" fmla="*/ 46099 h 60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3334" h="602438">
                  <a:moveTo>
                    <a:pt x="281864" y="316013"/>
                  </a:moveTo>
                  <a:lnTo>
                    <a:pt x="598290" y="316013"/>
                  </a:lnTo>
                  <a:cubicBezTo>
                    <a:pt x="599625" y="316013"/>
                    <a:pt x="600960" y="316605"/>
                    <a:pt x="601851" y="317494"/>
                  </a:cubicBezTo>
                  <a:cubicBezTo>
                    <a:pt x="602741" y="318383"/>
                    <a:pt x="603334" y="319716"/>
                    <a:pt x="603334" y="321048"/>
                  </a:cubicBezTo>
                  <a:lnTo>
                    <a:pt x="603186" y="597403"/>
                  </a:lnTo>
                  <a:cubicBezTo>
                    <a:pt x="603186" y="598884"/>
                    <a:pt x="602592" y="600217"/>
                    <a:pt x="601554" y="601105"/>
                  </a:cubicBezTo>
                  <a:cubicBezTo>
                    <a:pt x="600664" y="601994"/>
                    <a:pt x="599477" y="602438"/>
                    <a:pt x="598290" y="602438"/>
                  </a:cubicBezTo>
                  <a:cubicBezTo>
                    <a:pt x="597993" y="602438"/>
                    <a:pt x="597845" y="602438"/>
                    <a:pt x="597548" y="602290"/>
                  </a:cubicBezTo>
                  <a:lnTo>
                    <a:pt x="281123" y="557860"/>
                  </a:lnTo>
                  <a:cubicBezTo>
                    <a:pt x="278749" y="557564"/>
                    <a:pt x="276969" y="555490"/>
                    <a:pt x="276969" y="552973"/>
                  </a:cubicBezTo>
                  <a:lnTo>
                    <a:pt x="276969" y="321048"/>
                  </a:lnTo>
                  <a:cubicBezTo>
                    <a:pt x="276969" y="318235"/>
                    <a:pt x="279194" y="316013"/>
                    <a:pt x="281864" y="316013"/>
                  </a:cubicBezTo>
                  <a:close/>
                  <a:moveTo>
                    <a:pt x="5184" y="316013"/>
                  </a:moveTo>
                  <a:lnTo>
                    <a:pt x="242218" y="316013"/>
                  </a:lnTo>
                  <a:cubicBezTo>
                    <a:pt x="245036" y="316013"/>
                    <a:pt x="247261" y="318235"/>
                    <a:pt x="247261" y="321048"/>
                  </a:cubicBezTo>
                  <a:lnTo>
                    <a:pt x="247261" y="547937"/>
                  </a:lnTo>
                  <a:cubicBezTo>
                    <a:pt x="247261" y="549418"/>
                    <a:pt x="246668" y="550751"/>
                    <a:pt x="245481" y="551639"/>
                  </a:cubicBezTo>
                  <a:cubicBezTo>
                    <a:pt x="244591" y="552528"/>
                    <a:pt x="243404" y="552972"/>
                    <a:pt x="242218" y="552972"/>
                  </a:cubicBezTo>
                  <a:cubicBezTo>
                    <a:pt x="242069" y="552972"/>
                    <a:pt x="241773" y="552972"/>
                    <a:pt x="241624" y="552824"/>
                  </a:cubicBezTo>
                  <a:lnTo>
                    <a:pt x="4443" y="520390"/>
                  </a:lnTo>
                  <a:cubicBezTo>
                    <a:pt x="2069" y="520094"/>
                    <a:pt x="141" y="518021"/>
                    <a:pt x="141" y="515503"/>
                  </a:cubicBezTo>
                  <a:lnTo>
                    <a:pt x="141" y="321048"/>
                  </a:lnTo>
                  <a:cubicBezTo>
                    <a:pt x="141" y="319716"/>
                    <a:pt x="734" y="318383"/>
                    <a:pt x="1624" y="317494"/>
                  </a:cubicBezTo>
                  <a:cubicBezTo>
                    <a:pt x="2514" y="316605"/>
                    <a:pt x="3849" y="316013"/>
                    <a:pt x="5184" y="316013"/>
                  </a:cubicBezTo>
                  <a:close/>
                  <a:moveTo>
                    <a:pt x="241625" y="51752"/>
                  </a:moveTo>
                  <a:cubicBezTo>
                    <a:pt x="242960" y="51604"/>
                    <a:pt x="244443" y="52048"/>
                    <a:pt x="245481" y="52937"/>
                  </a:cubicBezTo>
                  <a:cubicBezTo>
                    <a:pt x="246668" y="53974"/>
                    <a:pt x="247261" y="55307"/>
                    <a:pt x="247261" y="56640"/>
                  </a:cubicBezTo>
                  <a:lnTo>
                    <a:pt x="247261" y="281487"/>
                  </a:lnTo>
                  <a:cubicBezTo>
                    <a:pt x="247261" y="284153"/>
                    <a:pt x="245036" y="286375"/>
                    <a:pt x="242218" y="286375"/>
                  </a:cubicBezTo>
                  <a:lnTo>
                    <a:pt x="5191" y="286375"/>
                  </a:lnTo>
                  <a:cubicBezTo>
                    <a:pt x="2373" y="286375"/>
                    <a:pt x="148" y="284153"/>
                    <a:pt x="148" y="281487"/>
                  </a:cubicBezTo>
                  <a:lnTo>
                    <a:pt x="0" y="88930"/>
                  </a:lnTo>
                  <a:cubicBezTo>
                    <a:pt x="0" y="86412"/>
                    <a:pt x="1780" y="84339"/>
                    <a:pt x="4301" y="84042"/>
                  </a:cubicBezTo>
                  <a:close/>
                  <a:moveTo>
                    <a:pt x="597556" y="28"/>
                  </a:moveTo>
                  <a:cubicBezTo>
                    <a:pt x="599039" y="-120"/>
                    <a:pt x="600374" y="324"/>
                    <a:pt x="601561" y="1213"/>
                  </a:cubicBezTo>
                  <a:cubicBezTo>
                    <a:pt x="602600" y="2102"/>
                    <a:pt x="603193" y="3583"/>
                    <a:pt x="603193" y="4917"/>
                  </a:cubicBezTo>
                  <a:lnTo>
                    <a:pt x="603193" y="281487"/>
                  </a:lnTo>
                  <a:cubicBezTo>
                    <a:pt x="603193" y="284154"/>
                    <a:pt x="600968" y="286376"/>
                    <a:pt x="598297" y="286376"/>
                  </a:cubicBezTo>
                  <a:lnTo>
                    <a:pt x="281865" y="286376"/>
                  </a:lnTo>
                  <a:cubicBezTo>
                    <a:pt x="279194" y="286376"/>
                    <a:pt x="276969" y="284154"/>
                    <a:pt x="276969" y="281487"/>
                  </a:cubicBezTo>
                  <a:lnTo>
                    <a:pt x="276969" y="50987"/>
                  </a:lnTo>
                  <a:cubicBezTo>
                    <a:pt x="276969" y="48469"/>
                    <a:pt x="278749" y="46395"/>
                    <a:pt x="281123" y="46099"/>
                  </a:cubicBez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cxnSp>
          <p:nvCxnSpPr>
            <p:cNvPr id="25" name="直接连接符 24"/>
            <p:cNvCxnSpPr>
              <a:stCxn id="20" idx="0"/>
              <a:endCxn id="29" idx="0"/>
            </p:cNvCxnSpPr>
            <p:nvPr/>
          </p:nvCxnSpPr>
          <p:spPr>
            <a:xfrm flipH="1" flipV="1">
              <a:off x="6096000" y="3721224"/>
              <a:ext cx="3353454" cy="1125925"/>
            </a:xfrm>
            <a:prstGeom prst="line">
              <a:avLst/>
            </a:prstGeom>
            <a:ln w="3175" cap="rnd">
              <a:solidFill>
                <a:srgbClr val="EE5295"/>
              </a:solidFill>
              <a:round/>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5196792" y="1610138"/>
            <a:ext cx="1798416" cy="2111086"/>
            <a:chOff x="5196792" y="1610138"/>
            <a:chExt cx="1798416" cy="2111086"/>
          </a:xfrm>
        </p:grpSpPr>
        <p:sp>
          <p:nvSpPr>
            <p:cNvPr id="7" name="ïŝ1ïḓe"/>
            <p:cNvSpPr/>
            <p:nvPr/>
          </p:nvSpPr>
          <p:spPr>
            <a:xfrm>
              <a:off x="5196792" y="1896551"/>
              <a:ext cx="1798416" cy="533400"/>
            </a:xfrm>
            <a:prstGeom prst="roundRect">
              <a:avLst>
                <a:gd name="adj" fmla="val 48484"/>
              </a:avLst>
            </a:prstGeom>
            <a:solidFill>
              <a:schemeClr val="bg1"/>
            </a:solidFill>
            <a:ln w="12700">
              <a:gradFill>
                <a:gsLst>
                  <a:gs pos="0">
                    <a:srgbClr val="EE5295"/>
                  </a:gs>
                  <a:gs pos="33000">
                    <a:srgbClr val="B02BDB"/>
                  </a:gs>
                  <a:gs pos="68000">
                    <a:srgbClr val="9302F4"/>
                  </a:gs>
                  <a:gs pos="100000">
                    <a:srgbClr val="3E8AFE"/>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p>
              <a:pPr algn="ctr">
                <a:lnSpc>
                  <a:spcPct val="150000"/>
                </a:lnSpc>
                <a:spcBef>
                  <a:spcPct val="0"/>
                </a:spcBef>
              </a:pPr>
              <a:r>
                <a:rPr lang="en-US" altLang="zh-CN" sz="1100" dirty="0">
                  <a:solidFill>
                    <a:schemeClr val="tx1"/>
                  </a:solidFill>
                </a:rPr>
                <a:t>Supporting text here.</a:t>
              </a:r>
              <a:endParaRPr lang="en-US" altLang="zh-CN" sz="1100" dirty="0">
                <a:solidFill>
                  <a:schemeClr val="tx1"/>
                </a:solidFill>
              </a:endParaRPr>
            </a:p>
          </p:txBody>
        </p:sp>
        <p:sp>
          <p:nvSpPr>
            <p:cNvPr id="8" name="îṥḷïďê"/>
            <p:cNvSpPr/>
            <p:nvPr/>
          </p:nvSpPr>
          <p:spPr>
            <a:xfrm>
              <a:off x="5844000" y="1610138"/>
              <a:ext cx="504000" cy="504000"/>
            </a:xfrm>
            <a:prstGeom prst="ellipse">
              <a:avLst/>
            </a:prstGeom>
            <a:gradFill flip="none" rotWithShape="1">
              <a:gsLst>
                <a:gs pos="0">
                  <a:srgbClr val="EE5295"/>
                </a:gs>
                <a:gs pos="35000">
                  <a:srgbClr val="B800F3"/>
                </a:gs>
                <a:gs pos="70000">
                  <a:srgbClr val="9302F4"/>
                </a:gs>
                <a:gs pos="100000">
                  <a:srgbClr val="3E8AFE"/>
                </a:gs>
              </a:gsLst>
              <a:lin ang="8100000" scaled="1"/>
              <a:tileRect/>
            </a:gradFill>
            <a:ln w="1270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p>
              <a:pPr algn="ctr" defTabSz="914400"/>
              <a:endParaRPr lang="zh-CN" altLang="en-US" sz="2000" b="1" i="1">
                <a:solidFill>
                  <a:schemeClr val="tx1"/>
                </a:solidFill>
              </a:endParaRPr>
            </a:p>
          </p:txBody>
        </p:sp>
        <p:sp>
          <p:nvSpPr>
            <p:cNvPr id="9" name="iṣlïḓè"/>
            <p:cNvSpPr/>
            <p:nvPr/>
          </p:nvSpPr>
          <p:spPr>
            <a:xfrm>
              <a:off x="5952000" y="1718333"/>
              <a:ext cx="288000" cy="287609"/>
            </a:xfrm>
            <a:custGeom>
              <a:avLst/>
              <a:gdLst>
                <a:gd name="T0" fmla="*/ 652 w 1303"/>
                <a:gd name="T1" fmla="*/ 0 h 1303"/>
                <a:gd name="T2" fmla="*/ 0 w 1303"/>
                <a:gd name="T3" fmla="*/ 652 h 1303"/>
                <a:gd name="T4" fmla="*/ 652 w 1303"/>
                <a:gd name="T5" fmla="*/ 1303 h 1303"/>
                <a:gd name="T6" fmla="*/ 1303 w 1303"/>
                <a:gd name="T7" fmla="*/ 652 h 1303"/>
                <a:gd name="T8" fmla="*/ 652 w 1303"/>
                <a:gd name="T9" fmla="*/ 0 h 1303"/>
                <a:gd name="T10" fmla="*/ 698 w 1303"/>
                <a:gd name="T11" fmla="*/ 342 h 1303"/>
                <a:gd name="T12" fmla="*/ 821 w 1303"/>
                <a:gd name="T13" fmla="*/ 216 h 1303"/>
                <a:gd name="T14" fmla="*/ 911 w 1303"/>
                <a:gd name="T15" fmla="*/ 357 h 1303"/>
                <a:gd name="T16" fmla="*/ 781 w 1303"/>
                <a:gd name="T17" fmla="*/ 485 h 1303"/>
                <a:gd name="T18" fmla="*/ 698 w 1303"/>
                <a:gd name="T19" fmla="*/ 342 h 1303"/>
                <a:gd name="T20" fmla="*/ 543 w 1303"/>
                <a:gd name="T21" fmla="*/ 192 h 1303"/>
                <a:gd name="T22" fmla="*/ 643 w 1303"/>
                <a:gd name="T23" fmla="*/ 334 h 1303"/>
                <a:gd name="T24" fmla="*/ 543 w 1303"/>
                <a:gd name="T25" fmla="*/ 476 h 1303"/>
                <a:gd name="T26" fmla="*/ 443 w 1303"/>
                <a:gd name="T27" fmla="*/ 334 h 1303"/>
                <a:gd name="T28" fmla="*/ 543 w 1303"/>
                <a:gd name="T29" fmla="*/ 192 h 1303"/>
                <a:gd name="T30" fmla="*/ 231 w 1303"/>
                <a:gd name="T31" fmla="*/ 528 h 1303"/>
                <a:gd name="T32" fmla="*/ 324 w 1303"/>
                <a:gd name="T33" fmla="*/ 404 h 1303"/>
                <a:gd name="T34" fmla="*/ 441 w 1303"/>
                <a:gd name="T35" fmla="*/ 509 h 1303"/>
                <a:gd name="T36" fmla="*/ 357 w 1303"/>
                <a:gd name="T37" fmla="*/ 676 h 1303"/>
                <a:gd name="T38" fmla="*/ 231 w 1303"/>
                <a:gd name="T39" fmla="*/ 528 h 1303"/>
                <a:gd name="T40" fmla="*/ 993 w 1303"/>
                <a:gd name="T41" fmla="*/ 1032 h 1303"/>
                <a:gd name="T42" fmla="*/ 738 w 1303"/>
                <a:gd name="T43" fmla="*/ 1094 h 1303"/>
                <a:gd name="T44" fmla="*/ 579 w 1303"/>
                <a:gd name="T45" fmla="*/ 1089 h 1303"/>
                <a:gd name="T46" fmla="*/ 419 w 1303"/>
                <a:gd name="T47" fmla="*/ 1101 h 1303"/>
                <a:gd name="T48" fmla="*/ 291 w 1303"/>
                <a:gd name="T49" fmla="*/ 977 h 1303"/>
                <a:gd name="T50" fmla="*/ 400 w 1303"/>
                <a:gd name="T51" fmla="*/ 770 h 1303"/>
                <a:gd name="T52" fmla="*/ 519 w 1303"/>
                <a:gd name="T53" fmla="*/ 641 h 1303"/>
                <a:gd name="T54" fmla="*/ 781 w 1303"/>
                <a:gd name="T55" fmla="*/ 653 h 1303"/>
                <a:gd name="T56" fmla="*/ 962 w 1303"/>
                <a:gd name="T57" fmla="*/ 836 h 1303"/>
                <a:gd name="T58" fmla="*/ 993 w 1303"/>
                <a:gd name="T59" fmla="*/ 1032 h 1303"/>
                <a:gd name="T60" fmla="*/ 976 w 1303"/>
                <a:gd name="T61" fmla="*/ 738 h 1303"/>
                <a:gd name="T62" fmla="*/ 862 w 1303"/>
                <a:gd name="T63" fmla="*/ 610 h 1303"/>
                <a:gd name="T64" fmla="*/ 962 w 1303"/>
                <a:gd name="T65" fmla="*/ 471 h 1303"/>
                <a:gd name="T66" fmla="*/ 1073 w 1303"/>
                <a:gd name="T67" fmla="*/ 586 h 1303"/>
                <a:gd name="T68" fmla="*/ 976 w 1303"/>
                <a:gd name="T69" fmla="*/ 738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03" h="1303">
                  <a:moveTo>
                    <a:pt x="652" y="0"/>
                  </a:moveTo>
                  <a:cubicBezTo>
                    <a:pt x="292" y="0"/>
                    <a:pt x="0" y="292"/>
                    <a:pt x="0" y="652"/>
                  </a:cubicBezTo>
                  <a:cubicBezTo>
                    <a:pt x="0" y="1012"/>
                    <a:pt x="292" y="1303"/>
                    <a:pt x="652" y="1303"/>
                  </a:cubicBezTo>
                  <a:cubicBezTo>
                    <a:pt x="1012" y="1303"/>
                    <a:pt x="1303" y="1012"/>
                    <a:pt x="1303" y="652"/>
                  </a:cubicBezTo>
                  <a:cubicBezTo>
                    <a:pt x="1303" y="292"/>
                    <a:pt x="1012" y="0"/>
                    <a:pt x="652" y="0"/>
                  </a:cubicBezTo>
                  <a:close/>
                  <a:moveTo>
                    <a:pt x="698" y="342"/>
                  </a:moveTo>
                  <a:cubicBezTo>
                    <a:pt x="703" y="288"/>
                    <a:pt x="769" y="204"/>
                    <a:pt x="821" y="216"/>
                  </a:cubicBezTo>
                  <a:cubicBezTo>
                    <a:pt x="873" y="228"/>
                    <a:pt x="921" y="297"/>
                    <a:pt x="911" y="357"/>
                  </a:cubicBezTo>
                  <a:cubicBezTo>
                    <a:pt x="902" y="416"/>
                    <a:pt x="855" y="495"/>
                    <a:pt x="781" y="485"/>
                  </a:cubicBezTo>
                  <a:cubicBezTo>
                    <a:pt x="707" y="476"/>
                    <a:pt x="690" y="409"/>
                    <a:pt x="698" y="342"/>
                  </a:cubicBezTo>
                  <a:close/>
                  <a:moveTo>
                    <a:pt x="543" y="192"/>
                  </a:moveTo>
                  <a:cubicBezTo>
                    <a:pt x="598" y="192"/>
                    <a:pt x="643" y="255"/>
                    <a:pt x="643" y="334"/>
                  </a:cubicBezTo>
                  <a:cubicBezTo>
                    <a:pt x="643" y="412"/>
                    <a:pt x="598" y="476"/>
                    <a:pt x="543" y="476"/>
                  </a:cubicBezTo>
                  <a:cubicBezTo>
                    <a:pt x="488" y="476"/>
                    <a:pt x="443" y="412"/>
                    <a:pt x="443" y="334"/>
                  </a:cubicBezTo>
                  <a:cubicBezTo>
                    <a:pt x="443" y="255"/>
                    <a:pt x="488" y="192"/>
                    <a:pt x="543" y="192"/>
                  </a:cubicBezTo>
                  <a:close/>
                  <a:moveTo>
                    <a:pt x="231" y="528"/>
                  </a:moveTo>
                  <a:cubicBezTo>
                    <a:pt x="231" y="528"/>
                    <a:pt x="243" y="411"/>
                    <a:pt x="324" y="404"/>
                  </a:cubicBezTo>
                  <a:cubicBezTo>
                    <a:pt x="388" y="399"/>
                    <a:pt x="436" y="469"/>
                    <a:pt x="441" y="509"/>
                  </a:cubicBezTo>
                  <a:cubicBezTo>
                    <a:pt x="444" y="535"/>
                    <a:pt x="457" y="655"/>
                    <a:pt x="357" y="676"/>
                  </a:cubicBezTo>
                  <a:cubicBezTo>
                    <a:pt x="258" y="698"/>
                    <a:pt x="221" y="582"/>
                    <a:pt x="231" y="528"/>
                  </a:cubicBezTo>
                  <a:close/>
                  <a:moveTo>
                    <a:pt x="993" y="1032"/>
                  </a:moveTo>
                  <a:cubicBezTo>
                    <a:pt x="938" y="1161"/>
                    <a:pt x="738" y="1094"/>
                    <a:pt x="738" y="1094"/>
                  </a:cubicBezTo>
                  <a:cubicBezTo>
                    <a:pt x="738" y="1094"/>
                    <a:pt x="664" y="1070"/>
                    <a:pt x="579" y="1089"/>
                  </a:cubicBezTo>
                  <a:cubicBezTo>
                    <a:pt x="493" y="1108"/>
                    <a:pt x="419" y="1101"/>
                    <a:pt x="419" y="1101"/>
                  </a:cubicBezTo>
                  <a:cubicBezTo>
                    <a:pt x="419" y="1101"/>
                    <a:pt x="319" y="1104"/>
                    <a:pt x="291" y="977"/>
                  </a:cubicBezTo>
                  <a:cubicBezTo>
                    <a:pt x="262" y="851"/>
                    <a:pt x="391" y="781"/>
                    <a:pt x="400" y="770"/>
                  </a:cubicBezTo>
                  <a:cubicBezTo>
                    <a:pt x="410" y="758"/>
                    <a:pt x="476" y="712"/>
                    <a:pt x="519" y="641"/>
                  </a:cubicBezTo>
                  <a:cubicBezTo>
                    <a:pt x="562" y="569"/>
                    <a:pt x="690" y="512"/>
                    <a:pt x="781" y="653"/>
                  </a:cubicBezTo>
                  <a:cubicBezTo>
                    <a:pt x="847" y="748"/>
                    <a:pt x="962" y="836"/>
                    <a:pt x="962" y="836"/>
                  </a:cubicBezTo>
                  <a:cubicBezTo>
                    <a:pt x="962" y="836"/>
                    <a:pt x="1047" y="903"/>
                    <a:pt x="993" y="1032"/>
                  </a:cubicBezTo>
                  <a:close/>
                  <a:moveTo>
                    <a:pt x="976" y="738"/>
                  </a:moveTo>
                  <a:cubicBezTo>
                    <a:pt x="866" y="741"/>
                    <a:pt x="862" y="664"/>
                    <a:pt x="862" y="610"/>
                  </a:cubicBezTo>
                  <a:cubicBezTo>
                    <a:pt x="862" y="552"/>
                    <a:pt x="873" y="471"/>
                    <a:pt x="962" y="471"/>
                  </a:cubicBezTo>
                  <a:cubicBezTo>
                    <a:pt x="1050" y="471"/>
                    <a:pt x="1073" y="557"/>
                    <a:pt x="1073" y="586"/>
                  </a:cubicBezTo>
                  <a:cubicBezTo>
                    <a:pt x="1073" y="614"/>
                    <a:pt x="1085" y="736"/>
                    <a:pt x="976" y="738"/>
                  </a:cubicBez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7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cxnSp>
          <p:nvCxnSpPr>
            <p:cNvPr id="26" name="直接连接符 25"/>
            <p:cNvCxnSpPr>
              <a:stCxn id="7" idx="2"/>
              <a:endCxn id="29" idx="0"/>
            </p:cNvCxnSpPr>
            <p:nvPr/>
          </p:nvCxnSpPr>
          <p:spPr>
            <a:xfrm>
              <a:off x="6096000" y="2429951"/>
              <a:ext cx="0" cy="1291273"/>
            </a:xfrm>
            <a:prstGeom prst="line">
              <a:avLst/>
            </a:prstGeom>
            <a:ln w="3175" cap="rnd">
              <a:solidFill>
                <a:srgbClr val="EE5295"/>
              </a:solidFill>
              <a:round/>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196792" y="3721224"/>
            <a:ext cx="1798416" cy="1945738"/>
            <a:chOff x="5196792" y="3721224"/>
            <a:chExt cx="1798416" cy="1945738"/>
          </a:xfrm>
        </p:grpSpPr>
        <p:sp>
          <p:nvSpPr>
            <p:cNvPr id="16" name="is1iḋe"/>
            <p:cNvSpPr/>
            <p:nvPr/>
          </p:nvSpPr>
          <p:spPr>
            <a:xfrm>
              <a:off x="5196792" y="5133562"/>
              <a:ext cx="1798416" cy="533400"/>
            </a:xfrm>
            <a:prstGeom prst="roundRect">
              <a:avLst>
                <a:gd name="adj" fmla="val 48484"/>
              </a:avLst>
            </a:prstGeom>
            <a:solidFill>
              <a:schemeClr val="bg1"/>
            </a:solidFill>
            <a:ln w="12700">
              <a:gradFill>
                <a:gsLst>
                  <a:gs pos="0">
                    <a:srgbClr val="EE5295"/>
                  </a:gs>
                  <a:gs pos="33000">
                    <a:srgbClr val="B02BDB"/>
                  </a:gs>
                  <a:gs pos="68000">
                    <a:srgbClr val="9302F4"/>
                  </a:gs>
                  <a:gs pos="100000">
                    <a:srgbClr val="3E8AFE"/>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p>
              <a:pPr algn="ctr">
                <a:lnSpc>
                  <a:spcPct val="150000"/>
                </a:lnSpc>
                <a:spcBef>
                  <a:spcPct val="0"/>
                </a:spcBef>
              </a:pPr>
              <a:r>
                <a:rPr lang="en-US" altLang="zh-CN" sz="1100" dirty="0">
                  <a:solidFill>
                    <a:schemeClr val="tx1"/>
                  </a:solidFill>
                </a:rPr>
                <a:t>Supporting text here.</a:t>
              </a:r>
              <a:endParaRPr lang="en-US" altLang="zh-CN" sz="1100" dirty="0">
                <a:solidFill>
                  <a:schemeClr val="tx1"/>
                </a:solidFill>
              </a:endParaRPr>
            </a:p>
          </p:txBody>
        </p:sp>
        <p:sp>
          <p:nvSpPr>
            <p:cNvPr id="17" name="íSľiḍè"/>
            <p:cNvSpPr/>
            <p:nvPr/>
          </p:nvSpPr>
          <p:spPr>
            <a:xfrm>
              <a:off x="5844000" y="4847149"/>
              <a:ext cx="504000" cy="504000"/>
            </a:xfrm>
            <a:prstGeom prst="ellipse">
              <a:avLst/>
            </a:prstGeom>
            <a:gradFill flip="none" rotWithShape="1">
              <a:gsLst>
                <a:gs pos="0">
                  <a:srgbClr val="EE5295"/>
                </a:gs>
                <a:gs pos="35000">
                  <a:srgbClr val="B800F3"/>
                </a:gs>
                <a:gs pos="70000">
                  <a:srgbClr val="9302F4"/>
                </a:gs>
                <a:gs pos="100000">
                  <a:srgbClr val="3E8AFE"/>
                </a:gs>
              </a:gsLst>
              <a:lin ang="8100000" scaled="1"/>
              <a:tileRect/>
            </a:gradFill>
            <a:ln w="1270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p>
              <a:pPr algn="ctr" defTabSz="914400"/>
              <a:endParaRPr lang="zh-CN" altLang="en-US" sz="2000" b="1" i="1">
                <a:solidFill>
                  <a:schemeClr val="tx1"/>
                </a:solidFill>
              </a:endParaRPr>
            </a:p>
          </p:txBody>
        </p:sp>
        <p:sp>
          <p:nvSpPr>
            <p:cNvPr id="18" name="ïṡḻíḓé"/>
            <p:cNvSpPr/>
            <p:nvPr/>
          </p:nvSpPr>
          <p:spPr>
            <a:xfrm>
              <a:off x="5952000" y="4958673"/>
              <a:ext cx="288000" cy="280952"/>
            </a:xfrm>
            <a:custGeom>
              <a:avLst/>
              <a:gdLst>
                <a:gd name="T0" fmla="*/ 348 w 432"/>
                <a:gd name="T1" fmla="*/ 176 h 422"/>
                <a:gd name="T2" fmla="*/ 353 w 432"/>
                <a:gd name="T3" fmla="*/ 137 h 422"/>
                <a:gd name="T4" fmla="*/ 216 w 432"/>
                <a:gd name="T5" fmla="*/ 0 h 422"/>
                <a:gd name="T6" fmla="*/ 78 w 432"/>
                <a:gd name="T7" fmla="*/ 137 h 422"/>
                <a:gd name="T8" fmla="*/ 84 w 432"/>
                <a:gd name="T9" fmla="*/ 176 h 422"/>
                <a:gd name="T10" fmla="*/ 27 w 432"/>
                <a:gd name="T11" fmla="*/ 328 h 422"/>
                <a:gd name="T12" fmla="*/ 70 w 432"/>
                <a:gd name="T13" fmla="*/ 290 h 422"/>
                <a:gd name="T14" fmla="*/ 101 w 432"/>
                <a:gd name="T15" fmla="*/ 351 h 422"/>
                <a:gd name="T16" fmla="*/ 65 w 432"/>
                <a:gd name="T17" fmla="*/ 384 h 422"/>
                <a:gd name="T18" fmla="*/ 135 w 432"/>
                <a:gd name="T19" fmla="*/ 422 h 422"/>
                <a:gd name="T20" fmla="*/ 196 w 432"/>
                <a:gd name="T21" fmla="*/ 402 h 422"/>
                <a:gd name="T22" fmla="*/ 216 w 432"/>
                <a:gd name="T23" fmla="*/ 404 h 422"/>
                <a:gd name="T24" fmla="*/ 236 w 432"/>
                <a:gd name="T25" fmla="*/ 402 h 422"/>
                <a:gd name="T26" fmla="*/ 297 w 432"/>
                <a:gd name="T27" fmla="*/ 422 h 422"/>
                <a:gd name="T28" fmla="*/ 367 w 432"/>
                <a:gd name="T29" fmla="*/ 384 h 422"/>
                <a:gd name="T30" fmla="*/ 330 w 432"/>
                <a:gd name="T31" fmla="*/ 351 h 422"/>
                <a:gd name="T32" fmla="*/ 362 w 432"/>
                <a:gd name="T33" fmla="*/ 290 h 422"/>
                <a:gd name="T34" fmla="*/ 404 w 432"/>
                <a:gd name="T35" fmla="*/ 328 h 422"/>
                <a:gd name="T36" fmla="*/ 348 w 432"/>
                <a:gd name="T37" fmla="*/ 17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2" h="422">
                  <a:moveTo>
                    <a:pt x="348" y="176"/>
                  </a:moveTo>
                  <a:cubicBezTo>
                    <a:pt x="351" y="164"/>
                    <a:pt x="353" y="151"/>
                    <a:pt x="353" y="137"/>
                  </a:cubicBezTo>
                  <a:cubicBezTo>
                    <a:pt x="353" y="61"/>
                    <a:pt x="292" y="0"/>
                    <a:pt x="216" y="0"/>
                  </a:cubicBezTo>
                  <a:cubicBezTo>
                    <a:pt x="140" y="0"/>
                    <a:pt x="78" y="61"/>
                    <a:pt x="78" y="137"/>
                  </a:cubicBezTo>
                  <a:cubicBezTo>
                    <a:pt x="78" y="151"/>
                    <a:pt x="80" y="164"/>
                    <a:pt x="84" y="176"/>
                  </a:cubicBezTo>
                  <a:cubicBezTo>
                    <a:pt x="67" y="190"/>
                    <a:pt x="0" y="250"/>
                    <a:pt x="27" y="328"/>
                  </a:cubicBezTo>
                  <a:cubicBezTo>
                    <a:pt x="27" y="328"/>
                    <a:pt x="51" y="326"/>
                    <a:pt x="70" y="290"/>
                  </a:cubicBezTo>
                  <a:cubicBezTo>
                    <a:pt x="76" y="313"/>
                    <a:pt x="86" y="334"/>
                    <a:pt x="101" y="351"/>
                  </a:cubicBezTo>
                  <a:cubicBezTo>
                    <a:pt x="80" y="357"/>
                    <a:pt x="65" y="370"/>
                    <a:pt x="65" y="384"/>
                  </a:cubicBezTo>
                  <a:cubicBezTo>
                    <a:pt x="65" y="405"/>
                    <a:pt x="96" y="422"/>
                    <a:pt x="135" y="422"/>
                  </a:cubicBezTo>
                  <a:cubicBezTo>
                    <a:pt x="161" y="422"/>
                    <a:pt x="184" y="414"/>
                    <a:pt x="196" y="402"/>
                  </a:cubicBezTo>
                  <a:cubicBezTo>
                    <a:pt x="202" y="403"/>
                    <a:pt x="209" y="404"/>
                    <a:pt x="216" y="404"/>
                  </a:cubicBezTo>
                  <a:cubicBezTo>
                    <a:pt x="223" y="404"/>
                    <a:pt x="229" y="403"/>
                    <a:pt x="236" y="402"/>
                  </a:cubicBezTo>
                  <a:cubicBezTo>
                    <a:pt x="248" y="414"/>
                    <a:pt x="271" y="422"/>
                    <a:pt x="297" y="422"/>
                  </a:cubicBezTo>
                  <a:cubicBezTo>
                    <a:pt x="335" y="422"/>
                    <a:pt x="367" y="405"/>
                    <a:pt x="367" y="384"/>
                  </a:cubicBezTo>
                  <a:cubicBezTo>
                    <a:pt x="367" y="370"/>
                    <a:pt x="352" y="357"/>
                    <a:pt x="330" y="351"/>
                  </a:cubicBezTo>
                  <a:cubicBezTo>
                    <a:pt x="345" y="334"/>
                    <a:pt x="356" y="313"/>
                    <a:pt x="362" y="290"/>
                  </a:cubicBezTo>
                  <a:cubicBezTo>
                    <a:pt x="381" y="326"/>
                    <a:pt x="404" y="328"/>
                    <a:pt x="404" y="328"/>
                  </a:cubicBezTo>
                  <a:cubicBezTo>
                    <a:pt x="432" y="250"/>
                    <a:pt x="365" y="190"/>
                    <a:pt x="348" y="176"/>
                  </a:cubicBez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solidFill>
              </a:endParaRPr>
            </a:p>
          </p:txBody>
        </p:sp>
        <p:cxnSp>
          <p:nvCxnSpPr>
            <p:cNvPr id="27" name="直接连接符 26"/>
            <p:cNvCxnSpPr>
              <a:stCxn id="29" idx="0"/>
              <a:endCxn id="17" idx="0"/>
            </p:cNvCxnSpPr>
            <p:nvPr/>
          </p:nvCxnSpPr>
          <p:spPr>
            <a:xfrm>
              <a:off x="6096000" y="3721224"/>
              <a:ext cx="0" cy="1125925"/>
            </a:xfrm>
            <a:prstGeom prst="line">
              <a:avLst/>
            </a:prstGeom>
            <a:ln w="3175" cap="rnd">
              <a:solidFill>
                <a:srgbClr val="EE5295"/>
              </a:solidFill>
              <a:roun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4902841" y="3178458"/>
            <a:ext cx="2386318" cy="1206597"/>
            <a:chOff x="4902841" y="3178458"/>
            <a:chExt cx="2386318" cy="1206597"/>
          </a:xfrm>
        </p:grpSpPr>
        <p:grpSp>
          <p:nvGrpSpPr>
            <p:cNvPr id="28" name="ísļíḍé"/>
            <p:cNvGrpSpPr/>
            <p:nvPr/>
          </p:nvGrpSpPr>
          <p:grpSpPr>
            <a:xfrm>
              <a:off x="4902841" y="3178458"/>
              <a:ext cx="2386318" cy="542766"/>
              <a:chOff x="4902841" y="3178458"/>
              <a:chExt cx="2386318" cy="542766"/>
            </a:xfrm>
          </p:grpSpPr>
          <p:sp>
            <p:nvSpPr>
              <p:cNvPr id="30" name="ïSḷîḑè"/>
              <p:cNvSpPr/>
              <p:nvPr/>
            </p:nvSpPr>
            <p:spPr>
              <a:xfrm>
                <a:off x="4902841" y="3178458"/>
                <a:ext cx="2386318" cy="540766"/>
              </a:xfrm>
              <a:prstGeom prst="roundRect">
                <a:avLst>
                  <a:gd name="adj" fmla="val 48484"/>
                </a:avLst>
              </a:prstGeom>
              <a:gradFill flip="none" rotWithShape="1">
                <a:gsLst>
                  <a:gs pos="0">
                    <a:srgbClr val="EE5295"/>
                  </a:gs>
                  <a:gs pos="35000">
                    <a:srgbClr val="B800F3"/>
                  </a:gs>
                  <a:gs pos="70000">
                    <a:srgbClr val="9302F4"/>
                  </a:gs>
                  <a:gs pos="100000">
                    <a:srgbClr val="3E8AFE"/>
                  </a:gs>
                </a:gsLst>
                <a:lin ang="18900000" scaled="1"/>
                <a:tileRect/>
              </a:gradFill>
              <a:ln w="1905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p>
                <a:pPr algn="ctr">
                  <a:lnSpc>
                    <a:spcPct val="150000"/>
                  </a:lnSpc>
                </a:pPr>
                <a:endParaRPr lang="en-US" altLang="zh-CN" sz="1100" dirty="0">
                  <a:solidFill>
                    <a:schemeClr val="tx1"/>
                  </a:solidFill>
                </a:endParaRPr>
              </a:p>
            </p:txBody>
          </p:sp>
          <p:grpSp>
            <p:nvGrpSpPr>
              <p:cNvPr id="31" name="ïşļïḍé"/>
              <p:cNvGrpSpPr/>
              <p:nvPr/>
            </p:nvGrpSpPr>
            <p:grpSpPr>
              <a:xfrm>
                <a:off x="5205667" y="3294965"/>
                <a:ext cx="1780674" cy="426259"/>
                <a:chOff x="5265169" y="3400425"/>
                <a:chExt cx="1799547" cy="476250"/>
              </a:xfrm>
            </p:grpSpPr>
            <p:sp>
              <p:nvSpPr>
                <p:cNvPr id="32" name="iṥļîḋè"/>
                <p:cNvSpPr/>
                <p:nvPr/>
              </p:nvSpPr>
              <p:spPr>
                <a:xfrm>
                  <a:off x="5265169" y="3400425"/>
                  <a:ext cx="461964" cy="476250"/>
                </a:xfrm>
                <a:custGeom>
                  <a:avLst/>
                  <a:gdLst>
                    <a:gd name="T0" fmla="*/ 5363 w 5499"/>
                    <a:gd name="T1" fmla="*/ 3729 h 5677"/>
                    <a:gd name="T2" fmla="*/ 4520 w 5499"/>
                    <a:gd name="T3" fmla="*/ 2649 h 5677"/>
                    <a:gd name="T4" fmla="*/ 3673 w 5499"/>
                    <a:gd name="T5" fmla="*/ 3040 h 5677"/>
                    <a:gd name="T6" fmla="*/ 3023 w 5499"/>
                    <a:gd name="T7" fmla="*/ 2741 h 5677"/>
                    <a:gd name="T8" fmla="*/ 3454 w 5499"/>
                    <a:gd name="T9" fmla="*/ 1972 h 5677"/>
                    <a:gd name="T10" fmla="*/ 3507 w 5499"/>
                    <a:gd name="T11" fmla="*/ 1328 h 5677"/>
                    <a:gd name="T12" fmla="*/ 2170 w 5499"/>
                    <a:gd name="T13" fmla="*/ 0 h 5677"/>
                    <a:gd name="T14" fmla="*/ 1102 w 5499"/>
                    <a:gd name="T15" fmla="*/ 1508 h 5677"/>
                    <a:gd name="T16" fmla="*/ 1279 w 5499"/>
                    <a:gd name="T17" fmla="*/ 2144 h 5677"/>
                    <a:gd name="T18" fmla="*/ 1534 w 5499"/>
                    <a:gd name="T19" fmla="*/ 2877 h 5677"/>
                    <a:gd name="T20" fmla="*/ 3 w 5499"/>
                    <a:gd name="T21" fmla="*/ 5432 h 5677"/>
                    <a:gd name="T22" fmla="*/ 4372 w 5499"/>
                    <a:gd name="T23" fmla="*/ 5653 h 5677"/>
                    <a:gd name="T24" fmla="*/ 4996 w 5499"/>
                    <a:gd name="T25" fmla="*/ 5161 h 5677"/>
                    <a:gd name="T26" fmla="*/ 5363 w 5499"/>
                    <a:gd name="T27" fmla="*/ 3960 h 5677"/>
                    <a:gd name="T28" fmla="*/ 2075 w 5499"/>
                    <a:gd name="T29" fmla="*/ 3721 h 5677"/>
                    <a:gd name="T30" fmla="*/ 1829 w 5499"/>
                    <a:gd name="T31" fmla="*/ 3415 h 5677"/>
                    <a:gd name="T32" fmla="*/ 1924 w 5499"/>
                    <a:gd name="T33" fmla="*/ 2970 h 5677"/>
                    <a:gd name="T34" fmla="*/ 2135 w 5499"/>
                    <a:gd name="T35" fmla="*/ 3252 h 5677"/>
                    <a:gd name="T36" fmla="*/ 2140 w 5499"/>
                    <a:gd name="T37" fmla="*/ 3663 h 5677"/>
                    <a:gd name="T38" fmla="*/ 2592 w 5499"/>
                    <a:gd name="T39" fmla="*/ 3721 h 5677"/>
                    <a:gd name="T40" fmla="*/ 2492 w 5499"/>
                    <a:gd name="T41" fmla="*/ 3318 h 5677"/>
                    <a:gd name="T42" fmla="*/ 2533 w 5499"/>
                    <a:gd name="T43" fmla="*/ 3090 h 5677"/>
                    <a:gd name="T44" fmla="*/ 2807 w 5499"/>
                    <a:gd name="T45" fmla="*/ 2972 h 5677"/>
                    <a:gd name="T46" fmla="*/ 2825 w 5499"/>
                    <a:gd name="T47" fmla="*/ 3454 h 5677"/>
                    <a:gd name="T48" fmla="*/ 1776 w 5499"/>
                    <a:gd name="T49" fmla="*/ 2351 h 5677"/>
                    <a:gd name="T50" fmla="*/ 1477 w 5499"/>
                    <a:gd name="T51" fmla="*/ 1747 h 5677"/>
                    <a:gd name="T52" fmla="*/ 1513 w 5499"/>
                    <a:gd name="T53" fmla="*/ 1522 h 5677"/>
                    <a:gd name="T54" fmla="*/ 1575 w 5499"/>
                    <a:gd name="T55" fmla="*/ 1348 h 5677"/>
                    <a:gd name="T56" fmla="*/ 2781 w 5499"/>
                    <a:gd name="T57" fmla="*/ 1554 h 5677"/>
                    <a:gd name="T58" fmla="*/ 3119 w 5499"/>
                    <a:gd name="T59" fmla="*/ 1522 h 5677"/>
                    <a:gd name="T60" fmla="*/ 3219 w 5499"/>
                    <a:gd name="T61" fmla="*/ 1693 h 5677"/>
                    <a:gd name="T62" fmla="*/ 3123 w 5499"/>
                    <a:gd name="T63" fmla="*/ 1815 h 5677"/>
                    <a:gd name="T64" fmla="*/ 5035 w 5499"/>
                    <a:gd name="T65" fmla="*/ 4769 h 5677"/>
                    <a:gd name="T66" fmla="*/ 4520 w 5499"/>
                    <a:gd name="T67" fmla="*/ 5367 h 5677"/>
                    <a:gd name="T68" fmla="*/ 3887 w 5499"/>
                    <a:gd name="T69" fmla="*/ 4672 h 5677"/>
                    <a:gd name="T70" fmla="*/ 4121 w 5499"/>
                    <a:gd name="T71" fmla="*/ 4395 h 5677"/>
                    <a:gd name="T72" fmla="*/ 4693 w 5499"/>
                    <a:gd name="T73" fmla="*/ 4475 h 5677"/>
                    <a:gd name="T74" fmla="*/ 3985 w 5499"/>
                    <a:gd name="T75" fmla="*/ 4136 h 5677"/>
                    <a:gd name="T76" fmla="*/ 4355 w 5499"/>
                    <a:gd name="T77" fmla="*/ 3316 h 5677"/>
                    <a:gd name="T78" fmla="*/ 4686 w 5499"/>
                    <a:gd name="T79" fmla="*/ 3124 h 5677"/>
                    <a:gd name="T80" fmla="*/ 5064 w 5499"/>
                    <a:gd name="T81" fmla="*/ 3650 h 5677"/>
                    <a:gd name="T82" fmla="*/ 4693 w 5499"/>
                    <a:gd name="T83" fmla="*/ 3744 h 5677"/>
                    <a:gd name="T84" fmla="*/ 4379 w 5499"/>
                    <a:gd name="T85" fmla="*/ 3819 h 5677"/>
                    <a:gd name="T86" fmla="*/ 5110 w 5499"/>
                    <a:gd name="T87" fmla="*/ 4137 h 5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99" h="5677">
                      <a:moveTo>
                        <a:pt x="5363" y="3960"/>
                      </a:moveTo>
                      <a:cubicBezTo>
                        <a:pt x="5342" y="3930"/>
                        <a:pt x="5320" y="3902"/>
                        <a:pt x="5296" y="3876"/>
                      </a:cubicBezTo>
                      <a:cubicBezTo>
                        <a:pt x="5326" y="3832"/>
                        <a:pt x="5349" y="3782"/>
                        <a:pt x="5363" y="3729"/>
                      </a:cubicBezTo>
                      <a:cubicBezTo>
                        <a:pt x="5405" y="3570"/>
                        <a:pt x="5363" y="3403"/>
                        <a:pt x="5251" y="3283"/>
                      </a:cubicBezTo>
                      <a:cubicBezTo>
                        <a:pt x="5178" y="3205"/>
                        <a:pt x="5093" y="3143"/>
                        <a:pt x="4995" y="3096"/>
                      </a:cubicBezTo>
                      <a:cubicBezTo>
                        <a:pt x="4980" y="2847"/>
                        <a:pt x="4773" y="2649"/>
                        <a:pt x="4520" y="2649"/>
                      </a:cubicBezTo>
                      <a:cubicBezTo>
                        <a:pt x="4272" y="2649"/>
                        <a:pt x="4067" y="2841"/>
                        <a:pt x="4047" y="3085"/>
                      </a:cubicBezTo>
                      <a:cubicBezTo>
                        <a:pt x="4017" y="3098"/>
                        <a:pt x="3989" y="3112"/>
                        <a:pt x="3962" y="3128"/>
                      </a:cubicBezTo>
                      <a:lnTo>
                        <a:pt x="3673" y="3040"/>
                      </a:lnTo>
                      <a:cubicBezTo>
                        <a:pt x="3673" y="3040"/>
                        <a:pt x="3673" y="3041"/>
                        <a:pt x="3673" y="3041"/>
                      </a:cubicBezTo>
                      <a:lnTo>
                        <a:pt x="3133" y="2877"/>
                      </a:lnTo>
                      <a:cubicBezTo>
                        <a:pt x="3116" y="2825"/>
                        <a:pt x="3077" y="2779"/>
                        <a:pt x="3023" y="2741"/>
                      </a:cubicBezTo>
                      <a:cubicBezTo>
                        <a:pt x="3083" y="2675"/>
                        <a:pt x="3133" y="2608"/>
                        <a:pt x="3171" y="2553"/>
                      </a:cubicBezTo>
                      <a:cubicBezTo>
                        <a:pt x="3261" y="2421"/>
                        <a:pt x="3337" y="2280"/>
                        <a:pt x="3389" y="2144"/>
                      </a:cubicBezTo>
                      <a:cubicBezTo>
                        <a:pt x="3414" y="2087"/>
                        <a:pt x="3436" y="2029"/>
                        <a:pt x="3454" y="1972"/>
                      </a:cubicBezTo>
                      <a:cubicBezTo>
                        <a:pt x="3524" y="1914"/>
                        <a:pt x="3565" y="1826"/>
                        <a:pt x="3565" y="1734"/>
                      </a:cubicBezTo>
                      <a:lnTo>
                        <a:pt x="3565" y="1508"/>
                      </a:lnTo>
                      <a:cubicBezTo>
                        <a:pt x="3565" y="1443"/>
                        <a:pt x="3545" y="1380"/>
                        <a:pt x="3507" y="1328"/>
                      </a:cubicBezTo>
                      <a:lnTo>
                        <a:pt x="3507" y="1010"/>
                      </a:lnTo>
                      <a:cubicBezTo>
                        <a:pt x="3507" y="453"/>
                        <a:pt x="3054" y="0"/>
                        <a:pt x="2497" y="0"/>
                      </a:cubicBezTo>
                      <a:lnTo>
                        <a:pt x="2170" y="0"/>
                      </a:lnTo>
                      <a:cubicBezTo>
                        <a:pt x="1613" y="0"/>
                        <a:pt x="1160" y="453"/>
                        <a:pt x="1160" y="1010"/>
                      </a:cubicBezTo>
                      <a:lnTo>
                        <a:pt x="1160" y="1328"/>
                      </a:lnTo>
                      <a:cubicBezTo>
                        <a:pt x="1122" y="1380"/>
                        <a:pt x="1102" y="1444"/>
                        <a:pt x="1102" y="1508"/>
                      </a:cubicBezTo>
                      <a:lnTo>
                        <a:pt x="1102" y="1734"/>
                      </a:lnTo>
                      <a:cubicBezTo>
                        <a:pt x="1102" y="1826"/>
                        <a:pt x="1143" y="1914"/>
                        <a:pt x="1213" y="1972"/>
                      </a:cubicBezTo>
                      <a:cubicBezTo>
                        <a:pt x="1231" y="2029"/>
                        <a:pt x="1253" y="2087"/>
                        <a:pt x="1279" y="2144"/>
                      </a:cubicBezTo>
                      <a:cubicBezTo>
                        <a:pt x="1331" y="2280"/>
                        <a:pt x="1406" y="2421"/>
                        <a:pt x="1496" y="2552"/>
                      </a:cubicBezTo>
                      <a:cubicBezTo>
                        <a:pt x="1534" y="2608"/>
                        <a:pt x="1584" y="2674"/>
                        <a:pt x="1644" y="2740"/>
                      </a:cubicBezTo>
                      <a:cubicBezTo>
                        <a:pt x="1590" y="2779"/>
                        <a:pt x="1551" y="2825"/>
                        <a:pt x="1534" y="2877"/>
                      </a:cubicBezTo>
                      <a:lnTo>
                        <a:pt x="814" y="3095"/>
                      </a:lnTo>
                      <a:cubicBezTo>
                        <a:pt x="307" y="3241"/>
                        <a:pt x="3" y="5432"/>
                        <a:pt x="3" y="5432"/>
                      </a:cubicBezTo>
                      <a:lnTo>
                        <a:pt x="3" y="5432"/>
                      </a:lnTo>
                      <a:cubicBezTo>
                        <a:pt x="1" y="5442"/>
                        <a:pt x="0" y="5452"/>
                        <a:pt x="0" y="5462"/>
                      </a:cubicBezTo>
                      <a:cubicBezTo>
                        <a:pt x="0" y="5567"/>
                        <a:pt x="86" y="5653"/>
                        <a:pt x="191" y="5653"/>
                      </a:cubicBezTo>
                      <a:lnTo>
                        <a:pt x="4372" y="5653"/>
                      </a:lnTo>
                      <a:cubicBezTo>
                        <a:pt x="4418" y="5668"/>
                        <a:pt x="4468" y="5677"/>
                        <a:pt x="4520" y="5677"/>
                      </a:cubicBezTo>
                      <a:cubicBezTo>
                        <a:pt x="4783" y="5677"/>
                        <a:pt x="4996" y="5464"/>
                        <a:pt x="4996" y="5202"/>
                      </a:cubicBezTo>
                      <a:lnTo>
                        <a:pt x="4996" y="5161"/>
                      </a:lnTo>
                      <a:cubicBezTo>
                        <a:pt x="5091" y="5119"/>
                        <a:pt x="5175" y="5063"/>
                        <a:pt x="5248" y="4994"/>
                      </a:cubicBezTo>
                      <a:cubicBezTo>
                        <a:pt x="5412" y="4838"/>
                        <a:pt x="5499" y="4635"/>
                        <a:pt x="5499" y="4406"/>
                      </a:cubicBezTo>
                      <a:cubicBezTo>
                        <a:pt x="5499" y="4239"/>
                        <a:pt x="5453" y="4089"/>
                        <a:pt x="5363" y="3960"/>
                      </a:cubicBezTo>
                      <a:close/>
                      <a:moveTo>
                        <a:pt x="2140" y="3663"/>
                      </a:moveTo>
                      <a:cubicBezTo>
                        <a:pt x="2137" y="3689"/>
                        <a:pt x="2118" y="3711"/>
                        <a:pt x="2093" y="3718"/>
                      </a:cubicBezTo>
                      <a:cubicBezTo>
                        <a:pt x="2087" y="3720"/>
                        <a:pt x="2081" y="3721"/>
                        <a:pt x="2075" y="3721"/>
                      </a:cubicBezTo>
                      <a:cubicBezTo>
                        <a:pt x="2055" y="3721"/>
                        <a:pt x="2036" y="3711"/>
                        <a:pt x="2024" y="3695"/>
                      </a:cubicBezTo>
                      <a:lnTo>
                        <a:pt x="1842" y="3454"/>
                      </a:lnTo>
                      <a:cubicBezTo>
                        <a:pt x="1833" y="3442"/>
                        <a:pt x="1829" y="3429"/>
                        <a:pt x="1829" y="3415"/>
                      </a:cubicBezTo>
                      <a:lnTo>
                        <a:pt x="1829" y="3028"/>
                      </a:lnTo>
                      <a:cubicBezTo>
                        <a:pt x="1829" y="3005"/>
                        <a:pt x="1841" y="2984"/>
                        <a:pt x="1860" y="2972"/>
                      </a:cubicBezTo>
                      <a:cubicBezTo>
                        <a:pt x="1880" y="2961"/>
                        <a:pt x="1904" y="2960"/>
                        <a:pt x="1924" y="2970"/>
                      </a:cubicBezTo>
                      <a:cubicBezTo>
                        <a:pt x="1977" y="2998"/>
                        <a:pt x="2030" y="3017"/>
                        <a:pt x="2081" y="3026"/>
                      </a:cubicBezTo>
                      <a:cubicBezTo>
                        <a:pt x="2112" y="3032"/>
                        <a:pt x="2135" y="3059"/>
                        <a:pt x="2135" y="3090"/>
                      </a:cubicBezTo>
                      <a:lnTo>
                        <a:pt x="2135" y="3252"/>
                      </a:lnTo>
                      <a:cubicBezTo>
                        <a:pt x="2144" y="3255"/>
                        <a:pt x="2152" y="3261"/>
                        <a:pt x="2159" y="3268"/>
                      </a:cubicBezTo>
                      <a:cubicBezTo>
                        <a:pt x="2171" y="3282"/>
                        <a:pt x="2177" y="3300"/>
                        <a:pt x="2175" y="3318"/>
                      </a:cubicBezTo>
                      <a:lnTo>
                        <a:pt x="2140" y="3663"/>
                      </a:lnTo>
                      <a:close/>
                      <a:moveTo>
                        <a:pt x="2825" y="3454"/>
                      </a:moveTo>
                      <a:lnTo>
                        <a:pt x="2644" y="3695"/>
                      </a:lnTo>
                      <a:cubicBezTo>
                        <a:pt x="2631" y="3711"/>
                        <a:pt x="2612" y="3721"/>
                        <a:pt x="2592" y="3721"/>
                      </a:cubicBezTo>
                      <a:cubicBezTo>
                        <a:pt x="2586" y="3721"/>
                        <a:pt x="2580" y="3720"/>
                        <a:pt x="2574" y="3718"/>
                      </a:cubicBezTo>
                      <a:cubicBezTo>
                        <a:pt x="2549" y="3711"/>
                        <a:pt x="2530" y="3689"/>
                        <a:pt x="2527" y="3662"/>
                      </a:cubicBezTo>
                      <a:lnTo>
                        <a:pt x="2492" y="3318"/>
                      </a:lnTo>
                      <a:cubicBezTo>
                        <a:pt x="2490" y="3300"/>
                        <a:pt x="2496" y="3282"/>
                        <a:pt x="2508" y="3268"/>
                      </a:cubicBezTo>
                      <a:cubicBezTo>
                        <a:pt x="2515" y="3261"/>
                        <a:pt x="2523" y="3255"/>
                        <a:pt x="2533" y="3252"/>
                      </a:cubicBezTo>
                      <a:lnTo>
                        <a:pt x="2533" y="3090"/>
                      </a:lnTo>
                      <a:cubicBezTo>
                        <a:pt x="2533" y="3059"/>
                        <a:pt x="2555" y="3032"/>
                        <a:pt x="2586" y="3026"/>
                      </a:cubicBezTo>
                      <a:cubicBezTo>
                        <a:pt x="2637" y="3017"/>
                        <a:pt x="2690" y="2998"/>
                        <a:pt x="2743" y="2971"/>
                      </a:cubicBezTo>
                      <a:cubicBezTo>
                        <a:pt x="2763" y="2960"/>
                        <a:pt x="2787" y="2961"/>
                        <a:pt x="2807" y="2972"/>
                      </a:cubicBezTo>
                      <a:cubicBezTo>
                        <a:pt x="2826" y="2984"/>
                        <a:pt x="2838" y="3005"/>
                        <a:pt x="2838" y="3028"/>
                      </a:cubicBezTo>
                      <a:lnTo>
                        <a:pt x="2838" y="3415"/>
                      </a:lnTo>
                      <a:cubicBezTo>
                        <a:pt x="2838" y="3429"/>
                        <a:pt x="2834" y="3442"/>
                        <a:pt x="2825" y="3454"/>
                      </a:cubicBezTo>
                      <a:close/>
                      <a:moveTo>
                        <a:pt x="2508" y="2684"/>
                      </a:moveTo>
                      <a:lnTo>
                        <a:pt x="2160" y="2684"/>
                      </a:lnTo>
                      <a:cubicBezTo>
                        <a:pt x="2083" y="2684"/>
                        <a:pt x="1934" y="2581"/>
                        <a:pt x="1776" y="2351"/>
                      </a:cubicBezTo>
                      <a:cubicBezTo>
                        <a:pt x="1651" y="2170"/>
                        <a:pt x="1564" y="1970"/>
                        <a:pt x="1544" y="1815"/>
                      </a:cubicBezTo>
                      <a:lnTo>
                        <a:pt x="1540" y="1788"/>
                      </a:lnTo>
                      <a:lnTo>
                        <a:pt x="1477" y="1747"/>
                      </a:lnTo>
                      <a:cubicBezTo>
                        <a:pt x="1459" y="1735"/>
                        <a:pt x="1448" y="1715"/>
                        <a:pt x="1448" y="1693"/>
                      </a:cubicBezTo>
                      <a:lnTo>
                        <a:pt x="1448" y="1586"/>
                      </a:lnTo>
                      <a:cubicBezTo>
                        <a:pt x="1448" y="1551"/>
                        <a:pt x="1477" y="1522"/>
                        <a:pt x="1513" y="1522"/>
                      </a:cubicBezTo>
                      <a:lnTo>
                        <a:pt x="1539" y="1522"/>
                      </a:lnTo>
                      <a:lnTo>
                        <a:pt x="1539" y="1406"/>
                      </a:lnTo>
                      <a:cubicBezTo>
                        <a:pt x="1539" y="1382"/>
                        <a:pt x="1553" y="1359"/>
                        <a:pt x="1575" y="1348"/>
                      </a:cubicBezTo>
                      <a:cubicBezTo>
                        <a:pt x="1664" y="1304"/>
                        <a:pt x="1841" y="1229"/>
                        <a:pt x="2024" y="1229"/>
                      </a:cubicBezTo>
                      <a:cubicBezTo>
                        <a:pt x="2170" y="1229"/>
                        <a:pt x="2292" y="1278"/>
                        <a:pt x="2384" y="1374"/>
                      </a:cubicBezTo>
                      <a:cubicBezTo>
                        <a:pt x="2500" y="1493"/>
                        <a:pt x="2633" y="1554"/>
                        <a:pt x="2781" y="1554"/>
                      </a:cubicBezTo>
                      <a:cubicBezTo>
                        <a:pt x="2864" y="1554"/>
                        <a:pt x="2950" y="1534"/>
                        <a:pt x="3037" y="1495"/>
                      </a:cubicBezTo>
                      <a:cubicBezTo>
                        <a:pt x="3057" y="1486"/>
                        <a:pt x="3080" y="1488"/>
                        <a:pt x="3098" y="1500"/>
                      </a:cubicBezTo>
                      <a:cubicBezTo>
                        <a:pt x="3107" y="1506"/>
                        <a:pt x="3114" y="1513"/>
                        <a:pt x="3119" y="1522"/>
                      </a:cubicBezTo>
                      <a:lnTo>
                        <a:pt x="3154" y="1522"/>
                      </a:lnTo>
                      <a:cubicBezTo>
                        <a:pt x="3190" y="1522"/>
                        <a:pt x="3219" y="1551"/>
                        <a:pt x="3219" y="1586"/>
                      </a:cubicBezTo>
                      <a:lnTo>
                        <a:pt x="3219" y="1693"/>
                      </a:lnTo>
                      <a:cubicBezTo>
                        <a:pt x="3219" y="1715"/>
                        <a:pt x="3208" y="1735"/>
                        <a:pt x="3190" y="1747"/>
                      </a:cubicBezTo>
                      <a:lnTo>
                        <a:pt x="3127" y="1788"/>
                      </a:lnTo>
                      <a:lnTo>
                        <a:pt x="3123" y="1815"/>
                      </a:lnTo>
                      <a:cubicBezTo>
                        <a:pt x="3103" y="1970"/>
                        <a:pt x="3016" y="2170"/>
                        <a:pt x="2891" y="2351"/>
                      </a:cubicBezTo>
                      <a:cubicBezTo>
                        <a:pt x="2733" y="2581"/>
                        <a:pt x="2584" y="2684"/>
                        <a:pt x="2508" y="2684"/>
                      </a:cubicBezTo>
                      <a:close/>
                      <a:moveTo>
                        <a:pt x="5035" y="4769"/>
                      </a:moveTo>
                      <a:cubicBezTo>
                        <a:pt x="4947" y="4852"/>
                        <a:pt x="4830" y="4908"/>
                        <a:pt x="4686" y="4935"/>
                      </a:cubicBezTo>
                      <a:lnTo>
                        <a:pt x="4686" y="5202"/>
                      </a:lnTo>
                      <a:cubicBezTo>
                        <a:pt x="4686" y="5293"/>
                        <a:pt x="4612" y="5367"/>
                        <a:pt x="4520" y="5367"/>
                      </a:cubicBezTo>
                      <a:cubicBezTo>
                        <a:pt x="4429" y="5367"/>
                        <a:pt x="4355" y="5293"/>
                        <a:pt x="4355" y="5202"/>
                      </a:cubicBezTo>
                      <a:lnTo>
                        <a:pt x="4355" y="4944"/>
                      </a:lnTo>
                      <a:cubicBezTo>
                        <a:pt x="4144" y="4915"/>
                        <a:pt x="3987" y="4824"/>
                        <a:pt x="3887" y="4672"/>
                      </a:cubicBezTo>
                      <a:cubicBezTo>
                        <a:pt x="3857" y="4626"/>
                        <a:pt x="3851" y="4567"/>
                        <a:pt x="3873" y="4516"/>
                      </a:cubicBezTo>
                      <a:cubicBezTo>
                        <a:pt x="3895" y="4465"/>
                        <a:pt x="3941" y="4428"/>
                        <a:pt x="3995" y="4418"/>
                      </a:cubicBezTo>
                      <a:lnTo>
                        <a:pt x="4121" y="4395"/>
                      </a:lnTo>
                      <a:cubicBezTo>
                        <a:pt x="4185" y="4383"/>
                        <a:pt x="4250" y="4410"/>
                        <a:pt x="4287" y="4463"/>
                      </a:cubicBezTo>
                      <a:cubicBezTo>
                        <a:pt x="4334" y="4531"/>
                        <a:pt x="4414" y="4565"/>
                        <a:pt x="4524" y="4565"/>
                      </a:cubicBezTo>
                      <a:cubicBezTo>
                        <a:pt x="4693" y="4565"/>
                        <a:pt x="4693" y="4498"/>
                        <a:pt x="4693" y="4475"/>
                      </a:cubicBezTo>
                      <a:cubicBezTo>
                        <a:pt x="4693" y="4443"/>
                        <a:pt x="4681" y="4420"/>
                        <a:pt x="4656" y="4402"/>
                      </a:cubicBezTo>
                      <a:cubicBezTo>
                        <a:pt x="4629" y="4384"/>
                        <a:pt x="4581" y="4367"/>
                        <a:pt x="4512" y="4353"/>
                      </a:cubicBezTo>
                      <a:cubicBezTo>
                        <a:pt x="4237" y="4297"/>
                        <a:pt x="4059" y="4224"/>
                        <a:pt x="3985" y="4136"/>
                      </a:cubicBezTo>
                      <a:cubicBezTo>
                        <a:pt x="3909" y="4048"/>
                        <a:pt x="3872" y="3948"/>
                        <a:pt x="3872" y="3833"/>
                      </a:cubicBezTo>
                      <a:cubicBezTo>
                        <a:pt x="3872" y="3707"/>
                        <a:pt x="3914" y="3595"/>
                        <a:pt x="3995" y="3497"/>
                      </a:cubicBezTo>
                      <a:cubicBezTo>
                        <a:pt x="4074" y="3403"/>
                        <a:pt x="4195" y="3342"/>
                        <a:pt x="4355" y="3316"/>
                      </a:cubicBezTo>
                      <a:lnTo>
                        <a:pt x="4355" y="3124"/>
                      </a:lnTo>
                      <a:cubicBezTo>
                        <a:pt x="4355" y="3033"/>
                        <a:pt x="4429" y="2959"/>
                        <a:pt x="4520" y="2959"/>
                      </a:cubicBezTo>
                      <a:cubicBezTo>
                        <a:pt x="4612" y="2959"/>
                        <a:pt x="4686" y="3033"/>
                        <a:pt x="4686" y="3124"/>
                      </a:cubicBezTo>
                      <a:lnTo>
                        <a:pt x="4686" y="3319"/>
                      </a:lnTo>
                      <a:cubicBezTo>
                        <a:pt x="4829" y="3346"/>
                        <a:pt x="4940" y="3404"/>
                        <a:pt x="5024" y="3494"/>
                      </a:cubicBezTo>
                      <a:cubicBezTo>
                        <a:pt x="5063" y="3536"/>
                        <a:pt x="5078" y="3595"/>
                        <a:pt x="5064" y="3650"/>
                      </a:cubicBezTo>
                      <a:cubicBezTo>
                        <a:pt x="5049" y="3705"/>
                        <a:pt x="5007" y="3749"/>
                        <a:pt x="4953" y="3766"/>
                      </a:cubicBezTo>
                      <a:lnTo>
                        <a:pt x="4867" y="3793"/>
                      </a:lnTo>
                      <a:cubicBezTo>
                        <a:pt x="4805" y="3812"/>
                        <a:pt x="4737" y="3793"/>
                        <a:pt x="4693" y="3744"/>
                      </a:cubicBezTo>
                      <a:cubicBezTo>
                        <a:pt x="4650" y="3696"/>
                        <a:pt x="4586" y="3671"/>
                        <a:pt x="4503" y="3671"/>
                      </a:cubicBezTo>
                      <a:cubicBezTo>
                        <a:pt x="4436" y="3671"/>
                        <a:pt x="4356" y="3687"/>
                        <a:pt x="4356" y="3763"/>
                      </a:cubicBezTo>
                      <a:cubicBezTo>
                        <a:pt x="4356" y="3785"/>
                        <a:pt x="4364" y="3804"/>
                        <a:pt x="4379" y="3819"/>
                      </a:cubicBezTo>
                      <a:cubicBezTo>
                        <a:pt x="4396" y="3835"/>
                        <a:pt x="4444" y="3852"/>
                        <a:pt x="4521" y="3870"/>
                      </a:cubicBezTo>
                      <a:cubicBezTo>
                        <a:pt x="4701" y="3909"/>
                        <a:pt x="4832" y="3945"/>
                        <a:pt x="4910" y="3976"/>
                      </a:cubicBezTo>
                      <a:cubicBezTo>
                        <a:pt x="4990" y="4008"/>
                        <a:pt x="5057" y="4062"/>
                        <a:pt x="5110" y="4137"/>
                      </a:cubicBezTo>
                      <a:cubicBezTo>
                        <a:pt x="5162" y="4213"/>
                        <a:pt x="5189" y="4303"/>
                        <a:pt x="5189" y="4406"/>
                      </a:cubicBezTo>
                      <a:cubicBezTo>
                        <a:pt x="5189" y="4550"/>
                        <a:pt x="5137" y="4672"/>
                        <a:pt x="5035" y="4769"/>
                      </a:cubicBez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lnSpc>
                      <a:spcPct val="150000"/>
                    </a:lnSpc>
                  </a:pPr>
                  <a:endParaRPr lang="en-US" altLang="zh-CN" sz="1100" dirty="0">
                    <a:solidFill>
                      <a:schemeClr val="tx1"/>
                    </a:solidFill>
                  </a:endParaRPr>
                </a:p>
              </p:txBody>
            </p:sp>
            <p:sp>
              <p:nvSpPr>
                <p:cNvPr id="33" name="îšḷîḓê"/>
                <p:cNvSpPr/>
                <p:nvPr/>
              </p:nvSpPr>
              <p:spPr>
                <a:xfrm>
                  <a:off x="5933961" y="3400425"/>
                  <a:ext cx="461964" cy="476250"/>
                </a:xfrm>
                <a:custGeom>
                  <a:avLst/>
                  <a:gdLst>
                    <a:gd name="T0" fmla="*/ 5363 w 5499"/>
                    <a:gd name="T1" fmla="*/ 3729 h 5677"/>
                    <a:gd name="T2" fmla="*/ 4520 w 5499"/>
                    <a:gd name="T3" fmla="*/ 2649 h 5677"/>
                    <a:gd name="T4" fmla="*/ 3673 w 5499"/>
                    <a:gd name="T5" fmla="*/ 3040 h 5677"/>
                    <a:gd name="T6" fmla="*/ 3023 w 5499"/>
                    <a:gd name="T7" fmla="*/ 2741 h 5677"/>
                    <a:gd name="T8" fmla="*/ 3454 w 5499"/>
                    <a:gd name="T9" fmla="*/ 1972 h 5677"/>
                    <a:gd name="T10" fmla="*/ 3507 w 5499"/>
                    <a:gd name="T11" fmla="*/ 1328 h 5677"/>
                    <a:gd name="T12" fmla="*/ 2170 w 5499"/>
                    <a:gd name="T13" fmla="*/ 0 h 5677"/>
                    <a:gd name="T14" fmla="*/ 1102 w 5499"/>
                    <a:gd name="T15" fmla="*/ 1508 h 5677"/>
                    <a:gd name="T16" fmla="*/ 1279 w 5499"/>
                    <a:gd name="T17" fmla="*/ 2144 h 5677"/>
                    <a:gd name="T18" fmla="*/ 1534 w 5499"/>
                    <a:gd name="T19" fmla="*/ 2877 h 5677"/>
                    <a:gd name="T20" fmla="*/ 3 w 5499"/>
                    <a:gd name="T21" fmla="*/ 5432 h 5677"/>
                    <a:gd name="T22" fmla="*/ 4372 w 5499"/>
                    <a:gd name="T23" fmla="*/ 5653 h 5677"/>
                    <a:gd name="T24" fmla="*/ 4996 w 5499"/>
                    <a:gd name="T25" fmla="*/ 5161 h 5677"/>
                    <a:gd name="T26" fmla="*/ 5363 w 5499"/>
                    <a:gd name="T27" fmla="*/ 3960 h 5677"/>
                    <a:gd name="T28" fmla="*/ 2075 w 5499"/>
                    <a:gd name="T29" fmla="*/ 3721 h 5677"/>
                    <a:gd name="T30" fmla="*/ 1829 w 5499"/>
                    <a:gd name="T31" fmla="*/ 3415 h 5677"/>
                    <a:gd name="T32" fmla="*/ 1924 w 5499"/>
                    <a:gd name="T33" fmla="*/ 2970 h 5677"/>
                    <a:gd name="T34" fmla="*/ 2135 w 5499"/>
                    <a:gd name="T35" fmla="*/ 3252 h 5677"/>
                    <a:gd name="T36" fmla="*/ 2140 w 5499"/>
                    <a:gd name="T37" fmla="*/ 3663 h 5677"/>
                    <a:gd name="T38" fmla="*/ 2592 w 5499"/>
                    <a:gd name="T39" fmla="*/ 3721 h 5677"/>
                    <a:gd name="T40" fmla="*/ 2492 w 5499"/>
                    <a:gd name="T41" fmla="*/ 3318 h 5677"/>
                    <a:gd name="T42" fmla="*/ 2533 w 5499"/>
                    <a:gd name="T43" fmla="*/ 3090 h 5677"/>
                    <a:gd name="T44" fmla="*/ 2807 w 5499"/>
                    <a:gd name="T45" fmla="*/ 2972 h 5677"/>
                    <a:gd name="T46" fmla="*/ 2825 w 5499"/>
                    <a:gd name="T47" fmla="*/ 3454 h 5677"/>
                    <a:gd name="T48" fmla="*/ 1776 w 5499"/>
                    <a:gd name="T49" fmla="*/ 2351 h 5677"/>
                    <a:gd name="T50" fmla="*/ 1477 w 5499"/>
                    <a:gd name="T51" fmla="*/ 1747 h 5677"/>
                    <a:gd name="T52" fmla="*/ 1513 w 5499"/>
                    <a:gd name="T53" fmla="*/ 1522 h 5677"/>
                    <a:gd name="T54" fmla="*/ 1575 w 5499"/>
                    <a:gd name="T55" fmla="*/ 1348 h 5677"/>
                    <a:gd name="T56" fmla="*/ 2781 w 5499"/>
                    <a:gd name="T57" fmla="*/ 1554 h 5677"/>
                    <a:gd name="T58" fmla="*/ 3119 w 5499"/>
                    <a:gd name="T59" fmla="*/ 1522 h 5677"/>
                    <a:gd name="T60" fmla="*/ 3219 w 5499"/>
                    <a:gd name="T61" fmla="*/ 1693 h 5677"/>
                    <a:gd name="T62" fmla="*/ 3123 w 5499"/>
                    <a:gd name="T63" fmla="*/ 1815 h 5677"/>
                    <a:gd name="T64" fmla="*/ 5035 w 5499"/>
                    <a:gd name="T65" fmla="*/ 4769 h 5677"/>
                    <a:gd name="T66" fmla="*/ 4520 w 5499"/>
                    <a:gd name="T67" fmla="*/ 5367 h 5677"/>
                    <a:gd name="T68" fmla="*/ 3887 w 5499"/>
                    <a:gd name="T69" fmla="*/ 4672 h 5677"/>
                    <a:gd name="T70" fmla="*/ 4121 w 5499"/>
                    <a:gd name="T71" fmla="*/ 4395 h 5677"/>
                    <a:gd name="T72" fmla="*/ 4693 w 5499"/>
                    <a:gd name="T73" fmla="*/ 4475 h 5677"/>
                    <a:gd name="T74" fmla="*/ 3985 w 5499"/>
                    <a:gd name="T75" fmla="*/ 4136 h 5677"/>
                    <a:gd name="T76" fmla="*/ 4355 w 5499"/>
                    <a:gd name="T77" fmla="*/ 3316 h 5677"/>
                    <a:gd name="T78" fmla="*/ 4686 w 5499"/>
                    <a:gd name="T79" fmla="*/ 3124 h 5677"/>
                    <a:gd name="T80" fmla="*/ 5064 w 5499"/>
                    <a:gd name="T81" fmla="*/ 3650 h 5677"/>
                    <a:gd name="T82" fmla="*/ 4693 w 5499"/>
                    <a:gd name="T83" fmla="*/ 3744 h 5677"/>
                    <a:gd name="T84" fmla="*/ 4379 w 5499"/>
                    <a:gd name="T85" fmla="*/ 3819 h 5677"/>
                    <a:gd name="T86" fmla="*/ 5110 w 5499"/>
                    <a:gd name="T87" fmla="*/ 4137 h 5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99" h="5677">
                      <a:moveTo>
                        <a:pt x="5363" y="3960"/>
                      </a:moveTo>
                      <a:cubicBezTo>
                        <a:pt x="5342" y="3930"/>
                        <a:pt x="5320" y="3902"/>
                        <a:pt x="5296" y="3876"/>
                      </a:cubicBezTo>
                      <a:cubicBezTo>
                        <a:pt x="5326" y="3832"/>
                        <a:pt x="5349" y="3782"/>
                        <a:pt x="5363" y="3729"/>
                      </a:cubicBezTo>
                      <a:cubicBezTo>
                        <a:pt x="5405" y="3570"/>
                        <a:pt x="5363" y="3403"/>
                        <a:pt x="5251" y="3283"/>
                      </a:cubicBezTo>
                      <a:cubicBezTo>
                        <a:pt x="5178" y="3205"/>
                        <a:pt x="5093" y="3143"/>
                        <a:pt x="4995" y="3096"/>
                      </a:cubicBezTo>
                      <a:cubicBezTo>
                        <a:pt x="4980" y="2847"/>
                        <a:pt x="4773" y="2649"/>
                        <a:pt x="4520" y="2649"/>
                      </a:cubicBezTo>
                      <a:cubicBezTo>
                        <a:pt x="4272" y="2649"/>
                        <a:pt x="4067" y="2841"/>
                        <a:pt x="4047" y="3085"/>
                      </a:cubicBezTo>
                      <a:cubicBezTo>
                        <a:pt x="4017" y="3098"/>
                        <a:pt x="3989" y="3112"/>
                        <a:pt x="3962" y="3128"/>
                      </a:cubicBezTo>
                      <a:lnTo>
                        <a:pt x="3673" y="3040"/>
                      </a:lnTo>
                      <a:cubicBezTo>
                        <a:pt x="3673" y="3040"/>
                        <a:pt x="3673" y="3041"/>
                        <a:pt x="3673" y="3041"/>
                      </a:cubicBezTo>
                      <a:lnTo>
                        <a:pt x="3133" y="2877"/>
                      </a:lnTo>
                      <a:cubicBezTo>
                        <a:pt x="3116" y="2825"/>
                        <a:pt x="3077" y="2779"/>
                        <a:pt x="3023" y="2741"/>
                      </a:cubicBezTo>
                      <a:cubicBezTo>
                        <a:pt x="3083" y="2675"/>
                        <a:pt x="3133" y="2608"/>
                        <a:pt x="3171" y="2553"/>
                      </a:cubicBezTo>
                      <a:cubicBezTo>
                        <a:pt x="3261" y="2421"/>
                        <a:pt x="3337" y="2280"/>
                        <a:pt x="3389" y="2144"/>
                      </a:cubicBezTo>
                      <a:cubicBezTo>
                        <a:pt x="3414" y="2087"/>
                        <a:pt x="3436" y="2029"/>
                        <a:pt x="3454" y="1972"/>
                      </a:cubicBezTo>
                      <a:cubicBezTo>
                        <a:pt x="3524" y="1914"/>
                        <a:pt x="3565" y="1826"/>
                        <a:pt x="3565" y="1734"/>
                      </a:cubicBezTo>
                      <a:lnTo>
                        <a:pt x="3565" y="1508"/>
                      </a:lnTo>
                      <a:cubicBezTo>
                        <a:pt x="3565" y="1443"/>
                        <a:pt x="3545" y="1380"/>
                        <a:pt x="3507" y="1328"/>
                      </a:cubicBezTo>
                      <a:lnTo>
                        <a:pt x="3507" y="1010"/>
                      </a:lnTo>
                      <a:cubicBezTo>
                        <a:pt x="3507" y="453"/>
                        <a:pt x="3054" y="0"/>
                        <a:pt x="2497" y="0"/>
                      </a:cubicBezTo>
                      <a:lnTo>
                        <a:pt x="2170" y="0"/>
                      </a:lnTo>
                      <a:cubicBezTo>
                        <a:pt x="1613" y="0"/>
                        <a:pt x="1160" y="453"/>
                        <a:pt x="1160" y="1010"/>
                      </a:cubicBezTo>
                      <a:lnTo>
                        <a:pt x="1160" y="1328"/>
                      </a:lnTo>
                      <a:cubicBezTo>
                        <a:pt x="1122" y="1380"/>
                        <a:pt x="1102" y="1444"/>
                        <a:pt x="1102" y="1508"/>
                      </a:cubicBezTo>
                      <a:lnTo>
                        <a:pt x="1102" y="1734"/>
                      </a:lnTo>
                      <a:cubicBezTo>
                        <a:pt x="1102" y="1826"/>
                        <a:pt x="1143" y="1914"/>
                        <a:pt x="1213" y="1972"/>
                      </a:cubicBezTo>
                      <a:cubicBezTo>
                        <a:pt x="1231" y="2029"/>
                        <a:pt x="1253" y="2087"/>
                        <a:pt x="1279" y="2144"/>
                      </a:cubicBezTo>
                      <a:cubicBezTo>
                        <a:pt x="1331" y="2280"/>
                        <a:pt x="1406" y="2421"/>
                        <a:pt x="1496" y="2552"/>
                      </a:cubicBezTo>
                      <a:cubicBezTo>
                        <a:pt x="1534" y="2608"/>
                        <a:pt x="1584" y="2674"/>
                        <a:pt x="1644" y="2740"/>
                      </a:cubicBezTo>
                      <a:cubicBezTo>
                        <a:pt x="1590" y="2779"/>
                        <a:pt x="1551" y="2825"/>
                        <a:pt x="1534" y="2877"/>
                      </a:cubicBezTo>
                      <a:lnTo>
                        <a:pt x="814" y="3095"/>
                      </a:lnTo>
                      <a:cubicBezTo>
                        <a:pt x="307" y="3241"/>
                        <a:pt x="3" y="5432"/>
                        <a:pt x="3" y="5432"/>
                      </a:cubicBezTo>
                      <a:lnTo>
                        <a:pt x="3" y="5432"/>
                      </a:lnTo>
                      <a:cubicBezTo>
                        <a:pt x="1" y="5442"/>
                        <a:pt x="0" y="5452"/>
                        <a:pt x="0" y="5462"/>
                      </a:cubicBezTo>
                      <a:cubicBezTo>
                        <a:pt x="0" y="5567"/>
                        <a:pt x="86" y="5653"/>
                        <a:pt x="191" y="5653"/>
                      </a:cubicBezTo>
                      <a:lnTo>
                        <a:pt x="4372" y="5653"/>
                      </a:lnTo>
                      <a:cubicBezTo>
                        <a:pt x="4418" y="5668"/>
                        <a:pt x="4468" y="5677"/>
                        <a:pt x="4520" y="5677"/>
                      </a:cubicBezTo>
                      <a:cubicBezTo>
                        <a:pt x="4783" y="5677"/>
                        <a:pt x="4996" y="5464"/>
                        <a:pt x="4996" y="5202"/>
                      </a:cubicBezTo>
                      <a:lnTo>
                        <a:pt x="4996" y="5161"/>
                      </a:lnTo>
                      <a:cubicBezTo>
                        <a:pt x="5091" y="5119"/>
                        <a:pt x="5175" y="5063"/>
                        <a:pt x="5248" y="4994"/>
                      </a:cubicBezTo>
                      <a:cubicBezTo>
                        <a:pt x="5412" y="4838"/>
                        <a:pt x="5499" y="4635"/>
                        <a:pt x="5499" y="4406"/>
                      </a:cubicBezTo>
                      <a:cubicBezTo>
                        <a:pt x="5499" y="4239"/>
                        <a:pt x="5453" y="4089"/>
                        <a:pt x="5363" y="3960"/>
                      </a:cubicBezTo>
                      <a:close/>
                      <a:moveTo>
                        <a:pt x="2140" y="3663"/>
                      </a:moveTo>
                      <a:cubicBezTo>
                        <a:pt x="2137" y="3689"/>
                        <a:pt x="2118" y="3711"/>
                        <a:pt x="2093" y="3718"/>
                      </a:cubicBezTo>
                      <a:cubicBezTo>
                        <a:pt x="2087" y="3720"/>
                        <a:pt x="2081" y="3721"/>
                        <a:pt x="2075" y="3721"/>
                      </a:cubicBezTo>
                      <a:cubicBezTo>
                        <a:pt x="2055" y="3721"/>
                        <a:pt x="2036" y="3711"/>
                        <a:pt x="2024" y="3695"/>
                      </a:cubicBezTo>
                      <a:lnTo>
                        <a:pt x="1842" y="3454"/>
                      </a:lnTo>
                      <a:cubicBezTo>
                        <a:pt x="1833" y="3442"/>
                        <a:pt x="1829" y="3429"/>
                        <a:pt x="1829" y="3415"/>
                      </a:cubicBezTo>
                      <a:lnTo>
                        <a:pt x="1829" y="3028"/>
                      </a:lnTo>
                      <a:cubicBezTo>
                        <a:pt x="1829" y="3005"/>
                        <a:pt x="1841" y="2984"/>
                        <a:pt x="1860" y="2972"/>
                      </a:cubicBezTo>
                      <a:cubicBezTo>
                        <a:pt x="1880" y="2961"/>
                        <a:pt x="1904" y="2960"/>
                        <a:pt x="1924" y="2970"/>
                      </a:cubicBezTo>
                      <a:cubicBezTo>
                        <a:pt x="1977" y="2998"/>
                        <a:pt x="2030" y="3017"/>
                        <a:pt x="2081" y="3026"/>
                      </a:cubicBezTo>
                      <a:cubicBezTo>
                        <a:pt x="2112" y="3032"/>
                        <a:pt x="2135" y="3059"/>
                        <a:pt x="2135" y="3090"/>
                      </a:cubicBezTo>
                      <a:lnTo>
                        <a:pt x="2135" y="3252"/>
                      </a:lnTo>
                      <a:cubicBezTo>
                        <a:pt x="2144" y="3255"/>
                        <a:pt x="2152" y="3261"/>
                        <a:pt x="2159" y="3268"/>
                      </a:cubicBezTo>
                      <a:cubicBezTo>
                        <a:pt x="2171" y="3282"/>
                        <a:pt x="2177" y="3300"/>
                        <a:pt x="2175" y="3318"/>
                      </a:cubicBezTo>
                      <a:lnTo>
                        <a:pt x="2140" y="3663"/>
                      </a:lnTo>
                      <a:close/>
                      <a:moveTo>
                        <a:pt x="2825" y="3454"/>
                      </a:moveTo>
                      <a:lnTo>
                        <a:pt x="2644" y="3695"/>
                      </a:lnTo>
                      <a:cubicBezTo>
                        <a:pt x="2631" y="3711"/>
                        <a:pt x="2612" y="3721"/>
                        <a:pt x="2592" y="3721"/>
                      </a:cubicBezTo>
                      <a:cubicBezTo>
                        <a:pt x="2586" y="3721"/>
                        <a:pt x="2580" y="3720"/>
                        <a:pt x="2574" y="3718"/>
                      </a:cubicBezTo>
                      <a:cubicBezTo>
                        <a:pt x="2549" y="3711"/>
                        <a:pt x="2530" y="3689"/>
                        <a:pt x="2527" y="3662"/>
                      </a:cubicBezTo>
                      <a:lnTo>
                        <a:pt x="2492" y="3318"/>
                      </a:lnTo>
                      <a:cubicBezTo>
                        <a:pt x="2490" y="3300"/>
                        <a:pt x="2496" y="3282"/>
                        <a:pt x="2508" y="3268"/>
                      </a:cubicBezTo>
                      <a:cubicBezTo>
                        <a:pt x="2515" y="3261"/>
                        <a:pt x="2523" y="3255"/>
                        <a:pt x="2533" y="3252"/>
                      </a:cubicBezTo>
                      <a:lnTo>
                        <a:pt x="2533" y="3090"/>
                      </a:lnTo>
                      <a:cubicBezTo>
                        <a:pt x="2533" y="3059"/>
                        <a:pt x="2555" y="3032"/>
                        <a:pt x="2586" y="3026"/>
                      </a:cubicBezTo>
                      <a:cubicBezTo>
                        <a:pt x="2637" y="3017"/>
                        <a:pt x="2690" y="2998"/>
                        <a:pt x="2743" y="2971"/>
                      </a:cubicBezTo>
                      <a:cubicBezTo>
                        <a:pt x="2763" y="2960"/>
                        <a:pt x="2787" y="2961"/>
                        <a:pt x="2807" y="2972"/>
                      </a:cubicBezTo>
                      <a:cubicBezTo>
                        <a:pt x="2826" y="2984"/>
                        <a:pt x="2838" y="3005"/>
                        <a:pt x="2838" y="3028"/>
                      </a:cubicBezTo>
                      <a:lnTo>
                        <a:pt x="2838" y="3415"/>
                      </a:lnTo>
                      <a:cubicBezTo>
                        <a:pt x="2838" y="3429"/>
                        <a:pt x="2834" y="3442"/>
                        <a:pt x="2825" y="3454"/>
                      </a:cubicBezTo>
                      <a:close/>
                      <a:moveTo>
                        <a:pt x="2508" y="2684"/>
                      </a:moveTo>
                      <a:lnTo>
                        <a:pt x="2160" y="2684"/>
                      </a:lnTo>
                      <a:cubicBezTo>
                        <a:pt x="2083" y="2684"/>
                        <a:pt x="1934" y="2581"/>
                        <a:pt x="1776" y="2351"/>
                      </a:cubicBezTo>
                      <a:cubicBezTo>
                        <a:pt x="1651" y="2170"/>
                        <a:pt x="1564" y="1970"/>
                        <a:pt x="1544" y="1815"/>
                      </a:cubicBezTo>
                      <a:lnTo>
                        <a:pt x="1540" y="1788"/>
                      </a:lnTo>
                      <a:lnTo>
                        <a:pt x="1477" y="1747"/>
                      </a:lnTo>
                      <a:cubicBezTo>
                        <a:pt x="1459" y="1735"/>
                        <a:pt x="1448" y="1715"/>
                        <a:pt x="1448" y="1693"/>
                      </a:cubicBezTo>
                      <a:lnTo>
                        <a:pt x="1448" y="1586"/>
                      </a:lnTo>
                      <a:cubicBezTo>
                        <a:pt x="1448" y="1551"/>
                        <a:pt x="1477" y="1522"/>
                        <a:pt x="1513" y="1522"/>
                      </a:cubicBezTo>
                      <a:lnTo>
                        <a:pt x="1539" y="1522"/>
                      </a:lnTo>
                      <a:lnTo>
                        <a:pt x="1539" y="1406"/>
                      </a:lnTo>
                      <a:cubicBezTo>
                        <a:pt x="1539" y="1382"/>
                        <a:pt x="1553" y="1359"/>
                        <a:pt x="1575" y="1348"/>
                      </a:cubicBezTo>
                      <a:cubicBezTo>
                        <a:pt x="1664" y="1304"/>
                        <a:pt x="1841" y="1229"/>
                        <a:pt x="2024" y="1229"/>
                      </a:cubicBezTo>
                      <a:cubicBezTo>
                        <a:pt x="2170" y="1229"/>
                        <a:pt x="2292" y="1278"/>
                        <a:pt x="2384" y="1374"/>
                      </a:cubicBezTo>
                      <a:cubicBezTo>
                        <a:pt x="2500" y="1493"/>
                        <a:pt x="2633" y="1554"/>
                        <a:pt x="2781" y="1554"/>
                      </a:cubicBezTo>
                      <a:cubicBezTo>
                        <a:pt x="2864" y="1554"/>
                        <a:pt x="2950" y="1534"/>
                        <a:pt x="3037" y="1495"/>
                      </a:cubicBezTo>
                      <a:cubicBezTo>
                        <a:pt x="3057" y="1486"/>
                        <a:pt x="3080" y="1488"/>
                        <a:pt x="3098" y="1500"/>
                      </a:cubicBezTo>
                      <a:cubicBezTo>
                        <a:pt x="3107" y="1506"/>
                        <a:pt x="3114" y="1513"/>
                        <a:pt x="3119" y="1522"/>
                      </a:cubicBezTo>
                      <a:lnTo>
                        <a:pt x="3154" y="1522"/>
                      </a:lnTo>
                      <a:cubicBezTo>
                        <a:pt x="3190" y="1522"/>
                        <a:pt x="3219" y="1551"/>
                        <a:pt x="3219" y="1586"/>
                      </a:cubicBezTo>
                      <a:lnTo>
                        <a:pt x="3219" y="1693"/>
                      </a:lnTo>
                      <a:cubicBezTo>
                        <a:pt x="3219" y="1715"/>
                        <a:pt x="3208" y="1735"/>
                        <a:pt x="3190" y="1747"/>
                      </a:cubicBezTo>
                      <a:lnTo>
                        <a:pt x="3127" y="1788"/>
                      </a:lnTo>
                      <a:lnTo>
                        <a:pt x="3123" y="1815"/>
                      </a:lnTo>
                      <a:cubicBezTo>
                        <a:pt x="3103" y="1970"/>
                        <a:pt x="3016" y="2170"/>
                        <a:pt x="2891" y="2351"/>
                      </a:cubicBezTo>
                      <a:cubicBezTo>
                        <a:pt x="2733" y="2581"/>
                        <a:pt x="2584" y="2684"/>
                        <a:pt x="2508" y="2684"/>
                      </a:cubicBezTo>
                      <a:close/>
                      <a:moveTo>
                        <a:pt x="5035" y="4769"/>
                      </a:moveTo>
                      <a:cubicBezTo>
                        <a:pt x="4947" y="4852"/>
                        <a:pt x="4830" y="4908"/>
                        <a:pt x="4686" y="4935"/>
                      </a:cubicBezTo>
                      <a:lnTo>
                        <a:pt x="4686" y="5202"/>
                      </a:lnTo>
                      <a:cubicBezTo>
                        <a:pt x="4686" y="5293"/>
                        <a:pt x="4612" y="5367"/>
                        <a:pt x="4520" y="5367"/>
                      </a:cubicBezTo>
                      <a:cubicBezTo>
                        <a:pt x="4429" y="5367"/>
                        <a:pt x="4355" y="5293"/>
                        <a:pt x="4355" y="5202"/>
                      </a:cubicBezTo>
                      <a:lnTo>
                        <a:pt x="4355" y="4944"/>
                      </a:lnTo>
                      <a:cubicBezTo>
                        <a:pt x="4144" y="4915"/>
                        <a:pt x="3987" y="4824"/>
                        <a:pt x="3887" y="4672"/>
                      </a:cubicBezTo>
                      <a:cubicBezTo>
                        <a:pt x="3857" y="4626"/>
                        <a:pt x="3851" y="4567"/>
                        <a:pt x="3873" y="4516"/>
                      </a:cubicBezTo>
                      <a:cubicBezTo>
                        <a:pt x="3895" y="4465"/>
                        <a:pt x="3941" y="4428"/>
                        <a:pt x="3995" y="4418"/>
                      </a:cubicBezTo>
                      <a:lnTo>
                        <a:pt x="4121" y="4395"/>
                      </a:lnTo>
                      <a:cubicBezTo>
                        <a:pt x="4185" y="4383"/>
                        <a:pt x="4250" y="4410"/>
                        <a:pt x="4287" y="4463"/>
                      </a:cubicBezTo>
                      <a:cubicBezTo>
                        <a:pt x="4334" y="4531"/>
                        <a:pt x="4414" y="4565"/>
                        <a:pt x="4524" y="4565"/>
                      </a:cubicBezTo>
                      <a:cubicBezTo>
                        <a:pt x="4693" y="4565"/>
                        <a:pt x="4693" y="4498"/>
                        <a:pt x="4693" y="4475"/>
                      </a:cubicBezTo>
                      <a:cubicBezTo>
                        <a:pt x="4693" y="4443"/>
                        <a:pt x="4681" y="4420"/>
                        <a:pt x="4656" y="4402"/>
                      </a:cubicBezTo>
                      <a:cubicBezTo>
                        <a:pt x="4629" y="4384"/>
                        <a:pt x="4581" y="4367"/>
                        <a:pt x="4512" y="4353"/>
                      </a:cubicBezTo>
                      <a:cubicBezTo>
                        <a:pt x="4237" y="4297"/>
                        <a:pt x="4059" y="4224"/>
                        <a:pt x="3985" y="4136"/>
                      </a:cubicBezTo>
                      <a:cubicBezTo>
                        <a:pt x="3909" y="4048"/>
                        <a:pt x="3872" y="3948"/>
                        <a:pt x="3872" y="3833"/>
                      </a:cubicBezTo>
                      <a:cubicBezTo>
                        <a:pt x="3872" y="3707"/>
                        <a:pt x="3914" y="3595"/>
                        <a:pt x="3995" y="3497"/>
                      </a:cubicBezTo>
                      <a:cubicBezTo>
                        <a:pt x="4074" y="3403"/>
                        <a:pt x="4195" y="3342"/>
                        <a:pt x="4355" y="3316"/>
                      </a:cubicBezTo>
                      <a:lnTo>
                        <a:pt x="4355" y="3124"/>
                      </a:lnTo>
                      <a:cubicBezTo>
                        <a:pt x="4355" y="3033"/>
                        <a:pt x="4429" y="2959"/>
                        <a:pt x="4520" y="2959"/>
                      </a:cubicBezTo>
                      <a:cubicBezTo>
                        <a:pt x="4612" y="2959"/>
                        <a:pt x="4686" y="3033"/>
                        <a:pt x="4686" y="3124"/>
                      </a:cubicBezTo>
                      <a:lnTo>
                        <a:pt x="4686" y="3319"/>
                      </a:lnTo>
                      <a:cubicBezTo>
                        <a:pt x="4829" y="3346"/>
                        <a:pt x="4940" y="3404"/>
                        <a:pt x="5024" y="3494"/>
                      </a:cubicBezTo>
                      <a:cubicBezTo>
                        <a:pt x="5063" y="3536"/>
                        <a:pt x="5078" y="3595"/>
                        <a:pt x="5064" y="3650"/>
                      </a:cubicBezTo>
                      <a:cubicBezTo>
                        <a:pt x="5049" y="3705"/>
                        <a:pt x="5007" y="3749"/>
                        <a:pt x="4953" y="3766"/>
                      </a:cubicBezTo>
                      <a:lnTo>
                        <a:pt x="4867" y="3793"/>
                      </a:lnTo>
                      <a:cubicBezTo>
                        <a:pt x="4805" y="3812"/>
                        <a:pt x="4737" y="3793"/>
                        <a:pt x="4693" y="3744"/>
                      </a:cubicBezTo>
                      <a:cubicBezTo>
                        <a:pt x="4650" y="3696"/>
                        <a:pt x="4586" y="3671"/>
                        <a:pt x="4503" y="3671"/>
                      </a:cubicBezTo>
                      <a:cubicBezTo>
                        <a:pt x="4436" y="3671"/>
                        <a:pt x="4356" y="3687"/>
                        <a:pt x="4356" y="3763"/>
                      </a:cubicBezTo>
                      <a:cubicBezTo>
                        <a:pt x="4356" y="3785"/>
                        <a:pt x="4364" y="3804"/>
                        <a:pt x="4379" y="3819"/>
                      </a:cubicBezTo>
                      <a:cubicBezTo>
                        <a:pt x="4396" y="3835"/>
                        <a:pt x="4444" y="3852"/>
                        <a:pt x="4521" y="3870"/>
                      </a:cubicBezTo>
                      <a:cubicBezTo>
                        <a:pt x="4701" y="3909"/>
                        <a:pt x="4832" y="3945"/>
                        <a:pt x="4910" y="3976"/>
                      </a:cubicBezTo>
                      <a:cubicBezTo>
                        <a:pt x="4990" y="4008"/>
                        <a:pt x="5057" y="4062"/>
                        <a:pt x="5110" y="4137"/>
                      </a:cubicBezTo>
                      <a:cubicBezTo>
                        <a:pt x="5162" y="4213"/>
                        <a:pt x="5189" y="4303"/>
                        <a:pt x="5189" y="4406"/>
                      </a:cubicBezTo>
                      <a:cubicBezTo>
                        <a:pt x="5189" y="4550"/>
                        <a:pt x="5137" y="4672"/>
                        <a:pt x="5035" y="4769"/>
                      </a:cubicBez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lnSpc>
                      <a:spcPct val="150000"/>
                    </a:lnSpc>
                  </a:pPr>
                  <a:endParaRPr lang="en-US" altLang="zh-CN" sz="1100" dirty="0">
                    <a:solidFill>
                      <a:schemeClr val="tx1"/>
                    </a:solidFill>
                  </a:endParaRPr>
                </a:p>
              </p:txBody>
            </p:sp>
            <p:sp>
              <p:nvSpPr>
                <p:cNvPr id="34" name="iṥ1íďê"/>
                <p:cNvSpPr/>
                <p:nvPr/>
              </p:nvSpPr>
              <p:spPr>
                <a:xfrm>
                  <a:off x="6602752" y="3400425"/>
                  <a:ext cx="461964" cy="476250"/>
                </a:xfrm>
                <a:custGeom>
                  <a:avLst/>
                  <a:gdLst>
                    <a:gd name="T0" fmla="*/ 5363 w 5499"/>
                    <a:gd name="T1" fmla="*/ 3729 h 5677"/>
                    <a:gd name="T2" fmla="*/ 4520 w 5499"/>
                    <a:gd name="T3" fmla="*/ 2649 h 5677"/>
                    <a:gd name="T4" fmla="*/ 3673 w 5499"/>
                    <a:gd name="T5" fmla="*/ 3040 h 5677"/>
                    <a:gd name="T6" fmla="*/ 3023 w 5499"/>
                    <a:gd name="T7" fmla="*/ 2741 h 5677"/>
                    <a:gd name="T8" fmla="*/ 3454 w 5499"/>
                    <a:gd name="T9" fmla="*/ 1972 h 5677"/>
                    <a:gd name="T10" fmla="*/ 3507 w 5499"/>
                    <a:gd name="T11" fmla="*/ 1328 h 5677"/>
                    <a:gd name="T12" fmla="*/ 2170 w 5499"/>
                    <a:gd name="T13" fmla="*/ 0 h 5677"/>
                    <a:gd name="T14" fmla="*/ 1102 w 5499"/>
                    <a:gd name="T15" fmla="*/ 1508 h 5677"/>
                    <a:gd name="T16" fmla="*/ 1279 w 5499"/>
                    <a:gd name="T17" fmla="*/ 2144 h 5677"/>
                    <a:gd name="T18" fmla="*/ 1534 w 5499"/>
                    <a:gd name="T19" fmla="*/ 2877 h 5677"/>
                    <a:gd name="T20" fmla="*/ 3 w 5499"/>
                    <a:gd name="T21" fmla="*/ 5432 h 5677"/>
                    <a:gd name="T22" fmla="*/ 4372 w 5499"/>
                    <a:gd name="T23" fmla="*/ 5653 h 5677"/>
                    <a:gd name="T24" fmla="*/ 4996 w 5499"/>
                    <a:gd name="T25" fmla="*/ 5161 h 5677"/>
                    <a:gd name="T26" fmla="*/ 5363 w 5499"/>
                    <a:gd name="T27" fmla="*/ 3960 h 5677"/>
                    <a:gd name="T28" fmla="*/ 2075 w 5499"/>
                    <a:gd name="T29" fmla="*/ 3721 h 5677"/>
                    <a:gd name="T30" fmla="*/ 1829 w 5499"/>
                    <a:gd name="T31" fmla="*/ 3415 h 5677"/>
                    <a:gd name="T32" fmla="*/ 1924 w 5499"/>
                    <a:gd name="T33" fmla="*/ 2970 h 5677"/>
                    <a:gd name="T34" fmla="*/ 2135 w 5499"/>
                    <a:gd name="T35" fmla="*/ 3252 h 5677"/>
                    <a:gd name="T36" fmla="*/ 2140 w 5499"/>
                    <a:gd name="T37" fmla="*/ 3663 h 5677"/>
                    <a:gd name="T38" fmla="*/ 2592 w 5499"/>
                    <a:gd name="T39" fmla="*/ 3721 h 5677"/>
                    <a:gd name="T40" fmla="*/ 2492 w 5499"/>
                    <a:gd name="T41" fmla="*/ 3318 h 5677"/>
                    <a:gd name="T42" fmla="*/ 2533 w 5499"/>
                    <a:gd name="T43" fmla="*/ 3090 h 5677"/>
                    <a:gd name="T44" fmla="*/ 2807 w 5499"/>
                    <a:gd name="T45" fmla="*/ 2972 h 5677"/>
                    <a:gd name="T46" fmla="*/ 2825 w 5499"/>
                    <a:gd name="T47" fmla="*/ 3454 h 5677"/>
                    <a:gd name="T48" fmla="*/ 1776 w 5499"/>
                    <a:gd name="T49" fmla="*/ 2351 h 5677"/>
                    <a:gd name="T50" fmla="*/ 1477 w 5499"/>
                    <a:gd name="T51" fmla="*/ 1747 h 5677"/>
                    <a:gd name="T52" fmla="*/ 1513 w 5499"/>
                    <a:gd name="T53" fmla="*/ 1522 h 5677"/>
                    <a:gd name="T54" fmla="*/ 1575 w 5499"/>
                    <a:gd name="T55" fmla="*/ 1348 h 5677"/>
                    <a:gd name="T56" fmla="*/ 2781 w 5499"/>
                    <a:gd name="T57" fmla="*/ 1554 h 5677"/>
                    <a:gd name="T58" fmla="*/ 3119 w 5499"/>
                    <a:gd name="T59" fmla="*/ 1522 h 5677"/>
                    <a:gd name="T60" fmla="*/ 3219 w 5499"/>
                    <a:gd name="T61" fmla="*/ 1693 h 5677"/>
                    <a:gd name="T62" fmla="*/ 3123 w 5499"/>
                    <a:gd name="T63" fmla="*/ 1815 h 5677"/>
                    <a:gd name="T64" fmla="*/ 5035 w 5499"/>
                    <a:gd name="T65" fmla="*/ 4769 h 5677"/>
                    <a:gd name="T66" fmla="*/ 4520 w 5499"/>
                    <a:gd name="T67" fmla="*/ 5367 h 5677"/>
                    <a:gd name="T68" fmla="*/ 3887 w 5499"/>
                    <a:gd name="T69" fmla="*/ 4672 h 5677"/>
                    <a:gd name="T70" fmla="*/ 4121 w 5499"/>
                    <a:gd name="T71" fmla="*/ 4395 h 5677"/>
                    <a:gd name="T72" fmla="*/ 4693 w 5499"/>
                    <a:gd name="T73" fmla="*/ 4475 h 5677"/>
                    <a:gd name="T74" fmla="*/ 3985 w 5499"/>
                    <a:gd name="T75" fmla="*/ 4136 h 5677"/>
                    <a:gd name="T76" fmla="*/ 4355 w 5499"/>
                    <a:gd name="T77" fmla="*/ 3316 h 5677"/>
                    <a:gd name="T78" fmla="*/ 4686 w 5499"/>
                    <a:gd name="T79" fmla="*/ 3124 h 5677"/>
                    <a:gd name="T80" fmla="*/ 5064 w 5499"/>
                    <a:gd name="T81" fmla="*/ 3650 h 5677"/>
                    <a:gd name="T82" fmla="*/ 4693 w 5499"/>
                    <a:gd name="T83" fmla="*/ 3744 h 5677"/>
                    <a:gd name="T84" fmla="*/ 4379 w 5499"/>
                    <a:gd name="T85" fmla="*/ 3819 h 5677"/>
                    <a:gd name="T86" fmla="*/ 5110 w 5499"/>
                    <a:gd name="T87" fmla="*/ 4137 h 5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99" h="5677">
                      <a:moveTo>
                        <a:pt x="5363" y="3960"/>
                      </a:moveTo>
                      <a:cubicBezTo>
                        <a:pt x="5342" y="3930"/>
                        <a:pt x="5320" y="3902"/>
                        <a:pt x="5296" y="3876"/>
                      </a:cubicBezTo>
                      <a:cubicBezTo>
                        <a:pt x="5326" y="3832"/>
                        <a:pt x="5349" y="3782"/>
                        <a:pt x="5363" y="3729"/>
                      </a:cubicBezTo>
                      <a:cubicBezTo>
                        <a:pt x="5405" y="3570"/>
                        <a:pt x="5363" y="3403"/>
                        <a:pt x="5251" y="3283"/>
                      </a:cubicBezTo>
                      <a:cubicBezTo>
                        <a:pt x="5178" y="3205"/>
                        <a:pt x="5093" y="3143"/>
                        <a:pt x="4995" y="3096"/>
                      </a:cubicBezTo>
                      <a:cubicBezTo>
                        <a:pt x="4980" y="2847"/>
                        <a:pt x="4773" y="2649"/>
                        <a:pt x="4520" y="2649"/>
                      </a:cubicBezTo>
                      <a:cubicBezTo>
                        <a:pt x="4272" y="2649"/>
                        <a:pt x="4067" y="2841"/>
                        <a:pt x="4047" y="3085"/>
                      </a:cubicBezTo>
                      <a:cubicBezTo>
                        <a:pt x="4017" y="3098"/>
                        <a:pt x="3989" y="3112"/>
                        <a:pt x="3962" y="3128"/>
                      </a:cubicBezTo>
                      <a:lnTo>
                        <a:pt x="3673" y="3040"/>
                      </a:lnTo>
                      <a:cubicBezTo>
                        <a:pt x="3673" y="3040"/>
                        <a:pt x="3673" y="3041"/>
                        <a:pt x="3673" y="3041"/>
                      </a:cubicBezTo>
                      <a:lnTo>
                        <a:pt x="3133" y="2877"/>
                      </a:lnTo>
                      <a:cubicBezTo>
                        <a:pt x="3116" y="2825"/>
                        <a:pt x="3077" y="2779"/>
                        <a:pt x="3023" y="2741"/>
                      </a:cubicBezTo>
                      <a:cubicBezTo>
                        <a:pt x="3083" y="2675"/>
                        <a:pt x="3133" y="2608"/>
                        <a:pt x="3171" y="2553"/>
                      </a:cubicBezTo>
                      <a:cubicBezTo>
                        <a:pt x="3261" y="2421"/>
                        <a:pt x="3337" y="2280"/>
                        <a:pt x="3389" y="2144"/>
                      </a:cubicBezTo>
                      <a:cubicBezTo>
                        <a:pt x="3414" y="2087"/>
                        <a:pt x="3436" y="2029"/>
                        <a:pt x="3454" y="1972"/>
                      </a:cubicBezTo>
                      <a:cubicBezTo>
                        <a:pt x="3524" y="1914"/>
                        <a:pt x="3565" y="1826"/>
                        <a:pt x="3565" y="1734"/>
                      </a:cubicBezTo>
                      <a:lnTo>
                        <a:pt x="3565" y="1508"/>
                      </a:lnTo>
                      <a:cubicBezTo>
                        <a:pt x="3565" y="1443"/>
                        <a:pt x="3545" y="1380"/>
                        <a:pt x="3507" y="1328"/>
                      </a:cubicBezTo>
                      <a:lnTo>
                        <a:pt x="3507" y="1010"/>
                      </a:lnTo>
                      <a:cubicBezTo>
                        <a:pt x="3507" y="453"/>
                        <a:pt x="3054" y="0"/>
                        <a:pt x="2497" y="0"/>
                      </a:cubicBezTo>
                      <a:lnTo>
                        <a:pt x="2170" y="0"/>
                      </a:lnTo>
                      <a:cubicBezTo>
                        <a:pt x="1613" y="0"/>
                        <a:pt x="1160" y="453"/>
                        <a:pt x="1160" y="1010"/>
                      </a:cubicBezTo>
                      <a:lnTo>
                        <a:pt x="1160" y="1328"/>
                      </a:lnTo>
                      <a:cubicBezTo>
                        <a:pt x="1122" y="1380"/>
                        <a:pt x="1102" y="1444"/>
                        <a:pt x="1102" y="1508"/>
                      </a:cubicBezTo>
                      <a:lnTo>
                        <a:pt x="1102" y="1734"/>
                      </a:lnTo>
                      <a:cubicBezTo>
                        <a:pt x="1102" y="1826"/>
                        <a:pt x="1143" y="1914"/>
                        <a:pt x="1213" y="1972"/>
                      </a:cubicBezTo>
                      <a:cubicBezTo>
                        <a:pt x="1231" y="2029"/>
                        <a:pt x="1253" y="2087"/>
                        <a:pt x="1279" y="2144"/>
                      </a:cubicBezTo>
                      <a:cubicBezTo>
                        <a:pt x="1331" y="2280"/>
                        <a:pt x="1406" y="2421"/>
                        <a:pt x="1496" y="2552"/>
                      </a:cubicBezTo>
                      <a:cubicBezTo>
                        <a:pt x="1534" y="2608"/>
                        <a:pt x="1584" y="2674"/>
                        <a:pt x="1644" y="2740"/>
                      </a:cubicBezTo>
                      <a:cubicBezTo>
                        <a:pt x="1590" y="2779"/>
                        <a:pt x="1551" y="2825"/>
                        <a:pt x="1534" y="2877"/>
                      </a:cubicBezTo>
                      <a:lnTo>
                        <a:pt x="814" y="3095"/>
                      </a:lnTo>
                      <a:cubicBezTo>
                        <a:pt x="307" y="3241"/>
                        <a:pt x="3" y="5432"/>
                        <a:pt x="3" y="5432"/>
                      </a:cubicBezTo>
                      <a:lnTo>
                        <a:pt x="3" y="5432"/>
                      </a:lnTo>
                      <a:cubicBezTo>
                        <a:pt x="1" y="5442"/>
                        <a:pt x="0" y="5452"/>
                        <a:pt x="0" y="5462"/>
                      </a:cubicBezTo>
                      <a:cubicBezTo>
                        <a:pt x="0" y="5567"/>
                        <a:pt x="86" y="5653"/>
                        <a:pt x="191" y="5653"/>
                      </a:cubicBezTo>
                      <a:lnTo>
                        <a:pt x="4372" y="5653"/>
                      </a:lnTo>
                      <a:cubicBezTo>
                        <a:pt x="4418" y="5668"/>
                        <a:pt x="4468" y="5677"/>
                        <a:pt x="4520" y="5677"/>
                      </a:cubicBezTo>
                      <a:cubicBezTo>
                        <a:pt x="4783" y="5677"/>
                        <a:pt x="4996" y="5464"/>
                        <a:pt x="4996" y="5202"/>
                      </a:cubicBezTo>
                      <a:lnTo>
                        <a:pt x="4996" y="5161"/>
                      </a:lnTo>
                      <a:cubicBezTo>
                        <a:pt x="5091" y="5119"/>
                        <a:pt x="5175" y="5063"/>
                        <a:pt x="5248" y="4994"/>
                      </a:cubicBezTo>
                      <a:cubicBezTo>
                        <a:pt x="5412" y="4838"/>
                        <a:pt x="5499" y="4635"/>
                        <a:pt x="5499" y="4406"/>
                      </a:cubicBezTo>
                      <a:cubicBezTo>
                        <a:pt x="5499" y="4239"/>
                        <a:pt x="5453" y="4089"/>
                        <a:pt x="5363" y="3960"/>
                      </a:cubicBezTo>
                      <a:close/>
                      <a:moveTo>
                        <a:pt x="2140" y="3663"/>
                      </a:moveTo>
                      <a:cubicBezTo>
                        <a:pt x="2137" y="3689"/>
                        <a:pt x="2118" y="3711"/>
                        <a:pt x="2093" y="3718"/>
                      </a:cubicBezTo>
                      <a:cubicBezTo>
                        <a:pt x="2087" y="3720"/>
                        <a:pt x="2081" y="3721"/>
                        <a:pt x="2075" y="3721"/>
                      </a:cubicBezTo>
                      <a:cubicBezTo>
                        <a:pt x="2055" y="3721"/>
                        <a:pt x="2036" y="3711"/>
                        <a:pt x="2024" y="3695"/>
                      </a:cubicBezTo>
                      <a:lnTo>
                        <a:pt x="1842" y="3454"/>
                      </a:lnTo>
                      <a:cubicBezTo>
                        <a:pt x="1833" y="3442"/>
                        <a:pt x="1829" y="3429"/>
                        <a:pt x="1829" y="3415"/>
                      </a:cubicBezTo>
                      <a:lnTo>
                        <a:pt x="1829" y="3028"/>
                      </a:lnTo>
                      <a:cubicBezTo>
                        <a:pt x="1829" y="3005"/>
                        <a:pt x="1841" y="2984"/>
                        <a:pt x="1860" y="2972"/>
                      </a:cubicBezTo>
                      <a:cubicBezTo>
                        <a:pt x="1880" y="2961"/>
                        <a:pt x="1904" y="2960"/>
                        <a:pt x="1924" y="2970"/>
                      </a:cubicBezTo>
                      <a:cubicBezTo>
                        <a:pt x="1977" y="2998"/>
                        <a:pt x="2030" y="3017"/>
                        <a:pt x="2081" y="3026"/>
                      </a:cubicBezTo>
                      <a:cubicBezTo>
                        <a:pt x="2112" y="3032"/>
                        <a:pt x="2135" y="3059"/>
                        <a:pt x="2135" y="3090"/>
                      </a:cubicBezTo>
                      <a:lnTo>
                        <a:pt x="2135" y="3252"/>
                      </a:lnTo>
                      <a:cubicBezTo>
                        <a:pt x="2144" y="3255"/>
                        <a:pt x="2152" y="3261"/>
                        <a:pt x="2159" y="3268"/>
                      </a:cubicBezTo>
                      <a:cubicBezTo>
                        <a:pt x="2171" y="3282"/>
                        <a:pt x="2177" y="3300"/>
                        <a:pt x="2175" y="3318"/>
                      </a:cubicBezTo>
                      <a:lnTo>
                        <a:pt x="2140" y="3663"/>
                      </a:lnTo>
                      <a:close/>
                      <a:moveTo>
                        <a:pt x="2825" y="3454"/>
                      </a:moveTo>
                      <a:lnTo>
                        <a:pt x="2644" y="3695"/>
                      </a:lnTo>
                      <a:cubicBezTo>
                        <a:pt x="2631" y="3711"/>
                        <a:pt x="2612" y="3721"/>
                        <a:pt x="2592" y="3721"/>
                      </a:cubicBezTo>
                      <a:cubicBezTo>
                        <a:pt x="2586" y="3721"/>
                        <a:pt x="2580" y="3720"/>
                        <a:pt x="2574" y="3718"/>
                      </a:cubicBezTo>
                      <a:cubicBezTo>
                        <a:pt x="2549" y="3711"/>
                        <a:pt x="2530" y="3689"/>
                        <a:pt x="2527" y="3662"/>
                      </a:cubicBezTo>
                      <a:lnTo>
                        <a:pt x="2492" y="3318"/>
                      </a:lnTo>
                      <a:cubicBezTo>
                        <a:pt x="2490" y="3300"/>
                        <a:pt x="2496" y="3282"/>
                        <a:pt x="2508" y="3268"/>
                      </a:cubicBezTo>
                      <a:cubicBezTo>
                        <a:pt x="2515" y="3261"/>
                        <a:pt x="2523" y="3255"/>
                        <a:pt x="2533" y="3252"/>
                      </a:cubicBezTo>
                      <a:lnTo>
                        <a:pt x="2533" y="3090"/>
                      </a:lnTo>
                      <a:cubicBezTo>
                        <a:pt x="2533" y="3059"/>
                        <a:pt x="2555" y="3032"/>
                        <a:pt x="2586" y="3026"/>
                      </a:cubicBezTo>
                      <a:cubicBezTo>
                        <a:pt x="2637" y="3017"/>
                        <a:pt x="2690" y="2998"/>
                        <a:pt x="2743" y="2971"/>
                      </a:cubicBezTo>
                      <a:cubicBezTo>
                        <a:pt x="2763" y="2960"/>
                        <a:pt x="2787" y="2961"/>
                        <a:pt x="2807" y="2972"/>
                      </a:cubicBezTo>
                      <a:cubicBezTo>
                        <a:pt x="2826" y="2984"/>
                        <a:pt x="2838" y="3005"/>
                        <a:pt x="2838" y="3028"/>
                      </a:cubicBezTo>
                      <a:lnTo>
                        <a:pt x="2838" y="3415"/>
                      </a:lnTo>
                      <a:cubicBezTo>
                        <a:pt x="2838" y="3429"/>
                        <a:pt x="2834" y="3442"/>
                        <a:pt x="2825" y="3454"/>
                      </a:cubicBezTo>
                      <a:close/>
                      <a:moveTo>
                        <a:pt x="2508" y="2684"/>
                      </a:moveTo>
                      <a:lnTo>
                        <a:pt x="2160" y="2684"/>
                      </a:lnTo>
                      <a:cubicBezTo>
                        <a:pt x="2083" y="2684"/>
                        <a:pt x="1934" y="2581"/>
                        <a:pt x="1776" y="2351"/>
                      </a:cubicBezTo>
                      <a:cubicBezTo>
                        <a:pt x="1651" y="2170"/>
                        <a:pt x="1564" y="1970"/>
                        <a:pt x="1544" y="1815"/>
                      </a:cubicBezTo>
                      <a:lnTo>
                        <a:pt x="1540" y="1788"/>
                      </a:lnTo>
                      <a:lnTo>
                        <a:pt x="1477" y="1747"/>
                      </a:lnTo>
                      <a:cubicBezTo>
                        <a:pt x="1459" y="1735"/>
                        <a:pt x="1448" y="1715"/>
                        <a:pt x="1448" y="1693"/>
                      </a:cubicBezTo>
                      <a:lnTo>
                        <a:pt x="1448" y="1586"/>
                      </a:lnTo>
                      <a:cubicBezTo>
                        <a:pt x="1448" y="1551"/>
                        <a:pt x="1477" y="1522"/>
                        <a:pt x="1513" y="1522"/>
                      </a:cubicBezTo>
                      <a:lnTo>
                        <a:pt x="1539" y="1522"/>
                      </a:lnTo>
                      <a:lnTo>
                        <a:pt x="1539" y="1406"/>
                      </a:lnTo>
                      <a:cubicBezTo>
                        <a:pt x="1539" y="1382"/>
                        <a:pt x="1553" y="1359"/>
                        <a:pt x="1575" y="1348"/>
                      </a:cubicBezTo>
                      <a:cubicBezTo>
                        <a:pt x="1664" y="1304"/>
                        <a:pt x="1841" y="1229"/>
                        <a:pt x="2024" y="1229"/>
                      </a:cubicBezTo>
                      <a:cubicBezTo>
                        <a:pt x="2170" y="1229"/>
                        <a:pt x="2292" y="1278"/>
                        <a:pt x="2384" y="1374"/>
                      </a:cubicBezTo>
                      <a:cubicBezTo>
                        <a:pt x="2500" y="1493"/>
                        <a:pt x="2633" y="1554"/>
                        <a:pt x="2781" y="1554"/>
                      </a:cubicBezTo>
                      <a:cubicBezTo>
                        <a:pt x="2864" y="1554"/>
                        <a:pt x="2950" y="1534"/>
                        <a:pt x="3037" y="1495"/>
                      </a:cubicBezTo>
                      <a:cubicBezTo>
                        <a:pt x="3057" y="1486"/>
                        <a:pt x="3080" y="1488"/>
                        <a:pt x="3098" y="1500"/>
                      </a:cubicBezTo>
                      <a:cubicBezTo>
                        <a:pt x="3107" y="1506"/>
                        <a:pt x="3114" y="1513"/>
                        <a:pt x="3119" y="1522"/>
                      </a:cubicBezTo>
                      <a:lnTo>
                        <a:pt x="3154" y="1522"/>
                      </a:lnTo>
                      <a:cubicBezTo>
                        <a:pt x="3190" y="1522"/>
                        <a:pt x="3219" y="1551"/>
                        <a:pt x="3219" y="1586"/>
                      </a:cubicBezTo>
                      <a:lnTo>
                        <a:pt x="3219" y="1693"/>
                      </a:lnTo>
                      <a:cubicBezTo>
                        <a:pt x="3219" y="1715"/>
                        <a:pt x="3208" y="1735"/>
                        <a:pt x="3190" y="1747"/>
                      </a:cubicBezTo>
                      <a:lnTo>
                        <a:pt x="3127" y="1788"/>
                      </a:lnTo>
                      <a:lnTo>
                        <a:pt x="3123" y="1815"/>
                      </a:lnTo>
                      <a:cubicBezTo>
                        <a:pt x="3103" y="1970"/>
                        <a:pt x="3016" y="2170"/>
                        <a:pt x="2891" y="2351"/>
                      </a:cubicBezTo>
                      <a:cubicBezTo>
                        <a:pt x="2733" y="2581"/>
                        <a:pt x="2584" y="2684"/>
                        <a:pt x="2508" y="2684"/>
                      </a:cubicBezTo>
                      <a:close/>
                      <a:moveTo>
                        <a:pt x="5035" y="4769"/>
                      </a:moveTo>
                      <a:cubicBezTo>
                        <a:pt x="4947" y="4852"/>
                        <a:pt x="4830" y="4908"/>
                        <a:pt x="4686" y="4935"/>
                      </a:cubicBezTo>
                      <a:lnTo>
                        <a:pt x="4686" y="5202"/>
                      </a:lnTo>
                      <a:cubicBezTo>
                        <a:pt x="4686" y="5293"/>
                        <a:pt x="4612" y="5367"/>
                        <a:pt x="4520" y="5367"/>
                      </a:cubicBezTo>
                      <a:cubicBezTo>
                        <a:pt x="4429" y="5367"/>
                        <a:pt x="4355" y="5293"/>
                        <a:pt x="4355" y="5202"/>
                      </a:cubicBezTo>
                      <a:lnTo>
                        <a:pt x="4355" y="4944"/>
                      </a:lnTo>
                      <a:cubicBezTo>
                        <a:pt x="4144" y="4915"/>
                        <a:pt x="3987" y="4824"/>
                        <a:pt x="3887" y="4672"/>
                      </a:cubicBezTo>
                      <a:cubicBezTo>
                        <a:pt x="3857" y="4626"/>
                        <a:pt x="3851" y="4567"/>
                        <a:pt x="3873" y="4516"/>
                      </a:cubicBezTo>
                      <a:cubicBezTo>
                        <a:pt x="3895" y="4465"/>
                        <a:pt x="3941" y="4428"/>
                        <a:pt x="3995" y="4418"/>
                      </a:cubicBezTo>
                      <a:lnTo>
                        <a:pt x="4121" y="4395"/>
                      </a:lnTo>
                      <a:cubicBezTo>
                        <a:pt x="4185" y="4383"/>
                        <a:pt x="4250" y="4410"/>
                        <a:pt x="4287" y="4463"/>
                      </a:cubicBezTo>
                      <a:cubicBezTo>
                        <a:pt x="4334" y="4531"/>
                        <a:pt x="4414" y="4565"/>
                        <a:pt x="4524" y="4565"/>
                      </a:cubicBezTo>
                      <a:cubicBezTo>
                        <a:pt x="4693" y="4565"/>
                        <a:pt x="4693" y="4498"/>
                        <a:pt x="4693" y="4475"/>
                      </a:cubicBezTo>
                      <a:cubicBezTo>
                        <a:pt x="4693" y="4443"/>
                        <a:pt x="4681" y="4420"/>
                        <a:pt x="4656" y="4402"/>
                      </a:cubicBezTo>
                      <a:cubicBezTo>
                        <a:pt x="4629" y="4384"/>
                        <a:pt x="4581" y="4367"/>
                        <a:pt x="4512" y="4353"/>
                      </a:cubicBezTo>
                      <a:cubicBezTo>
                        <a:pt x="4237" y="4297"/>
                        <a:pt x="4059" y="4224"/>
                        <a:pt x="3985" y="4136"/>
                      </a:cubicBezTo>
                      <a:cubicBezTo>
                        <a:pt x="3909" y="4048"/>
                        <a:pt x="3872" y="3948"/>
                        <a:pt x="3872" y="3833"/>
                      </a:cubicBezTo>
                      <a:cubicBezTo>
                        <a:pt x="3872" y="3707"/>
                        <a:pt x="3914" y="3595"/>
                        <a:pt x="3995" y="3497"/>
                      </a:cubicBezTo>
                      <a:cubicBezTo>
                        <a:pt x="4074" y="3403"/>
                        <a:pt x="4195" y="3342"/>
                        <a:pt x="4355" y="3316"/>
                      </a:cubicBezTo>
                      <a:lnTo>
                        <a:pt x="4355" y="3124"/>
                      </a:lnTo>
                      <a:cubicBezTo>
                        <a:pt x="4355" y="3033"/>
                        <a:pt x="4429" y="2959"/>
                        <a:pt x="4520" y="2959"/>
                      </a:cubicBezTo>
                      <a:cubicBezTo>
                        <a:pt x="4612" y="2959"/>
                        <a:pt x="4686" y="3033"/>
                        <a:pt x="4686" y="3124"/>
                      </a:cubicBezTo>
                      <a:lnTo>
                        <a:pt x="4686" y="3319"/>
                      </a:lnTo>
                      <a:cubicBezTo>
                        <a:pt x="4829" y="3346"/>
                        <a:pt x="4940" y="3404"/>
                        <a:pt x="5024" y="3494"/>
                      </a:cubicBezTo>
                      <a:cubicBezTo>
                        <a:pt x="5063" y="3536"/>
                        <a:pt x="5078" y="3595"/>
                        <a:pt x="5064" y="3650"/>
                      </a:cubicBezTo>
                      <a:cubicBezTo>
                        <a:pt x="5049" y="3705"/>
                        <a:pt x="5007" y="3749"/>
                        <a:pt x="4953" y="3766"/>
                      </a:cubicBezTo>
                      <a:lnTo>
                        <a:pt x="4867" y="3793"/>
                      </a:lnTo>
                      <a:cubicBezTo>
                        <a:pt x="4805" y="3812"/>
                        <a:pt x="4737" y="3793"/>
                        <a:pt x="4693" y="3744"/>
                      </a:cubicBezTo>
                      <a:cubicBezTo>
                        <a:pt x="4650" y="3696"/>
                        <a:pt x="4586" y="3671"/>
                        <a:pt x="4503" y="3671"/>
                      </a:cubicBezTo>
                      <a:cubicBezTo>
                        <a:pt x="4436" y="3671"/>
                        <a:pt x="4356" y="3687"/>
                        <a:pt x="4356" y="3763"/>
                      </a:cubicBezTo>
                      <a:cubicBezTo>
                        <a:pt x="4356" y="3785"/>
                        <a:pt x="4364" y="3804"/>
                        <a:pt x="4379" y="3819"/>
                      </a:cubicBezTo>
                      <a:cubicBezTo>
                        <a:pt x="4396" y="3835"/>
                        <a:pt x="4444" y="3852"/>
                        <a:pt x="4521" y="3870"/>
                      </a:cubicBezTo>
                      <a:cubicBezTo>
                        <a:pt x="4701" y="3909"/>
                        <a:pt x="4832" y="3945"/>
                        <a:pt x="4910" y="3976"/>
                      </a:cubicBezTo>
                      <a:cubicBezTo>
                        <a:pt x="4990" y="4008"/>
                        <a:pt x="5057" y="4062"/>
                        <a:pt x="5110" y="4137"/>
                      </a:cubicBezTo>
                      <a:cubicBezTo>
                        <a:pt x="5162" y="4213"/>
                        <a:pt x="5189" y="4303"/>
                        <a:pt x="5189" y="4406"/>
                      </a:cubicBezTo>
                      <a:cubicBezTo>
                        <a:pt x="5189" y="4550"/>
                        <a:pt x="5137" y="4672"/>
                        <a:pt x="5035" y="4769"/>
                      </a:cubicBezTo>
                      <a:close/>
                    </a:path>
                  </a:pathLst>
                </a:custGeom>
                <a:solidFill>
                  <a:schemeClr val="bg1"/>
                </a:solidFill>
                <a:ln w="12700">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b"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lnSpc>
                      <a:spcPct val="150000"/>
                    </a:lnSpc>
                  </a:pPr>
                  <a:endParaRPr lang="en-US" altLang="zh-CN" sz="1100" dirty="0">
                    <a:solidFill>
                      <a:schemeClr val="tx1"/>
                    </a:solidFill>
                  </a:endParaRPr>
                </a:p>
              </p:txBody>
            </p:sp>
          </p:grpSp>
        </p:grpSp>
        <p:sp>
          <p:nvSpPr>
            <p:cNvPr id="29" name="îsļïḓé"/>
            <p:cNvSpPr txBox="1"/>
            <p:nvPr/>
          </p:nvSpPr>
          <p:spPr>
            <a:xfrm flipH="1">
              <a:off x="4902841" y="3721224"/>
              <a:ext cx="2386318" cy="663831"/>
            </a:xfrm>
            <a:prstGeom prst="rect">
              <a:avLst/>
            </a:prstGeom>
            <a:solidFill>
              <a:schemeClr val="bg1"/>
            </a:solidFill>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t>Copy paste fonts. Choose the only option to retain text……</a:t>
              </a:r>
              <a:endParaRPr lang="en-US" altLang="zh-CN" sz="1100" dirty="0"/>
            </a:p>
          </p:txBody>
        </p:sp>
      </p:grpSp>
      <p:grpSp>
        <p:nvGrpSpPr>
          <p:cNvPr id="35" name="组合 34"/>
          <p:cNvGrpSpPr/>
          <p:nvPr/>
        </p:nvGrpSpPr>
        <p:grpSpPr>
          <a:xfrm>
            <a:off x="4753572" y="600940"/>
            <a:ext cx="2714645" cy="742966"/>
            <a:chOff x="4753572" y="600940"/>
            <a:chExt cx="2714645" cy="742966"/>
          </a:xfrm>
        </p:grpSpPr>
        <p:pic>
          <p:nvPicPr>
            <p:cNvPr id="36" name="图片 35"/>
            <p:cNvPicPr>
              <a:picLocks noChangeAspect="1"/>
            </p:cNvPicPr>
            <p:nvPr/>
          </p:nvPicPr>
          <p:blipFill rotWithShape="1">
            <a:blip r:embed="rId1" cstate="print">
              <a:extLst>
                <a:ext uri="{28A0092B-C50C-407E-A947-70E740481C1C}">
                  <a14:useLocalDpi xmlns:a14="http://schemas.microsoft.com/office/drawing/2010/main" val="0"/>
                </a:ext>
              </a:extLst>
            </a:blip>
            <a:srcRect l="7172" t="37778" r="4748" b="41414"/>
            <a:stretch>
              <a:fillRect/>
            </a:stretch>
          </p:blipFill>
          <p:spPr>
            <a:xfrm>
              <a:off x="4793672" y="600940"/>
              <a:ext cx="2604655" cy="742966"/>
            </a:xfrm>
            <a:prstGeom prst="rect">
              <a:avLst/>
            </a:prstGeom>
          </p:spPr>
        </p:pic>
        <p:sp>
          <p:nvSpPr>
            <p:cNvPr id="37" name="文本框 36"/>
            <p:cNvSpPr txBox="1"/>
            <p:nvPr/>
          </p:nvSpPr>
          <p:spPr>
            <a:xfrm>
              <a:off x="4753572" y="730803"/>
              <a:ext cx="2714645" cy="461665"/>
            </a:xfrm>
            <a:prstGeom prst="rect">
              <a:avLst/>
            </a:prstGeom>
            <a:noFill/>
          </p:spPr>
          <p:txBody>
            <a:bodyPr wrap="square" rtlCol="0">
              <a:spAutoFit/>
            </a:bodyPr>
            <a:lstStyle/>
            <a:p>
              <a:pPr algn="ctr"/>
              <a:r>
                <a:rPr lang="zh-CN" altLang="en-US" sz="2400" dirty="0" smtClean="0">
                  <a:solidFill>
                    <a:srgbClr val="2A0A4E"/>
                  </a:solidFill>
                  <a:latin typeface="方正姚体" panose="02010601030101010101" pitchFamily="2" charset="-122"/>
                  <a:ea typeface="方正姚体" panose="02010601030101010101" pitchFamily="2" charset="-122"/>
                </a:rPr>
                <a:t>编 辑</a:t>
              </a:r>
              <a:r>
                <a:rPr lang="zh-CN" altLang="en-US" sz="2400" dirty="0">
                  <a:solidFill>
                    <a:srgbClr val="2A0A4E"/>
                  </a:solidFill>
                  <a:latin typeface="方正姚体" panose="02010601030101010101" pitchFamily="2" charset="-122"/>
                  <a:ea typeface="方正姚体" panose="02010601030101010101" pitchFamily="2" charset="-122"/>
                </a:rPr>
                <a:t> </a:t>
              </a:r>
              <a:r>
                <a:rPr lang="zh-CN" altLang="en-US" sz="2400" dirty="0" smtClean="0">
                  <a:solidFill>
                    <a:srgbClr val="2A0A4E"/>
                  </a:solidFill>
                  <a:latin typeface="方正姚体" panose="02010601030101010101" pitchFamily="2" charset="-122"/>
                  <a:ea typeface="方正姚体" panose="02010601030101010101" pitchFamily="2" charset="-122"/>
                </a:rPr>
                <a:t>标 题</a:t>
              </a:r>
              <a:endParaRPr lang="zh-CN" altLang="en-US" sz="2400" dirty="0">
                <a:solidFill>
                  <a:srgbClr val="2A0A4E"/>
                </a:solidFill>
                <a:latin typeface="方正姚体" panose="02010601030101010101" pitchFamily="2" charset="-122"/>
                <a:ea typeface="方正姚体"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anim calcmode="lin" valueType="num">
                                      <p:cBhvr>
                                        <p:cTn id="8" dur="750" fill="hold"/>
                                        <p:tgtEl>
                                          <p:spTgt spid="35"/>
                                        </p:tgtEl>
                                        <p:attrNameLst>
                                          <p:attrName>ppt_x</p:attrName>
                                        </p:attrNameLst>
                                      </p:cBhvr>
                                      <p:tavLst>
                                        <p:tav tm="0">
                                          <p:val>
                                            <p:strVal val="#ppt_x"/>
                                          </p:val>
                                        </p:tav>
                                        <p:tav tm="100000">
                                          <p:val>
                                            <p:strVal val="#ppt_x"/>
                                          </p:val>
                                        </p:tav>
                                      </p:tavLst>
                                    </p:anim>
                                    <p:anim calcmode="lin" valueType="num">
                                      <p:cBhvr>
                                        <p:cTn id="9" dur="75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750"/>
                                        <p:tgtEl>
                                          <p:spTgt spid="2"/>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750" fill="hold"/>
                                        <p:tgtEl>
                                          <p:spTgt spid="40"/>
                                        </p:tgtEl>
                                        <p:attrNameLst>
                                          <p:attrName>ppt_w</p:attrName>
                                        </p:attrNameLst>
                                      </p:cBhvr>
                                      <p:tavLst>
                                        <p:tav tm="0">
                                          <p:val>
                                            <p:fltVal val="0"/>
                                          </p:val>
                                        </p:tav>
                                        <p:tav tm="100000">
                                          <p:val>
                                            <p:strVal val="#ppt_w"/>
                                          </p:val>
                                        </p:tav>
                                      </p:tavLst>
                                    </p:anim>
                                    <p:anim calcmode="lin" valueType="num">
                                      <p:cBhvr>
                                        <p:cTn id="18" dur="750" fill="hold"/>
                                        <p:tgtEl>
                                          <p:spTgt spid="40"/>
                                        </p:tgtEl>
                                        <p:attrNameLst>
                                          <p:attrName>ppt_h</p:attrName>
                                        </p:attrNameLst>
                                      </p:cBhvr>
                                      <p:tavLst>
                                        <p:tav tm="0">
                                          <p:val>
                                            <p:fltVal val="0"/>
                                          </p:val>
                                        </p:tav>
                                        <p:tav tm="100000">
                                          <p:val>
                                            <p:strVal val="#ppt_h"/>
                                          </p:val>
                                        </p:tav>
                                      </p:tavLst>
                                    </p:anim>
                                    <p:animEffect transition="in" filter="fade">
                                      <p:cBhvr>
                                        <p:cTn id="19" dur="750"/>
                                        <p:tgtEl>
                                          <p:spTgt spid="40"/>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750" fill="hold"/>
                                        <p:tgtEl>
                                          <p:spTgt spid="3"/>
                                        </p:tgtEl>
                                        <p:attrNameLst>
                                          <p:attrName>ppt_w</p:attrName>
                                        </p:attrNameLst>
                                      </p:cBhvr>
                                      <p:tavLst>
                                        <p:tav tm="0">
                                          <p:val>
                                            <p:fltVal val="0"/>
                                          </p:val>
                                        </p:tav>
                                        <p:tav tm="100000">
                                          <p:val>
                                            <p:strVal val="#ppt_w"/>
                                          </p:val>
                                        </p:tav>
                                      </p:tavLst>
                                    </p:anim>
                                    <p:anim calcmode="lin" valueType="num">
                                      <p:cBhvr>
                                        <p:cTn id="24" dur="750" fill="hold"/>
                                        <p:tgtEl>
                                          <p:spTgt spid="3"/>
                                        </p:tgtEl>
                                        <p:attrNameLst>
                                          <p:attrName>ppt_h</p:attrName>
                                        </p:attrNameLst>
                                      </p:cBhvr>
                                      <p:tavLst>
                                        <p:tav tm="0">
                                          <p:val>
                                            <p:fltVal val="0"/>
                                          </p:val>
                                        </p:tav>
                                        <p:tav tm="100000">
                                          <p:val>
                                            <p:strVal val="#ppt_h"/>
                                          </p:val>
                                        </p:tav>
                                      </p:tavLst>
                                    </p:anim>
                                    <p:animEffect transition="in" filter="fade">
                                      <p:cBhvr>
                                        <p:cTn id="25" dur="750"/>
                                        <p:tgtEl>
                                          <p:spTgt spid="3"/>
                                        </p:tgtEl>
                                      </p:cBhvr>
                                    </p:animEffect>
                                  </p:childTnLst>
                                </p:cTn>
                              </p:par>
                            </p:childTnLst>
                          </p:cTn>
                        </p:par>
                        <p:par>
                          <p:cTn id="26" fill="hold">
                            <p:stCondLst>
                              <p:cond delay="4000"/>
                            </p:stCondLst>
                            <p:childTnLst>
                              <p:par>
                                <p:cTn id="27" presetID="53" presetClass="entr" presetSubtype="16"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750" fill="hold"/>
                                        <p:tgtEl>
                                          <p:spTgt spid="42"/>
                                        </p:tgtEl>
                                        <p:attrNameLst>
                                          <p:attrName>ppt_w</p:attrName>
                                        </p:attrNameLst>
                                      </p:cBhvr>
                                      <p:tavLst>
                                        <p:tav tm="0">
                                          <p:val>
                                            <p:fltVal val="0"/>
                                          </p:val>
                                        </p:tav>
                                        <p:tav tm="100000">
                                          <p:val>
                                            <p:strVal val="#ppt_w"/>
                                          </p:val>
                                        </p:tav>
                                      </p:tavLst>
                                    </p:anim>
                                    <p:anim calcmode="lin" valueType="num">
                                      <p:cBhvr>
                                        <p:cTn id="30" dur="750" fill="hold"/>
                                        <p:tgtEl>
                                          <p:spTgt spid="42"/>
                                        </p:tgtEl>
                                        <p:attrNameLst>
                                          <p:attrName>ppt_h</p:attrName>
                                        </p:attrNameLst>
                                      </p:cBhvr>
                                      <p:tavLst>
                                        <p:tav tm="0">
                                          <p:val>
                                            <p:fltVal val="0"/>
                                          </p:val>
                                        </p:tav>
                                        <p:tav tm="100000">
                                          <p:val>
                                            <p:strVal val="#ppt_h"/>
                                          </p:val>
                                        </p:tav>
                                      </p:tavLst>
                                    </p:anim>
                                    <p:animEffect transition="in" filter="fade">
                                      <p:cBhvr>
                                        <p:cTn id="31" dur="750"/>
                                        <p:tgtEl>
                                          <p:spTgt spid="42"/>
                                        </p:tgtEl>
                                      </p:cBhvr>
                                    </p:animEffect>
                                  </p:childTnLst>
                                </p:cTn>
                              </p:par>
                            </p:childTnLst>
                          </p:cTn>
                        </p:par>
                        <p:par>
                          <p:cTn id="32" fill="hold">
                            <p:stCondLst>
                              <p:cond delay="5000"/>
                            </p:stCondLst>
                            <p:childTnLst>
                              <p:par>
                                <p:cTn id="33" presetID="53" presetClass="entr" presetSubtype="16"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750" fill="hold"/>
                                        <p:tgtEl>
                                          <p:spTgt spid="41"/>
                                        </p:tgtEl>
                                        <p:attrNameLst>
                                          <p:attrName>ppt_w</p:attrName>
                                        </p:attrNameLst>
                                      </p:cBhvr>
                                      <p:tavLst>
                                        <p:tav tm="0">
                                          <p:val>
                                            <p:fltVal val="0"/>
                                          </p:val>
                                        </p:tav>
                                        <p:tav tm="100000">
                                          <p:val>
                                            <p:strVal val="#ppt_w"/>
                                          </p:val>
                                        </p:tav>
                                      </p:tavLst>
                                    </p:anim>
                                    <p:anim calcmode="lin" valueType="num">
                                      <p:cBhvr>
                                        <p:cTn id="36" dur="750" fill="hold"/>
                                        <p:tgtEl>
                                          <p:spTgt spid="41"/>
                                        </p:tgtEl>
                                        <p:attrNameLst>
                                          <p:attrName>ppt_h</p:attrName>
                                        </p:attrNameLst>
                                      </p:cBhvr>
                                      <p:tavLst>
                                        <p:tav tm="0">
                                          <p:val>
                                            <p:fltVal val="0"/>
                                          </p:val>
                                        </p:tav>
                                        <p:tav tm="100000">
                                          <p:val>
                                            <p:strVal val="#ppt_h"/>
                                          </p:val>
                                        </p:tav>
                                      </p:tavLst>
                                    </p:anim>
                                    <p:animEffect transition="in" filter="fade">
                                      <p:cBhvr>
                                        <p:cTn id="37" dur="750"/>
                                        <p:tgtEl>
                                          <p:spTgt spid="41"/>
                                        </p:tgtEl>
                                      </p:cBhvr>
                                    </p:animEffect>
                                  </p:childTnLst>
                                </p:cTn>
                              </p:par>
                            </p:childTnLst>
                          </p:cTn>
                        </p:par>
                        <p:par>
                          <p:cTn id="38" fill="hold">
                            <p:stCondLst>
                              <p:cond delay="6000"/>
                            </p:stCondLst>
                            <p:childTnLst>
                              <p:par>
                                <p:cTn id="39" presetID="53" presetClass="entr" presetSubtype="16"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750" fill="hold"/>
                                        <p:tgtEl>
                                          <p:spTgt spid="38"/>
                                        </p:tgtEl>
                                        <p:attrNameLst>
                                          <p:attrName>ppt_w</p:attrName>
                                        </p:attrNameLst>
                                      </p:cBhvr>
                                      <p:tavLst>
                                        <p:tav tm="0">
                                          <p:val>
                                            <p:fltVal val="0"/>
                                          </p:val>
                                        </p:tav>
                                        <p:tav tm="100000">
                                          <p:val>
                                            <p:strVal val="#ppt_w"/>
                                          </p:val>
                                        </p:tav>
                                      </p:tavLst>
                                    </p:anim>
                                    <p:anim calcmode="lin" valueType="num">
                                      <p:cBhvr>
                                        <p:cTn id="42" dur="750" fill="hold"/>
                                        <p:tgtEl>
                                          <p:spTgt spid="38"/>
                                        </p:tgtEl>
                                        <p:attrNameLst>
                                          <p:attrName>ppt_h</p:attrName>
                                        </p:attrNameLst>
                                      </p:cBhvr>
                                      <p:tavLst>
                                        <p:tav tm="0">
                                          <p:val>
                                            <p:fltVal val="0"/>
                                          </p:val>
                                        </p:tav>
                                        <p:tav tm="100000">
                                          <p:val>
                                            <p:strVal val="#ppt_h"/>
                                          </p:val>
                                        </p:tav>
                                      </p:tavLst>
                                    </p:anim>
                                    <p:animEffect transition="in" filter="fade">
                                      <p:cBhvr>
                                        <p:cTn id="43" dur="750"/>
                                        <p:tgtEl>
                                          <p:spTgt spid="38"/>
                                        </p:tgtEl>
                                      </p:cBhvr>
                                    </p:animEffect>
                                  </p:childTnLst>
                                </p:cTn>
                              </p:par>
                            </p:childTnLst>
                          </p:cTn>
                        </p:par>
                        <p:par>
                          <p:cTn id="44" fill="hold">
                            <p:stCondLst>
                              <p:cond delay="7000"/>
                            </p:stCondLst>
                            <p:childTnLst>
                              <p:par>
                                <p:cTn id="45" presetID="53" presetClass="entr" presetSubtype="16"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750" fill="hold"/>
                                        <p:tgtEl>
                                          <p:spTgt spid="39"/>
                                        </p:tgtEl>
                                        <p:attrNameLst>
                                          <p:attrName>ppt_w</p:attrName>
                                        </p:attrNameLst>
                                      </p:cBhvr>
                                      <p:tavLst>
                                        <p:tav tm="0">
                                          <p:val>
                                            <p:fltVal val="0"/>
                                          </p:val>
                                        </p:tav>
                                        <p:tav tm="100000">
                                          <p:val>
                                            <p:strVal val="#ppt_w"/>
                                          </p:val>
                                        </p:tav>
                                      </p:tavLst>
                                    </p:anim>
                                    <p:anim calcmode="lin" valueType="num">
                                      <p:cBhvr>
                                        <p:cTn id="48" dur="750" fill="hold"/>
                                        <p:tgtEl>
                                          <p:spTgt spid="39"/>
                                        </p:tgtEl>
                                        <p:attrNameLst>
                                          <p:attrName>ppt_h</p:attrName>
                                        </p:attrNameLst>
                                      </p:cBhvr>
                                      <p:tavLst>
                                        <p:tav tm="0">
                                          <p:val>
                                            <p:fltVal val="0"/>
                                          </p:val>
                                        </p:tav>
                                        <p:tav tm="100000">
                                          <p:val>
                                            <p:strVal val="#ppt_h"/>
                                          </p:val>
                                        </p:tav>
                                      </p:tavLst>
                                    </p:anim>
                                    <p:animEffect transition="in" filter="fade">
                                      <p:cBhvr>
                                        <p:cTn id="49"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4449240"/>
          <p:cNvPicPr>
            <a:picLocks noChangeAspect="1"/>
          </p:cNvPicPr>
          <p:nvPr userDrawn="1"/>
        </p:nvPicPr>
        <p:blipFill>
          <a:blip r:embed="rId1"/>
          <a:srcRect l="19141" r="15900"/>
          <a:stretch>
            <a:fillRect/>
          </a:stretch>
        </p:blipFill>
        <p:spPr>
          <a:xfrm>
            <a:off x="0" y="0"/>
            <a:ext cx="12243435" cy="6858000"/>
          </a:xfrm>
          <a:prstGeom prst="rect">
            <a:avLst/>
          </a:prstGeom>
        </p:spPr>
      </p:pic>
      <p:pic>
        <p:nvPicPr>
          <p:cNvPr id="24" name="图片 23"/>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8000"/>
                    </a14:imgEffect>
                  </a14:imgLayer>
                </a14:imgProps>
              </a:ext>
              <a:ext uri="{28A0092B-C50C-407E-A947-70E740481C1C}">
                <a14:useLocalDpi xmlns:a14="http://schemas.microsoft.com/office/drawing/2010/main" val="0"/>
              </a:ext>
            </a:extLst>
          </a:blip>
          <a:srcRect l="17056" t="25455" r="14541" b="27992"/>
          <a:stretch>
            <a:fillRect/>
          </a:stretch>
        </p:blipFill>
        <p:spPr>
          <a:xfrm>
            <a:off x="2576195" y="574675"/>
            <a:ext cx="7497445" cy="5110480"/>
          </a:xfrm>
          <a:prstGeom prst="rect">
            <a:avLst/>
          </a:prstGeom>
        </p:spPr>
      </p:pic>
      <p:sp>
        <p:nvSpPr>
          <p:cNvPr id="7" name="圆角矩形 6"/>
          <p:cNvSpPr/>
          <p:nvPr/>
        </p:nvSpPr>
        <p:spPr>
          <a:xfrm flipV="1">
            <a:off x="2318744" y="5213947"/>
            <a:ext cx="7661563" cy="969818"/>
          </a:xfrm>
          <a:prstGeom prst="roundRect">
            <a:avLst/>
          </a:prstGeom>
          <a:gradFill>
            <a:gsLst>
              <a:gs pos="0">
                <a:srgbClr val="3E8AFE"/>
              </a:gs>
              <a:gs pos="50000">
                <a:srgbClr val="B800F3"/>
              </a:gs>
              <a:gs pos="100000">
                <a:srgbClr val="4723A5"/>
              </a:gs>
            </a:gsLst>
            <a:lin ang="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flipV="1">
            <a:off x="2346454" y="5250872"/>
            <a:ext cx="7596000" cy="900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flipV="1">
            <a:off x="2418454" y="5315291"/>
            <a:ext cx="7452000" cy="756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flipV="1">
            <a:off x="2490454" y="5387291"/>
            <a:ext cx="7308000" cy="612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flipV="1">
            <a:off x="2562454" y="5459291"/>
            <a:ext cx="7164000" cy="468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flipV="1">
            <a:off x="2652454" y="5543017"/>
            <a:ext cx="6984000" cy="324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flipV="1">
            <a:off x="2724454" y="5611145"/>
            <a:ext cx="6840000" cy="180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flipV="1">
            <a:off x="2796454" y="5685001"/>
            <a:ext cx="6696000" cy="36000"/>
          </a:xfrm>
          <a:prstGeom prst="roundRect">
            <a:avLst/>
          </a:prstGeom>
          <a:noFill/>
          <a:ln w="6350">
            <a:solidFill>
              <a:srgbClr val="EE5295">
                <a:alpha val="3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2698336" y="5315291"/>
            <a:ext cx="7089140" cy="706755"/>
          </a:xfrm>
          <a:prstGeom prst="rect">
            <a:avLst/>
          </a:prstGeom>
          <a:noFill/>
          <a:effectLst>
            <a:outerShdw blurRad="50800" dist="38100" dir="2700000" algn="tl" rotWithShape="0">
              <a:prstClr val="black">
                <a:alpha val="40000"/>
              </a:prstClr>
            </a:outerShdw>
          </a:effectLst>
        </p:spPr>
        <p:txBody>
          <a:bodyPr wrap="none" rtlCol="0">
            <a:spAutoFit/>
          </a:bodyPr>
          <a:lstStyle/>
          <a:p>
            <a:pPr algn="l"/>
            <a:r>
              <a:rPr lang="en-US" altLang="zh-CN" sz="4000" b="1" dirty="0" smtClean="0">
                <a:ln w="0">
                  <a:noFill/>
                </a:ln>
                <a:solidFill>
                  <a:schemeClr val="bg1"/>
                </a:solidFill>
                <a:latin typeface="方正姚体" panose="02010601030101010101" pitchFamily="2" charset="-122"/>
                <a:ea typeface="方正姚体" panose="02010601030101010101" pitchFamily="2" charset="-122"/>
              </a:rPr>
              <a:t>——  </a:t>
            </a:r>
            <a:r>
              <a:rPr lang="zh-CN" altLang="en-US" sz="4000" b="1" dirty="0" smtClean="0">
                <a:ln w="0">
                  <a:noFill/>
                </a:ln>
                <a:solidFill>
                  <a:schemeClr val="bg1"/>
                </a:solidFill>
                <a:latin typeface="方正姚体" panose="02010601030101010101" pitchFamily="2" charset="-122"/>
                <a:ea typeface="方正姚体" panose="02010601030101010101" pitchFamily="2" charset="-122"/>
                <a:sym typeface="+mn-ea"/>
              </a:rPr>
              <a:t>感  谢  聆  听  </a:t>
            </a:r>
            <a:r>
              <a:rPr lang="zh-CN" altLang="en-US" sz="4000" b="1" dirty="0" smtClean="0">
                <a:ln w="0">
                  <a:noFill/>
                </a:ln>
                <a:solidFill>
                  <a:schemeClr val="bg1"/>
                </a:solidFill>
                <a:latin typeface="方正姚体" panose="02010601030101010101" pitchFamily="2" charset="-122"/>
                <a:ea typeface="方正姚体" panose="02010601030101010101" pitchFamily="2" charset="-122"/>
              </a:rPr>
              <a:t> </a:t>
            </a:r>
            <a:r>
              <a:rPr lang="en-US" altLang="zh-CN" sz="4000" b="1" dirty="0" smtClean="0">
                <a:ln w="0">
                  <a:noFill/>
                </a:ln>
                <a:solidFill>
                  <a:schemeClr val="bg1"/>
                </a:solidFill>
                <a:latin typeface="方正姚体" panose="02010601030101010101" pitchFamily="2" charset="-122"/>
                <a:ea typeface="方正姚体" panose="02010601030101010101" pitchFamily="2" charset="-122"/>
              </a:rPr>
              <a:t>——</a:t>
            </a:r>
            <a:endParaRPr lang="zh-CN" altLang="en-US" sz="4000" b="1" dirty="0">
              <a:ln w="0">
                <a:noFill/>
              </a:ln>
              <a:solidFill>
                <a:schemeClr val="bg1"/>
              </a:solidFill>
              <a:latin typeface="方正姚体" panose="02010601030101010101" pitchFamily="2" charset="-122"/>
              <a:ea typeface="方正姚体" panose="02010601030101010101" pitchFamily="2" charset="-122"/>
            </a:endParaRPr>
          </a:p>
        </p:txBody>
      </p:sp>
      <p:pic>
        <p:nvPicPr>
          <p:cNvPr id="5" name="图片 4" descr="预览图_千图网_编号34878847"/>
          <p:cNvPicPr>
            <a:picLocks noChangeAspect="1"/>
          </p:cNvPicPr>
          <p:nvPr/>
        </p:nvPicPr>
        <p:blipFill>
          <a:blip r:embed="rId4"/>
          <a:stretch>
            <a:fillRect/>
          </a:stretch>
        </p:blipFill>
        <p:spPr>
          <a:xfrm>
            <a:off x="3397250" y="348615"/>
            <a:ext cx="5194300" cy="5194300"/>
          </a:xfrm>
          <a:prstGeom prst="rect">
            <a:avLst/>
          </a:prstGeom>
        </p:spPr>
      </p:pic>
      <p:pic>
        <p:nvPicPr>
          <p:cNvPr id="6" name="图片 5"/>
          <p:cNvPicPr>
            <a:picLocks noChangeAspect="1"/>
          </p:cNvPicPr>
          <p:nvPr>
            <p:custDataLst>
              <p:tags r:id="rId5"/>
            </p:custDataLst>
          </p:nvPr>
        </p:nvPicPr>
        <p:blipFill rotWithShape="1">
          <a:blip r:embed="rId6" cstate="print">
            <a:extLst>
              <a:ext uri="{28A0092B-C50C-407E-A947-70E740481C1C}">
                <a14:useLocalDpi xmlns:a14="http://schemas.microsoft.com/office/drawing/2010/main" val="0"/>
              </a:ext>
            </a:extLst>
          </a:blip>
          <a:srcRect l="11029" t="27874" r="74741" b="57667"/>
          <a:stretch>
            <a:fillRect/>
          </a:stretch>
        </p:blipFill>
        <p:spPr>
          <a:xfrm>
            <a:off x="-386715" y="1281430"/>
            <a:ext cx="2805430" cy="2850515"/>
          </a:xfrm>
          <a:prstGeom prst="rect">
            <a:avLst/>
          </a:prstGeom>
          <a:effectLst>
            <a:outerShdw blurRad="50800" dist="38100" dir="2700000" algn="tl" rotWithShape="0">
              <a:prstClr val="black">
                <a:alpha val="40000"/>
              </a:prstClr>
            </a:outerShdw>
          </a:effectLst>
        </p:spPr>
      </p:pic>
      <p:pic>
        <p:nvPicPr>
          <p:cNvPr id="15" name="图片 14"/>
          <p:cNvPicPr>
            <a:picLocks noChangeAspect="1"/>
          </p:cNvPicPr>
          <p:nvPr>
            <p:custDataLst>
              <p:tags r:id="rId7"/>
            </p:custDataLst>
          </p:nvPr>
        </p:nvPicPr>
        <p:blipFill rotWithShape="1">
          <a:blip r:embed="rId6" cstate="print">
            <a:extLst>
              <a:ext uri="{28A0092B-C50C-407E-A947-70E740481C1C}">
                <a14:useLocalDpi xmlns:a14="http://schemas.microsoft.com/office/drawing/2010/main" val="0"/>
              </a:ext>
            </a:extLst>
          </a:blip>
          <a:srcRect l="11029" t="27874" r="74741" b="57667"/>
          <a:stretch>
            <a:fillRect/>
          </a:stretch>
        </p:blipFill>
        <p:spPr>
          <a:xfrm rot="17460000">
            <a:off x="7873365" y="1493520"/>
            <a:ext cx="5140325" cy="5223510"/>
          </a:xfrm>
          <a:prstGeom prst="rect">
            <a:avLst/>
          </a:prstGeom>
          <a:effectLst>
            <a:outerShdw blurRad="50800" dist="38100" dir="2700000" algn="tl" rotWithShape="0">
              <a:prstClr val="black">
                <a:alpha val="40000"/>
              </a:prstClr>
            </a:outerShdw>
          </a:effectLst>
        </p:spPr>
      </p:pic>
      <p:pic>
        <p:nvPicPr>
          <p:cNvPr id="16" name="图片 15"/>
          <p:cNvPicPr>
            <a:picLocks noChangeAspect="1"/>
          </p:cNvPicPr>
          <p:nvPr>
            <p:custDataLst>
              <p:tags r:id="rId8"/>
            </p:custDataLst>
          </p:nvPr>
        </p:nvPicPr>
        <p:blipFill rotWithShape="1">
          <a:blip r:embed="rId6" cstate="print">
            <a:extLst>
              <a:ext uri="{28A0092B-C50C-407E-A947-70E740481C1C}">
                <a14:useLocalDpi xmlns:a14="http://schemas.microsoft.com/office/drawing/2010/main" val="0"/>
              </a:ext>
            </a:extLst>
          </a:blip>
          <a:srcRect l="16363" t="28415" r="73688" b="61635"/>
          <a:stretch>
            <a:fillRect/>
          </a:stretch>
        </p:blipFill>
        <p:spPr>
          <a:xfrm rot="17460000">
            <a:off x="9921240" y="-9525"/>
            <a:ext cx="1961515" cy="1961515"/>
          </a:xfrm>
          <a:prstGeom prst="ellipse">
            <a:avLst/>
          </a:prstGeom>
          <a:effectLst>
            <a:outerShdw blurRad="50800" dist="38100" dir="2700000" algn="tl" rotWithShape="0">
              <a:prstClr val="black">
                <a:alpha val="40000"/>
              </a:prstClr>
            </a:outerShdw>
          </a:effectLst>
        </p:spPr>
      </p:pic>
      <p:pic>
        <p:nvPicPr>
          <p:cNvPr id="17" name="图片 16"/>
          <p:cNvPicPr>
            <a:picLocks noChangeAspect="1"/>
          </p:cNvPicPr>
          <p:nvPr>
            <p:custDataLst>
              <p:tags r:id="rId9"/>
            </p:custDataLst>
          </p:nvPr>
        </p:nvPicPr>
        <p:blipFill rotWithShape="1">
          <a:blip r:embed="rId6" cstate="print">
            <a:extLst>
              <a:ext uri="{28A0092B-C50C-407E-A947-70E740481C1C}">
                <a14:useLocalDpi xmlns:a14="http://schemas.microsoft.com/office/drawing/2010/main" val="0"/>
              </a:ext>
            </a:extLst>
          </a:blip>
          <a:srcRect l="16363" t="28415" r="73688" b="61635"/>
          <a:stretch>
            <a:fillRect/>
          </a:stretch>
        </p:blipFill>
        <p:spPr>
          <a:xfrm rot="5700000">
            <a:off x="-100330" y="5397500"/>
            <a:ext cx="1961515" cy="1961515"/>
          </a:xfrm>
          <a:prstGeom prst="ellipse">
            <a:avLst/>
          </a:prstGeom>
          <a:effectLst>
            <a:outerShdw blurRad="50800" dist="38100" dir="2700000" algn="tl" rotWithShape="0">
              <a:prstClr val="black">
                <a:alpha val="40000"/>
              </a:prstClr>
            </a:outerShdw>
          </a:effectLst>
        </p:spPr>
      </p:pic>
      <p:pic>
        <p:nvPicPr>
          <p:cNvPr id="18" name="图片 17"/>
          <p:cNvPicPr>
            <a:picLocks noChangeAspect="1"/>
          </p:cNvPicPr>
          <p:nvPr>
            <p:custDataLst>
              <p:tags r:id="rId10"/>
            </p:custDataLst>
          </p:nvPr>
        </p:nvPicPr>
        <p:blipFill rotWithShape="1">
          <a:blip r:embed="rId6" cstate="print">
            <a:extLst>
              <a:ext uri="{28A0092B-C50C-407E-A947-70E740481C1C}">
                <a14:useLocalDpi xmlns:a14="http://schemas.microsoft.com/office/drawing/2010/main" val="0"/>
              </a:ext>
            </a:extLst>
          </a:blip>
          <a:srcRect l="16363" t="28415" r="73688" b="61635"/>
          <a:stretch>
            <a:fillRect/>
          </a:stretch>
        </p:blipFill>
        <p:spPr>
          <a:xfrm rot="5700000">
            <a:off x="3749040" y="236220"/>
            <a:ext cx="1269365" cy="1269365"/>
          </a:xfrm>
          <a:prstGeom prst="ellipse">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20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Lst>
  </p:timing>
</p:sld>
</file>

<file path=ppt/tags/tag1.xml><?xml version="1.0" encoding="utf-8"?>
<p:tagLst xmlns:p="http://schemas.openxmlformats.org/presentationml/2006/main">
  <p:tag name="REFSHAPE" val="-2113132044"/>
  <p:tag name="KSO_WM_UNIT_PLACING_PICTURE_USER_VIEWPORT" val="{&quot;height&quot;:6903.2692913385827,&quot;width&quot;:14717.585826771654}"/>
</p:tagLst>
</file>

<file path=ppt/tags/tag2.xml><?xml version="1.0" encoding="utf-8"?>
<p:tagLst xmlns:p="http://schemas.openxmlformats.org/presentationml/2006/main">
  <p:tag name="REFSHAPE" val="-2113132044"/>
  <p:tag name="KSO_WM_UNIT_PLACING_PICTURE_USER_VIEWPORT" val="{&quot;height&quot;:6903.2692913385827,&quot;width&quot;:14717.585826771654}"/>
</p:tagLst>
</file>

<file path=ppt/tags/tag3.xml><?xml version="1.0" encoding="utf-8"?>
<p:tagLst xmlns:p="http://schemas.openxmlformats.org/presentationml/2006/main">
  <p:tag name="REFSHAPE" val="-2113132044"/>
  <p:tag name="KSO_WM_UNIT_PLACING_PICTURE_USER_VIEWPORT" val="{&quot;height&quot;:6903.2692913385827,&quot;width&quot;:14717.585826771654}"/>
</p:tagLst>
</file>

<file path=ppt/tags/tag4.xml><?xml version="1.0" encoding="utf-8"?>
<p:tagLst xmlns:p="http://schemas.openxmlformats.org/presentationml/2006/main">
  <p:tag name="REFSHAPE" val="-2113132044"/>
  <p:tag name="KSO_WM_UNIT_PLACING_PICTURE_USER_VIEWPORT" val="{&quot;height&quot;:6903.2692913385827,&quot;width&quot;:14717.585826771654}"/>
</p:tagLst>
</file>

<file path=ppt/tags/tag5.xml><?xml version="1.0" encoding="utf-8"?>
<p:tagLst xmlns:p="http://schemas.openxmlformats.org/presentationml/2006/main">
  <p:tag name="REFSHAPE" val="-2113132044"/>
  <p:tag name="KSO_WM_UNIT_PLACING_PICTURE_USER_VIEWPORT" val="{&quot;height&quot;:6903.2692913385827,&quot;width&quot;:14717.585826771654}"/>
</p:tagLst>
</file>

<file path=ppt/tags/tag6.xml><?xml version="1.0" encoding="utf-8"?>
<p:tagLst xmlns:p="http://schemas.openxmlformats.org/presentationml/2006/main">
  <p:tag name="KSO_WM_UNIT_PLACING_PICTURE_USER_VIEWPORT" val="{&quot;height&quot;:6903.2692913385827,&quot;width&quot;:14717.585826771654}"/>
</p:tagLst>
</file>

<file path=ppt/tags/tag7.xml><?xml version="1.0" encoding="utf-8"?>
<p:tagLst xmlns:p="http://schemas.openxmlformats.org/presentationml/2006/main">
  <p:tag name="REFSHAPE" val="-2113132044"/>
  <p:tag name="KSO_WM_UNIT_PLACING_PICTURE_USER_VIEWPORT" val="{&quot;height&quot;:6903.2692913385827,&quot;width&quot;:14717.585826771654}"/>
</p:tagLst>
</file>

<file path=ppt/tags/tag8.xml><?xml version="1.0" encoding="utf-8"?>
<p:tagLst xmlns:p="http://schemas.openxmlformats.org/presentationml/2006/main">
  <p:tag name="REFSHAPE" val="-2113132044"/>
  <p:tag name="KSO_WM_UNIT_PLACING_PICTURE_USER_VIEWPORT" val="{&quot;height&quot;:6903.2692913385827,&quot;width&quot;:14717.585826771654}"/>
</p:tagLst>
</file>

<file path=ppt/tags/tag9.xml><?xml version="1.0" encoding="utf-8"?>
<p:tagLst xmlns:p="http://schemas.openxmlformats.org/presentationml/2006/main">
  <p:tag name="REFSHAPE" val="-2113132044"/>
  <p:tag name="KSO_WM_UNIT_PLACING_PICTURE_USER_VIEWPORT" val="{&quot;height&quot;:6903.2692913385827,&quot;width&quot;:14717.585826771654}"/>
</p:tagLst>
</file>

<file path=ppt/tags/tag10.xml><?xml version="1.0" encoding="utf-8"?>
<p:tagLst xmlns:p="http://schemas.openxmlformats.org/presentationml/2006/main">
  <p:tag name="REFSHAPE" val="-2113132044"/>
  <p:tag name="KSO_WM_UNIT_PLACING_PICTURE_USER_VIEWPORT" val="{&quot;height&quot;:6903.2692913385827,&quot;width&quot;:14717.585826771654}"/>
</p:tagLst>
</file>

<file path=ppt/tags/tag11.xml><?xml version="1.0" encoding="utf-8"?>
<p:tagLst xmlns:p="http://schemas.openxmlformats.org/presentationml/2006/main">
  <p:tag name="REFSHAPE" val="-2113132044"/>
  <p:tag name="KSO_WM_UNIT_PLACING_PICTURE_USER_VIEWPORT" val="{&quot;height&quot;:6903.2692913385827,&quot;width&quot;:14717.58582677165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1605</Words>
  <Application>WPS 演示</Application>
  <PresentationFormat>宽屏</PresentationFormat>
  <Paragraphs>232</Paragraphs>
  <Slides>19</Slides>
  <Notes>19</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19</vt:i4>
      </vt:variant>
    </vt:vector>
  </HeadingPairs>
  <TitlesOfParts>
    <vt:vector size="33" baseType="lpstr">
      <vt:lpstr>Arial</vt:lpstr>
      <vt:lpstr>宋体</vt:lpstr>
      <vt:lpstr>Wingdings</vt:lpstr>
      <vt:lpstr>方正姚体</vt:lpstr>
      <vt:lpstr>微软雅黑</vt:lpstr>
      <vt:lpstr>华文细黑</vt:lpstr>
      <vt:lpstr>Segoe UI</vt:lpstr>
      <vt:lpstr>Arial</vt:lpstr>
      <vt:lpstr>Calibri</vt:lpstr>
      <vt:lpstr>Arial Unicode MS</vt:lpstr>
      <vt:lpstr>Calibri Light</vt:lpstr>
      <vt:lpstr>Cordia New</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罗祉璇</cp:lastModifiedBy>
  <cp:revision>1</cp:revision>
  <dcterms:created xsi:type="dcterms:W3CDTF">2020-06-02T09:04:37Z</dcterms:created>
  <dcterms:modified xsi:type="dcterms:W3CDTF">2020-06-02T09:04:38Z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