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Lst>
  <p:notesMasterIdLst>
    <p:notesMasterId r:id="rId26"/>
  </p:notesMasterIdLst>
  <p:sldIdLst>
    <p:sldId id="427" r:id="rId2"/>
    <p:sldId id="414" r:id="rId3"/>
    <p:sldId id="415" r:id="rId4"/>
    <p:sldId id="472" r:id="rId5"/>
    <p:sldId id="463" r:id="rId6"/>
    <p:sldId id="475" r:id="rId7"/>
    <p:sldId id="470" r:id="rId8"/>
    <p:sldId id="422" r:id="rId9"/>
    <p:sldId id="479" r:id="rId10"/>
    <p:sldId id="446" r:id="rId11"/>
    <p:sldId id="399" r:id="rId12"/>
    <p:sldId id="455" r:id="rId13"/>
    <p:sldId id="423" r:id="rId14"/>
    <p:sldId id="477" r:id="rId15"/>
    <p:sldId id="444" r:id="rId16"/>
    <p:sldId id="420" r:id="rId17"/>
    <p:sldId id="473" r:id="rId18"/>
    <p:sldId id="476" r:id="rId19"/>
    <p:sldId id="424" r:id="rId20"/>
    <p:sldId id="451" r:id="rId21"/>
    <p:sldId id="480" r:id="rId22"/>
    <p:sldId id="474" r:id="rId23"/>
    <p:sldId id="478" r:id="rId24"/>
    <p:sldId id="481" r:id="rId25"/>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3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2" autoAdjust="0"/>
    <p:restoredTop sz="94660"/>
  </p:normalViewPr>
  <p:slideViewPr>
    <p:cSldViewPr snapToGrid="0">
      <p:cViewPr varScale="1">
        <p:scale>
          <a:sx n="68" d="100"/>
          <a:sy n="68" d="100"/>
        </p:scale>
        <p:origin x="78" y="96"/>
      </p:cViewPr>
      <p:guideLst>
        <p:guide orient="horz" pos="1620"/>
        <p:guide pos="2880"/>
      </p:guideLst>
    </p:cSldViewPr>
  </p:slideViewPr>
  <p:notesTextViewPr>
    <p:cViewPr>
      <p:scale>
        <a:sx n="1" d="1"/>
        <a:sy n="1" d="1"/>
      </p:scale>
      <p:origin x="0" y="0"/>
    </p:cViewPr>
  </p:notesTextViewPr>
  <p:sorterViewPr>
    <p:cViewPr>
      <p:scale>
        <a:sx n="41" d="100"/>
        <a:sy n="41"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615375592642121"/>
          <c:y val="0"/>
          <c:w val="0.70417817618099043"/>
          <c:h val="0.77170969438042736"/>
        </c:manualLayout>
      </c:layout>
      <c:barChart>
        <c:barDir val="bar"/>
        <c:grouping val="stacked"/>
        <c:varyColors val="0"/>
        <c:ser>
          <c:idx val="0"/>
          <c:order val="0"/>
          <c:tx>
            <c:strRef>
              <c:f>Sheet1!$B$1</c:f>
              <c:strCache>
                <c:ptCount val="1"/>
                <c:pt idx="0">
                  <c:v>系列 1</c:v>
                </c:pt>
              </c:strCache>
            </c:strRef>
          </c:tx>
          <c:spPr>
            <a:solidFill>
              <a:schemeClr val="accent1"/>
            </a:solidFill>
            <a:effectLst/>
          </c:spPr>
          <c:invertIfNegative val="0"/>
          <c:dPt>
            <c:idx val="0"/>
            <c:invertIfNegative val="0"/>
            <c:bubble3D val="0"/>
            <c:spPr>
              <a:solidFill>
                <a:schemeClr val="accent2"/>
              </a:solidFill>
              <a:effectLst/>
            </c:spPr>
            <c:extLst>
              <c:ext xmlns:c16="http://schemas.microsoft.com/office/drawing/2014/chart" uri="{C3380CC4-5D6E-409C-BE32-E72D297353CC}">
                <c16:uniqueId val="{00000000-20FF-4F03-BC3F-AE97D5F2D032}"/>
              </c:ext>
            </c:extLst>
          </c:dPt>
          <c:dPt>
            <c:idx val="2"/>
            <c:invertIfNegative val="0"/>
            <c:bubble3D val="0"/>
            <c:spPr>
              <a:solidFill>
                <a:schemeClr val="accent4"/>
              </a:solidFill>
              <a:effectLst/>
            </c:spPr>
            <c:extLst>
              <c:ext xmlns:c16="http://schemas.microsoft.com/office/drawing/2014/chart" uri="{C3380CC4-5D6E-409C-BE32-E72D297353CC}">
                <c16:uniqueId val="{00000001-20FF-4F03-BC3F-AE97D5F2D032}"/>
              </c:ext>
            </c:extLst>
          </c:dPt>
          <c:dPt>
            <c:idx val="4"/>
            <c:invertIfNegative val="0"/>
            <c:bubble3D val="0"/>
            <c:spPr>
              <a:solidFill>
                <a:schemeClr val="accent2"/>
              </a:solidFill>
              <a:effectLst/>
            </c:spPr>
            <c:extLst>
              <c:ext xmlns:c16="http://schemas.microsoft.com/office/drawing/2014/chart" uri="{C3380CC4-5D6E-409C-BE32-E72D297353CC}">
                <c16:uniqueId val="{00000002-20FF-4F03-BC3F-AE97D5F2D032}"/>
              </c:ext>
            </c:extLst>
          </c:dPt>
          <c:dLbls>
            <c:dLbl>
              <c:idx val="0"/>
              <c:layout/>
              <c:tx>
                <c:rich>
                  <a:bodyPr/>
                  <a:lstStyle/>
                  <a:p>
                    <a:r>
                      <a:rPr lang="en-US" altLang="zh-CN" sz="1100">
                        <a:latin typeface="微软雅黑" panose="020B0503020204020204" pitchFamily="34" charset="-122"/>
                        <a:ea typeface="微软雅黑" panose="020B0503020204020204" pitchFamily="34" charset="-122"/>
                      </a:rPr>
                      <a:t>60</a:t>
                    </a:r>
                    <a:r>
                      <a:rPr lang="zh-CN" altLang="en-US" sz="1100">
                        <a:latin typeface="微软雅黑" panose="020B0503020204020204" pitchFamily="34" charset="-122"/>
                        <a:ea typeface="微软雅黑" panose="020B0503020204020204" pitchFamily="34" charset="-122"/>
                      </a:rPr>
                      <a:t>万</a:t>
                    </a:r>
                    <a:endParaRPr lang="zh-CN" altLang="en-US"/>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20FF-4F03-BC3F-AE97D5F2D032}"/>
                </c:ext>
              </c:extLst>
            </c:dLbl>
            <c:dLbl>
              <c:idx val="1"/>
              <c:layout/>
              <c:tx>
                <c:rich>
                  <a:bodyPr/>
                  <a:lstStyle/>
                  <a:p>
                    <a:r>
                      <a:rPr lang="en-US" altLang="zh-CN" sz="1100">
                        <a:latin typeface="微软雅黑" panose="020B0503020204020204" pitchFamily="34" charset="-122"/>
                        <a:ea typeface="微软雅黑" panose="020B0503020204020204" pitchFamily="34" charset="-122"/>
                      </a:rPr>
                      <a:t>80</a:t>
                    </a:r>
                    <a:r>
                      <a:rPr lang="zh-CN" altLang="en-US" sz="1100">
                        <a:latin typeface="微软雅黑" panose="020B0503020204020204" pitchFamily="34" charset="-122"/>
                        <a:ea typeface="微软雅黑" panose="020B0503020204020204" pitchFamily="34" charset="-122"/>
                      </a:rPr>
                      <a:t>万</a:t>
                    </a:r>
                    <a:endParaRPr lang="zh-CN" altLang="en-US"/>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20FF-4F03-BC3F-AE97D5F2D032}"/>
                </c:ext>
              </c:extLst>
            </c:dLbl>
            <c:dLbl>
              <c:idx val="2"/>
              <c:layout/>
              <c:tx>
                <c:rich>
                  <a:bodyPr/>
                  <a:lstStyle/>
                  <a:p>
                    <a:r>
                      <a:rPr lang="en-US" altLang="zh-CN" sz="1100">
                        <a:latin typeface="微软雅黑" panose="020B0503020204020204" pitchFamily="34" charset="-122"/>
                        <a:ea typeface="微软雅黑" panose="020B0503020204020204" pitchFamily="34" charset="-122"/>
                      </a:rPr>
                      <a:t>100</a:t>
                    </a:r>
                    <a:r>
                      <a:rPr lang="zh-CN" altLang="en-US" sz="1100">
                        <a:latin typeface="微软雅黑" panose="020B0503020204020204" pitchFamily="34" charset="-122"/>
                        <a:ea typeface="微软雅黑" panose="020B0503020204020204" pitchFamily="34" charset="-122"/>
                      </a:rPr>
                      <a:t>万</a:t>
                    </a:r>
                    <a:endParaRPr lang="zh-CN" altLang="en-US"/>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20FF-4F03-BC3F-AE97D5F2D032}"/>
                </c:ext>
              </c:extLst>
            </c:dLbl>
            <c:dLbl>
              <c:idx val="3"/>
              <c:layout/>
              <c:tx>
                <c:rich>
                  <a:bodyPr/>
                  <a:lstStyle/>
                  <a:p>
                    <a:r>
                      <a:rPr lang="en-US" altLang="zh-CN" sz="1100">
                        <a:latin typeface="微软雅黑" panose="020B0503020204020204" pitchFamily="34" charset="-122"/>
                        <a:ea typeface="微软雅黑" panose="020B0503020204020204" pitchFamily="34" charset="-122"/>
                      </a:rPr>
                      <a:t>60</a:t>
                    </a:r>
                    <a:r>
                      <a:rPr lang="zh-CN" altLang="en-US" sz="1100">
                        <a:latin typeface="微软雅黑" panose="020B0503020204020204" pitchFamily="34" charset="-122"/>
                        <a:ea typeface="微软雅黑" panose="020B0503020204020204" pitchFamily="34" charset="-122"/>
                      </a:rPr>
                      <a:t>万</a:t>
                    </a:r>
                    <a:endParaRPr lang="zh-CN" altLang="en-US"/>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20FF-4F03-BC3F-AE97D5F2D032}"/>
                </c:ext>
              </c:extLst>
            </c:dLbl>
            <c:dLbl>
              <c:idx val="4"/>
              <c:layout/>
              <c:tx>
                <c:rich>
                  <a:bodyPr/>
                  <a:lstStyle/>
                  <a:p>
                    <a:r>
                      <a:rPr lang="en-US" altLang="zh-CN" sz="1100">
                        <a:latin typeface="微软雅黑" panose="020B0503020204020204" pitchFamily="34" charset="-122"/>
                        <a:ea typeface="微软雅黑" panose="020B0503020204020204" pitchFamily="34" charset="-122"/>
                      </a:rPr>
                      <a:t>100</a:t>
                    </a:r>
                    <a:r>
                      <a:rPr lang="zh-CN" altLang="en-US" sz="1100">
                        <a:latin typeface="微软雅黑" panose="020B0503020204020204" pitchFamily="34" charset="-122"/>
                        <a:ea typeface="微软雅黑" panose="020B0503020204020204" pitchFamily="34" charset="-122"/>
                      </a:rPr>
                      <a:t>万</a:t>
                    </a:r>
                    <a:endParaRPr lang="zh-CN" altLang="en-US"/>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20FF-4F03-BC3F-AE97D5F2D032}"/>
                </c:ext>
              </c:extLst>
            </c:dLbl>
            <c:dLbl>
              <c:idx val="5"/>
              <c:layout/>
              <c:tx>
                <c:rich>
                  <a:bodyPr/>
                  <a:lstStyle/>
                  <a:p>
                    <a:r>
                      <a:rPr lang="en-US" altLang="zh-CN" sz="1100">
                        <a:latin typeface="微软雅黑" panose="020B0503020204020204" pitchFamily="34" charset="-122"/>
                        <a:ea typeface="微软雅黑" panose="020B0503020204020204" pitchFamily="34" charset="-122"/>
                      </a:rPr>
                      <a:t>50</a:t>
                    </a:r>
                    <a:r>
                      <a:rPr lang="zh-CN" altLang="en-US" sz="1100">
                        <a:latin typeface="微软雅黑" panose="020B0503020204020204" pitchFamily="34" charset="-122"/>
                        <a:ea typeface="微软雅黑" panose="020B0503020204020204" pitchFamily="34" charset="-122"/>
                      </a:rPr>
                      <a:t>万</a:t>
                    </a:r>
                    <a:endParaRPr lang="zh-CN" altLang="en-US"/>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20FF-4F03-BC3F-AE97D5F2D032}"/>
                </c:ext>
              </c:extLst>
            </c:dLbl>
            <c:spPr>
              <a:noFill/>
              <a:ln>
                <a:noFill/>
              </a:ln>
              <a:effectLst/>
            </c:spPr>
            <c:txPr>
              <a:bodyPr/>
              <a:lstStyle/>
              <a:p>
                <a:pPr>
                  <a:defRPr sz="1100">
                    <a:solidFill>
                      <a:schemeClr val="bg1"/>
                    </a:solidFill>
                    <a:latin typeface="微软雅黑" panose="020B0503020204020204" pitchFamily="34" charset="-122"/>
                    <a:ea typeface="微软雅黑" panose="020B0503020204020204" pitchFamily="34" charset="-122"/>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右键编辑数据</c:v>
                </c:pt>
                <c:pt idx="1">
                  <c:v>右键编辑数据</c:v>
                </c:pt>
                <c:pt idx="2">
                  <c:v>右键编辑数据</c:v>
                </c:pt>
                <c:pt idx="3">
                  <c:v>右键编辑数据</c:v>
                </c:pt>
                <c:pt idx="4">
                  <c:v>右键编辑数据</c:v>
                </c:pt>
                <c:pt idx="5">
                  <c:v>右键编辑数据</c:v>
                </c:pt>
              </c:strCache>
            </c:strRef>
          </c:cat>
          <c:val>
            <c:numRef>
              <c:f>Sheet1!$B$2:$B$7</c:f>
              <c:numCache>
                <c:formatCode>General</c:formatCode>
                <c:ptCount val="6"/>
                <c:pt idx="0">
                  <c:v>60</c:v>
                </c:pt>
                <c:pt idx="1">
                  <c:v>80</c:v>
                </c:pt>
                <c:pt idx="2">
                  <c:v>100</c:v>
                </c:pt>
                <c:pt idx="3">
                  <c:v>60</c:v>
                </c:pt>
                <c:pt idx="4">
                  <c:v>100</c:v>
                </c:pt>
                <c:pt idx="5">
                  <c:v>50</c:v>
                </c:pt>
              </c:numCache>
            </c:numRef>
          </c:val>
          <c:extLst>
            <c:ext xmlns:c16="http://schemas.microsoft.com/office/drawing/2014/chart" uri="{C3380CC4-5D6E-409C-BE32-E72D297353CC}">
              <c16:uniqueId val="{00000006-20FF-4F03-BC3F-AE97D5F2D032}"/>
            </c:ext>
          </c:extLst>
        </c:ser>
        <c:dLbls>
          <c:showLegendKey val="0"/>
          <c:showVal val="0"/>
          <c:showCatName val="0"/>
          <c:showSerName val="0"/>
          <c:showPercent val="0"/>
          <c:showBubbleSize val="0"/>
        </c:dLbls>
        <c:gapWidth val="50"/>
        <c:overlap val="100"/>
        <c:axId val="575635480"/>
        <c:axId val="575635872"/>
      </c:barChart>
      <c:catAx>
        <c:axId val="575635480"/>
        <c:scaling>
          <c:orientation val="minMax"/>
        </c:scaling>
        <c:delete val="0"/>
        <c:axPos val="l"/>
        <c:numFmt formatCode="General" sourceLinked="1"/>
        <c:majorTickMark val="out"/>
        <c:minorTickMark val="none"/>
        <c:tickLblPos val="nextTo"/>
        <c:txPr>
          <a:bodyPr/>
          <a:lstStyle/>
          <a:p>
            <a:pPr>
              <a:defRPr sz="1050" b="0">
                <a:solidFill>
                  <a:schemeClr val="tx1">
                    <a:lumMod val="50000"/>
                    <a:lumOff val="50000"/>
                  </a:schemeClr>
                </a:solidFill>
                <a:latin typeface="微软雅黑" pitchFamily="34" charset="-122"/>
                <a:ea typeface="微软雅黑" pitchFamily="34" charset="-122"/>
              </a:defRPr>
            </a:pPr>
            <a:endParaRPr lang="zh-CN"/>
          </a:p>
        </c:txPr>
        <c:crossAx val="575635872"/>
        <c:crosses val="autoZero"/>
        <c:auto val="1"/>
        <c:lblAlgn val="ctr"/>
        <c:lblOffset val="100"/>
        <c:noMultiLvlLbl val="0"/>
      </c:catAx>
      <c:valAx>
        <c:axId val="575635872"/>
        <c:scaling>
          <c:orientation val="minMax"/>
        </c:scaling>
        <c:delete val="0"/>
        <c:axPos val="b"/>
        <c:numFmt formatCode="General" sourceLinked="1"/>
        <c:majorTickMark val="out"/>
        <c:minorTickMark val="none"/>
        <c:tickLblPos val="nextTo"/>
        <c:txPr>
          <a:bodyPr/>
          <a:lstStyle/>
          <a:p>
            <a:pPr>
              <a:defRPr sz="1200">
                <a:solidFill>
                  <a:schemeClr val="tx1">
                    <a:lumMod val="50000"/>
                    <a:lumOff val="50000"/>
                  </a:schemeClr>
                </a:solidFill>
                <a:latin typeface="Arial" pitchFamily="34" charset="0"/>
                <a:cs typeface="Arial" pitchFamily="34" charset="0"/>
              </a:defRPr>
            </a:pPr>
            <a:endParaRPr lang="zh-CN"/>
          </a:p>
        </c:txPr>
        <c:crossAx val="575635480"/>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effectLst>
              <a:outerShdw blurRad="50800" dist="38100" dir="5400000" algn="t" rotWithShape="0">
                <a:prstClr val="black">
                  <a:alpha val="40000"/>
                </a:prstClr>
              </a:outerShdw>
            </a:effectLst>
          </c:spPr>
          <c:dPt>
            <c:idx val="0"/>
            <c:bubble3D val="0"/>
            <c:spPr>
              <a:solidFill>
                <a:schemeClr val="accent2"/>
              </a:solidFill>
              <a:effectLst>
                <a:outerShdw blurRad="50800" dist="38100" dir="5400000" algn="t" rotWithShape="0">
                  <a:prstClr val="black">
                    <a:alpha val="40000"/>
                  </a:prstClr>
                </a:outerShdw>
              </a:effectLst>
            </c:spPr>
            <c:extLst>
              <c:ext xmlns:c16="http://schemas.microsoft.com/office/drawing/2014/chart" uri="{C3380CC4-5D6E-409C-BE32-E72D297353CC}">
                <c16:uniqueId val="{00000000-D49F-4CDC-BE49-CA26B7D8F6AE}"/>
              </c:ext>
            </c:extLst>
          </c:dPt>
          <c:dPt>
            <c:idx val="1"/>
            <c:bubble3D val="0"/>
            <c:spPr>
              <a:solidFill>
                <a:schemeClr val="accent1"/>
              </a:solidFill>
              <a:effectLst>
                <a:outerShdw blurRad="50800" dist="38100" dir="5400000" algn="t" rotWithShape="0">
                  <a:prstClr val="black">
                    <a:alpha val="40000"/>
                  </a:prstClr>
                </a:outerShdw>
              </a:effectLst>
            </c:spPr>
            <c:extLst>
              <c:ext xmlns:c16="http://schemas.microsoft.com/office/drawing/2014/chart" uri="{C3380CC4-5D6E-409C-BE32-E72D297353CC}">
                <c16:uniqueId val="{00000001-D49F-4CDC-BE49-CA26B7D8F6AE}"/>
              </c:ext>
            </c:extLst>
          </c:dPt>
          <c:dPt>
            <c:idx val="2"/>
            <c:bubble3D val="0"/>
            <c:spPr>
              <a:solidFill>
                <a:schemeClr val="accent4"/>
              </a:solidFill>
              <a:effectLst>
                <a:outerShdw blurRad="50800" dist="38100" dir="5400000" algn="t" rotWithShape="0">
                  <a:prstClr val="black">
                    <a:alpha val="40000"/>
                  </a:prstClr>
                </a:outerShdw>
              </a:effectLst>
            </c:spPr>
            <c:extLst>
              <c:ext xmlns:c16="http://schemas.microsoft.com/office/drawing/2014/chart" uri="{C3380CC4-5D6E-409C-BE32-E72D297353CC}">
                <c16:uniqueId val="{00000002-D49F-4CDC-BE49-CA26B7D8F6AE}"/>
              </c:ext>
            </c:extLst>
          </c:dPt>
          <c:dPt>
            <c:idx val="3"/>
            <c:bubble3D val="0"/>
            <c:spPr>
              <a:solidFill>
                <a:schemeClr val="accent3"/>
              </a:solidFill>
              <a:effectLst>
                <a:outerShdw blurRad="50800" dist="38100" dir="5400000" algn="t" rotWithShape="0">
                  <a:prstClr val="black">
                    <a:alpha val="40000"/>
                  </a:prstClr>
                </a:outerShdw>
              </a:effectLst>
            </c:spPr>
            <c:extLst>
              <c:ext xmlns:c16="http://schemas.microsoft.com/office/drawing/2014/chart" uri="{C3380CC4-5D6E-409C-BE32-E72D297353CC}">
                <c16:uniqueId val="{00000003-D49F-4CDC-BE49-CA26B7D8F6AE}"/>
              </c:ext>
            </c:extLst>
          </c:dPt>
          <c:dPt>
            <c:idx val="4"/>
            <c:bubble3D val="0"/>
            <c:spPr>
              <a:solidFill>
                <a:schemeClr val="accent2"/>
              </a:solidFill>
              <a:effectLst>
                <a:outerShdw blurRad="50800" dist="38100" dir="5400000" algn="t" rotWithShape="0">
                  <a:prstClr val="black">
                    <a:alpha val="40000"/>
                  </a:prstClr>
                </a:outerShdw>
              </a:effectLst>
            </c:spPr>
            <c:extLst>
              <c:ext xmlns:c16="http://schemas.microsoft.com/office/drawing/2014/chart" uri="{C3380CC4-5D6E-409C-BE32-E72D297353CC}">
                <c16:uniqueId val="{00000004-D49F-4CDC-BE49-CA26B7D8F6AE}"/>
              </c:ext>
            </c:extLst>
          </c:dPt>
          <c:dPt>
            <c:idx val="5"/>
            <c:bubble3D val="0"/>
            <c:spPr>
              <a:solidFill>
                <a:schemeClr val="accent1"/>
              </a:solidFill>
              <a:effectLst>
                <a:outerShdw blurRad="50800" dist="38100" dir="5400000" algn="t" rotWithShape="0">
                  <a:prstClr val="black">
                    <a:alpha val="40000"/>
                  </a:prstClr>
                </a:outerShdw>
              </a:effectLst>
            </c:spPr>
            <c:extLst>
              <c:ext xmlns:c16="http://schemas.microsoft.com/office/drawing/2014/chart" uri="{C3380CC4-5D6E-409C-BE32-E72D297353CC}">
                <c16:uniqueId val="{00000005-D49F-4CDC-BE49-CA26B7D8F6AE}"/>
              </c:ext>
            </c:extLst>
          </c:dPt>
          <c:dLbls>
            <c:spPr>
              <a:noFill/>
              <a:ln>
                <a:noFill/>
              </a:ln>
              <a:effectLst/>
            </c:spPr>
            <c:txPr>
              <a:bodyPr/>
              <a:lstStyle/>
              <a:p>
                <a:pPr>
                  <a:defRPr sz="1200">
                    <a:solidFill>
                      <a:schemeClr val="bg1"/>
                    </a:solidFill>
                    <a:latin typeface="微软雅黑" panose="020B0503020204020204" pitchFamily="34" charset="-122"/>
                    <a:ea typeface="微软雅黑" panose="020B0503020204020204" pitchFamily="34" charset="-122"/>
                  </a:defRPr>
                </a:pPr>
                <a:endParaRPr lang="zh-CN"/>
              </a:p>
            </c:txPr>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Sheet1!$A$2:$A$7</c:f>
              <c:strCache>
                <c:ptCount val="6"/>
                <c:pt idx="0">
                  <c:v>流动资金</c:v>
                </c:pt>
                <c:pt idx="1">
                  <c:v>办公地改善及扩建</c:v>
                </c:pt>
                <c:pt idx="2">
                  <c:v>扩招人员及人员工资</c:v>
                </c:pt>
                <c:pt idx="3">
                  <c:v>市场运营与宣传</c:v>
                </c:pt>
                <c:pt idx="4">
                  <c:v>研发投入</c:v>
                </c:pt>
                <c:pt idx="5">
                  <c:v>研发实验设备及服务器</c:v>
                </c:pt>
              </c:strCache>
            </c:strRef>
          </c:cat>
          <c:val>
            <c:numRef>
              <c:f>Sheet1!$B$2:$B$7</c:f>
              <c:numCache>
                <c:formatCode>General</c:formatCode>
                <c:ptCount val="6"/>
                <c:pt idx="0">
                  <c:v>60</c:v>
                </c:pt>
                <c:pt idx="1">
                  <c:v>80</c:v>
                </c:pt>
                <c:pt idx="2">
                  <c:v>100</c:v>
                </c:pt>
                <c:pt idx="3">
                  <c:v>60</c:v>
                </c:pt>
                <c:pt idx="4">
                  <c:v>100</c:v>
                </c:pt>
                <c:pt idx="5">
                  <c:v>50</c:v>
                </c:pt>
              </c:numCache>
            </c:numRef>
          </c:val>
          <c:extLst>
            <c:ext xmlns:c16="http://schemas.microsoft.com/office/drawing/2014/chart" uri="{C3380CC4-5D6E-409C-BE32-E72D297353CC}">
              <c16:uniqueId val="{00000006-D49F-4CDC-BE49-CA26B7D8F6AE}"/>
            </c:ext>
          </c:extLst>
        </c:ser>
        <c:dLbls>
          <c:showLegendKey val="0"/>
          <c:showVal val="0"/>
          <c:showCatName val="0"/>
          <c:showSerName val="0"/>
          <c:showPercent val="0"/>
          <c:showBubbleSize val="0"/>
          <c:showLeaderLines val="1"/>
        </c:dLbls>
        <c:firstSliceAng val="0"/>
      </c:pieChart>
    </c:plotArea>
    <c:plotVisOnly val="1"/>
    <c:dispBlanksAs val="zero"/>
    <c:showDLblsOverMax val="0"/>
  </c:chart>
  <c:txPr>
    <a:bodyPr/>
    <a:lstStyle/>
    <a:p>
      <a:pPr>
        <a:defRPr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列1</c:v>
                </c:pt>
              </c:strCache>
            </c:strRef>
          </c:tx>
          <c:spPr>
            <a:ln>
              <a:solidFill>
                <a:schemeClr val="accent1"/>
              </a:solidFill>
            </a:ln>
          </c:spPr>
          <c:marker>
            <c:symbol val="circle"/>
            <c:size val="8"/>
            <c:spPr>
              <a:solidFill>
                <a:schemeClr val="accent1"/>
              </a:solidFill>
              <a:ln>
                <a:solidFill>
                  <a:schemeClr val="accent1"/>
                </a:solidFill>
              </a:ln>
            </c:spPr>
          </c:marker>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2</c:v>
                </c:pt>
                <c:pt idx="1">
                  <c:v>1</c:v>
                </c:pt>
                <c:pt idx="2">
                  <c:v>4</c:v>
                </c:pt>
                <c:pt idx="3">
                  <c:v>3</c:v>
                </c:pt>
                <c:pt idx="4">
                  <c:v>5</c:v>
                </c:pt>
              </c:numCache>
            </c:numRef>
          </c:val>
          <c:smooth val="0"/>
          <c:extLst>
            <c:ext xmlns:c16="http://schemas.microsoft.com/office/drawing/2014/chart" uri="{C3380CC4-5D6E-409C-BE32-E72D297353CC}">
              <c16:uniqueId val="{00000000-B37D-4B6D-A711-4B991DE1FEB9}"/>
            </c:ext>
          </c:extLst>
        </c:ser>
        <c:ser>
          <c:idx val="1"/>
          <c:order val="1"/>
          <c:tx>
            <c:strRef>
              <c:f>Sheet1!$C$1</c:f>
              <c:strCache>
                <c:ptCount val="1"/>
                <c:pt idx="0">
                  <c:v>列2</c:v>
                </c:pt>
              </c:strCache>
            </c:strRef>
          </c:tx>
          <c:spPr>
            <a:ln w="28575">
              <a:solidFill>
                <a:schemeClr val="accent3"/>
              </a:solidFill>
            </a:ln>
          </c:spPr>
          <c:marker>
            <c:symbol val="circle"/>
            <c:size val="8"/>
            <c:spPr>
              <a:solidFill>
                <a:schemeClr val="accent3"/>
              </a:solidFill>
              <a:ln>
                <a:solidFill>
                  <a:schemeClr val="accent3"/>
                </a:solidFill>
              </a:ln>
            </c:spPr>
          </c:marker>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1.2</c:v>
                </c:pt>
                <c:pt idx="1">
                  <c:v>2</c:v>
                </c:pt>
                <c:pt idx="2">
                  <c:v>3</c:v>
                </c:pt>
                <c:pt idx="3">
                  <c:v>1</c:v>
                </c:pt>
                <c:pt idx="4">
                  <c:v>3</c:v>
                </c:pt>
              </c:numCache>
            </c:numRef>
          </c:val>
          <c:smooth val="0"/>
          <c:extLst>
            <c:ext xmlns:c16="http://schemas.microsoft.com/office/drawing/2014/chart" uri="{C3380CC4-5D6E-409C-BE32-E72D297353CC}">
              <c16:uniqueId val="{00000001-B37D-4B6D-A711-4B991DE1FEB9}"/>
            </c:ext>
          </c:extLst>
        </c:ser>
        <c:ser>
          <c:idx val="2"/>
          <c:order val="2"/>
          <c:tx>
            <c:strRef>
              <c:f>Sheet1!$D$1</c:f>
              <c:strCache>
                <c:ptCount val="1"/>
                <c:pt idx="0">
                  <c:v>列3</c:v>
                </c:pt>
              </c:strCache>
            </c:strRef>
          </c:tx>
          <c:spPr>
            <a:ln w="28575">
              <a:solidFill>
                <a:schemeClr val="accent2"/>
              </a:solidFill>
            </a:ln>
          </c:spPr>
          <c:marker>
            <c:symbol val="circle"/>
            <c:size val="8"/>
            <c:spPr>
              <a:solidFill>
                <a:schemeClr val="accent2"/>
              </a:solidFill>
              <a:ln>
                <a:solidFill>
                  <a:schemeClr val="accent2"/>
                </a:solidFill>
              </a:ln>
            </c:spPr>
          </c:marker>
          <c:cat>
            <c:numRef>
              <c:f>Sheet1!$A$2:$A$6</c:f>
              <c:numCache>
                <c:formatCode>General</c:formatCode>
                <c:ptCount val="5"/>
                <c:pt idx="0">
                  <c:v>2012</c:v>
                </c:pt>
                <c:pt idx="1">
                  <c:v>2013</c:v>
                </c:pt>
                <c:pt idx="2">
                  <c:v>2014</c:v>
                </c:pt>
                <c:pt idx="3">
                  <c:v>2015</c:v>
                </c:pt>
                <c:pt idx="4">
                  <c:v>2016</c:v>
                </c:pt>
              </c:numCache>
            </c:numRef>
          </c:cat>
          <c:val>
            <c:numRef>
              <c:f>Sheet1!$D$2:$D$6</c:f>
              <c:numCache>
                <c:formatCode>General</c:formatCode>
                <c:ptCount val="5"/>
                <c:pt idx="0">
                  <c:v>3</c:v>
                </c:pt>
                <c:pt idx="1">
                  <c:v>4</c:v>
                </c:pt>
                <c:pt idx="2">
                  <c:v>2</c:v>
                </c:pt>
                <c:pt idx="3">
                  <c:v>2.5</c:v>
                </c:pt>
                <c:pt idx="4">
                  <c:v>4</c:v>
                </c:pt>
              </c:numCache>
            </c:numRef>
          </c:val>
          <c:smooth val="0"/>
          <c:extLst>
            <c:ext xmlns:c16="http://schemas.microsoft.com/office/drawing/2014/chart" uri="{C3380CC4-5D6E-409C-BE32-E72D297353CC}">
              <c16:uniqueId val="{00000002-B37D-4B6D-A711-4B991DE1FEB9}"/>
            </c:ext>
          </c:extLst>
        </c:ser>
        <c:dLbls>
          <c:showLegendKey val="0"/>
          <c:showVal val="0"/>
          <c:showCatName val="0"/>
          <c:showSerName val="0"/>
          <c:showPercent val="0"/>
          <c:showBubbleSize val="0"/>
        </c:dLbls>
        <c:marker val="1"/>
        <c:smooth val="0"/>
        <c:axId val="756942336"/>
        <c:axId val="756942728"/>
      </c:lineChart>
      <c:catAx>
        <c:axId val="756942336"/>
        <c:scaling>
          <c:orientation val="minMax"/>
        </c:scaling>
        <c:delete val="0"/>
        <c:axPos val="b"/>
        <c:numFmt formatCode="General" sourceLinked="1"/>
        <c:majorTickMark val="out"/>
        <c:minorTickMark val="none"/>
        <c:tickLblPos val="nextTo"/>
        <c:txPr>
          <a:bodyPr/>
          <a:lstStyle/>
          <a:p>
            <a:pPr>
              <a:defRPr sz="1000">
                <a:solidFill>
                  <a:schemeClr val="bg1">
                    <a:lumMod val="50000"/>
                  </a:schemeClr>
                </a:solidFill>
              </a:defRPr>
            </a:pPr>
            <a:endParaRPr lang="zh-CN"/>
          </a:p>
        </c:txPr>
        <c:crossAx val="756942728"/>
        <c:crosses val="autoZero"/>
        <c:auto val="1"/>
        <c:lblAlgn val="ctr"/>
        <c:lblOffset val="100"/>
        <c:noMultiLvlLbl val="0"/>
      </c:catAx>
      <c:valAx>
        <c:axId val="756942728"/>
        <c:scaling>
          <c:orientation val="minMax"/>
        </c:scaling>
        <c:delete val="0"/>
        <c:axPos val="l"/>
        <c:majorGridlines>
          <c:spPr>
            <a:ln>
              <a:solidFill>
                <a:schemeClr val="bg1">
                  <a:lumMod val="50000"/>
                </a:schemeClr>
              </a:solidFill>
            </a:ln>
          </c:spPr>
        </c:majorGridlines>
        <c:numFmt formatCode="General" sourceLinked="1"/>
        <c:majorTickMark val="out"/>
        <c:minorTickMark val="none"/>
        <c:tickLblPos val="nextTo"/>
        <c:txPr>
          <a:bodyPr/>
          <a:lstStyle/>
          <a:p>
            <a:pPr>
              <a:defRPr sz="1000">
                <a:solidFill>
                  <a:schemeClr val="bg1">
                    <a:lumMod val="50000"/>
                  </a:schemeClr>
                </a:solidFill>
                <a:latin typeface="Myriad Pro" pitchFamily="34" charset="0"/>
              </a:defRPr>
            </a:pPr>
            <a:endParaRPr lang="zh-CN"/>
          </a:p>
        </c:txPr>
        <c:crossAx val="756942336"/>
        <c:crosses val="autoZero"/>
        <c:crossBetween val="between"/>
      </c:valAx>
      <c:spPr>
        <a:noFill/>
        <a:ln w="25400">
          <a:noFill/>
        </a:ln>
      </c:spPr>
    </c:plotArea>
    <c:legend>
      <c:legendPos val="r"/>
      <c:layout/>
      <c:overlay val="0"/>
      <c:txPr>
        <a:bodyPr/>
        <a:lstStyle/>
        <a:p>
          <a:pPr>
            <a:defRPr sz="1000">
              <a:solidFill>
                <a:schemeClr val="tx1">
                  <a:lumMod val="50000"/>
                  <a:lumOff val="50000"/>
                </a:schemeClr>
              </a:solidFill>
              <a:latin typeface="Myriad Pro" pitchFamily="34" charset="0"/>
            </a:defRPr>
          </a:pPr>
          <a:endParaRPr lang="zh-CN"/>
        </a:p>
      </c:txPr>
    </c:legend>
    <c:plotVisOnly val="1"/>
    <c:dispBlanksAs val="gap"/>
    <c:showDLblsOverMax val="0"/>
  </c:chart>
  <c:txPr>
    <a:bodyPr/>
    <a:lstStyle/>
    <a:p>
      <a:pPr>
        <a:defRPr sz="1200">
          <a:latin typeface="Myriad Pro" pitchFamily="34" charset="0"/>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0F7B8-3097-4669-8E62-5BE6BCD9FB55}" type="datetimeFigureOut">
              <a:rPr lang="zh-CN" altLang="en-US" smtClean="0"/>
              <a:pPr/>
              <a:t>2018/3/1</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7E94B9-1F08-48DF-B7B6-E879767F1CA5}" type="slidenum">
              <a:rPr lang="zh-CN" altLang="en-US" smtClean="0"/>
              <a:pPr/>
              <a:t>‹#›</a:t>
            </a:fld>
            <a:endParaRPr lang="zh-CN" altLang="en-US"/>
          </a:p>
        </p:txBody>
      </p:sp>
    </p:spTree>
    <p:extLst>
      <p:ext uri="{BB962C8B-B14F-4D97-AF65-F5344CB8AC3E}">
        <p14:creationId xmlns:p14="http://schemas.microsoft.com/office/powerpoint/2010/main" val="729121374"/>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8DA9C252-B8D0-45BC-8B32-1871FD7C7829}" type="slidenum">
              <a:rPr lang="zh-CN" altLang="en-US" smtClean="0"/>
              <a:pPr/>
              <a:t>1</a:t>
            </a:fld>
            <a:endParaRPr lang="zh-CN" altLang="en-US"/>
          </a:p>
        </p:txBody>
      </p:sp>
    </p:spTree>
    <p:extLst>
      <p:ext uri="{BB962C8B-B14F-4D97-AF65-F5344CB8AC3E}">
        <p14:creationId xmlns:p14="http://schemas.microsoft.com/office/powerpoint/2010/main" val="2112959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pPr/>
              <a:t>2</a:t>
            </a:fld>
            <a:endParaRPr lang="zh-CN" altLang="en-US"/>
          </a:p>
        </p:txBody>
      </p:sp>
    </p:spTree>
    <p:extLst>
      <p:ext uri="{BB962C8B-B14F-4D97-AF65-F5344CB8AC3E}">
        <p14:creationId xmlns:p14="http://schemas.microsoft.com/office/powerpoint/2010/main" val="2087460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pPr/>
              <a:t>3</a:t>
            </a:fld>
            <a:endParaRPr lang="zh-CN" altLang="en-US"/>
          </a:p>
        </p:txBody>
      </p:sp>
    </p:spTree>
    <p:extLst>
      <p:ext uri="{BB962C8B-B14F-4D97-AF65-F5344CB8AC3E}">
        <p14:creationId xmlns:p14="http://schemas.microsoft.com/office/powerpoint/2010/main" val="3414115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pPr/>
              <a:t>4</a:t>
            </a:fld>
            <a:endParaRPr lang="zh-CN" altLang="en-US"/>
          </a:p>
        </p:txBody>
      </p:sp>
    </p:spTree>
    <p:extLst>
      <p:ext uri="{BB962C8B-B14F-4D97-AF65-F5344CB8AC3E}">
        <p14:creationId xmlns:p14="http://schemas.microsoft.com/office/powerpoint/2010/main" val="2379290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pPr/>
              <a:t>5</a:t>
            </a:fld>
            <a:endParaRPr lang="zh-CN" altLang="en-US"/>
          </a:p>
        </p:txBody>
      </p:sp>
    </p:spTree>
    <p:extLst>
      <p:ext uri="{BB962C8B-B14F-4D97-AF65-F5344CB8AC3E}">
        <p14:creationId xmlns:p14="http://schemas.microsoft.com/office/powerpoint/2010/main" val="28793121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pPr/>
              <a:t>6</a:t>
            </a:fld>
            <a:endParaRPr lang="zh-CN" altLang="en-US"/>
          </a:p>
        </p:txBody>
      </p:sp>
    </p:spTree>
    <p:extLst>
      <p:ext uri="{BB962C8B-B14F-4D97-AF65-F5344CB8AC3E}">
        <p14:creationId xmlns:p14="http://schemas.microsoft.com/office/powerpoint/2010/main" val="18503444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pPr/>
              <a:t>7</a:t>
            </a:fld>
            <a:endParaRPr lang="zh-CN" altLang="en-US"/>
          </a:p>
        </p:txBody>
      </p:sp>
    </p:spTree>
    <p:extLst>
      <p:ext uri="{BB962C8B-B14F-4D97-AF65-F5344CB8AC3E}">
        <p14:creationId xmlns:p14="http://schemas.microsoft.com/office/powerpoint/2010/main" val="2072415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pPr/>
              <a:t>8</a:t>
            </a:fld>
            <a:endParaRPr lang="zh-CN" altLang="en-US"/>
          </a:p>
        </p:txBody>
      </p:sp>
    </p:spTree>
    <p:extLst>
      <p:ext uri="{BB962C8B-B14F-4D97-AF65-F5344CB8AC3E}">
        <p14:creationId xmlns:p14="http://schemas.microsoft.com/office/powerpoint/2010/main" val="7629235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pPr/>
              <a:t>9</a:t>
            </a:fld>
            <a:endParaRPr lang="zh-CN" altLang="en-US"/>
          </a:p>
        </p:txBody>
      </p:sp>
    </p:spTree>
    <p:extLst>
      <p:ext uri="{BB962C8B-B14F-4D97-AF65-F5344CB8AC3E}">
        <p14:creationId xmlns:p14="http://schemas.microsoft.com/office/powerpoint/2010/main" val="32217731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A2DB85-0C81-4083-B5FA-BF9B07EA726F}" type="slidenum">
              <a:rPr lang="zh-CN" altLang="en-US" smtClean="0"/>
              <a:pPr/>
              <a:t>10</a:t>
            </a:fld>
            <a:endParaRPr lang="zh-CN" altLang="en-US"/>
          </a:p>
        </p:txBody>
      </p:sp>
    </p:spTree>
    <p:extLst>
      <p:ext uri="{BB962C8B-B14F-4D97-AF65-F5344CB8AC3E}">
        <p14:creationId xmlns:p14="http://schemas.microsoft.com/office/powerpoint/2010/main" val="31610310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pPr/>
              <a:t>11</a:t>
            </a:fld>
            <a:endParaRPr lang="zh-CN" altLang="en-US"/>
          </a:p>
        </p:txBody>
      </p:sp>
    </p:spTree>
    <p:extLst>
      <p:ext uri="{BB962C8B-B14F-4D97-AF65-F5344CB8AC3E}">
        <p14:creationId xmlns:p14="http://schemas.microsoft.com/office/powerpoint/2010/main" val="19175156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幻灯片图像占位符 1"/>
          <p:cNvSpPr>
            <a:spLocks noGrp="1" noRot="1" noChangeAspect="1" noChangeArrowheads="1"/>
          </p:cNvSpPr>
          <p:nvPr>
            <p:ph type="sldImg" idx="4294967295"/>
          </p:nvPr>
        </p:nvSpPr>
        <p:spPr>
          <a:ln>
            <a:miter lim="800000"/>
          </a:ln>
        </p:spPr>
      </p:sp>
      <p:sp>
        <p:nvSpPr>
          <p:cNvPr id="21506" name="备注占位符 2"/>
          <p:cNvSpPr>
            <a:spLocks noGrp="1" noChangeArrowheads="1"/>
          </p:cNvSpPr>
          <p:nvPr>
            <p:ph type="body" idx="4294967295"/>
          </p:nvPr>
        </p:nvSpPr>
        <p:spPr/>
        <p:txBody>
          <a:bodyPr/>
          <a:lstStyle/>
          <a:p>
            <a:endParaRPr lang="zh-CN" altLang="en-US"/>
          </a:p>
        </p:txBody>
      </p:sp>
      <p:sp>
        <p:nvSpPr>
          <p:cNvPr id="21507" name="灯片编号占位符 3"/>
          <p:cNvSpPr>
            <a:spLocks noGrp="1" noChangeArrowheads="1"/>
          </p:cNvSpPr>
          <p:nvPr>
            <p:ph type="sldNum" sz="quarter" idx="5"/>
          </p:nvPr>
        </p:nvSpPr>
        <p:spPr bwMode="auto">
          <a:noFill/>
          <a:ln>
            <a:miter lim="800000"/>
            <a:headEnd/>
            <a:tailEnd/>
          </a:ln>
        </p:spPr>
        <p:txBody>
          <a:bodyPr/>
          <a:lstStyle/>
          <a:p>
            <a:fld id="{1721898D-DEA1-4232-B1ED-673DB30CB8D7}" type="slidenum">
              <a:rPr lang="zh-CN" altLang="en-US"/>
              <a:pPr/>
              <a:t>12</a:t>
            </a:fld>
            <a:endParaRPr lang="zh-CN" altLang="en-US"/>
          </a:p>
        </p:txBody>
      </p:sp>
    </p:spTree>
    <p:extLst>
      <p:ext uri="{BB962C8B-B14F-4D97-AF65-F5344CB8AC3E}">
        <p14:creationId xmlns:p14="http://schemas.microsoft.com/office/powerpoint/2010/main" val="13531690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pPr/>
              <a:t>13</a:t>
            </a:fld>
            <a:endParaRPr lang="zh-CN" altLang="en-US"/>
          </a:p>
        </p:txBody>
      </p:sp>
    </p:spTree>
    <p:extLst>
      <p:ext uri="{BB962C8B-B14F-4D97-AF65-F5344CB8AC3E}">
        <p14:creationId xmlns:p14="http://schemas.microsoft.com/office/powerpoint/2010/main" val="42250506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pPr/>
              <a:t>14</a:t>
            </a:fld>
            <a:endParaRPr lang="zh-CN" altLang="en-US"/>
          </a:p>
        </p:txBody>
      </p:sp>
    </p:spTree>
    <p:extLst>
      <p:ext uri="{BB962C8B-B14F-4D97-AF65-F5344CB8AC3E}">
        <p14:creationId xmlns:p14="http://schemas.microsoft.com/office/powerpoint/2010/main" val="23906036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pPr/>
              <a:t>15</a:t>
            </a:fld>
            <a:endParaRPr lang="zh-CN" altLang="en-US"/>
          </a:p>
        </p:txBody>
      </p:sp>
    </p:spTree>
    <p:extLst>
      <p:ext uri="{BB962C8B-B14F-4D97-AF65-F5344CB8AC3E}">
        <p14:creationId xmlns:p14="http://schemas.microsoft.com/office/powerpoint/2010/main" val="2151302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pPr/>
              <a:t>16</a:t>
            </a:fld>
            <a:endParaRPr lang="zh-CN" altLang="en-US"/>
          </a:p>
        </p:txBody>
      </p:sp>
    </p:spTree>
    <p:extLst>
      <p:ext uri="{BB962C8B-B14F-4D97-AF65-F5344CB8AC3E}">
        <p14:creationId xmlns:p14="http://schemas.microsoft.com/office/powerpoint/2010/main" val="576959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DB860D-56C1-4361-9B5F-A1AE2BF324F2}" type="slidenum">
              <a:rPr lang="zh-CN" altLang="en-US" smtClean="0"/>
              <a:pPr/>
              <a:t>17</a:t>
            </a:fld>
            <a:endParaRPr lang="zh-CN" altLang="en-US"/>
          </a:p>
        </p:txBody>
      </p:sp>
    </p:spTree>
    <p:extLst>
      <p:ext uri="{BB962C8B-B14F-4D97-AF65-F5344CB8AC3E}">
        <p14:creationId xmlns:p14="http://schemas.microsoft.com/office/powerpoint/2010/main" val="39053248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pPr/>
              <a:t>18</a:t>
            </a:fld>
            <a:endParaRPr lang="zh-CN" altLang="en-US"/>
          </a:p>
        </p:txBody>
      </p:sp>
    </p:spTree>
    <p:extLst>
      <p:ext uri="{BB962C8B-B14F-4D97-AF65-F5344CB8AC3E}">
        <p14:creationId xmlns:p14="http://schemas.microsoft.com/office/powerpoint/2010/main" val="27440609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pPr/>
              <a:t>19</a:t>
            </a:fld>
            <a:endParaRPr lang="zh-CN" altLang="en-US"/>
          </a:p>
        </p:txBody>
      </p:sp>
    </p:spTree>
    <p:extLst>
      <p:ext uri="{BB962C8B-B14F-4D97-AF65-F5344CB8AC3E}">
        <p14:creationId xmlns:p14="http://schemas.microsoft.com/office/powerpoint/2010/main" val="39277845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20</a:t>
            </a:fld>
            <a:endParaRPr lang="zh-CN" altLang="en-US"/>
          </a:p>
        </p:txBody>
      </p:sp>
    </p:spTree>
    <p:extLst>
      <p:ext uri="{BB962C8B-B14F-4D97-AF65-F5344CB8AC3E}">
        <p14:creationId xmlns:p14="http://schemas.microsoft.com/office/powerpoint/2010/main" val="2689597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21</a:t>
            </a:fld>
            <a:endParaRPr lang="zh-CN" altLang="en-US" dirty="0"/>
          </a:p>
        </p:txBody>
      </p:sp>
    </p:spTree>
    <p:extLst>
      <p:ext uri="{BB962C8B-B14F-4D97-AF65-F5344CB8AC3E}">
        <p14:creationId xmlns:p14="http://schemas.microsoft.com/office/powerpoint/2010/main" val="20772490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674472B2-7A7F-4DC3-871C-513FFA4D60BF}" type="slidenum">
              <a:rPr lang="zh-CN" altLang="en-US"/>
              <a:pPr/>
              <a:t>22</a:t>
            </a:fld>
            <a:endParaRPr lang="zh-CN" altLang="en-US"/>
          </a:p>
        </p:txBody>
      </p:sp>
    </p:spTree>
    <p:extLst>
      <p:ext uri="{BB962C8B-B14F-4D97-AF65-F5344CB8AC3E}">
        <p14:creationId xmlns:p14="http://schemas.microsoft.com/office/powerpoint/2010/main" val="21907444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81195B-83DD-40CD-B552-C649BE2EA051}" type="slidenum">
              <a:rPr lang="zh-CN" altLang="en-US" smtClean="0"/>
              <a:pPr/>
              <a:t>23</a:t>
            </a:fld>
            <a:endParaRPr lang="zh-CN" altLang="en-US"/>
          </a:p>
        </p:txBody>
      </p:sp>
    </p:spTree>
    <p:extLst>
      <p:ext uri="{BB962C8B-B14F-4D97-AF65-F5344CB8AC3E}">
        <p14:creationId xmlns:p14="http://schemas.microsoft.com/office/powerpoint/2010/main" val="4637345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8DA9C252-B8D0-45BC-8B32-1871FD7C7829}" type="slidenum">
              <a:rPr lang="zh-CN" altLang="en-US" smtClean="0"/>
              <a:pPr/>
              <a:t>24</a:t>
            </a:fld>
            <a:endParaRPr lang="zh-CN" altLang="en-US"/>
          </a:p>
        </p:txBody>
      </p:sp>
    </p:spTree>
    <p:extLst>
      <p:ext uri="{BB962C8B-B14F-4D97-AF65-F5344CB8AC3E}">
        <p14:creationId xmlns:p14="http://schemas.microsoft.com/office/powerpoint/2010/main" val="1676412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pPr/>
              <a:t>2018/3/1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706657260"/>
      </p:ext>
    </p:extLst>
  </p:cSld>
  <p:clrMapOvr>
    <a:masterClrMapping/>
  </p:clrMapOvr>
  <p:transition spd="slow"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pPr/>
              <a:t>2018/3/1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34442481"/>
      </p:ext>
    </p:extLst>
  </p:cSld>
  <p:clrMapOvr>
    <a:masterClrMapping/>
  </p:clrMapOvr>
  <p:transition spd="slow"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CC656BBA-ABFE-41B3-B648-AB586EB40D1B}" type="datetimeFigureOut">
              <a:rPr lang="zh-CN" altLang="en-US" smtClean="0"/>
              <a:pPr/>
              <a:t>2018/3/1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3017359278"/>
      </p:ext>
    </p:extLst>
  </p:cSld>
  <p:clrMapOvr>
    <a:masterClrMapping/>
  </p:clrMapOvr>
  <p:transition spd="slow"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CC656BBA-ABFE-41B3-B648-AB586EB40D1B}" type="datetimeFigureOut">
              <a:rPr lang="zh-CN" altLang="en-US" smtClean="0"/>
              <a:pPr/>
              <a:t>2018/3/1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425258002"/>
      </p:ext>
    </p:extLst>
  </p:cSld>
  <p:clrMapOvr>
    <a:masterClrMapping/>
  </p:clrMapOvr>
  <p:transition spd="slow"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CC656BBA-ABFE-41B3-B648-AB586EB40D1B}" type="datetimeFigureOut">
              <a:rPr lang="zh-CN" altLang="en-US" smtClean="0"/>
              <a:pPr/>
              <a:t>2018/3/1</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2558847763"/>
      </p:ext>
    </p:extLst>
  </p:cSld>
  <p:clrMapOvr>
    <a:masterClrMapping/>
  </p:clrMapOvr>
  <p:transition spd="slow"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C656BBA-ABFE-41B3-B648-AB586EB40D1B}" type="datetimeFigureOut">
              <a:rPr lang="zh-CN" altLang="en-US" smtClean="0"/>
              <a:pPr/>
              <a:t>2018/3/1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778651148"/>
      </p:ext>
    </p:extLst>
  </p:cSld>
  <p:clrMapOvr>
    <a:masterClrMapping/>
  </p:clrMapOvr>
  <p:transition spd="slow"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656BBA-ABFE-41B3-B648-AB586EB40D1B}" type="datetimeFigureOut">
              <a:rPr lang="zh-CN" altLang="en-US" smtClean="0"/>
              <a:pPr/>
              <a:t>2018/3/1</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2494043913"/>
      </p:ext>
    </p:extLst>
  </p:cSld>
  <p:clrMapOvr>
    <a:masterClrMapping/>
  </p:clrMapOvr>
  <p:transition spd="slow"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CC656BBA-ABFE-41B3-B648-AB586EB40D1B}" type="datetimeFigureOut">
              <a:rPr lang="zh-CN" altLang="en-US" smtClean="0"/>
              <a:pPr/>
              <a:t>2018/3/1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594904605"/>
      </p:ext>
    </p:extLst>
  </p:cSld>
  <p:clrMapOvr>
    <a:masterClrMapping/>
  </p:clrMapOvr>
  <p:transition spd="slow"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CC656BBA-ABFE-41B3-B648-AB586EB40D1B}" type="datetimeFigureOut">
              <a:rPr lang="zh-CN" altLang="en-US" smtClean="0"/>
              <a:pPr/>
              <a:t>2018/3/1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2275262846"/>
      </p:ext>
    </p:extLst>
  </p:cSld>
  <p:clrMapOvr>
    <a:masterClrMapping/>
  </p:clrMapOvr>
  <p:transition spd="slow"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pPr/>
              <a:t>2018/3/1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1565317597"/>
      </p:ext>
    </p:extLst>
  </p:cSld>
  <p:clrMapOvr>
    <a:masterClrMapping/>
  </p:clrMapOvr>
  <p:transition spd="slow"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pPr/>
              <a:t>2018/3/1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2636063933"/>
      </p:ext>
    </p:extLst>
  </p:cSld>
  <p:clrMapOvr>
    <a:masterClrMapping/>
  </p:clrMapOvr>
  <p:transition spd="slow"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1A18C51-0B0E-480A-933A-F7E0092CFC2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94"/>
            <a:ext cx="9144000" cy="5143500"/>
          </a:xfrm>
          <a:prstGeom prst="rect">
            <a:avLst/>
          </a:prstGeom>
        </p:spPr>
      </p:pic>
      <p:sp>
        <p:nvSpPr>
          <p:cNvPr id="3" name="文本框 37"/>
          <p:cNvSpPr txBox="1"/>
          <p:nvPr userDrawn="1"/>
        </p:nvSpPr>
        <p:spPr>
          <a:xfrm>
            <a:off x="4094834" y="203130"/>
            <a:ext cx="1061796" cy="346232"/>
          </a:xfrm>
          <a:prstGeom prst="rect">
            <a:avLst/>
          </a:prstGeom>
          <a:noFill/>
        </p:spPr>
        <p:txBody>
          <a:bodyPr wrap="none" lIns="68563" tIns="34282" rIns="68563" bIns="34282"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工作评价</a:t>
            </a:r>
            <a:endParaRPr lang="en-US" altLang="zh-CN" dirty="0">
              <a:solidFill>
                <a:schemeClr val="accent1"/>
              </a:solidFill>
              <a:latin typeface="微软雅黑" panose="020B0503020204020204" pitchFamily="34" charset="-122"/>
              <a:ea typeface="微软雅黑" panose="020B0503020204020204" pitchFamily="34" charset="-122"/>
            </a:endParaRP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8314385"/>
      </p:ext>
    </p:extLst>
  </p:cSld>
  <p:clrMapOvr>
    <a:masterClrMapping/>
  </p:clrMapOvr>
  <p:transition spd="slow" advClick="0" advTm="0">
    <p:split orient="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9AF0094C-34E6-4C89-BBAE-4BE9508761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94"/>
            <a:ext cx="9144000" cy="5143500"/>
          </a:xfrm>
          <a:prstGeom prst="rect">
            <a:avLst/>
          </a:prstGeom>
        </p:spPr>
      </p:pic>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自我评价</a:t>
            </a:r>
            <a:endParaRPr lang="en-US" altLang="zh-CN" dirty="0">
              <a:solidFill>
                <a:schemeClr val="accent1"/>
              </a:solidFill>
              <a:latin typeface="微软雅黑" panose="020B0503020204020204" pitchFamily="34" charset="-122"/>
              <a:ea typeface="微软雅黑" panose="020B0503020204020204" pitchFamily="34" charset="-122"/>
            </a:endParaRP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4490945"/>
      </p:ext>
    </p:extLst>
  </p:cSld>
  <p:clrMapOvr>
    <a:masterClrMapping/>
  </p:clrMapOvr>
  <p:transition spd="slow" advClick="0" advTm="0">
    <p:split orient="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5297BE5B-7F64-496C-A969-3700F11BF5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94"/>
            <a:ext cx="9144000" cy="5143500"/>
          </a:xfrm>
          <a:prstGeom prst="rect">
            <a:avLst/>
          </a:prstGeom>
        </p:spPr>
      </p:pic>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工作体会</a:t>
            </a:r>
            <a:endParaRPr lang="en-US" altLang="zh-CN" dirty="0">
              <a:solidFill>
                <a:schemeClr val="accent1"/>
              </a:solidFill>
              <a:latin typeface="微软雅黑" panose="020B0503020204020204" pitchFamily="34" charset="-122"/>
              <a:ea typeface="微软雅黑" panose="020B0503020204020204" pitchFamily="34" charset="-122"/>
            </a:endParaRP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731983"/>
      </p:ext>
    </p:extLst>
  </p:cSld>
  <p:clrMapOvr>
    <a:masterClrMapping/>
  </p:clrMapOvr>
  <p:transition spd="slow" advClick="0" advTm="0">
    <p:split orient="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D8F9CD06-4569-4AE4-96CE-1C637FA69E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94"/>
            <a:ext cx="9144000" cy="5143500"/>
          </a:xfrm>
          <a:prstGeom prst="rect">
            <a:avLst/>
          </a:prstGeom>
        </p:spPr>
      </p:pic>
      <p:sp>
        <p:nvSpPr>
          <p:cNvPr id="3" name="文本框 37"/>
          <p:cNvSpPr txBox="1"/>
          <p:nvPr userDrawn="1"/>
        </p:nvSpPr>
        <p:spPr>
          <a:xfrm>
            <a:off x="3751934" y="203130"/>
            <a:ext cx="1754292" cy="346232"/>
          </a:xfrm>
          <a:prstGeom prst="rect">
            <a:avLst/>
          </a:prstGeom>
          <a:noFill/>
        </p:spPr>
        <p:txBody>
          <a:bodyPr wrap="none" lIns="68563" tIns="34282" rIns="68563" bIns="34282" rtlCol="0">
            <a:spAutoFit/>
          </a:bodyPr>
          <a:lstStyle/>
          <a:p>
            <a:r>
              <a:rPr lang="zh-CN" altLang="en-US" dirty="0">
                <a:solidFill>
                  <a:schemeClr val="accent4"/>
                </a:solidFill>
                <a:latin typeface="微软雅黑" panose="020B0503020204020204" pitchFamily="34" charset="-122"/>
                <a:ea typeface="微软雅黑" panose="020B0503020204020204" pitchFamily="34" charset="-122"/>
              </a:rPr>
              <a:t>工作规划和展望</a:t>
            </a:r>
            <a:endParaRPr lang="en-US" altLang="zh-CN" dirty="0">
              <a:solidFill>
                <a:schemeClr val="accent4"/>
              </a:solidFill>
              <a:latin typeface="微软雅黑" panose="020B0503020204020204" pitchFamily="34" charset="-122"/>
              <a:ea typeface="微软雅黑" panose="020B0503020204020204" pitchFamily="34" charset="-122"/>
            </a:endParaRP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0949011"/>
      </p:ext>
    </p:extLst>
  </p:cSld>
  <p:clrMapOvr>
    <a:masterClrMapping/>
  </p:clrMapOvr>
  <p:transition spd="slow" advClick="0" advTm="0">
    <p:split orient="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5898716"/>
      </p:ext>
    </p:extLst>
  </p:cSld>
  <p:clrMapOvr>
    <a:masterClrMapping/>
  </p:clrMapOvr>
  <p:transition spd="slow"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第一节">
    <p:spTree>
      <p:nvGrpSpPr>
        <p:cNvPr id="1" name=""/>
        <p:cNvGrpSpPr/>
        <p:nvPr/>
      </p:nvGrpSpPr>
      <p:grpSpPr>
        <a:xfrm>
          <a:off x="0" y="0"/>
          <a:ext cx="0" cy="0"/>
          <a:chOff x="0" y="0"/>
          <a:chExt cx="0" cy="0"/>
        </a:xfrm>
      </p:grpSpPr>
    </p:spTree>
    <p:extLst>
      <p:ext uri="{BB962C8B-B14F-4D97-AF65-F5344CB8AC3E}">
        <p14:creationId xmlns:p14="http://schemas.microsoft.com/office/powerpoint/2010/main" val="471649046"/>
      </p:ext>
    </p:extLst>
  </p:cSld>
  <p:clrMapOvr>
    <a:masterClrMapping/>
  </p:clrMapOvr>
  <p:transition spd="slow" advClick="0" advTm="0">
    <p:checke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3273993"/>
      </p:ext>
    </p:extLst>
  </p:cSld>
  <p:clrMapOvr>
    <a:masterClrMapping/>
  </p:clrMapOvr>
  <p:transition advClick="0" advTm="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8800756"/>
      </p:ext>
    </p:extLst>
  </p:cSld>
  <p:clrMapOvr>
    <a:masterClrMapping/>
  </p:clrMapOvr>
  <p:transition advClick="0" advTm="0"/>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3743309"/>
      </p:ext>
    </p:extLst>
  </p:cSld>
  <p:clrMapOvr>
    <a:masterClrMapping/>
  </p:clrMapOvr>
  <p:transition spd="med" advClick="0" advTm="0">
    <p:pull/>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5974118"/>
      </p:ext>
    </p:extLst>
  </p:cSld>
  <p:clrMapOvr>
    <a:masterClrMapping/>
  </p:clrMapOvr>
  <p:transition advClick="0" advTm="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3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1" y="2702370"/>
            <a:ext cx="6858000" cy="1242205"/>
          </a:xfrm>
          <a:prstGeom prst="rect">
            <a:avLst/>
          </a:prstGeom>
        </p:spPr>
        <p:txBody>
          <a:bodyPr/>
          <a:lstStyle>
            <a:lvl1pPr marL="0" indent="0" algn="ctr">
              <a:buNone/>
              <a:defRPr sz="2000"/>
            </a:lvl1pPr>
            <a:lvl2pPr marL="375027" indent="0" algn="ctr">
              <a:buNone/>
              <a:defRPr sz="1600"/>
            </a:lvl2pPr>
            <a:lvl3pPr marL="750054" indent="0" algn="ctr">
              <a:buNone/>
              <a:defRPr sz="1500"/>
            </a:lvl3pPr>
            <a:lvl4pPr marL="1125077" indent="0" algn="ctr">
              <a:buNone/>
              <a:defRPr sz="1300"/>
            </a:lvl4pPr>
            <a:lvl5pPr marL="1500105" indent="0" algn="ctr">
              <a:buNone/>
              <a:defRPr sz="1300"/>
            </a:lvl5pPr>
            <a:lvl6pPr marL="1875129" indent="0" algn="ctr">
              <a:buNone/>
              <a:defRPr sz="1300"/>
            </a:lvl6pPr>
            <a:lvl7pPr marL="2250155" indent="0" algn="ctr">
              <a:buNone/>
              <a:defRPr sz="1300"/>
            </a:lvl7pPr>
            <a:lvl8pPr marL="2625181" indent="0" algn="ctr">
              <a:buNone/>
              <a:defRPr sz="1300"/>
            </a:lvl8pPr>
            <a:lvl9pPr marL="3000208" indent="0" algn="ctr">
              <a:buNone/>
              <a:defRPr sz="1300"/>
            </a:lvl9pPr>
          </a:lstStyle>
          <a:p>
            <a:r>
              <a:rPr lang="en-US"/>
              <a:t>Click to edit Master subtitle style</a:t>
            </a:r>
            <a:endParaRPr lang="id-ID"/>
          </a:p>
        </p:txBody>
      </p:sp>
      <p:sp>
        <p:nvSpPr>
          <p:cNvPr id="4" name="Date Placeholder 3"/>
          <p:cNvSpPr>
            <a:spLocks noGrp="1"/>
          </p:cNvSpPr>
          <p:nvPr>
            <p:ph type="dt" sz="half" idx="10"/>
          </p:nvPr>
        </p:nvSpPr>
        <p:spPr>
          <a:xfrm>
            <a:off x="628652" y="4768756"/>
            <a:ext cx="2057400" cy="273929"/>
          </a:xfrm>
          <a:prstGeom prst="rect">
            <a:avLst/>
          </a:prstGeom>
        </p:spPr>
        <p:txBody>
          <a:bodyPr/>
          <a:lstStyle/>
          <a:p>
            <a:fld id="{EB5C08A1-7713-47CE-97B4-863D833656A0}" type="datetimeFigureOut">
              <a:rPr lang="id-ID" smtClean="0"/>
              <a:pPr/>
              <a:t>01/03/2018</a:t>
            </a:fld>
            <a:endParaRPr lang="id-ID"/>
          </a:p>
        </p:txBody>
      </p:sp>
      <p:sp>
        <p:nvSpPr>
          <p:cNvPr id="5" name="Footer Placeholder 4"/>
          <p:cNvSpPr>
            <a:spLocks noGrp="1"/>
          </p:cNvSpPr>
          <p:nvPr>
            <p:ph type="ftr" sz="quarter" idx="11"/>
          </p:nvPr>
        </p:nvSpPr>
        <p:spPr>
          <a:xfrm>
            <a:off x="3028954" y="4768756"/>
            <a:ext cx="3086100" cy="273929"/>
          </a:xfrm>
          <a:prstGeom prst="rect">
            <a:avLst/>
          </a:prstGeom>
        </p:spPr>
        <p:txBody>
          <a:bodyPr/>
          <a:lstStyle/>
          <a:p>
            <a:endParaRPr lang="id-ID"/>
          </a:p>
        </p:txBody>
      </p:sp>
      <p:sp>
        <p:nvSpPr>
          <p:cNvPr id="6" name="Slide Number Placeholder 5"/>
          <p:cNvSpPr>
            <a:spLocks noGrp="1"/>
          </p:cNvSpPr>
          <p:nvPr>
            <p:ph type="sldNum" sz="quarter" idx="12"/>
          </p:nvPr>
        </p:nvSpPr>
        <p:spPr>
          <a:xfrm>
            <a:off x="8143878" y="4768756"/>
            <a:ext cx="371476" cy="273929"/>
          </a:xfrm>
          <a:prstGeom prst="rect">
            <a:avLst/>
          </a:prstGeom>
        </p:spPr>
        <p:txBody>
          <a:bodyPr/>
          <a:lstStyle/>
          <a:p>
            <a:fld id="{BD3C9449-514E-4F2F-BDF6-E5528CC1E8B5}" type="slidenum">
              <a:rPr lang="id-ID" smtClean="0"/>
              <a:pPr/>
              <a:t>‹#›</a:t>
            </a:fld>
            <a:endParaRPr lang="id-ID"/>
          </a:p>
        </p:txBody>
      </p:sp>
    </p:spTree>
    <p:extLst>
      <p:ext uri="{BB962C8B-B14F-4D97-AF65-F5344CB8AC3E}">
        <p14:creationId xmlns:p14="http://schemas.microsoft.com/office/powerpoint/2010/main" val="322992637"/>
      </p:ext>
    </p:extLst>
  </p:cSld>
  <p:clrMapOvr>
    <a:masterClrMapping/>
  </p:clrMapOvr>
  <p:transition spd="slow" advClick="0" advTm="0">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756297"/>
      </p:ext>
    </p:extLst>
  </p:cSld>
  <p:clrMapOvr>
    <a:masterClrMapping/>
  </p:clrMapOvr>
  <p:transition spd="slow" advClick="0" advTm="0">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4943828"/>
      </p:ext>
    </p:extLst>
  </p:cSld>
  <p:clrMapOvr>
    <a:masterClrMapping/>
  </p:clrMapOvr>
  <p:transition advClick="0" advTm="0"/>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942112"/>
      </p:ext>
    </p:extLst>
  </p:cSld>
  <p:clrMapOvr>
    <a:masterClrMapping/>
  </p:clrMapOvr>
  <p:transition advClick="0" advTm="0"/>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1719005"/>
      </p:ext>
    </p:extLst>
  </p:cSld>
  <p:clrMapOvr>
    <a:masterClrMapping/>
  </p:clrMapOvr>
  <p:transition advClick="0" advTm="0"/>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465424"/>
      </p:ext>
    </p:extLst>
  </p:cSld>
  <p:clrMapOvr>
    <a:masterClrMapping/>
  </p:clrMapOvr>
  <p:transition advClick="0" advTm="0"/>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9_标题和内容">
    <p:bg>
      <p:bgPr>
        <a:solidFill>
          <a:srgbClr val="F4F4F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1415989"/>
      </p:ext>
    </p:extLst>
  </p:cSld>
  <p:clrMapOvr>
    <a:masterClrMapping/>
  </p:clrMapOvr>
  <p:transition advClick="0" advTm="0"/>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1257076"/>
      </p:ext>
    </p:extLst>
  </p:cSld>
  <p:clrMapOvr>
    <a:masterClrMapping/>
  </p:clrMapOvr>
  <p:transition advClick="0" advTm="0"/>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07_Costum Layout">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521028" y="461843"/>
            <a:ext cx="8101946" cy="499118"/>
          </a:xfrm>
          <a:prstGeom prst="rect">
            <a:avLst/>
          </a:prstGeom>
        </p:spPr>
        <p:txBody>
          <a:bodyPr wrap="square" anchor="t" anchorCtr="0">
            <a:noAutofit/>
          </a:bodyPr>
          <a:lstStyle>
            <a:lvl1pPr algn="ctr">
              <a:lnSpc>
                <a:spcPct val="90000"/>
              </a:lnSpc>
              <a:defRPr sz="3800" b="0" i="0">
                <a:solidFill>
                  <a:schemeClr val="bg1">
                    <a:lumMod val="85000"/>
                  </a:schemeClr>
                </a:solidFill>
                <a:latin typeface="Bebas Neue" pitchFamily="34" charset="0"/>
                <a:ea typeface="Gulim" pitchFamily="34" charset="-127"/>
              </a:defRPr>
            </a:lvl1pPr>
          </a:lstStyle>
          <a:p>
            <a:r>
              <a:rPr lang="en-US" dirty="0"/>
              <a:t>Title</a:t>
            </a:r>
          </a:p>
        </p:txBody>
      </p:sp>
      <p:sp>
        <p:nvSpPr>
          <p:cNvPr id="19" name="Text Placeholder 8"/>
          <p:cNvSpPr>
            <a:spLocks noGrp="1"/>
          </p:cNvSpPr>
          <p:nvPr>
            <p:ph type="body" sz="quarter" idx="32" hasCustomPrompt="1"/>
          </p:nvPr>
        </p:nvSpPr>
        <p:spPr>
          <a:xfrm>
            <a:off x="1277372" y="971850"/>
            <a:ext cx="6589256" cy="180694"/>
          </a:xfrm>
          <a:prstGeom prst="rect">
            <a:avLst/>
          </a:prstGeom>
          <a:noFill/>
          <a:ln>
            <a:noFill/>
          </a:ln>
        </p:spPr>
        <p:txBody>
          <a:bodyPr anchor="ctr">
            <a:noAutofit/>
          </a:bodyPr>
          <a:lstStyle>
            <a:lvl1pPr marL="0" indent="0" algn="ctr">
              <a:lnSpc>
                <a:spcPct val="90000"/>
              </a:lnSpc>
              <a:spcBef>
                <a:spcPts val="900"/>
              </a:spcBef>
              <a:buNone/>
              <a:defRPr sz="1200" b="0" baseline="0">
                <a:solidFill>
                  <a:schemeClr val="bg1">
                    <a:lumMod val="85000"/>
                  </a:schemeClr>
                </a:solidFill>
                <a:latin typeface="+mn-lt"/>
              </a:defRPr>
            </a:lvl1pPr>
          </a:lstStyle>
          <a:p>
            <a:pPr lvl="0"/>
            <a:r>
              <a:rPr lang="id-ID" dirty="0"/>
              <a:t>Lorem Ipsum Dolor sit Amet</a:t>
            </a:r>
            <a:endParaRPr lang="en-US" dirty="0"/>
          </a:p>
        </p:txBody>
      </p:sp>
      <p:grpSp>
        <p:nvGrpSpPr>
          <p:cNvPr id="2" name="Group 14"/>
          <p:cNvGrpSpPr/>
          <p:nvPr userDrawn="1"/>
        </p:nvGrpSpPr>
        <p:grpSpPr>
          <a:xfrm rot="16200000">
            <a:off x="8742290" y="4669498"/>
            <a:ext cx="348960" cy="454461"/>
            <a:chOff x="5859463" y="6252052"/>
            <a:chExt cx="465137" cy="605948"/>
          </a:xfrm>
          <a:solidFill>
            <a:schemeClr val="accent1"/>
          </a:solidFill>
        </p:grpSpPr>
        <p:sp>
          <p:nvSpPr>
            <p:cNvPr id="16" name="Rectangle 15"/>
            <p:cNvSpPr/>
            <p:nvPr userDrawn="1"/>
          </p:nvSpPr>
          <p:spPr>
            <a:xfrm>
              <a:off x="5859463" y="6464300"/>
              <a:ext cx="465137" cy="3937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85000"/>
                  </a:schemeClr>
                </a:solidFill>
              </a:endParaRPr>
            </a:p>
          </p:txBody>
        </p:sp>
        <p:sp>
          <p:nvSpPr>
            <p:cNvPr id="17" name="Isosceles Triangle 16"/>
            <p:cNvSpPr/>
            <p:nvPr userDrawn="1"/>
          </p:nvSpPr>
          <p:spPr>
            <a:xfrm>
              <a:off x="5859463" y="6252052"/>
              <a:ext cx="465137" cy="21224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85000"/>
                  </a:schemeClr>
                </a:solidFill>
              </a:endParaRPr>
            </a:p>
          </p:txBody>
        </p:sp>
      </p:grpSp>
      <p:sp>
        <p:nvSpPr>
          <p:cNvPr id="18" name="TextBox 17"/>
          <p:cNvSpPr txBox="1"/>
          <p:nvPr userDrawn="1"/>
        </p:nvSpPr>
        <p:spPr>
          <a:xfrm>
            <a:off x="8754248" y="4769731"/>
            <a:ext cx="420291" cy="253994"/>
          </a:xfrm>
          <a:prstGeom prst="rect">
            <a:avLst/>
          </a:prstGeom>
          <a:noFill/>
        </p:spPr>
        <p:txBody>
          <a:bodyPr wrap="square" lIns="68589" tIns="34295" rIns="68589" bIns="34295" rtlCol="0">
            <a:spAutoFit/>
          </a:bodyPr>
          <a:lstStyle/>
          <a:p>
            <a:pPr algn="ctr"/>
            <a:fld id="{260E2A6B-A809-4840-BF14-8648BC0BDF87}" type="slidenum">
              <a:rPr lang="id-ID" sz="1200" b="1" smtClean="0">
                <a:solidFill>
                  <a:schemeClr val="bg1">
                    <a:lumMod val="85000"/>
                  </a:schemeClr>
                </a:solidFill>
              </a:rPr>
              <a:pPr algn="ctr"/>
              <a:t>‹#›</a:t>
            </a:fld>
            <a:endParaRPr lang="id-ID" sz="1500" dirty="0">
              <a:solidFill>
                <a:schemeClr val="bg1">
                  <a:lumMod val="85000"/>
                </a:schemeClr>
              </a:solidFill>
            </a:endParaRPr>
          </a:p>
        </p:txBody>
      </p:sp>
    </p:spTree>
    <p:extLst>
      <p:ext uri="{BB962C8B-B14F-4D97-AF65-F5344CB8AC3E}">
        <p14:creationId xmlns:p14="http://schemas.microsoft.com/office/powerpoint/2010/main" val="3238080777"/>
      </p:ext>
    </p:extLst>
  </p:cSld>
  <p:clrMapOvr>
    <a:masterClrMapping/>
  </p:clrMapOvr>
  <p:transition spd="slow" advClick="0" advTm="0">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CC656BBA-ABFE-41B3-B648-AB586EB40D1B}" type="datetimeFigureOut">
              <a:rPr lang="zh-CN" altLang="en-US" smtClean="0"/>
              <a:pPr/>
              <a:t>2018/3/1</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299844181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64" r:id="rId12"/>
    <p:sldLayoutId id="2147483686" r:id="rId13"/>
    <p:sldLayoutId id="2147483665" r:id="rId14"/>
    <p:sldLayoutId id="2147483666" r:id="rId15"/>
    <p:sldLayoutId id="2147483662" r:id="rId16"/>
    <p:sldLayoutId id="2147483668" r:id="rId17"/>
    <p:sldLayoutId id="2147483669" r:id="rId18"/>
    <p:sldLayoutId id="2147483670" r:id="rId19"/>
    <p:sldLayoutId id="2147483685" r:id="rId20"/>
    <p:sldLayoutId id="2147483687" r:id="rId21"/>
    <p:sldLayoutId id="2147483688" r:id="rId22"/>
    <p:sldLayoutId id="2147483689" r:id="rId23"/>
    <p:sldLayoutId id="2147483690" r:id="rId24"/>
    <p:sldLayoutId id="2147483691" r:id="rId25"/>
    <p:sldLayoutId id="2147483692" r:id="rId26"/>
    <p:sldLayoutId id="2147483693" r:id="rId27"/>
    <p:sldLayoutId id="2147483694" r:id="rId28"/>
    <p:sldLayoutId id="2147483695" r:id="rId29"/>
    <p:sldLayoutId id="2147483696" r:id="rId30"/>
  </p:sldLayoutIdLst>
  <p:transition spd="slow" advClick="0" advTm="0">
    <p:random/>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9.jpg"/><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12.jpg"/><Relationship Id="rId5" Type="http://schemas.openxmlformats.org/officeDocument/2006/relationships/image" Target="../media/image7.jp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14.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5.xml"/><Relationship Id="rId5" Type="http://schemas.openxmlformats.org/officeDocument/2006/relationships/image" Target="../media/image23.jpg"/><Relationship Id="rId4" Type="http://schemas.openxmlformats.org/officeDocument/2006/relationships/image" Target="../media/image22.jpg"/></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428B0137-740C-4C54-B46B-5EE0D2112D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794"/>
            <a:ext cx="9144000" cy="5143500"/>
          </a:xfrm>
          <a:prstGeom prst="rect">
            <a:avLst/>
          </a:prstGeom>
        </p:spPr>
      </p:pic>
      <p:sp>
        <p:nvSpPr>
          <p:cNvPr id="13" name="TextBox 7"/>
          <p:cNvSpPr>
            <a:spLocks noChangeArrowheads="1"/>
          </p:cNvSpPr>
          <p:nvPr/>
        </p:nvSpPr>
        <p:spPr bwMode="auto">
          <a:xfrm>
            <a:off x="5123187" y="3260467"/>
            <a:ext cx="3551435"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050" dirty="0">
                <a:solidFill>
                  <a:schemeClr val="tx1">
                    <a:lumMod val="50000"/>
                    <a:lumOff val="50000"/>
                  </a:schemeClr>
                </a:solidFill>
                <a:latin typeface="微软雅黑" pitchFamily="34" charset="-122"/>
                <a:ea typeface="微软雅黑" pitchFamily="34" charset="-122"/>
                <a:sym typeface="微软雅黑" pitchFamily="34" charset="-122"/>
              </a:rPr>
              <a:t>汇报</a:t>
            </a:r>
            <a:r>
              <a:rPr lang="zh-CN" altLang="en-US" sz="1050">
                <a:solidFill>
                  <a:schemeClr val="tx1">
                    <a:lumMod val="50000"/>
                    <a:lumOff val="50000"/>
                  </a:schemeClr>
                </a:solidFill>
                <a:latin typeface="微软雅黑" pitchFamily="34" charset="-122"/>
                <a:ea typeface="微软雅黑" pitchFamily="34" charset="-122"/>
                <a:sym typeface="微软雅黑" pitchFamily="34" charset="-122"/>
              </a:rPr>
              <a:t>人</a:t>
            </a:r>
            <a:r>
              <a:rPr lang="zh-CN" altLang="en-US" sz="1050" smtClean="0">
                <a:solidFill>
                  <a:schemeClr val="tx1">
                    <a:lumMod val="50000"/>
                    <a:lumOff val="50000"/>
                  </a:schemeClr>
                </a:solidFill>
                <a:latin typeface="微软雅黑" pitchFamily="34" charset="-122"/>
                <a:ea typeface="微软雅黑" pitchFamily="34" charset="-122"/>
                <a:sym typeface="微软雅黑" pitchFamily="34" charset="-122"/>
              </a:rPr>
              <a:t>：泡泡糖</a:t>
            </a:r>
            <a:r>
              <a:rPr lang="en-US" altLang="zh-CN" sz="1050" smtClean="0">
                <a:solidFill>
                  <a:schemeClr val="tx1">
                    <a:lumMod val="50000"/>
                    <a:lumOff val="50000"/>
                  </a:schemeClr>
                </a:solidFill>
                <a:latin typeface="微软雅黑" pitchFamily="34" charset="-122"/>
                <a:ea typeface="微软雅黑" pitchFamily="34" charset="-122"/>
                <a:sym typeface="微软雅黑" pitchFamily="34" charset="-122"/>
              </a:rPr>
              <a:t>PPT</a:t>
            </a:r>
            <a:r>
              <a:rPr lang="zh-CN" altLang="en-US" sz="1050" smtClean="0">
                <a:solidFill>
                  <a:schemeClr val="tx1">
                    <a:lumMod val="50000"/>
                    <a:lumOff val="50000"/>
                  </a:schemeClr>
                </a:solidFill>
                <a:latin typeface="微软雅黑" pitchFamily="34" charset="-122"/>
                <a:ea typeface="微软雅黑" pitchFamily="34" charset="-122"/>
                <a:sym typeface="微软雅黑" pitchFamily="34" charset="-122"/>
              </a:rPr>
              <a:t>      </a:t>
            </a:r>
            <a:r>
              <a:rPr lang="zh-CN" altLang="en-US" sz="1050" dirty="0">
                <a:solidFill>
                  <a:schemeClr val="tx1">
                    <a:lumMod val="50000"/>
                    <a:lumOff val="50000"/>
                  </a:schemeClr>
                </a:solidFill>
                <a:latin typeface="微软雅黑" pitchFamily="34" charset="-122"/>
                <a:ea typeface="微软雅黑" pitchFamily="34" charset="-122"/>
                <a:sym typeface="微软雅黑" pitchFamily="34" charset="-122"/>
              </a:rPr>
              <a:t>时间：</a:t>
            </a:r>
            <a:r>
              <a:rPr lang="en-US" altLang="zh-CN" sz="1050" dirty="0">
                <a:solidFill>
                  <a:schemeClr val="tx1">
                    <a:lumMod val="50000"/>
                    <a:lumOff val="50000"/>
                  </a:schemeClr>
                </a:solidFill>
                <a:latin typeface="微软雅黑" pitchFamily="34" charset="-122"/>
                <a:ea typeface="微软雅黑" pitchFamily="34" charset="-122"/>
                <a:sym typeface="微软雅黑" pitchFamily="34" charset="-122"/>
              </a:rPr>
              <a:t>2019</a:t>
            </a:r>
            <a:r>
              <a:rPr lang="zh-CN" altLang="en-US" sz="1050" dirty="0">
                <a:solidFill>
                  <a:schemeClr val="tx1">
                    <a:lumMod val="50000"/>
                    <a:lumOff val="50000"/>
                  </a:schemeClr>
                </a:solidFill>
                <a:latin typeface="微软雅黑" pitchFamily="34" charset="-122"/>
                <a:ea typeface="微软雅黑" pitchFamily="34" charset="-122"/>
                <a:sym typeface="微软雅黑" pitchFamily="34" charset="-122"/>
              </a:rPr>
              <a:t>年</a:t>
            </a:r>
            <a:r>
              <a:rPr lang="en-US" altLang="zh-CN" sz="1050" dirty="0">
                <a:solidFill>
                  <a:schemeClr val="tx1">
                    <a:lumMod val="50000"/>
                    <a:lumOff val="50000"/>
                  </a:schemeClr>
                </a:solidFill>
                <a:latin typeface="微软雅黑" pitchFamily="34" charset="-122"/>
                <a:ea typeface="微软雅黑" pitchFamily="34" charset="-122"/>
                <a:sym typeface="微软雅黑" pitchFamily="34" charset="-122"/>
              </a:rPr>
              <a:t>x</a:t>
            </a:r>
            <a:r>
              <a:rPr lang="zh-CN" altLang="en-US" sz="1050" dirty="0">
                <a:solidFill>
                  <a:schemeClr val="tx1">
                    <a:lumMod val="50000"/>
                    <a:lumOff val="50000"/>
                  </a:schemeClr>
                </a:solidFill>
                <a:latin typeface="微软雅黑" pitchFamily="34" charset="-122"/>
                <a:ea typeface="微软雅黑" pitchFamily="34" charset="-122"/>
                <a:sym typeface="微软雅黑" pitchFamily="34" charset="-122"/>
              </a:rPr>
              <a:t>月</a:t>
            </a:r>
            <a:r>
              <a:rPr lang="en-US" altLang="zh-CN" sz="1050" dirty="0">
                <a:solidFill>
                  <a:schemeClr val="tx1">
                    <a:lumMod val="50000"/>
                    <a:lumOff val="50000"/>
                  </a:schemeClr>
                </a:solidFill>
                <a:latin typeface="微软雅黑" pitchFamily="34" charset="-122"/>
                <a:ea typeface="微软雅黑" pitchFamily="34" charset="-122"/>
                <a:sym typeface="微软雅黑" pitchFamily="34" charset="-122"/>
              </a:rPr>
              <a:t>x</a:t>
            </a:r>
            <a:r>
              <a:rPr lang="zh-CN" altLang="en-US" sz="1050" dirty="0">
                <a:solidFill>
                  <a:schemeClr val="tx1">
                    <a:lumMod val="50000"/>
                    <a:lumOff val="50000"/>
                  </a:schemeClr>
                </a:solidFill>
                <a:latin typeface="微软雅黑" pitchFamily="34" charset="-122"/>
                <a:ea typeface="微软雅黑" pitchFamily="34" charset="-122"/>
                <a:sym typeface="微软雅黑" pitchFamily="34" charset="-122"/>
              </a:rPr>
              <a:t>日</a:t>
            </a:r>
          </a:p>
        </p:txBody>
      </p:sp>
      <p:pic>
        <p:nvPicPr>
          <p:cNvPr id="2" name="爱的纪念 souvenirs d'enfance">
            <a:hlinkClick r:id="" action="ppaction://media"/>
            <a:extLst>
              <a:ext uri="{FF2B5EF4-FFF2-40B4-BE49-F238E27FC236}">
                <a16:creationId xmlns:a16="http://schemas.microsoft.com/office/drawing/2014/main" id="{6E77DD56-4C05-4FE8-8885-DCD03F85CEAD}"/>
              </a:ext>
            </a:extLst>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921227" y="1564744"/>
            <a:ext cx="457200" cy="457200"/>
          </a:xfrm>
          <a:prstGeom prst="rect">
            <a:avLst/>
          </a:prstGeom>
        </p:spPr>
      </p:pic>
      <p:sp>
        <p:nvSpPr>
          <p:cNvPr id="12" name="矩形 11"/>
          <p:cNvSpPr/>
          <p:nvPr/>
        </p:nvSpPr>
        <p:spPr>
          <a:xfrm>
            <a:off x="4411518" y="1501986"/>
            <a:ext cx="3877985" cy="1200329"/>
          </a:xfrm>
          <a:prstGeom prst="rect">
            <a:avLst/>
          </a:prstGeom>
        </p:spPr>
        <p:txBody>
          <a:bodyPr wrap="none">
            <a:spAutoFit/>
          </a:bodyPr>
          <a:lstStyle/>
          <a:p>
            <a:pPr>
              <a:defRPr/>
            </a:pPr>
            <a:r>
              <a:rPr lang="zh-CN" altLang="en-US" sz="7200" dirty="0">
                <a:solidFill>
                  <a:schemeClr val="tx1">
                    <a:lumMod val="75000"/>
                    <a:lumOff val="25000"/>
                  </a:schemeClr>
                </a:solidFill>
                <a:latin typeface="微软雅黑" pitchFamily="34" charset="-122"/>
                <a:ea typeface="微软雅黑" pitchFamily="34" charset="-122"/>
                <a:sym typeface="微软雅黑" pitchFamily="34" charset="-122"/>
              </a:rPr>
              <a:t>野生海参</a:t>
            </a:r>
          </a:p>
        </p:txBody>
      </p:sp>
      <p:sp>
        <p:nvSpPr>
          <p:cNvPr id="6" name="矩形 17"/>
          <p:cNvSpPr>
            <a:spLocks noChangeArrowheads="1"/>
          </p:cNvSpPr>
          <p:nvPr/>
        </p:nvSpPr>
        <p:spPr bwMode="auto">
          <a:xfrm>
            <a:off x="5351650" y="2573504"/>
            <a:ext cx="1838422" cy="276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dist"/>
            <a:r>
              <a:rPr lang="zh-CN" altLang="en-US" sz="1199" dirty="0">
                <a:solidFill>
                  <a:schemeClr val="tx1">
                    <a:lumMod val="50000"/>
                    <a:lumOff val="50000"/>
                  </a:schemeClr>
                </a:solidFill>
                <a:latin typeface="微软雅黑" pitchFamily="34" charset="-122"/>
                <a:ea typeface="微软雅黑" pitchFamily="34" charset="-122"/>
                <a:sym typeface="微软雅黑" pitchFamily="34" charset="-122"/>
              </a:rPr>
              <a:t>单击此处添加标题</a:t>
            </a:r>
            <a:endParaRPr lang="zh-CN" altLang="en-US" sz="1199" dirty="0">
              <a:solidFill>
                <a:schemeClr val="tx1">
                  <a:lumMod val="50000"/>
                  <a:lumOff val="50000"/>
                </a:schemeClr>
              </a:solidFill>
              <a:latin typeface="ITC Avant Garde Std Bk" panose="020B0502020202020204" pitchFamily="34" charset="0"/>
            </a:endParaRPr>
          </a:p>
        </p:txBody>
      </p:sp>
      <p:cxnSp>
        <p:nvCxnSpPr>
          <p:cNvPr id="14" name="直接连接符 13">
            <a:extLst>
              <a:ext uri="{FF2B5EF4-FFF2-40B4-BE49-F238E27FC236}">
                <a16:creationId xmlns:a16="http://schemas.microsoft.com/office/drawing/2014/main" id="{5635BCC4-043F-42E9-BF54-F8E1F6790A81}"/>
              </a:ext>
            </a:extLst>
          </p:cNvPr>
          <p:cNvCxnSpPr>
            <a:cxnSpLocks/>
          </p:cNvCxnSpPr>
          <p:nvPr/>
        </p:nvCxnSpPr>
        <p:spPr>
          <a:xfrm>
            <a:off x="4119613" y="2711940"/>
            <a:ext cx="1183908"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5" name="矩形 17">
            <a:extLst>
              <a:ext uri="{FF2B5EF4-FFF2-40B4-BE49-F238E27FC236}">
                <a16:creationId xmlns:a16="http://schemas.microsoft.com/office/drawing/2014/main" id="{B1296EA0-742B-4F10-AD0D-E29F300875C7}"/>
              </a:ext>
            </a:extLst>
          </p:cNvPr>
          <p:cNvSpPr>
            <a:spLocks noChangeArrowheads="1"/>
          </p:cNvSpPr>
          <p:nvPr/>
        </p:nvSpPr>
        <p:spPr bwMode="auto">
          <a:xfrm>
            <a:off x="4315264" y="2850375"/>
            <a:ext cx="3689066" cy="276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r>
              <a:rPr lang="zh-CN" altLang="en-US" sz="1199" dirty="0">
                <a:solidFill>
                  <a:schemeClr val="tx1">
                    <a:lumMod val="50000"/>
                    <a:lumOff val="50000"/>
                  </a:schemeClr>
                </a:solidFill>
                <a:latin typeface="微软雅黑" pitchFamily="34" charset="-122"/>
                <a:ea typeface="微软雅黑" pitchFamily="34" charset="-122"/>
                <a:sym typeface="微软雅黑" pitchFamily="34" charset="-122"/>
              </a:rPr>
              <a:t>适用于教育培训</a:t>
            </a:r>
            <a:r>
              <a:rPr lang="en-US" altLang="zh-CN" sz="1199"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199" dirty="0">
                <a:solidFill>
                  <a:schemeClr val="tx1">
                    <a:lumMod val="50000"/>
                    <a:lumOff val="50000"/>
                  </a:schemeClr>
                </a:solidFill>
                <a:latin typeface="微软雅黑" pitchFamily="34" charset="-122"/>
                <a:ea typeface="微软雅黑" pitchFamily="34" charset="-122"/>
                <a:sym typeface="微软雅黑" pitchFamily="34" charset="-122"/>
              </a:rPr>
              <a:t>教育宣传</a:t>
            </a:r>
            <a:r>
              <a:rPr lang="en-US" altLang="zh-CN" sz="1199"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199" dirty="0">
                <a:solidFill>
                  <a:schemeClr val="tx1">
                    <a:lumMod val="50000"/>
                    <a:lumOff val="50000"/>
                  </a:schemeClr>
                </a:solidFill>
                <a:latin typeface="微软雅黑" pitchFamily="34" charset="-122"/>
                <a:ea typeface="微软雅黑" pitchFamily="34" charset="-122"/>
                <a:sym typeface="微软雅黑" pitchFamily="34" charset="-122"/>
              </a:rPr>
              <a:t>工作汇报</a:t>
            </a:r>
            <a:r>
              <a:rPr lang="en-US" altLang="zh-CN" sz="1199"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199" dirty="0">
                <a:solidFill>
                  <a:schemeClr val="tx1">
                    <a:lumMod val="50000"/>
                    <a:lumOff val="50000"/>
                  </a:schemeClr>
                </a:solidFill>
                <a:latin typeface="微软雅黑" pitchFamily="34" charset="-122"/>
                <a:ea typeface="微软雅黑" pitchFamily="34" charset="-122"/>
                <a:sym typeface="微软雅黑" pitchFamily="34" charset="-122"/>
              </a:rPr>
              <a:t>总结计划等</a:t>
            </a:r>
            <a:endParaRPr lang="zh-CN" altLang="en-US" sz="1199" dirty="0">
              <a:solidFill>
                <a:schemeClr val="tx1">
                  <a:lumMod val="50000"/>
                  <a:lumOff val="50000"/>
                </a:schemeClr>
              </a:solidFill>
              <a:latin typeface="ITC Avant Garde Std Bk" panose="020B0502020202020204" pitchFamily="34" charset="0"/>
            </a:endParaRPr>
          </a:p>
        </p:txBody>
      </p:sp>
      <p:cxnSp>
        <p:nvCxnSpPr>
          <p:cNvPr id="16" name="直接连接符 15">
            <a:extLst>
              <a:ext uri="{FF2B5EF4-FFF2-40B4-BE49-F238E27FC236}">
                <a16:creationId xmlns:a16="http://schemas.microsoft.com/office/drawing/2014/main" id="{936A101F-21A4-4C47-AFF5-478AD3C08EFA}"/>
              </a:ext>
            </a:extLst>
          </p:cNvPr>
          <p:cNvCxnSpPr>
            <a:cxnSpLocks/>
          </p:cNvCxnSpPr>
          <p:nvPr/>
        </p:nvCxnSpPr>
        <p:spPr>
          <a:xfrm>
            <a:off x="7247826" y="2711940"/>
            <a:ext cx="119353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23240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50" presetClass="entr" presetSubtype="0" decel="10000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anim calcmode="lin" valueType="num">
                                      <p:cBhvr>
                                        <p:cTn id="9" dur="1000" fill="hold"/>
                                        <p:tgtEl>
                                          <p:spTgt spid="11"/>
                                        </p:tgtEl>
                                        <p:attrNameLst>
                                          <p:attrName>ppt_w</p:attrName>
                                        </p:attrNameLst>
                                      </p:cBhvr>
                                      <p:tavLst>
                                        <p:tav tm="0">
                                          <p:val>
                                            <p:strVal val="#ppt_w+.3"/>
                                          </p:val>
                                        </p:tav>
                                        <p:tav tm="100000">
                                          <p:val>
                                            <p:strVal val="#ppt_w"/>
                                          </p:val>
                                        </p:tav>
                                      </p:tavLst>
                                    </p:anim>
                                    <p:anim calcmode="lin" valueType="num">
                                      <p:cBhvr>
                                        <p:cTn id="10" dur="1000" fill="hold"/>
                                        <p:tgtEl>
                                          <p:spTgt spid="11"/>
                                        </p:tgtEl>
                                        <p:attrNameLst>
                                          <p:attrName>ppt_h</p:attrName>
                                        </p:attrNameLst>
                                      </p:cBhvr>
                                      <p:tavLst>
                                        <p:tav tm="0">
                                          <p:val>
                                            <p:strVal val="#ppt_h"/>
                                          </p:val>
                                        </p:tav>
                                        <p:tav tm="100000">
                                          <p:val>
                                            <p:strVal val="#ppt_h"/>
                                          </p:val>
                                        </p:tav>
                                      </p:tavLst>
                                    </p:anim>
                                    <p:animEffect transition="in" filter="fade">
                                      <p:cBhvr>
                                        <p:cTn id="11" dur="1000"/>
                                        <p:tgtEl>
                                          <p:spTgt spid="11"/>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2"/>
                                        </p:tgtEl>
                                        <p:attrNameLst>
                                          <p:attrName>ppt_y</p:attrName>
                                        </p:attrNameLst>
                                      </p:cBhvr>
                                      <p:tavLst>
                                        <p:tav tm="0">
                                          <p:val>
                                            <p:strVal val="#ppt_y"/>
                                          </p:val>
                                        </p:tav>
                                        <p:tav tm="100000">
                                          <p:val>
                                            <p:strVal val="#ppt_y"/>
                                          </p:val>
                                        </p:tav>
                                      </p:tavLst>
                                    </p:anim>
                                    <p:anim calcmode="lin" valueType="num">
                                      <p:cBhvr>
                                        <p:cTn id="17"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0-#ppt_w/2"/>
                                          </p:val>
                                        </p:tav>
                                        <p:tav tm="100000">
                                          <p:val>
                                            <p:strVal val="#ppt_x"/>
                                          </p:val>
                                        </p:tav>
                                      </p:tavLst>
                                    </p:anim>
                                    <p:anim calcmode="lin" valueType="num">
                                      <p:cBhvr additive="base">
                                        <p:cTn id="25" dur="500" fill="hold"/>
                                        <p:tgtEl>
                                          <p:spTgt spid="14"/>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1+#ppt_w/2"/>
                                          </p:val>
                                        </p:tav>
                                        <p:tav tm="100000">
                                          <p:val>
                                            <p:strVal val="#ppt_x"/>
                                          </p:val>
                                        </p:tav>
                                      </p:tavLst>
                                    </p:anim>
                                    <p:anim calcmode="lin" valueType="num">
                                      <p:cBhvr additive="base">
                                        <p:cTn id="29" dur="500" fill="hold"/>
                                        <p:tgtEl>
                                          <p:spTgt spid="16"/>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42" presetClass="entr" presetSubtype="0"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childTnLst>
                          </p:cTn>
                        </p:par>
                        <p:par>
                          <p:cTn id="36" fill="hold">
                            <p:stCondLst>
                              <p:cond delay="1500"/>
                            </p:stCondLst>
                            <p:childTnLst>
                              <p:par>
                                <p:cTn id="37" presetID="42"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childTnLst>
                          </p:cTn>
                        </p:par>
                        <p:par>
                          <p:cTn id="42" fill="hold">
                            <p:stCondLst>
                              <p:cond delay="2500"/>
                            </p:stCondLst>
                            <p:childTnLst>
                              <p:par>
                                <p:cTn id="43" presetID="52" presetClass="entr" presetSubtype="0" fill="hold" grpId="0" nodeType="afterEffect">
                                  <p:stCondLst>
                                    <p:cond delay="0"/>
                                  </p:stCondLst>
                                  <p:iterate type="lt">
                                    <p:tmPct val="10000"/>
                                  </p:iterate>
                                  <p:childTnLst>
                                    <p:set>
                                      <p:cBhvr>
                                        <p:cTn id="44" dur="1" fill="hold">
                                          <p:stCondLst>
                                            <p:cond delay="0"/>
                                          </p:stCondLst>
                                        </p:cTn>
                                        <p:tgtEl>
                                          <p:spTgt spid="13"/>
                                        </p:tgtEl>
                                        <p:attrNameLst>
                                          <p:attrName>style.visibility</p:attrName>
                                        </p:attrNameLst>
                                      </p:cBhvr>
                                      <p:to>
                                        <p:strVal val="visible"/>
                                      </p:to>
                                    </p:set>
                                    <p:animScale>
                                      <p:cBhvr>
                                        <p:cTn id="45" dur="5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500" decel="50000" fill="hold">
                                          <p:stCondLst>
                                            <p:cond delay="0"/>
                                          </p:stCondLst>
                                        </p:cTn>
                                        <p:tgtEl>
                                          <p:spTgt spid="13"/>
                                        </p:tgtEl>
                                        <p:attrNameLst>
                                          <p:attrName>ppt_x</p:attrName>
                                          <p:attrName>ppt_y</p:attrName>
                                        </p:attrNameLst>
                                      </p:cBhvr>
                                    </p:animMotion>
                                    <p:animEffect transition="in" filter="fade">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8" repeatCount="indefinite" fill="hold" display="0">
                  <p:stCondLst>
                    <p:cond delay="indefinite"/>
                  </p:stCondLst>
                  <p:endCondLst>
                    <p:cond evt="onStopAudio" delay="0">
                      <p:tgtEl>
                        <p:sldTgt/>
                      </p:tgtEl>
                    </p:cond>
                  </p:endCondLst>
                </p:cTn>
                <p:tgtEl>
                  <p:spTgt spid="2"/>
                </p:tgtEl>
              </p:cMediaNode>
            </p:audio>
          </p:childTnLst>
        </p:cTn>
      </p:par>
    </p:tnLst>
    <p:bldLst>
      <p:bldP spid="13" grpId="0"/>
      <p:bldP spid="12" grpId="0"/>
      <p:bldP spid="6"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图片 58">
            <a:extLst>
              <a:ext uri="{FF2B5EF4-FFF2-40B4-BE49-F238E27FC236}">
                <a16:creationId xmlns:a16="http://schemas.microsoft.com/office/drawing/2014/main" id="{0076E718-4C62-4C81-907D-1F5D975C3C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4"/>
            <a:ext cx="9144000" cy="5143500"/>
          </a:xfrm>
          <a:prstGeom prst="rect">
            <a:avLst/>
          </a:prstGeom>
        </p:spPr>
      </p:pic>
      <p:grpSp>
        <p:nvGrpSpPr>
          <p:cNvPr id="2" name="组合 40"/>
          <p:cNvGrpSpPr/>
          <p:nvPr/>
        </p:nvGrpSpPr>
        <p:grpSpPr>
          <a:xfrm>
            <a:off x="4799955" y="1533628"/>
            <a:ext cx="2184313" cy="543313"/>
            <a:chOff x="4911768" y="1576756"/>
            <a:chExt cx="6404019" cy="724192"/>
          </a:xfrm>
        </p:grpSpPr>
        <p:sp>
          <p:nvSpPr>
            <p:cNvPr id="50" name="矩形 49"/>
            <p:cNvSpPr/>
            <p:nvPr/>
          </p:nvSpPr>
          <p:spPr>
            <a:xfrm>
              <a:off x="4911768" y="1576756"/>
              <a:ext cx="6404019" cy="492279"/>
            </a:xfrm>
            <a:prstGeom prst="rect">
              <a:avLst/>
            </a:prstGeom>
          </p:spPr>
          <p:txBody>
            <a:bodyPr wrap="square" lIns="91431" tIns="45716" rIns="91431" bIns="45716">
              <a:spAutoFit/>
            </a:bodyPr>
            <a:lstStyle/>
            <a:p>
              <a:r>
                <a:rPr lang="zh-CN" altLang="en-US" dirty="0">
                  <a:solidFill>
                    <a:schemeClr val="accent1"/>
                  </a:solidFill>
                  <a:latin typeface="微软雅黑" panose="020B0503020204020204" pitchFamily="34" charset="-122"/>
                  <a:ea typeface="微软雅黑" panose="020B0503020204020204" pitchFamily="34" charset="-122"/>
                </a:rPr>
                <a:t>工作评价</a:t>
              </a:r>
              <a:endParaRPr lang="en-US" altLang="zh-CN" dirty="0">
                <a:solidFill>
                  <a:schemeClr val="accent1"/>
                </a:solidFill>
                <a:latin typeface="微软雅黑" panose="020B0503020204020204" pitchFamily="34" charset="-122"/>
                <a:ea typeface="微软雅黑" panose="020B0503020204020204" pitchFamily="34" charset="-122"/>
              </a:endParaRPr>
            </a:p>
          </p:txBody>
        </p:sp>
        <p:sp>
          <p:nvSpPr>
            <p:cNvPr id="51" name="矩形 47"/>
            <p:cNvSpPr>
              <a:spLocks noChangeArrowheads="1"/>
            </p:cNvSpPr>
            <p:nvPr/>
          </p:nvSpPr>
          <p:spPr bwMode="auto">
            <a:xfrm>
              <a:off x="4911768" y="2013789"/>
              <a:ext cx="6253537" cy="28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buNone/>
              </a:pPr>
              <a:r>
                <a:rPr lang="en-US" altLang="zh-CN" sz="800" dirty="0">
                  <a:solidFill>
                    <a:schemeClr val="tx1">
                      <a:lumMod val="65000"/>
                      <a:lumOff val="35000"/>
                    </a:schemeClr>
                  </a:solidFill>
                  <a:latin typeface="微软雅黑" pitchFamily="34" charset="-122"/>
                  <a:ea typeface="微软雅黑" pitchFamily="34" charset="-122"/>
                  <a:cs typeface="Arial" panose="020B0604020202020204" pitchFamily="34" charset="0"/>
                  <a:sym typeface="+mn-ea"/>
                </a:rPr>
                <a:t>CLICK TO ADD TITLE</a:t>
              </a:r>
              <a:r>
                <a:rPr lang="en-US" altLang="zh-CN" sz="800" b="1" dirty="0">
                  <a:solidFill>
                    <a:schemeClr val="tx1">
                      <a:lumMod val="65000"/>
                      <a:lumOff val="35000"/>
                    </a:schemeClr>
                  </a:solidFill>
                  <a:latin typeface="微软雅黑" pitchFamily="34" charset="-122"/>
                  <a:ea typeface="微软雅黑" pitchFamily="34" charset="-122"/>
                  <a:cs typeface="Arial" panose="020B0604020202020204" pitchFamily="34" charset="0"/>
                  <a:sym typeface="+mn-ea"/>
                </a:rPr>
                <a:t> </a:t>
              </a:r>
              <a:r>
                <a:rPr lang="en-US" altLang="zh-CN" sz="800" dirty="0">
                  <a:solidFill>
                    <a:schemeClr val="tx1">
                      <a:lumMod val="65000"/>
                      <a:lumOff val="35000"/>
                    </a:schemeClr>
                  </a:solidFill>
                  <a:latin typeface="微软雅黑" pitchFamily="34" charset="-122"/>
                  <a:ea typeface="微软雅黑" pitchFamily="34" charset="-122"/>
                  <a:cs typeface="Arial" panose="020B0604020202020204" pitchFamily="34" charset="0"/>
                  <a:sym typeface="+mn-ea"/>
                </a:rPr>
                <a:t>IN HERE</a:t>
              </a:r>
              <a:endParaRPr lang="zh-CN" altLang="en-US" sz="800" dirty="0">
                <a:latin typeface="微软雅黑" pitchFamily="34" charset="-122"/>
                <a:ea typeface="微软雅黑" pitchFamily="34" charset="-122"/>
              </a:endParaRPr>
            </a:p>
          </p:txBody>
        </p:sp>
      </p:grpSp>
      <p:grpSp>
        <p:nvGrpSpPr>
          <p:cNvPr id="3" name="组合 41"/>
          <p:cNvGrpSpPr/>
          <p:nvPr/>
        </p:nvGrpSpPr>
        <p:grpSpPr>
          <a:xfrm>
            <a:off x="4799954" y="2255740"/>
            <a:ext cx="2148310" cy="543313"/>
            <a:chOff x="4911768" y="2853252"/>
            <a:chExt cx="6253537" cy="724193"/>
          </a:xfrm>
        </p:grpSpPr>
        <p:sp>
          <p:nvSpPr>
            <p:cNvPr id="52" name="矩形 51"/>
            <p:cNvSpPr/>
            <p:nvPr/>
          </p:nvSpPr>
          <p:spPr>
            <a:xfrm>
              <a:off x="4911768" y="2853252"/>
              <a:ext cx="6203373" cy="492280"/>
            </a:xfrm>
            <a:prstGeom prst="rect">
              <a:avLst/>
            </a:prstGeom>
          </p:spPr>
          <p:txBody>
            <a:bodyPr wrap="square" lIns="91431" tIns="45716" rIns="91431" bIns="45716">
              <a:spAutoFit/>
            </a:bodyPr>
            <a:lstStyle/>
            <a:p>
              <a:r>
                <a:rPr lang="zh-CN" altLang="en-US" dirty="0">
                  <a:solidFill>
                    <a:schemeClr val="accent2"/>
                  </a:solidFill>
                  <a:latin typeface="微软雅黑" panose="020B0503020204020204" pitchFamily="34" charset="-122"/>
                  <a:ea typeface="微软雅黑" panose="020B0503020204020204" pitchFamily="34" charset="-122"/>
                </a:rPr>
                <a:t>自我评价</a:t>
              </a:r>
              <a:endParaRPr lang="en-US" altLang="zh-CN" dirty="0">
                <a:solidFill>
                  <a:schemeClr val="accent2"/>
                </a:solidFill>
                <a:latin typeface="微软雅黑" panose="020B0503020204020204" pitchFamily="34" charset="-122"/>
                <a:ea typeface="微软雅黑" panose="020B0503020204020204" pitchFamily="34" charset="-122"/>
              </a:endParaRPr>
            </a:p>
          </p:txBody>
        </p:sp>
        <p:sp>
          <p:nvSpPr>
            <p:cNvPr id="53" name="矩形 47"/>
            <p:cNvSpPr>
              <a:spLocks noChangeArrowheads="1"/>
            </p:cNvSpPr>
            <p:nvPr/>
          </p:nvSpPr>
          <p:spPr bwMode="auto">
            <a:xfrm>
              <a:off x="4911768" y="3290286"/>
              <a:ext cx="6253537" cy="28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buNone/>
              </a:pPr>
              <a:r>
                <a:rPr lang="en-US" altLang="zh-CN" sz="800" dirty="0">
                  <a:solidFill>
                    <a:schemeClr val="tx1">
                      <a:lumMod val="65000"/>
                      <a:lumOff val="35000"/>
                    </a:schemeClr>
                  </a:solidFill>
                  <a:latin typeface="微软雅黑" pitchFamily="34" charset="-122"/>
                  <a:ea typeface="微软雅黑" pitchFamily="34" charset="-122"/>
                  <a:cs typeface="Arial" panose="020B0604020202020204" pitchFamily="34" charset="0"/>
                  <a:sym typeface="+mn-ea"/>
                </a:rPr>
                <a:t>CLICK TO ADD TITLE</a:t>
              </a:r>
              <a:r>
                <a:rPr lang="en-US" altLang="zh-CN" sz="800" b="1" dirty="0">
                  <a:solidFill>
                    <a:schemeClr val="tx1">
                      <a:lumMod val="65000"/>
                      <a:lumOff val="35000"/>
                    </a:schemeClr>
                  </a:solidFill>
                  <a:latin typeface="微软雅黑" pitchFamily="34" charset="-122"/>
                  <a:ea typeface="微软雅黑" pitchFamily="34" charset="-122"/>
                  <a:cs typeface="Arial" panose="020B0604020202020204" pitchFamily="34" charset="0"/>
                  <a:sym typeface="+mn-ea"/>
                </a:rPr>
                <a:t> </a:t>
              </a:r>
              <a:r>
                <a:rPr lang="en-US" altLang="zh-CN" sz="800" dirty="0">
                  <a:solidFill>
                    <a:schemeClr val="tx1">
                      <a:lumMod val="65000"/>
                      <a:lumOff val="35000"/>
                    </a:schemeClr>
                  </a:solidFill>
                  <a:latin typeface="微软雅黑" pitchFamily="34" charset="-122"/>
                  <a:ea typeface="微软雅黑" pitchFamily="34" charset="-122"/>
                  <a:cs typeface="Arial" panose="020B0604020202020204" pitchFamily="34" charset="0"/>
                  <a:sym typeface="+mn-ea"/>
                </a:rPr>
                <a:t>IN HERE</a:t>
              </a:r>
              <a:endParaRPr lang="zh-CN" altLang="en-US" sz="800" dirty="0">
                <a:latin typeface="微软雅黑" pitchFamily="34" charset="-122"/>
                <a:ea typeface="微软雅黑" pitchFamily="34" charset="-122"/>
              </a:endParaRPr>
            </a:p>
          </p:txBody>
        </p:sp>
      </p:grpSp>
      <p:grpSp>
        <p:nvGrpSpPr>
          <p:cNvPr id="4" name="组合 42"/>
          <p:cNvGrpSpPr/>
          <p:nvPr/>
        </p:nvGrpSpPr>
        <p:grpSpPr>
          <a:xfrm>
            <a:off x="4799954" y="2985067"/>
            <a:ext cx="2148310" cy="543314"/>
            <a:chOff x="4911768" y="4129746"/>
            <a:chExt cx="6253537" cy="724194"/>
          </a:xfrm>
        </p:grpSpPr>
        <p:sp>
          <p:nvSpPr>
            <p:cNvPr id="54" name="矩形 53"/>
            <p:cNvSpPr/>
            <p:nvPr/>
          </p:nvSpPr>
          <p:spPr>
            <a:xfrm>
              <a:off x="4911768" y="4129746"/>
              <a:ext cx="6253537" cy="492279"/>
            </a:xfrm>
            <a:prstGeom prst="rect">
              <a:avLst/>
            </a:prstGeom>
          </p:spPr>
          <p:txBody>
            <a:bodyPr wrap="square" lIns="91431" tIns="45716" rIns="91431" bIns="45716">
              <a:spAutoFit/>
            </a:bodyPr>
            <a:lstStyle/>
            <a:p>
              <a:r>
                <a:rPr lang="zh-CN" altLang="en-US" dirty="0">
                  <a:solidFill>
                    <a:schemeClr val="accent3"/>
                  </a:solidFill>
                  <a:latin typeface="微软雅黑" panose="020B0503020204020204" pitchFamily="34" charset="-122"/>
                  <a:ea typeface="微软雅黑" panose="020B0503020204020204" pitchFamily="34" charset="-122"/>
                </a:rPr>
                <a:t>工作体会</a:t>
              </a:r>
              <a:endParaRPr lang="en-US" altLang="zh-CN" dirty="0">
                <a:solidFill>
                  <a:schemeClr val="accent3"/>
                </a:solidFill>
                <a:latin typeface="微软雅黑" panose="020B0503020204020204" pitchFamily="34" charset="-122"/>
                <a:ea typeface="微软雅黑" panose="020B0503020204020204" pitchFamily="34" charset="-122"/>
              </a:endParaRPr>
            </a:p>
          </p:txBody>
        </p:sp>
        <p:sp>
          <p:nvSpPr>
            <p:cNvPr id="55" name="矩形 47"/>
            <p:cNvSpPr>
              <a:spLocks noChangeArrowheads="1"/>
            </p:cNvSpPr>
            <p:nvPr/>
          </p:nvSpPr>
          <p:spPr bwMode="auto">
            <a:xfrm>
              <a:off x="4911768" y="4566781"/>
              <a:ext cx="6253537" cy="28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buNone/>
              </a:pPr>
              <a:r>
                <a:rPr lang="en-US" altLang="zh-CN" sz="800" dirty="0">
                  <a:solidFill>
                    <a:schemeClr val="tx1">
                      <a:lumMod val="65000"/>
                      <a:lumOff val="35000"/>
                    </a:schemeClr>
                  </a:solidFill>
                  <a:latin typeface="微软雅黑" pitchFamily="34" charset="-122"/>
                  <a:ea typeface="微软雅黑" pitchFamily="34" charset="-122"/>
                  <a:cs typeface="Arial" panose="020B0604020202020204" pitchFamily="34" charset="0"/>
                  <a:sym typeface="+mn-ea"/>
                </a:rPr>
                <a:t>CLICK TO ADD TITLE</a:t>
              </a:r>
              <a:r>
                <a:rPr lang="en-US" altLang="zh-CN" sz="800" b="1" dirty="0">
                  <a:solidFill>
                    <a:schemeClr val="tx1">
                      <a:lumMod val="65000"/>
                      <a:lumOff val="35000"/>
                    </a:schemeClr>
                  </a:solidFill>
                  <a:latin typeface="微软雅黑" pitchFamily="34" charset="-122"/>
                  <a:ea typeface="微软雅黑" pitchFamily="34" charset="-122"/>
                  <a:cs typeface="Arial" panose="020B0604020202020204" pitchFamily="34" charset="0"/>
                  <a:sym typeface="+mn-ea"/>
                </a:rPr>
                <a:t> </a:t>
              </a:r>
              <a:r>
                <a:rPr lang="en-US" altLang="zh-CN" sz="800" dirty="0">
                  <a:solidFill>
                    <a:schemeClr val="tx1">
                      <a:lumMod val="65000"/>
                      <a:lumOff val="35000"/>
                    </a:schemeClr>
                  </a:solidFill>
                  <a:latin typeface="微软雅黑" pitchFamily="34" charset="-122"/>
                  <a:ea typeface="微软雅黑" pitchFamily="34" charset="-122"/>
                  <a:cs typeface="Arial" panose="020B0604020202020204" pitchFamily="34" charset="0"/>
                  <a:sym typeface="+mn-ea"/>
                </a:rPr>
                <a:t>IN HERE</a:t>
              </a:r>
              <a:endParaRPr lang="zh-CN" altLang="en-US" sz="800" dirty="0">
                <a:latin typeface="微软雅黑" pitchFamily="34" charset="-122"/>
                <a:ea typeface="微软雅黑" pitchFamily="34" charset="-122"/>
              </a:endParaRPr>
            </a:p>
          </p:txBody>
        </p:sp>
      </p:grpSp>
      <p:grpSp>
        <p:nvGrpSpPr>
          <p:cNvPr id="5" name="组合 43"/>
          <p:cNvGrpSpPr/>
          <p:nvPr/>
        </p:nvGrpSpPr>
        <p:grpSpPr>
          <a:xfrm>
            <a:off x="4799954" y="3741151"/>
            <a:ext cx="2165542" cy="543315"/>
            <a:chOff x="4911768" y="5406241"/>
            <a:chExt cx="6303698" cy="724196"/>
          </a:xfrm>
        </p:grpSpPr>
        <p:sp>
          <p:nvSpPr>
            <p:cNvPr id="56" name="矩形 55"/>
            <p:cNvSpPr/>
            <p:nvPr/>
          </p:nvSpPr>
          <p:spPr>
            <a:xfrm>
              <a:off x="4911768" y="5406241"/>
              <a:ext cx="6303698" cy="492280"/>
            </a:xfrm>
            <a:prstGeom prst="rect">
              <a:avLst/>
            </a:prstGeom>
          </p:spPr>
          <p:txBody>
            <a:bodyPr wrap="square" lIns="91431" tIns="45716" rIns="91431" bIns="45716">
              <a:spAutoFit/>
            </a:bodyPr>
            <a:lstStyle/>
            <a:p>
              <a:r>
                <a:rPr lang="zh-CN" altLang="en-US" dirty="0">
                  <a:solidFill>
                    <a:schemeClr val="accent4"/>
                  </a:solidFill>
                  <a:latin typeface="微软雅黑" panose="020B0503020204020204" pitchFamily="34" charset="-122"/>
                  <a:ea typeface="微软雅黑" panose="020B0503020204020204" pitchFamily="34" charset="-122"/>
                </a:rPr>
                <a:t>工作规划和展望</a:t>
              </a:r>
              <a:endParaRPr lang="en-US" altLang="zh-CN" dirty="0">
                <a:solidFill>
                  <a:schemeClr val="accent4"/>
                </a:solidFill>
                <a:latin typeface="微软雅黑" panose="020B0503020204020204" pitchFamily="34" charset="-122"/>
                <a:ea typeface="微软雅黑" panose="020B0503020204020204" pitchFamily="34" charset="-122"/>
              </a:endParaRPr>
            </a:p>
          </p:txBody>
        </p:sp>
        <p:sp>
          <p:nvSpPr>
            <p:cNvPr id="57" name="矩形 47"/>
            <p:cNvSpPr>
              <a:spLocks noChangeArrowheads="1"/>
            </p:cNvSpPr>
            <p:nvPr/>
          </p:nvSpPr>
          <p:spPr bwMode="auto">
            <a:xfrm>
              <a:off x="4911768" y="5843278"/>
              <a:ext cx="6253537" cy="28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buNone/>
              </a:pPr>
              <a:r>
                <a:rPr lang="en-US" altLang="zh-CN" sz="800" dirty="0">
                  <a:solidFill>
                    <a:schemeClr val="tx1">
                      <a:lumMod val="65000"/>
                      <a:lumOff val="35000"/>
                    </a:schemeClr>
                  </a:solidFill>
                  <a:latin typeface="微软雅黑" pitchFamily="34" charset="-122"/>
                  <a:ea typeface="微软雅黑" pitchFamily="34" charset="-122"/>
                  <a:cs typeface="Arial" panose="020B0604020202020204" pitchFamily="34" charset="0"/>
                  <a:sym typeface="+mn-ea"/>
                </a:rPr>
                <a:t>CLICK TO ADD TITLE</a:t>
              </a:r>
              <a:r>
                <a:rPr lang="en-US" altLang="zh-CN" sz="800" b="1" dirty="0">
                  <a:solidFill>
                    <a:schemeClr val="tx1">
                      <a:lumMod val="65000"/>
                      <a:lumOff val="35000"/>
                    </a:schemeClr>
                  </a:solidFill>
                  <a:latin typeface="微软雅黑" pitchFamily="34" charset="-122"/>
                  <a:ea typeface="微软雅黑" pitchFamily="34" charset="-122"/>
                  <a:cs typeface="Arial" panose="020B0604020202020204" pitchFamily="34" charset="0"/>
                  <a:sym typeface="+mn-ea"/>
                </a:rPr>
                <a:t> </a:t>
              </a:r>
              <a:r>
                <a:rPr lang="en-US" altLang="zh-CN" sz="800" dirty="0">
                  <a:solidFill>
                    <a:schemeClr val="tx1">
                      <a:lumMod val="65000"/>
                      <a:lumOff val="35000"/>
                    </a:schemeClr>
                  </a:solidFill>
                  <a:latin typeface="微软雅黑" pitchFamily="34" charset="-122"/>
                  <a:ea typeface="微软雅黑" pitchFamily="34" charset="-122"/>
                  <a:cs typeface="Arial" panose="020B0604020202020204" pitchFamily="34" charset="0"/>
                  <a:sym typeface="+mn-ea"/>
                </a:rPr>
                <a:t>IN HERE</a:t>
              </a:r>
              <a:endParaRPr lang="zh-CN" altLang="en-US" sz="800" dirty="0">
                <a:latin typeface="微软雅黑" pitchFamily="34" charset="-122"/>
                <a:ea typeface="微软雅黑" pitchFamily="34" charset="-122"/>
              </a:endParaRPr>
            </a:p>
          </p:txBody>
        </p:sp>
      </p:grpSp>
      <p:sp>
        <p:nvSpPr>
          <p:cNvPr id="9" name="Oval 25"/>
          <p:cNvSpPr/>
          <p:nvPr/>
        </p:nvSpPr>
        <p:spPr>
          <a:xfrm>
            <a:off x="4436919" y="1774692"/>
            <a:ext cx="144542" cy="144587"/>
          </a:xfrm>
          <a:prstGeom prst="ellipse">
            <a:avLst/>
          </a:prstGeom>
          <a:solidFill>
            <a:schemeClr val="bg1">
              <a:lumMod val="9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2700" dirty="0"/>
          </a:p>
        </p:txBody>
      </p:sp>
      <p:sp>
        <p:nvSpPr>
          <p:cNvPr id="17" name="Oval 35"/>
          <p:cNvSpPr/>
          <p:nvPr/>
        </p:nvSpPr>
        <p:spPr>
          <a:xfrm>
            <a:off x="4436919" y="2499557"/>
            <a:ext cx="144542" cy="144587"/>
          </a:xfrm>
          <a:prstGeom prst="ellipse">
            <a:avLst/>
          </a:prstGeom>
          <a:solidFill>
            <a:schemeClr val="bg1">
              <a:lumMod val="95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2700" dirty="0"/>
          </a:p>
        </p:txBody>
      </p:sp>
      <p:sp>
        <p:nvSpPr>
          <p:cNvPr id="22" name="Oval 51"/>
          <p:cNvSpPr/>
          <p:nvPr/>
        </p:nvSpPr>
        <p:spPr>
          <a:xfrm>
            <a:off x="4436919" y="3231629"/>
            <a:ext cx="144542" cy="144587"/>
          </a:xfrm>
          <a:prstGeom prst="ellipse">
            <a:avLst/>
          </a:prstGeom>
          <a:solidFill>
            <a:schemeClr val="bg1">
              <a:lumMod val="95000"/>
            </a:schemeClr>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2700" dirty="0"/>
          </a:p>
        </p:txBody>
      </p:sp>
      <p:sp>
        <p:nvSpPr>
          <p:cNvPr id="27" name="Oval 64"/>
          <p:cNvSpPr/>
          <p:nvPr/>
        </p:nvSpPr>
        <p:spPr>
          <a:xfrm>
            <a:off x="4436919" y="3990462"/>
            <a:ext cx="144542" cy="144587"/>
          </a:xfrm>
          <a:prstGeom prst="ellipse">
            <a:avLst/>
          </a:prstGeom>
          <a:solidFill>
            <a:schemeClr val="bg1">
              <a:lumMod val="95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2700" dirty="0"/>
          </a:p>
        </p:txBody>
      </p:sp>
      <p:grpSp>
        <p:nvGrpSpPr>
          <p:cNvPr id="10" name="组合 1"/>
          <p:cNvGrpSpPr/>
          <p:nvPr/>
        </p:nvGrpSpPr>
        <p:grpSpPr>
          <a:xfrm>
            <a:off x="2411759" y="1591737"/>
            <a:ext cx="2025159" cy="493230"/>
            <a:chOff x="1361399" y="1508768"/>
            <a:chExt cx="3098410" cy="971355"/>
          </a:xfrm>
        </p:grpSpPr>
        <p:grpSp>
          <p:nvGrpSpPr>
            <p:cNvPr id="11" name="Group 30"/>
            <p:cNvGrpSpPr/>
            <p:nvPr/>
          </p:nvGrpSpPr>
          <p:grpSpPr>
            <a:xfrm>
              <a:off x="1361399" y="1508768"/>
              <a:ext cx="3098410" cy="971355"/>
              <a:chOff x="1231550" y="1255634"/>
              <a:chExt cx="2430618" cy="762001"/>
            </a:xfrm>
          </p:grpSpPr>
          <p:sp>
            <p:nvSpPr>
              <p:cNvPr id="6" name="Flowchart: Off-page Connector 22"/>
              <p:cNvSpPr/>
              <p:nvPr/>
            </p:nvSpPr>
            <p:spPr>
              <a:xfrm rot="16200000">
                <a:off x="1829116" y="830137"/>
                <a:ext cx="762000" cy="1612995"/>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4400" dirty="0"/>
              </a:p>
            </p:txBody>
          </p:sp>
          <p:sp>
            <p:nvSpPr>
              <p:cNvPr id="7" name="Round Same Side Corner Rectangle 23"/>
              <p:cNvSpPr/>
              <p:nvPr/>
            </p:nvSpPr>
            <p:spPr>
              <a:xfrm rot="16200000">
                <a:off x="1080978" y="1406206"/>
                <a:ext cx="762001" cy="460857"/>
              </a:xfrm>
              <a:prstGeom prst="round2Same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100" dirty="0">
                    <a:solidFill>
                      <a:schemeClr val="bg1">
                        <a:lumMod val="50000"/>
                        <a:lumOff val="50000"/>
                      </a:schemeClr>
                    </a:solidFill>
                    <a:latin typeface="Impact" panose="020B0806030902050204" pitchFamily="34" charset="0"/>
                  </a:rPr>
                  <a:t>01</a:t>
                </a:r>
              </a:p>
            </p:txBody>
          </p:sp>
          <p:cxnSp>
            <p:nvCxnSpPr>
              <p:cNvPr id="8" name="Straight Connector 24"/>
              <p:cNvCxnSpPr/>
              <p:nvPr/>
            </p:nvCxnSpPr>
            <p:spPr>
              <a:xfrm flipV="1">
                <a:off x="2991445" y="1635330"/>
                <a:ext cx="670723" cy="2"/>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sp>
          <p:nvSpPr>
            <p:cNvPr id="37" name="Freeform 35"/>
            <p:cNvSpPr>
              <a:spLocks noChangeAspect="1" noEditPoints="1"/>
            </p:cNvSpPr>
            <p:nvPr/>
          </p:nvSpPr>
          <p:spPr bwMode="auto">
            <a:xfrm>
              <a:off x="2269724" y="1753520"/>
              <a:ext cx="783774" cy="457201"/>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121920" tIns="60960" rIns="121920" bIns="60960" numCol="1" anchor="t" anchorCtr="0" compatLnSpc="1"/>
            <a:lstStyle/>
            <a:p>
              <a:endParaRPr lang="en-US" sz="2400" dirty="0"/>
            </a:p>
          </p:txBody>
        </p:sp>
      </p:grpSp>
      <p:grpSp>
        <p:nvGrpSpPr>
          <p:cNvPr id="12" name="组合 3"/>
          <p:cNvGrpSpPr/>
          <p:nvPr/>
        </p:nvGrpSpPr>
        <p:grpSpPr>
          <a:xfrm>
            <a:off x="2410091" y="3048670"/>
            <a:ext cx="2026827" cy="493231"/>
            <a:chOff x="1358843" y="4069078"/>
            <a:chExt cx="3100964" cy="971356"/>
          </a:xfrm>
        </p:grpSpPr>
        <p:grpSp>
          <p:nvGrpSpPr>
            <p:cNvPr id="13" name="Group 40"/>
            <p:cNvGrpSpPr/>
            <p:nvPr/>
          </p:nvGrpSpPr>
          <p:grpSpPr>
            <a:xfrm>
              <a:off x="1358843" y="4069078"/>
              <a:ext cx="3100964" cy="971356"/>
              <a:chOff x="1229546" y="1255634"/>
              <a:chExt cx="2432622" cy="762002"/>
            </a:xfrm>
          </p:grpSpPr>
          <p:sp>
            <p:nvSpPr>
              <p:cNvPr id="19" name="Flowchart: Off-page Connector 47"/>
              <p:cNvSpPr/>
              <p:nvPr/>
            </p:nvSpPr>
            <p:spPr>
              <a:xfrm rot="16200000">
                <a:off x="1829116" y="830138"/>
                <a:ext cx="762000" cy="1612995"/>
              </a:xfrm>
              <a:prstGeom prst="flowChartOffpage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2700" dirty="0">
                  <a:solidFill>
                    <a:schemeClr val="bg1"/>
                  </a:solidFill>
                  <a:latin typeface="Impact" panose="020B0806030902050204" pitchFamily="34" charset="0"/>
                </a:endParaRPr>
              </a:p>
            </p:txBody>
          </p:sp>
          <p:sp>
            <p:nvSpPr>
              <p:cNvPr id="20" name="Round Same Side Corner Rectangle 49"/>
              <p:cNvSpPr/>
              <p:nvPr/>
            </p:nvSpPr>
            <p:spPr>
              <a:xfrm rot="16200000">
                <a:off x="1078974" y="1406206"/>
                <a:ext cx="762001" cy="460857"/>
              </a:xfrm>
              <a:prstGeom prst="round2Same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000" dirty="0">
                    <a:solidFill>
                      <a:schemeClr val="bg1">
                        <a:lumMod val="50000"/>
                        <a:lumOff val="50000"/>
                      </a:schemeClr>
                    </a:solidFill>
                    <a:latin typeface="Impact" panose="020B0806030902050204" pitchFamily="34" charset="0"/>
                  </a:rPr>
                  <a:t>03</a:t>
                </a:r>
              </a:p>
            </p:txBody>
          </p:sp>
          <p:cxnSp>
            <p:nvCxnSpPr>
              <p:cNvPr id="21" name="Straight Connector 50"/>
              <p:cNvCxnSpPr/>
              <p:nvPr/>
            </p:nvCxnSpPr>
            <p:spPr>
              <a:xfrm>
                <a:off x="2991444" y="1635265"/>
                <a:ext cx="670724" cy="1"/>
              </a:xfrm>
              <a:prstGeom prst="line">
                <a:avLst/>
              </a:prstGeom>
              <a:ln w="19050">
                <a:solidFill>
                  <a:schemeClr val="accent3"/>
                </a:solidFill>
                <a:prstDash val="sysDot"/>
              </a:ln>
            </p:spPr>
            <p:style>
              <a:lnRef idx="1">
                <a:schemeClr val="accent1"/>
              </a:lnRef>
              <a:fillRef idx="0">
                <a:schemeClr val="accent1"/>
              </a:fillRef>
              <a:effectRef idx="0">
                <a:schemeClr val="accent1"/>
              </a:effectRef>
              <a:fontRef idx="minor">
                <a:schemeClr val="tx1"/>
              </a:fontRef>
            </p:style>
          </p:cxnSp>
        </p:grpSp>
        <p:sp>
          <p:nvSpPr>
            <p:cNvPr id="38" name="Freeform 61"/>
            <p:cNvSpPr/>
            <p:nvPr/>
          </p:nvSpPr>
          <p:spPr bwMode="auto">
            <a:xfrm>
              <a:off x="2382417" y="4264823"/>
              <a:ext cx="558388" cy="579867"/>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vert="horz" wrap="square" lIns="121920" tIns="60960" rIns="121920" bIns="60960" numCol="1" anchor="t" anchorCtr="0" compatLnSpc="1"/>
            <a:lstStyle/>
            <a:p>
              <a:endParaRPr lang="en-US" dirty="0">
                <a:latin typeface="Impact" panose="020B0806030902050204" pitchFamily="34" charset="0"/>
              </a:endParaRPr>
            </a:p>
          </p:txBody>
        </p:sp>
      </p:grpSp>
      <p:grpSp>
        <p:nvGrpSpPr>
          <p:cNvPr id="18" name="组合 2"/>
          <p:cNvGrpSpPr/>
          <p:nvPr/>
        </p:nvGrpSpPr>
        <p:grpSpPr>
          <a:xfrm>
            <a:off x="2411758" y="2316598"/>
            <a:ext cx="2025157" cy="493231"/>
            <a:chOff x="1361399" y="2788923"/>
            <a:chExt cx="3098408" cy="971356"/>
          </a:xfrm>
        </p:grpSpPr>
        <p:grpSp>
          <p:nvGrpSpPr>
            <p:cNvPr id="23" name="Group 31"/>
            <p:cNvGrpSpPr/>
            <p:nvPr/>
          </p:nvGrpSpPr>
          <p:grpSpPr>
            <a:xfrm>
              <a:off x="1361399" y="2788923"/>
              <a:ext cx="3098408" cy="971356"/>
              <a:chOff x="1231549" y="1255634"/>
              <a:chExt cx="2430616" cy="762002"/>
            </a:xfrm>
          </p:grpSpPr>
          <p:sp>
            <p:nvSpPr>
              <p:cNvPr id="14" name="Flowchart: Off-page Connector 32"/>
              <p:cNvSpPr/>
              <p:nvPr/>
            </p:nvSpPr>
            <p:spPr>
              <a:xfrm rot="16200000">
                <a:off x="1829116" y="830138"/>
                <a:ext cx="762000" cy="1612995"/>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2700" dirty="0">
                  <a:solidFill>
                    <a:schemeClr val="bg1"/>
                  </a:solidFill>
                  <a:latin typeface="Impact" panose="020B0806030902050204" pitchFamily="34" charset="0"/>
                </a:endParaRPr>
              </a:p>
            </p:txBody>
          </p:sp>
          <p:sp>
            <p:nvSpPr>
              <p:cNvPr id="15" name="Round Same Side Corner Rectangle 33"/>
              <p:cNvSpPr/>
              <p:nvPr/>
            </p:nvSpPr>
            <p:spPr>
              <a:xfrm rot="16200000">
                <a:off x="1080977" y="1406206"/>
                <a:ext cx="762001" cy="460857"/>
              </a:xfrm>
              <a:prstGeom prst="round2Same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000" dirty="0">
                    <a:solidFill>
                      <a:schemeClr val="bg1">
                        <a:lumMod val="50000"/>
                        <a:lumOff val="50000"/>
                      </a:schemeClr>
                    </a:solidFill>
                    <a:latin typeface="Impact" panose="020B0806030902050204" pitchFamily="34" charset="0"/>
                  </a:rPr>
                  <a:t>02</a:t>
                </a:r>
              </a:p>
            </p:txBody>
          </p:sp>
          <p:cxnSp>
            <p:nvCxnSpPr>
              <p:cNvPr id="16" name="Straight Connector 34"/>
              <p:cNvCxnSpPr/>
              <p:nvPr/>
            </p:nvCxnSpPr>
            <p:spPr>
              <a:xfrm>
                <a:off x="2991446" y="1631929"/>
                <a:ext cx="670719" cy="1"/>
              </a:xfrm>
              <a:prstGeom prst="line">
                <a:avLst/>
              </a:prstGeom>
              <a:ln w="1905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sp>
          <p:nvSpPr>
            <p:cNvPr id="45" name="Freeform 5"/>
            <p:cNvSpPr>
              <a:spLocks noEditPoints="1"/>
            </p:cNvSpPr>
            <p:nvPr/>
          </p:nvSpPr>
          <p:spPr bwMode="auto">
            <a:xfrm>
              <a:off x="2351352" y="3055525"/>
              <a:ext cx="620518" cy="438152"/>
            </a:xfrm>
            <a:custGeom>
              <a:avLst/>
              <a:gdLst>
                <a:gd name="T0" fmla="*/ 218 w 219"/>
                <a:gd name="T1" fmla="*/ 117 h 154"/>
                <a:gd name="T2" fmla="*/ 219 w 219"/>
                <a:gd name="T3" fmla="*/ 118 h 154"/>
                <a:gd name="T4" fmla="*/ 218 w 219"/>
                <a:gd name="T5" fmla="*/ 119 h 154"/>
                <a:gd name="T6" fmla="*/ 174 w 219"/>
                <a:gd name="T7" fmla="*/ 153 h 154"/>
                <a:gd name="T8" fmla="*/ 172 w 219"/>
                <a:gd name="T9" fmla="*/ 153 h 154"/>
                <a:gd name="T10" fmla="*/ 171 w 219"/>
                <a:gd name="T11" fmla="*/ 151 h 154"/>
                <a:gd name="T12" fmla="*/ 179 w 219"/>
                <a:gd name="T13" fmla="*/ 133 h 154"/>
                <a:gd name="T14" fmla="*/ 113 w 219"/>
                <a:gd name="T15" fmla="*/ 106 h 154"/>
                <a:gd name="T16" fmla="*/ 126 w 219"/>
                <a:gd name="T17" fmla="*/ 89 h 154"/>
                <a:gd name="T18" fmla="*/ 131 w 219"/>
                <a:gd name="T19" fmla="*/ 82 h 154"/>
                <a:gd name="T20" fmla="*/ 179 w 219"/>
                <a:gd name="T21" fmla="*/ 103 h 154"/>
                <a:gd name="T22" fmla="*/ 171 w 219"/>
                <a:gd name="T23" fmla="*/ 85 h 154"/>
                <a:gd name="T24" fmla="*/ 172 w 219"/>
                <a:gd name="T25" fmla="*/ 83 h 154"/>
                <a:gd name="T26" fmla="*/ 173 w 219"/>
                <a:gd name="T27" fmla="*/ 82 h 154"/>
                <a:gd name="T28" fmla="*/ 174 w 219"/>
                <a:gd name="T29" fmla="*/ 83 h 154"/>
                <a:gd name="T30" fmla="*/ 218 w 219"/>
                <a:gd name="T31" fmla="*/ 117 h 154"/>
                <a:gd name="T32" fmla="*/ 45 w 219"/>
                <a:gd name="T33" fmla="*/ 71 h 154"/>
                <a:gd name="T34" fmla="*/ 46 w 219"/>
                <a:gd name="T35" fmla="*/ 71 h 154"/>
                <a:gd name="T36" fmla="*/ 47 w 219"/>
                <a:gd name="T37" fmla="*/ 71 h 154"/>
                <a:gd name="T38" fmla="*/ 47 w 219"/>
                <a:gd name="T39" fmla="*/ 69 h 154"/>
                <a:gd name="T40" fmla="*/ 40 w 219"/>
                <a:gd name="T41" fmla="*/ 50 h 154"/>
                <a:gd name="T42" fmla="*/ 87 w 219"/>
                <a:gd name="T43" fmla="*/ 72 h 154"/>
                <a:gd name="T44" fmla="*/ 93 w 219"/>
                <a:gd name="T45" fmla="*/ 65 h 154"/>
                <a:gd name="T46" fmla="*/ 106 w 219"/>
                <a:gd name="T47" fmla="*/ 49 h 154"/>
                <a:gd name="T48" fmla="*/ 40 w 219"/>
                <a:gd name="T49" fmla="*/ 21 h 154"/>
                <a:gd name="T50" fmla="*/ 47 w 219"/>
                <a:gd name="T51" fmla="*/ 2 h 154"/>
                <a:gd name="T52" fmla="*/ 47 w 219"/>
                <a:gd name="T53" fmla="*/ 0 h 154"/>
                <a:gd name="T54" fmla="*/ 45 w 219"/>
                <a:gd name="T55" fmla="*/ 0 h 154"/>
                <a:gd name="T56" fmla="*/ 0 w 219"/>
                <a:gd name="T57" fmla="*/ 34 h 154"/>
                <a:gd name="T58" fmla="*/ 0 w 219"/>
                <a:gd name="T59" fmla="*/ 35 h 154"/>
                <a:gd name="T60" fmla="*/ 0 w 219"/>
                <a:gd name="T61" fmla="*/ 37 h 154"/>
                <a:gd name="T62" fmla="*/ 45 w 219"/>
                <a:gd name="T63" fmla="*/ 71 h 154"/>
                <a:gd name="T64" fmla="*/ 121 w 219"/>
                <a:gd name="T65" fmla="*/ 86 h 154"/>
                <a:gd name="T66" fmla="*/ 179 w 219"/>
                <a:gd name="T67" fmla="*/ 50 h 154"/>
                <a:gd name="T68" fmla="*/ 171 w 219"/>
                <a:gd name="T69" fmla="*/ 69 h 154"/>
                <a:gd name="T70" fmla="*/ 172 w 219"/>
                <a:gd name="T71" fmla="*/ 71 h 154"/>
                <a:gd name="T72" fmla="*/ 173 w 219"/>
                <a:gd name="T73" fmla="*/ 71 h 154"/>
                <a:gd name="T74" fmla="*/ 174 w 219"/>
                <a:gd name="T75" fmla="*/ 71 h 154"/>
                <a:gd name="T76" fmla="*/ 218 w 219"/>
                <a:gd name="T77" fmla="*/ 37 h 154"/>
                <a:gd name="T78" fmla="*/ 219 w 219"/>
                <a:gd name="T79" fmla="*/ 35 h 154"/>
                <a:gd name="T80" fmla="*/ 218 w 219"/>
                <a:gd name="T81" fmla="*/ 34 h 154"/>
                <a:gd name="T82" fmla="*/ 174 w 219"/>
                <a:gd name="T83" fmla="*/ 0 h 154"/>
                <a:gd name="T84" fmla="*/ 172 w 219"/>
                <a:gd name="T85" fmla="*/ 0 h 154"/>
                <a:gd name="T86" fmla="*/ 171 w 219"/>
                <a:gd name="T87" fmla="*/ 2 h 154"/>
                <a:gd name="T88" fmla="*/ 179 w 219"/>
                <a:gd name="T89" fmla="*/ 21 h 154"/>
                <a:gd name="T90" fmla="*/ 97 w 219"/>
                <a:gd name="T91" fmla="*/ 69 h 154"/>
                <a:gd name="T92" fmla="*/ 40 w 219"/>
                <a:gd name="T93" fmla="*/ 103 h 154"/>
                <a:gd name="T94" fmla="*/ 47 w 219"/>
                <a:gd name="T95" fmla="*/ 85 h 154"/>
                <a:gd name="T96" fmla="*/ 47 w 219"/>
                <a:gd name="T97" fmla="*/ 83 h 154"/>
                <a:gd name="T98" fmla="*/ 46 w 219"/>
                <a:gd name="T99" fmla="*/ 82 h 154"/>
                <a:gd name="T100" fmla="*/ 45 w 219"/>
                <a:gd name="T101" fmla="*/ 83 h 154"/>
                <a:gd name="T102" fmla="*/ 0 w 219"/>
                <a:gd name="T103" fmla="*/ 117 h 154"/>
                <a:gd name="T104" fmla="*/ 0 w 219"/>
                <a:gd name="T105" fmla="*/ 118 h 154"/>
                <a:gd name="T106" fmla="*/ 0 w 219"/>
                <a:gd name="T107" fmla="*/ 119 h 154"/>
                <a:gd name="T108" fmla="*/ 45 w 219"/>
                <a:gd name="T109" fmla="*/ 153 h 154"/>
                <a:gd name="T110" fmla="*/ 47 w 219"/>
                <a:gd name="T111" fmla="*/ 153 h 154"/>
                <a:gd name="T112" fmla="*/ 47 w 219"/>
                <a:gd name="T113" fmla="*/ 151 h 154"/>
                <a:gd name="T114" fmla="*/ 40 w 219"/>
                <a:gd name="T115" fmla="*/ 133 h 154"/>
                <a:gd name="T116" fmla="*/ 121 w 219"/>
                <a:gd name="T117" fmla="*/ 8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9" h="154">
                  <a:moveTo>
                    <a:pt x="218" y="117"/>
                  </a:moveTo>
                  <a:cubicBezTo>
                    <a:pt x="219" y="117"/>
                    <a:pt x="219" y="117"/>
                    <a:pt x="219" y="118"/>
                  </a:cubicBezTo>
                  <a:cubicBezTo>
                    <a:pt x="219" y="119"/>
                    <a:pt x="219" y="119"/>
                    <a:pt x="218" y="119"/>
                  </a:cubicBezTo>
                  <a:cubicBezTo>
                    <a:pt x="174" y="153"/>
                    <a:pt x="174" y="153"/>
                    <a:pt x="174" y="153"/>
                  </a:cubicBezTo>
                  <a:cubicBezTo>
                    <a:pt x="174" y="154"/>
                    <a:pt x="173" y="154"/>
                    <a:pt x="172" y="153"/>
                  </a:cubicBezTo>
                  <a:cubicBezTo>
                    <a:pt x="171" y="153"/>
                    <a:pt x="171" y="152"/>
                    <a:pt x="171" y="151"/>
                  </a:cubicBezTo>
                  <a:cubicBezTo>
                    <a:pt x="179" y="133"/>
                    <a:pt x="179" y="133"/>
                    <a:pt x="179" y="133"/>
                  </a:cubicBezTo>
                  <a:cubicBezTo>
                    <a:pt x="145" y="131"/>
                    <a:pt x="126" y="119"/>
                    <a:pt x="113" y="106"/>
                  </a:cubicBezTo>
                  <a:cubicBezTo>
                    <a:pt x="118" y="100"/>
                    <a:pt x="122" y="94"/>
                    <a:pt x="126" y="89"/>
                  </a:cubicBezTo>
                  <a:cubicBezTo>
                    <a:pt x="128" y="86"/>
                    <a:pt x="130" y="84"/>
                    <a:pt x="131" y="82"/>
                  </a:cubicBezTo>
                  <a:cubicBezTo>
                    <a:pt x="141" y="93"/>
                    <a:pt x="154" y="102"/>
                    <a:pt x="179" y="103"/>
                  </a:cubicBezTo>
                  <a:cubicBezTo>
                    <a:pt x="171" y="85"/>
                    <a:pt x="171" y="85"/>
                    <a:pt x="171" y="85"/>
                  </a:cubicBezTo>
                  <a:cubicBezTo>
                    <a:pt x="171" y="84"/>
                    <a:pt x="171" y="83"/>
                    <a:pt x="172" y="83"/>
                  </a:cubicBezTo>
                  <a:cubicBezTo>
                    <a:pt x="172" y="82"/>
                    <a:pt x="173" y="82"/>
                    <a:pt x="173" y="82"/>
                  </a:cubicBezTo>
                  <a:cubicBezTo>
                    <a:pt x="173" y="82"/>
                    <a:pt x="174" y="82"/>
                    <a:pt x="174" y="83"/>
                  </a:cubicBezTo>
                  <a:lnTo>
                    <a:pt x="218" y="117"/>
                  </a:lnTo>
                  <a:close/>
                  <a:moveTo>
                    <a:pt x="45" y="71"/>
                  </a:moveTo>
                  <a:cubicBezTo>
                    <a:pt x="45" y="71"/>
                    <a:pt x="45" y="71"/>
                    <a:pt x="46" y="71"/>
                  </a:cubicBezTo>
                  <a:cubicBezTo>
                    <a:pt x="46" y="71"/>
                    <a:pt x="46" y="71"/>
                    <a:pt x="47" y="71"/>
                  </a:cubicBezTo>
                  <a:cubicBezTo>
                    <a:pt x="47" y="70"/>
                    <a:pt x="48" y="69"/>
                    <a:pt x="47" y="69"/>
                  </a:cubicBezTo>
                  <a:cubicBezTo>
                    <a:pt x="40" y="50"/>
                    <a:pt x="40" y="50"/>
                    <a:pt x="40" y="50"/>
                  </a:cubicBezTo>
                  <a:cubicBezTo>
                    <a:pt x="65" y="52"/>
                    <a:pt x="77" y="61"/>
                    <a:pt x="87" y="72"/>
                  </a:cubicBezTo>
                  <a:cubicBezTo>
                    <a:pt x="89" y="70"/>
                    <a:pt x="91" y="68"/>
                    <a:pt x="93" y="65"/>
                  </a:cubicBezTo>
                  <a:cubicBezTo>
                    <a:pt x="96" y="60"/>
                    <a:pt x="101" y="54"/>
                    <a:pt x="106" y="49"/>
                  </a:cubicBezTo>
                  <a:cubicBezTo>
                    <a:pt x="92" y="35"/>
                    <a:pt x="73" y="23"/>
                    <a:pt x="40" y="21"/>
                  </a:cubicBezTo>
                  <a:cubicBezTo>
                    <a:pt x="47" y="2"/>
                    <a:pt x="47" y="2"/>
                    <a:pt x="47" y="2"/>
                  </a:cubicBezTo>
                  <a:cubicBezTo>
                    <a:pt x="48" y="1"/>
                    <a:pt x="47" y="1"/>
                    <a:pt x="47" y="0"/>
                  </a:cubicBezTo>
                  <a:cubicBezTo>
                    <a:pt x="46" y="0"/>
                    <a:pt x="45" y="0"/>
                    <a:pt x="45" y="0"/>
                  </a:cubicBezTo>
                  <a:cubicBezTo>
                    <a:pt x="0" y="34"/>
                    <a:pt x="0" y="34"/>
                    <a:pt x="0" y="34"/>
                  </a:cubicBezTo>
                  <a:cubicBezTo>
                    <a:pt x="0" y="34"/>
                    <a:pt x="0" y="35"/>
                    <a:pt x="0" y="35"/>
                  </a:cubicBezTo>
                  <a:cubicBezTo>
                    <a:pt x="0" y="36"/>
                    <a:pt x="0" y="36"/>
                    <a:pt x="0" y="37"/>
                  </a:cubicBezTo>
                  <a:lnTo>
                    <a:pt x="45" y="71"/>
                  </a:lnTo>
                  <a:close/>
                  <a:moveTo>
                    <a:pt x="121" y="86"/>
                  </a:moveTo>
                  <a:cubicBezTo>
                    <a:pt x="134" y="67"/>
                    <a:pt x="145" y="53"/>
                    <a:pt x="179" y="50"/>
                  </a:cubicBezTo>
                  <a:cubicBezTo>
                    <a:pt x="171" y="69"/>
                    <a:pt x="171" y="69"/>
                    <a:pt x="171" y="69"/>
                  </a:cubicBezTo>
                  <a:cubicBezTo>
                    <a:pt x="171" y="69"/>
                    <a:pt x="171" y="70"/>
                    <a:pt x="172" y="71"/>
                  </a:cubicBezTo>
                  <a:cubicBezTo>
                    <a:pt x="172" y="71"/>
                    <a:pt x="173" y="71"/>
                    <a:pt x="173" y="71"/>
                  </a:cubicBezTo>
                  <a:cubicBezTo>
                    <a:pt x="173" y="71"/>
                    <a:pt x="174" y="71"/>
                    <a:pt x="174" y="71"/>
                  </a:cubicBezTo>
                  <a:cubicBezTo>
                    <a:pt x="218" y="37"/>
                    <a:pt x="218" y="37"/>
                    <a:pt x="218" y="37"/>
                  </a:cubicBezTo>
                  <a:cubicBezTo>
                    <a:pt x="219" y="36"/>
                    <a:pt x="219" y="36"/>
                    <a:pt x="219" y="35"/>
                  </a:cubicBezTo>
                  <a:cubicBezTo>
                    <a:pt x="219" y="35"/>
                    <a:pt x="219" y="34"/>
                    <a:pt x="218" y="34"/>
                  </a:cubicBezTo>
                  <a:cubicBezTo>
                    <a:pt x="174" y="0"/>
                    <a:pt x="174" y="0"/>
                    <a:pt x="174" y="0"/>
                  </a:cubicBezTo>
                  <a:cubicBezTo>
                    <a:pt x="174" y="0"/>
                    <a:pt x="173" y="0"/>
                    <a:pt x="172" y="0"/>
                  </a:cubicBezTo>
                  <a:cubicBezTo>
                    <a:pt x="171" y="1"/>
                    <a:pt x="171" y="1"/>
                    <a:pt x="171" y="2"/>
                  </a:cubicBezTo>
                  <a:cubicBezTo>
                    <a:pt x="179" y="21"/>
                    <a:pt x="179" y="21"/>
                    <a:pt x="179" y="21"/>
                  </a:cubicBezTo>
                  <a:cubicBezTo>
                    <a:pt x="130" y="23"/>
                    <a:pt x="112" y="48"/>
                    <a:pt x="97" y="69"/>
                  </a:cubicBezTo>
                  <a:cubicBezTo>
                    <a:pt x="84" y="87"/>
                    <a:pt x="74" y="101"/>
                    <a:pt x="40" y="103"/>
                  </a:cubicBezTo>
                  <a:cubicBezTo>
                    <a:pt x="47" y="85"/>
                    <a:pt x="47" y="85"/>
                    <a:pt x="47" y="85"/>
                  </a:cubicBezTo>
                  <a:cubicBezTo>
                    <a:pt x="48" y="84"/>
                    <a:pt x="47" y="83"/>
                    <a:pt x="47" y="83"/>
                  </a:cubicBezTo>
                  <a:cubicBezTo>
                    <a:pt x="46" y="82"/>
                    <a:pt x="46" y="82"/>
                    <a:pt x="46" y="82"/>
                  </a:cubicBezTo>
                  <a:cubicBezTo>
                    <a:pt x="45" y="82"/>
                    <a:pt x="45" y="82"/>
                    <a:pt x="45" y="83"/>
                  </a:cubicBezTo>
                  <a:cubicBezTo>
                    <a:pt x="0" y="117"/>
                    <a:pt x="0" y="117"/>
                    <a:pt x="0" y="117"/>
                  </a:cubicBezTo>
                  <a:cubicBezTo>
                    <a:pt x="0" y="117"/>
                    <a:pt x="0" y="117"/>
                    <a:pt x="0" y="118"/>
                  </a:cubicBezTo>
                  <a:cubicBezTo>
                    <a:pt x="0" y="119"/>
                    <a:pt x="0" y="119"/>
                    <a:pt x="0" y="119"/>
                  </a:cubicBezTo>
                  <a:cubicBezTo>
                    <a:pt x="45" y="153"/>
                    <a:pt x="45" y="153"/>
                    <a:pt x="45" y="153"/>
                  </a:cubicBezTo>
                  <a:cubicBezTo>
                    <a:pt x="45" y="154"/>
                    <a:pt x="46" y="154"/>
                    <a:pt x="47" y="153"/>
                  </a:cubicBezTo>
                  <a:cubicBezTo>
                    <a:pt x="47" y="153"/>
                    <a:pt x="48" y="152"/>
                    <a:pt x="47" y="151"/>
                  </a:cubicBezTo>
                  <a:cubicBezTo>
                    <a:pt x="40" y="133"/>
                    <a:pt x="40" y="133"/>
                    <a:pt x="40" y="133"/>
                  </a:cubicBezTo>
                  <a:cubicBezTo>
                    <a:pt x="89" y="131"/>
                    <a:pt x="107" y="106"/>
                    <a:pt x="121" y="86"/>
                  </a:cubicBezTo>
                </a:path>
              </a:pathLst>
            </a:custGeom>
            <a:solidFill>
              <a:schemeClr val="bg1"/>
            </a:solidFill>
            <a:ln>
              <a:noFill/>
            </a:ln>
          </p:spPr>
          <p:txBody>
            <a:bodyPr vert="horz" wrap="square" lIns="121920" tIns="60960" rIns="121920" bIns="60960" numCol="1" anchor="t" anchorCtr="0" compatLnSpc="1"/>
            <a:lstStyle/>
            <a:p>
              <a:endParaRPr lang="id-ID">
                <a:latin typeface="Impact" panose="020B0806030902050204" pitchFamily="34" charset="0"/>
              </a:endParaRPr>
            </a:p>
          </p:txBody>
        </p:sp>
      </p:grpSp>
      <p:grpSp>
        <p:nvGrpSpPr>
          <p:cNvPr id="28" name="组合 38"/>
          <p:cNvGrpSpPr/>
          <p:nvPr/>
        </p:nvGrpSpPr>
        <p:grpSpPr>
          <a:xfrm>
            <a:off x="2410088" y="3807505"/>
            <a:ext cx="2026827" cy="493231"/>
            <a:chOff x="1358844" y="5349234"/>
            <a:chExt cx="3100963" cy="971356"/>
          </a:xfrm>
        </p:grpSpPr>
        <p:grpSp>
          <p:nvGrpSpPr>
            <p:cNvPr id="29" name="Group 56"/>
            <p:cNvGrpSpPr/>
            <p:nvPr/>
          </p:nvGrpSpPr>
          <p:grpSpPr>
            <a:xfrm>
              <a:off x="1358844" y="5349234"/>
              <a:ext cx="3100963" cy="971356"/>
              <a:chOff x="1229545" y="1255634"/>
              <a:chExt cx="2432620" cy="762002"/>
            </a:xfrm>
          </p:grpSpPr>
          <p:sp>
            <p:nvSpPr>
              <p:cNvPr id="24" name="Flowchart: Off-page Connector 59"/>
              <p:cNvSpPr/>
              <p:nvPr/>
            </p:nvSpPr>
            <p:spPr>
              <a:xfrm rot="16200000">
                <a:off x="1829116" y="830138"/>
                <a:ext cx="762000" cy="1612995"/>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2700" dirty="0">
                  <a:solidFill>
                    <a:schemeClr val="bg1"/>
                  </a:solidFill>
                  <a:latin typeface="Impact" panose="020B0806030902050204" pitchFamily="34" charset="0"/>
                </a:endParaRPr>
              </a:p>
            </p:txBody>
          </p:sp>
          <p:sp>
            <p:nvSpPr>
              <p:cNvPr id="25" name="Round Same Side Corner Rectangle 61"/>
              <p:cNvSpPr/>
              <p:nvPr/>
            </p:nvSpPr>
            <p:spPr>
              <a:xfrm rot="16200000">
                <a:off x="1078973" y="1406206"/>
                <a:ext cx="762001" cy="460857"/>
              </a:xfrm>
              <a:prstGeom prst="round2Same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000" dirty="0">
                    <a:solidFill>
                      <a:schemeClr val="bg1">
                        <a:lumMod val="50000"/>
                        <a:lumOff val="50000"/>
                      </a:schemeClr>
                    </a:solidFill>
                    <a:latin typeface="Impact" panose="020B0806030902050204" pitchFamily="34" charset="0"/>
                  </a:rPr>
                  <a:t>04</a:t>
                </a:r>
              </a:p>
            </p:txBody>
          </p:sp>
          <p:cxnSp>
            <p:nvCxnSpPr>
              <p:cNvPr id="26" name="Straight Connector 63"/>
              <p:cNvCxnSpPr/>
              <p:nvPr/>
            </p:nvCxnSpPr>
            <p:spPr>
              <a:xfrm>
                <a:off x="2991446" y="1635265"/>
                <a:ext cx="670719" cy="1"/>
              </a:xfrm>
              <a:prstGeom prst="line">
                <a:avLst/>
              </a:prstGeom>
              <a:ln w="1905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grpSp>
          <p:nvGrpSpPr>
            <p:cNvPr id="30" name="Group 50"/>
            <p:cNvGrpSpPr/>
            <p:nvPr/>
          </p:nvGrpSpPr>
          <p:grpSpPr>
            <a:xfrm>
              <a:off x="2365810" y="5540420"/>
              <a:ext cx="591603" cy="588985"/>
              <a:chOff x="6350" y="-3175"/>
              <a:chExt cx="717550" cy="714376"/>
            </a:xfrm>
            <a:solidFill>
              <a:schemeClr val="bg1"/>
            </a:solidFill>
          </p:grpSpPr>
          <p:sp>
            <p:nvSpPr>
              <p:cNvPr id="47" name="Freeform 18"/>
              <p:cNvSpPr/>
              <p:nvPr/>
            </p:nvSpPr>
            <p:spPr bwMode="auto">
              <a:xfrm>
                <a:off x="438150" y="430213"/>
                <a:ext cx="285750" cy="280988"/>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a:latin typeface="Impact" panose="020B0806030902050204" pitchFamily="34" charset="0"/>
                </a:endParaRPr>
              </a:p>
            </p:txBody>
          </p:sp>
          <p:sp>
            <p:nvSpPr>
              <p:cNvPr id="48" name="Freeform 19"/>
              <p:cNvSpPr>
                <a:spLocks noEditPoints="1"/>
              </p:cNvSpPr>
              <p:nvPr/>
            </p:nvSpPr>
            <p:spPr bwMode="auto">
              <a:xfrm>
                <a:off x="6350" y="-3175"/>
                <a:ext cx="530225" cy="531813"/>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moveTo>
                      <a:pt x="70" y="122"/>
                    </a:moveTo>
                    <a:cubicBezTo>
                      <a:pt x="41" y="122"/>
                      <a:pt x="17" y="99"/>
                      <a:pt x="17" y="70"/>
                    </a:cubicBezTo>
                    <a:cubicBezTo>
                      <a:pt x="17" y="41"/>
                      <a:pt x="41" y="17"/>
                      <a:pt x="70" y="17"/>
                    </a:cubicBezTo>
                    <a:cubicBezTo>
                      <a:pt x="98" y="17"/>
                      <a:pt x="122" y="41"/>
                      <a:pt x="122" y="70"/>
                    </a:cubicBezTo>
                    <a:cubicBezTo>
                      <a:pt x="122" y="99"/>
                      <a:pt x="98" y="122"/>
                      <a:pt x="70" y="1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a:latin typeface="Impact" panose="020B0806030902050204" pitchFamily="34" charset="0"/>
                </a:endParaRPr>
              </a:p>
            </p:txBody>
          </p:sp>
          <p:sp>
            <p:nvSpPr>
              <p:cNvPr id="49" name="Freeform 20"/>
              <p:cNvSpPr/>
              <p:nvPr/>
            </p:nvSpPr>
            <p:spPr bwMode="auto">
              <a:xfrm>
                <a:off x="117475" y="106363"/>
                <a:ext cx="157163" cy="155575"/>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a:latin typeface="Impact" panose="020B0806030902050204" pitchFamily="34" charset="0"/>
                </a:endParaRPr>
              </a:p>
            </p:txBody>
          </p:sp>
        </p:grpSp>
      </p:grpSp>
      <p:sp>
        <p:nvSpPr>
          <p:cNvPr id="46" name="TextBox 33"/>
          <p:cNvSpPr txBox="1"/>
          <p:nvPr/>
        </p:nvSpPr>
        <p:spPr>
          <a:xfrm>
            <a:off x="3978044" y="484312"/>
            <a:ext cx="856645" cy="500137"/>
          </a:xfrm>
          <a:prstGeom prst="rect">
            <a:avLst/>
          </a:prstGeom>
          <a:noFill/>
        </p:spPr>
        <p:txBody>
          <a:bodyPr wrap="none" lIns="68580" tIns="34290" rIns="68580" bIns="34290" rtlCol="0">
            <a:spAutoFit/>
          </a:bodyPr>
          <a:lstStyle/>
          <a:p>
            <a:pPr algn="ctr"/>
            <a:r>
              <a:rPr lang="zh-CN" altLang="en-US" sz="2800" dirty="0">
                <a:solidFill>
                  <a:schemeClr val="tx1">
                    <a:lumMod val="75000"/>
                    <a:lumOff val="25000"/>
                  </a:schemeClr>
                </a:solidFill>
                <a:latin typeface="+mn-ea"/>
              </a:rPr>
              <a:t>目录</a:t>
            </a:r>
          </a:p>
        </p:txBody>
      </p:sp>
      <p:sp>
        <p:nvSpPr>
          <p:cNvPr id="58" name="TextBox 35"/>
          <p:cNvSpPr txBox="1"/>
          <p:nvPr/>
        </p:nvSpPr>
        <p:spPr>
          <a:xfrm>
            <a:off x="3902097" y="899374"/>
            <a:ext cx="1073564" cy="377026"/>
          </a:xfrm>
          <a:prstGeom prst="rect">
            <a:avLst/>
          </a:prstGeom>
          <a:noFill/>
        </p:spPr>
        <p:txBody>
          <a:bodyPr wrap="none" lIns="68580" tIns="34290" rIns="68580" bIns="34290" rtlCol="0">
            <a:spAutoFit/>
          </a:bodyPr>
          <a:lstStyle/>
          <a:p>
            <a:pPr algn="ctr"/>
            <a:r>
              <a:rPr lang="en-US" altLang="zh-CN" sz="2000" dirty="0">
                <a:solidFill>
                  <a:schemeClr val="tx1">
                    <a:lumMod val="75000"/>
                    <a:lumOff val="25000"/>
                  </a:schemeClr>
                </a:solidFill>
                <a:latin typeface="+mj-lt"/>
              </a:rPr>
              <a:t>Contents</a:t>
            </a:r>
            <a:endParaRPr lang="zh-CN" altLang="en-US" sz="2000" dirty="0">
              <a:solidFill>
                <a:schemeClr val="tx1">
                  <a:lumMod val="75000"/>
                  <a:lumOff val="25000"/>
                </a:schemeClr>
              </a:solidFill>
              <a:latin typeface="+mj-lt"/>
            </a:endParaRPr>
          </a:p>
        </p:txBody>
      </p:sp>
    </p:spTree>
    <p:extLst>
      <p:ext uri="{BB962C8B-B14F-4D97-AF65-F5344CB8AC3E}">
        <p14:creationId xmlns:p14="http://schemas.microsoft.com/office/powerpoint/2010/main" val="2857163379"/>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400" fill="hold"/>
                                        <p:tgtEl>
                                          <p:spTgt spid="10"/>
                                        </p:tgtEl>
                                        <p:attrNameLst>
                                          <p:attrName>ppt_x</p:attrName>
                                        </p:attrNameLst>
                                      </p:cBhvr>
                                      <p:tavLst>
                                        <p:tav tm="0">
                                          <p:val>
                                            <p:strVal val="0-#ppt_w/2"/>
                                          </p:val>
                                        </p:tav>
                                        <p:tav tm="100000">
                                          <p:val>
                                            <p:strVal val="#ppt_x"/>
                                          </p:val>
                                        </p:tav>
                                      </p:tavLst>
                                    </p:anim>
                                    <p:anim calcmode="lin" valueType="num">
                                      <p:cBhvr additive="base">
                                        <p:cTn id="8" dur="4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400"/>
                            </p:stCondLst>
                            <p:childTnLst>
                              <p:par>
                                <p:cTn id="10" presetID="2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childTnLst>
                                </p:cTn>
                              </p:par>
                            </p:childTnLst>
                          </p:cTn>
                        </p:par>
                        <p:par>
                          <p:cTn id="14" fill="hold">
                            <p:stCondLst>
                              <p:cond delay="900"/>
                            </p:stCondLst>
                            <p:childTnLst>
                              <p:par>
                                <p:cTn id="15" presetID="12" presetClass="entr" presetSubtype="2" fill="hold" nodeType="afterEffect">
                                  <p:stCondLst>
                                    <p:cond delay="10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ppt_x</p:attrName>
                                        </p:attrNameLst>
                                      </p:cBhvr>
                                      <p:tavLst>
                                        <p:tav tm="0">
                                          <p:val>
                                            <p:strVal val="#ppt_x+#ppt_w*1.125000"/>
                                          </p:val>
                                        </p:tav>
                                        <p:tav tm="100000">
                                          <p:val>
                                            <p:strVal val="#ppt_x"/>
                                          </p:val>
                                        </p:tav>
                                      </p:tavLst>
                                    </p:anim>
                                    <p:animEffect transition="in" filter="wipe(left)">
                                      <p:cBhvr>
                                        <p:cTn id="18" dur="500"/>
                                        <p:tgtEl>
                                          <p:spTgt spid="2"/>
                                        </p:tgtEl>
                                      </p:cBhvr>
                                    </p:animEffect>
                                  </p:childTnLst>
                                </p:cTn>
                              </p:par>
                            </p:childTnLst>
                          </p:cTn>
                        </p:par>
                        <p:par>
                          <p:cTn id="19" fill="hold">
                            <p:stCondLst>
                              <p:cond delay="1500"/>
                            </p:stCondLst>
                            <p:childTnLst>
                              <p:par>
                                <p:cTn id="20" presetID="2" presetClass="entr" presetSubtype="8" accel="50000"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400" fill="hold"/>
                                        <p:tgtEl>
                                          <p:spTgt spid="18"/>
                                        </p:tgtEl>
                                        <p:attrNameLst>
                                          <p:attrName>ppt_x</p:attrName>
                                        </p:attrNameLst>
                                      </p:cBhvr>
                                      <p:tavLst>
                                        <p:tav tm="0">
                                          <p:val>
                                            <p:strVal val="0-#ppt_w/2"/>
                                          </p:val>
                                        </p:tav>
                                        <p:tav tm="100000">
                                          <p:val>
                                            <p:strVal val="#ppt_x"/>
                                          </p:val>
                                        </p:tav>
                                      </p:tavLst>
                                    </p:anim>
                                    <p:anim calcmode="lin" valueType="num">
                                      <p:cBhvr additive="base">
                                        <p:cTn id="23" dur="400" fill="hold"/>
                                        <p:tgtEl>
                                          <p:spTgt spid="18"/>
                                        </p:tgtEl>
                                        <p:attrNameLst>
                                          <p:attrName>ppt_y</p:attrName>
                                        </p:attrNameLst>
                                      </p:cBhvr>
                                      <p:tavLst>
                                        <p:tav tm="0">
                                          <p:val>
                                            <p:strVal val="#ppt_y"/>
                                          </p:val>
                                        </p:tav>
                                        <p:tav tm="100000">
                                          <p:val>
                                            <p:strVal val="#ppt_y"/>
                                          </p:val>
                                        </p:tav>
                                      </p:tavLst>
                                    </p:anim>
                                  </p:childTnLst>
                                </p:cTn>
                              </p:par>
                            </p:childTnLst>
                          </p:cTn>
                        </p:par>
                        <p:par>
                          <p:cTn id="24" fill="hold">
                            <p:stCondLst>
                              <p:cond delay="1900"/>
                            </p:stCondLst>
                            <p:childTnLst>
                              <p:par>
                                <p:cTn id="25" presetID="23" presetClass="entr" presetSubtype="16"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childTnLst>
                                </p:cTn>
                              </p:par>
                            </p:childTnLst>
                          </p:cTn>
                        </p:par>
                        <p:par>
                          <p:cTn id="29" fill="hold">
                            <p:stCondLst>
                              <p:cond delay="2400"/>
                            </p:stCondLst>
                            <p:childTnLst>
                              <p:par>
                                <p:cTn id="30" presetID="12" presetClass="entr" presetSubtype="2" fill="hold" nodeType="afterEffect">
                                  <p:stCondLst>
                                    <p:cond delay="10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p:tgtEl>
                                          <p:spTgt spid="3"/>
                                        </p:tgtEl>
                                        <p:attrNameLst>
                                          <p:attrName>ppt_x</p:attrName>
                                        </p:attrNameLst>
                                      </p:cBhvr>
                                      <p:tavLst>
                                        <p:tav tm="0">
                                          <p:val>
                                            <p:strVal val="#ppt_x+#ppt_w*1.125000"/>
                                          </p:val>
                                        </p:tav>
                                        <p:tav tm="100000">
                                          <p:val>
                                            <p:strVal val="#ppt_x"/>
                                          </p:val>
                                        </p:tav>
                                      </p:tavLst>
                                    </p:anim>
                                    <p:animEffect transition="in" filter="wipe(left)">
                                      <p:cBhvr>
                                        <p:cTn id="33" dur="500"/>
                                        <p:tgtEl>
                                          <p:spTgt spid="3"/>
                                        </p:tgtEl>
                                      </p:cBhvr>
                                    </p:animEffect>
                                  </p:childTnLst>
                                </p:cTn>
                              </p:par>
                            </p:childTnLst>
                          </p:cTn>
                        </p:par>
                        <p:par>
                          <p:cTn id="34" fill="hold">
                            <p:stCondLst>
                              <p:cond delay="3000"/>
                            </p:stCondLst>
                            <p:childTnLst>
                              <p:par>
                                <p:cTn id="35" presetID="2" presetClass="entr" presetSubtype="8" accel="50000"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400" fill="hold"/>
                                        <p:tgtEl>
                                          <p:spTgt spid="12"/>
                                        </p:tgtEl>
                                        <p:attrNameLst>
                                          <p:attrName>ppt_x</p:attrName>
                                        </p:attrNameLst>
                                      </p:cBhvr>
                                      <p:tavLst>
                                        <p:tav tm="0">
                                          <p:val>
                                            <p:strVal val="0-#ppt_w/2"/>
                                          </p:val>
                                        </p:tav>
                                        <p:tav tm="100000">
                                          <p:val>
                                            <p:strVal val="#ppt_x"/>
                                          </p:val>
                                        </p:tav>
                                      </p:tavLst>
                                    </p:anim>
                                    <p:anim calcmode="lin" valueType="num">
                                      <p:cBhvr additive="base">
                                        <p:cTn id="38" dur="400" fill="hold"/>
                                        <p:tgtEl>
                                          <p:spTgt spid="12"/>
                                        </p:tgtEl>
                                        <p:attrNameLst>
                                          <p:attrName>ppt_y</p:attrName>
                                        </p:attrNameLst>
                                      </p:cBhvr>
                                      <p:tavLst>
                                        <p:tav tm="0">
                                          <p:val>
                                            <p:strVal val="#ppt_y"/>
                                          </p:val>
                                        </p:tav>
                                        <p:tav tm="100000">
                                          <p:val>
                                            <p:strVal val="#ppt_y"/>
                                          </p:val>
                                        </p:tav>
                                      </p:tavLst>
                                    </p:anim>
                                  </p:childTnLst>
                                </p:cTn>
                              </p:par>
                            </p:childTnLst>
                          </p:cTn>
                        </p:par>
                        <p:par>
                          <p:cTn id="39" fill="hold">
                            <p:stCondLst>
                              <p:cond delay="3400"/>
                            </p:stCondLst>
                            <p:childTnLst>
                              <p:par>
                                <p:cTn id="40" presetID="23" presetClass="entr" presetSubtype="16"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childTnLst>
                                </p:cTn>
                              </p:par>
                            </p:childTnLst>
                          </p:cTn>
                        </p:par>
                        <p:par>
                          <p:cTn id="44" fill="hold">
                            <p:stCondLst>
                              <p:cond delay="3900"/>
                            </p:stCondLst>
                            <p:childTnLst>
                              <p:par>
                                <p:cTn id="45" presetID="12" presetClass="entr" presetSubtype="2" fill="hold" nodeType="afterEffect">
                                  <p:stCondLst>
                                    <p:cond delay="10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p:tgtEl>
                                          <p:spTgt spid="4"/>
                                        </p:tgtEl>
                                        <p:attrNameLst>
                                          <p:attrName>ppt_x</p:attrName>
                                        </p:attrNameLst>
                                      </p:cBhvr>
                                      <p:tavLst>
                                        <p:tav tm="0">
                                          <p:val>
                                            <p:strVal val="#ppt_x+#ppt_w*1.125000"/>
                                          </p:val>
                                        </p:tav>
                                        <p:tav tm="100000">
                                          <p:val>
                                            <p:strVal val="#ppt_x"/>
                                          </p:val>
                                        </p:tav>
                                      </p:tavLst>
                                    </p:anim>
                                    <p:animEffect transition="in" filter="wipe(left)">
                                      <p:cBhvr>
                                        <p:cTn id="48" dur="500"/>
                                        <p:tgtEl>
                                          <p:spTgt spid="4"/>
                                        </p:tgtEl>
                                      </p:cBhvr>
                                    </p:animEffect>
                                  </p:childTnLst>
                                </p:cTn>
                              </p:par>
                            </p:childTnLst>
                          </p:cTn>
                        </p:par>
                        <p:par>
                          <p:cTn id="49" fill="hold">
                            <p:stCondLst>
                              <p:cond delay="4500"/>
                            </p:stCondLst>
                            <p:childTnLst>
                              <p:par>
                                <p:cTn id="50" presetID="2" presetClass="entr" presetSubtype="8" accel="50000" fill="hold" nodeType="after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additive="base">
                                        <p:cTn id="52" dur="400" fill="hold"/>
                                        <p:tgtEl>
                                          <p:spTgt spid="28"/>
                                        </p:tgtEl>
                                        <p:attrNameLst>
                                          <p:attrName>ppt_x</p:attrName>
                                        </p:attrNameLst>
                                      </p:cBhvr>
                                      <p:tavLst>
                                        <p:tav tm="0">
                                          <p:val>
                                            <p:strVal val="0-#ppt_w/2"/>
                                          </p:val>
                                        </p:tav>
                                        <p:tav tm="100000">
                                          <p:val>
                                            <p:strVal val="#ppt_x"/>
                                          </p:val>
                                        </p:tav>
                                      </p:tavLst>
                                    </p:anim>
                                    <p:anim calcmode="lin" valueType="num">
                                      <p:cBhvr additive="base">
                                        <p:cTn id="53" dur="400" fill="hold"/>
                                        <p:tgtEl>
                                          <p:spTgt spid="28"/>
                                        </p:tgtEl>
                                        <p:attrNameLst>
                                          <p:attrName>ppt_y</p:attrName>
                                        </p:attrNameLst>
                                      </p:cBhvr>
                                      <p:tavLst>
                                        <p:tav tm="0">
                                          <p:val>
                                            <p:strVal val="#ppt_y"/>
                                          </p:val>
                                        </p:tav>
                                        <p:tav tm="100000">
                                          <p:val>
                                            <p:strVal val="#ppt_y"/>
                                          </p:val>
                                        </p:tav>
                                      </p:tavLst>
                                    </p:anim>
                                  </p:childTnLst>
                                </p:cTn>
                              </p:par>
                            </p:childTnLst>
                          </p:cTn>
                        </p:par>
                        <p:par>
                          <p:cTn id="54" fill="hold">
                            <p:stCondLst>
                              <p:cond delay="4900"/>
                            </p:stCondLst>
                            <p:childTnLst>
                              <p:par>
                                <p:cTn id="55" presetID="23" presetClass="entr" presetSubtype="16"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p:cTn id="57" dur="500" fill="hold"/>
                                        <p:tgtEl>
                                          <p:spTgt spid="27"/>
                                        </p:tgtEl>
                                        <p:attrNameLst>
                                          <p:attrName>ppt_w</p:attrName>
                                        </p:attrNameLst>
                                      </p:cBhvr>
                                      <p:tavLst>
                                        <p:tav tm="0">
                                          <p:val>
                                            <p:fltVal val="0"/>
                                          </p:val>
                                        </p:tav>
                                        <p:tav tm="100000">
                                          <p:val>
                                            <p:strVal val="#ppt_w"/>
                                          </p:val>
                                        </p:tav>
                                      </p:tavLst>
                                    </p:anim>
                                    <p:anim calcmode="lin" valueType="num">
                                      <p:cBhvr>
                                        <p:cTn id="58" dur="500" fill="hold"/>
                                        <p:tgtEl>
                                          <p:spTgt spid="27"/>
                                        </p:tgtEl>
                                        <p:attrNameLst>
                                          <p:attrName>ppt_h</p:attrName>
                                        </p:attrNameLst>
                                      </p:cBhvr>
                                      <p:tavLst>
                                        <p:tav tm="0">
                                          <p:val>
                                            <p:fltVal val="0"/>
                                          </p:val>
                                        </p:tav>
                                        <p:tav tm="100000">
                                          <p:val>
                                            <p:strVal val="#ppt_h"/>
                                          </p:val>
                                        </p:tav>
                                      </p:tavLst>
                                    </p:anim>
                                  </p:childTnLst>
                                </p:cTn>
                              </p:par>
                            </p:childTnLst>
                          </p:cTn>
                        </p:par>
                        <p:par>
                          <p:cTn id="59" fill="hold">
                            <p:stCondLst>
                              <p:cond delay="5400"/>
                            </p:stCondLst>
                            <p:childTnLst>
                              <p:par>
                                <p:cTn id="60" presetID="12" presetClass="entr" presetSubtype="2" fill="hold" nodeType="afterEffect">
                                  <p:stCondLst>
                                    <p:cond delay="100"/>
                                  </p:stCondLst>
                                  <p:childTnLst>
                                    <p:set>
                                      <p:cBhvr>
                                        <p:cTn id="61" dur="1" fill="hold">
                                          <p:stCondLst>
                                            <p:cond delay="0"/>
                                          </p:stCondLst>
                                        </p:cTn>
                                        <p:tgtEl>
                                          <p:spTgt spid="5"/>
                                        </p:tgtEl>
                                        <p:attrNameLst>
                                          <p:attrName>style.visibility</p:attrName>
                                        </p:attrNameLst>
                                      </p:cBhvr>
                                      <p:to>
                                        <p:strVal val="visible"/>
                                      </p:to>
                                    </p:set>
                                    <p:anim calcmode="lin" valueType="num">
                                      <p:cBhvr additive="base">
                                        <p:cTn id="62" dur="500"/>
                                        <p:tgtEl>
                                          <p:spTgt spid="5"/>
                                        </p:tgtEl>
                                        <p:attrNameLst>
                                          <p:attrName>ppt_x</p:attrName>
                                        </p:attrNameLst>
                                      </p:cBhvr>
                                      <p:tavLst>
                                        <p:tav tm="0">
                                          <p:val>
                                            <p:strVal val="#ppt_x+#ppt_w*1.125000"/>
                                          </p:val>
                                        </p:tav>
                                        <p:tav tm="100000">
                                          <p:val>
                                            <p:strVal val="#ppt_x"/>
                                          </p:val>
                                        </p:tav>
                                      </p:tavLst>
                                    </p:anim>
                                    <p:animEffect transition="in" filter="wipe(left)">
                                      <p:cBhvr>
                                        <p:cTn id="63" dur="500"/>
                                        <p:tgtEl>
                                          <p:spTgt spid="5"/>
                                        </p:tgtEl>
                                      </p:cBhvr>
                                    </p:animEffect>
                                  </p:childTnLst>
                                </p:cTn>
                              </p:par>
                            </p:childTnLst>
                          </p:cTn>
                        </p:par>
                        <p:par>
                          <p:cTn id="64" fill="hold">
                            <p:stCondLst>
                              <p:cond delay="600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46"/>
                                        </p:tgtEl>
                                        <p:attrNameLst>
                                          <p:attrName>style.visibility</p:attrName>
                                        </p:attrNameLst>
                                      </p:cBhvr>
                                      <p:to>
                                        <p:strVal val="visible"/>
                                      </p:to>
                                    </p:set>
                                    <p:anim calcmode="lin" valueType="num">
                                      <p:cBhvr>
                                        <p:cTn id="67"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46"/>
                                        </p:tgtEl>
                                        <p:attrNameLst>
                                          <p:attrName>ppt_y</p:attrName>
                                        </p:attrNameLst>
                                      </p:cBhvr>
                                      <p:tavLst>
                                        <p:tav tm="0">
                                          <p:val>
                                            <p:strVal val="#ppt_y"/>
                                          </p:val>
                                        </p:tav>
                                        <p:tav tm="100000">
                                          <p:val>
                                            <p:strVal val="#ppt_y"/>
                                          </p:val>
                                        </p:tav>
                                      </p:tavLst>
                                    </p:anim>
                                    <p:anim calcmode="lin" valueType="num">
                                      <p:cBhvr>
                                        <p:cTn id="69"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46"/>
                                        </p:tgtEl>
                                      </p:cBhvr>
                                    </p:animEffect>
                                  </p:childTnLst>
                                </p:cTn>
                              </p:par>
                              <p:par>
                                <p:cTn id="72" presetID="42" presetClass="entr" presetSubtype="0" fill="hold" grpId="0" nodeType="withEffect">
                                  <p:stCondLst>
                                    <p:cond delay="0"/>
                                  </p:stCondLst>
                                  <p:childTnLst>
                                    <p:set>
                                      <p:cBhvr>
                                        <p:cTn id="73" dur="1" fill="hold">
                                          <p:stCondLst>
                                            <p:cond delay="0"/>
                                          </p:stCondLst>
                                        </p:cTn>
                                        <p:tgtEl>
                                          <p:spTgt spid="58"/>
                                        </p:tgtEl>
                                        <p:attrNameLst>
                                          <p:attrName>style.visibility</p:attrName>
                                        </p:attrNameLst>
                                      </p:cBhvr>
                                      <p:to>
                                        <p:strVal val="visible"/>
                                      </p:to>
                                    </p:set>
                                    <p:animEffect transition="in" filter="fade">
                                      <p:cBhvr>
                                        <p:cTn id="74" dur="1000"/>
                                        <p:tgtEl>
                                          <p:spTgt spid="58"/>
                                        </p:tgtEl>
                                      </p:cBhvr>
                                    </p:animEffect>
                                    <p:anim calcmode="lin" valueType="num">
                                      <p:cBhvr>
                                        <p:cTn id="75" dur="1000" fill="hold"/>
                                        <p:tgtEl>
                                          <p:spTgt spid="58"/>
                                        </p:tgtEl>
                                        <p:attrNameLst>
                                          <p:attrName>ppt_x</p:attrName>
                                        </p:attrNameLst>
                                      </p:cBhvr>
                                      <p:tavLst>
                                        <p:tav tm="0">
                                          <p:val>
                                            <p:strVal val="#ppt_x"/>
                                          </p:val>
                                        </p:tav>
                                        <p:tav tm="100000">
                                          <p:val>
                                            <p:strVal val="#ppt_x"/>
                                          </p:val>
                                        </p:tav>
                                      </p:tavLst>
                                    </p:anim>
                                    <p:anim calcmode="lin" valueType="num">
                                      <p:cBhvr>
                                        <p:cTn id="76"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P spid="22" grpId="0" animBg="1"/>
      <p:bldP spid="27" grpId="0" animBg="1"/>
      <p:bldP spid="46" grpId="0"/>
      <p:bldP spid="5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2B63D4BF-8329-4C45-BBB8-7EB37C5220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4"/>
            <a:ext cx="9144000" cy="5143500"/>
          </a:xfrm>
          <a:prstGeom prst="rect">
            <a:avLst/>
          </a:prstGeom>
        </p:spPr>
      </p:pic>
      <p:grpSp>
        <p:nvGrpSpPr>
          <p:cNvPr id="2" name="组合 40">
            <a:extLst>
              <a:ext uri="{FF2B5EF4-FFF2-40B4-BE49-F238E27FC236}">
                <a16:creationId xmlns:a16="http://schemas.microsoft.com/office/drawing/2014/main" id="{8849E1E8-8CE1-4B02-B8DE-2877971C2B39}"/>
              </a:ext>
            </a:extLst>
          </p:cNvPr>
          <p:cNvGrpSpPr/>
          <p:nvPr/>
        </p:nvGrpSpPr>
        <p:grpSpPr>
          <a:xfrm>
            <a:off x="4915789" y="1701955"/>
            <a:ext cx="2184313" cy="543313"/>
            <a:chOff x="4911768" y="1576756"/>
            <a:chExt cx="6404019" cy="724192"/>
          </a:xfrm>
        </p:grpSpPr>
        <p:sp>
          <p:nvSpPr>
            <p:cNvPr id="3" name="矩形 2">
              <a:extLst>
                <a:ext uri="{FF2B5EF4-FFF2-40B4-BE49-F238E27FC236}">
                  <a16:creationId xmlns:a16="http://schemas.microsoft.com/office/drawing/2014/main" id="{64DD91D8-0883-44EA-841F-D37E0D847C23}"/>
                </a:ext>
              </a:extLst>
            </p:cNvPr>
            <p:cNvSpPr/>
            <p:nvPr/>
          </p:nvSpPr>
          <p:spPr>
            <a:xfrm>
              <a:off x="4911768" y="1576756"/>
              <a:ext cx="6404019" cy="492279"/>
            </a:xfrm>
            <a:prstGeom prst="rect">
              <a:avLst/>
            </a:prstGeom>
          </p:spPr>
          <p:txBody>
            <a:bodyPr wrap="square" lIns="91431" tIns="45716" rIns="91431" bIns="45716">
              <a:spAutoFit/>
            </a:bodyPr>
            <a:lstStyle/>
            <a:p>
              <a:r>
                <a:rPr lang="zh-CN" altLang="en-US" dirty="0">
                  <a:solidFill>
                    <a:schemeClr val="accent1"/>
                  </a:solidFill>
                  <a:latin typeface="微软雅黑" panose="020B0503020204020204" pitchFamily="34" charset="-122"/>
                  <a:ea typeface="微软雅黑" panose="020B0503020204020204" pitchFamily="34" charset="-122"/>
                </a:rPr>
                <a:t>工作评价</a:t>
              </a:r>
              <a:endParaRPr lang="en-US" altLang="zh-CN" dirty="0">
                <a:solidFill>
                  <a:schemeClr val="accent1"/>
                </a:solidFill>
                <a:latin typeface="微软雅黑" panose="020B0503020204020204" pitchFamily="34" charset="-122"/>
                <a:ea typeface="微软雅黑" panose="020B0503020204020204" pitchFamily="34" charset="-122"/>
              </a:endParaRPr>
            </a:p>
          </p:txBody>
        </p:sp>
        <p:sp>
          <p:nvSpPr>
            <p:cNvPr id="4" name="矩形 47">
              <a:extLst>
                <a:ext uri="{FF2B5EF4-FFF2-40B4-BE49-F238E27FC236}">
                  <a16:creationId xmlns:a16="http://schemas.microsoft.com/office/drawing/2014/main" id="{AFFAEC68-20FD-42FC-962B-C727E254073F}"/>
                </a:ext>
              </a:extLst>
            </p:cNvPr>
            <p:cNvSpPr>
              <a:spLocks noChangeArrowheads="1"/>
            </p:cNvSpPr>
            <p:nvPr/>
          </p:nvSpPr>
          <p:spPr bwMode="auto">
            <a:xfrm>
              <a:off x="4911768" y="2013789"/>
              <a:ext cx="6253537" cy="28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buNone/>
              </a:pPr>
              <a:r>
                <a:rPr lang="en-US" altLang="zh-CN" sz="800" dirty="0">
                  <a:solidFill>
                    <a:schemeClr val="bg1">
                      <a:lumMod val="65000"/>
                    </a:schemeClr>
                  </a:solidFill>
                  <a:latin typeface="微软雅黑" pitchFamily="34" charset="-122"/>
                  <a:ea typeface="微软雅黑" pitchFamily="34" charset="-122"/>
                  <a:cs typeface="Arial" panose="020B0604020202020204" pitchFamily="34" charset="0"/>
                  <a:sym typeface="+mn-ea"/>
                </a:rPr>
                <a:t>CLICK TO ADD TITLE</a:t>
              </a:r>
              <a:r>
                <a:rPr lang="en-US" altLang="zh-CN" sz="800" b="1" dirty="0">
                  <a:solidFill>
                    <a:schemeClr val="bg1">
                      <a:lumMod val="65000"/>
                    </a:schemeClr>
                  </a:solidFill>
                  <a:latin typeface="微软雅黑" pitchFamily="34" charset="-122"/>
                  <a:ea typeface="微软雅黑" pitchFamily="34" charset="-122"/>
                  <a:cs typeface="Arial" panose="020B0604020202020204" pitchFamily="34" charset="0"/>
                  <a:sym typeface="+mn-ea"/>
                </a:rPr>
                <a:t> </a:t>
              </a:r>
              <a:r>
                <a:rPr lang="en-US" altLang="zh-CN" sz="800" dirty="0">
                  <a:solidFill>
                    <a:schemeClr val="bg1">
                      <a:lumMod val="65000"/>
                    </a:schemeClr>
                  </a:solidFill>
                  <a:latin typeface="微软雅黑" pitchFamily="34" charset="-122"/>
                  <a:ea typeface="微软雅黑" pitchFamily="34" charset="-122"/>
                  <a:cs typeface="Arial" panose="020B0604020202020204" pitchFamily="34" charset="0"/>
                  <a:sym typeface="+mn-ea"/>
                </a:rPr>
                <a:t>IN HERE</a:t>
              </a:r>
              <a:endParaRPr lang="zh-CN" altLang="en-US" sz="800" dirty="0">
                <a:solidFill>
                  <a:schemeClr val="bg1">
                    <a:lumMod val="65000"/>
                  </a:schemeClr>
                </a:solidFill>
                <a:latin typeface="微软雅黑" pitchFamily="34" charset="-122"/>
                <a:ea typeface="微软雅黑" pitchFamily="34" charset="-122"/>
              </a:endParaRPr>
            </a:p>
          </p:txBody>
        </p:sp>
      </p:grpSp>
      <p:sp>
        <p:nvSpPr>
          <p:cNvPr id="5" name="Oval 25">
            <a:extLst>
              <a:ext uri="{FF2B5EF4-FFF2-40B4-BE49-F238E27FC236}">
                <a16:creationId xmlns:a16="http://schemas.microsoft.com/office/drawing/2014/main" id="{7FAAD64D-DA9E-4324-8CFB-A4C9824FD41A}"/>
              </a:ext>
            </a:extLst>
          </p:cNvPr>
          <p:cNvSpPr/>
          <p:nvPr/>
        </p:nvSpPr>
        <p:spPr>
          <a:xfrm>
            <a:off x="4292871" y="2164399"/>
            <a:ext cx="144542" cy="144587"/>
          </a:xfrm>
          <a:prstGeom prst="ellipse">
            <a:avLst/>
          </a:prstGeom>
          <a:solidFill>
            <a:schemeClr val="bg1">
              <a:lumMod val="9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2700" dirty="0"/>
          </a:p>
        </p:txBody>
      </p:sp>
      <p:grpSp>
        <p:nvGrpSpPr>
          <p:cNvPr id="6" name="组合 1">
            <a:extLst>
              <a:ext uri="{FF2B5EF4-FFF2-40B4-BE49-F238E27FC236}">
                <a16:creationId xmlns:a16="http://schemas.microsoft.com/office/drawing/2014/main" id="{CE651850-154B-42A4-A206-9906AC13AD2C}"/>
              </a:ext>
            </a:extLst>
          </p:cNvPr>
          <p:cNvGrpSpPr/>
          <p:nvPr/>
        </p:nvGrpSpPr>
        <p:grpSpPr>
          <a:xfrm>
            <a:off x="2267711" y="1981444"/>
            <a:ext cx="2025159" cy="493230"/>
            <a:chOff x="1361399" y="1508768"/>
            <a:chExt cx="3098410" cy="971355"/>
          </a:xfrm>
        </p:grpSpPr>
        <p:grpSp>
          <p:nvGrpSpPr>
            <p:cNvPr id="7" name="Group 30">
              <a:extLst>
                <a:ext uri="{FF2B5EF4-FFF2-40B4-BE49-F238E27FC236}">
                  <a16:creationId xmlns:a16="http://schemas.microsoft.com/office/drawing/2014/main" id="{4A79F619-4206-4F81-AD0A-399E44E774DC}"/>
                </a:ext>
              </a:extLst>
            </p:cNvPr>
            <p:cNvGrpSpPr/>
            <p:nvPr/>
          </p:nvGrpSpPr>
          <p:grpSpPr>
            <a:xfrm>
              <a:off x="1361399" y="1508768"/>
              <a:ext cx="3098410" cy="971355"/>
              <a:chOff x="1231550" y="1255634"/>
              <a:chExt cx="2430618" cy="762001"/>
            </a:xfrm>
          </p:grpSpPr>
          <p:sp>
            <p:nvSpPr>
              <p:cNvPr id="9" name="Flowchart: Off-page Connector 22">
                <a:extLst>
                  <a:ext uri="{FF2B5EF4-FFF2-40B4-BE49-F238E27FC236}">
                    <a16:creationId xmlns:a16="http://schemas.microsoft.com/office/drawing/2014/main" id="{EC0A621E-CD57-4816-8B75-4C3FC8B0D665}"/>
                  </a:ext>
                </a:extLst>
              </p:cNvPr>
              <p:cNvSpPr/>
              <p:nvPr/>
            </p:nvSpPr>
            <p:spPr>
              <a:xfrm rot="16200000">
                <a:off x="1829116" y="830137"/>
                <a:ext cx="762000" cy="1612995"/>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4400" dirty="0"/>
              </a:p>
            </p:txBody>
          </p:sp>
          <p:sp>
            <p:nvSpPr>
              <p:cNvPr id="10" name="Round Same Side Corner Rectangle 23">
                <a:extLst>
                  <a:ext uri="{FF2B5EF4-FFF2-40B4-BE49-F238E27FC236}">
                    <a16:creationId xmlns:a16="http://schemas.microsoft.com/office/drawing/2014/main" id="{C48C85BD-96B1-4A30-9429-DF23649B92F8}"/>
                  </a:ext>
                </a:extLst>
              </p:cNvPr>
              <p:cNvSpPr/>
              <p:nvPr/>
            </p:nvSpPr>
            <p:spPr>
              <a:xfrm rot="16200000">
                <a:off x="1080978" y="1406206"/>
                <a:ext cx="762001" cy="460857"/>
              </a:xfrm>
              <a:prstGeom prst="round2Same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100" dirty="0">
                    <a:solidFill>
                      <a:schemeClr val="bg1">
                        <a:lumMod val="50000"/>
                        <a:lumOff val="50000"/>
                      </a:schemeClr>
                    </a:solidFill>
                    <a:latin typeface="Impact" panose="020B0806030902050204" pitchFamily="34" charset="0"/>
                  </a:rPr>
                  <a:t>01</a:t>
                </a:r>
              </a:p>
            </p:txBody>
          </p:sp>
          <p:cxnSp>
            <p:nvCxnSpPr>
              <p:cNvPr id="11" name="Straight Connector 24">
                <a:extLst>
                  <a:ext uri="{FF2B5EF4-FFF2-40B4-BE49-F238E27FC236}">
                    <a16:creationId xmlns:a16="http://schemas.microsoft.com/office/drawing/2014/main" id="{6E151C2A-2A33-4EF1-9077-BCE49DC4DC62}"/>
                  </a:ext>
                </a:extLst>
              </p:cNvPr>
              <p:cNvCxnSpPr/>
              <p:nvPr/>
            </p:nvCxnSpPr>
            <p:spPr>
              <a:xfrm flipV="1">
                <a:off x="2991445" y="1635330"/>
                <a:ext cx="670723" cy="2"/>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sp>
          <p:nvSpPr>
            <p:cNvPr id="8" name="Freeform 35">
              <a:extLst>
                <a:ext uri="{FF2B5EF4-FFF2-40B4-BE49-F238E27FC236}">
                  <a16:creationId xmlns:a16="http://schemas.microsoft.com/office/drawing/2014/main" id="{CD282C52-0CE6-478F-BF7A-36DF4FE96AF6}"/>
                </a:ext>
              </a:extLst>
            </p:cNvPr>
            <p:cNvSpPr>
              <a:spLocks noChangeAspect="1" noEditPoints="1"/>
            </p:cNvSpPr>
            <p:nvPr/>
          </p:nvSpPr>
          <p:spPr bwMode="auto">
            <a:xfrm>
              <a:off x="2269724" y="1753520"/>
              <a:ext cx="783774" cy="457201"/>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121920" tIns="60960" rIns="121920" bIns="60960" numCol="1" anchor="t" anchorCtr="0" compatLnSpc="1"/>
            <a:lstStyle/>
            <a:p>
              <a:endParaRPr lang="en-US" sz="2400" dirty="0"/>
            </a:p>
          </p:txBody>
        </p:sp>
      </p:grpSp>
      <p:sp>
        <p:nvSpPr>
          <p:cNvPr id="13" name="Rectangle 37">
            <a:extLst>
              <a:ext uri="{FF2B5EF4-FFF2-40B4-BE49-F238E27FC236}">
                <a16:creationId xmlns:a16="http://schemas.microsoft.com/office/drawing/2014/main" id="{EF7131BF-09D2-424C-AEA5-59B526D3CDFC}"/>
              </a:ext>
            </a:extLst>
          </p:cNvPr>
          <p:cNvSpPr/>
          <p:nvPr/>
        </p:nvSpPr>
        <p:spPr>
          <a:xfrm>
            <a:off x="4915789" y="2274026"/>
            <a:ext cx="2776453" cy="400110"/>
          </a:xfrm>
          <a:prstGeom prst="rect">
            <a:avLst/>
          </a:prstGeom>
        </p:spPr>
        <p:txBody>
          <a:bodyPr wrap="square">
            <a:spAutoFit/>
          </a:bodyPr>
          <a:lstStyle/>
          <a:p>
            <a:r>
              <a:rPr lang="zh-CN" altLang="en-US" sz="1000" dirty="0">
                <a:solidFill>
                  <a:schemeClr val="bg1">
                    <a:lumMod val="6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970249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400"/>
                            </p:stCondLst>
                            <p:childTnLst>
                              <p:par>
                                <p:cTn id="10" presetID="23" presetClass="entr" presetSubtype="16"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childTnLst>
                                </p:cTn>
                              </p:par>
                            </p:childTnLst>
                          </p:cTn>
                        </p:par>
                        <p:par>
                          <p:cTn id="14" fill="hold">
                            <p:stCondLst>
                              <p:cond delay="900"/>
                            </p:stCondLst>
                            <p:childTnLst>
                              <p:par>
                                <p:cTn id="15" presetID="12" presetClass="entr" presetSubtype="2" fill="hold" nodeType="afterEffect">
                                  <p:stCondLst>
                                    <p:cond delay="10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ppt_x</p:attrName>
                                        </p:attrNameLst>
                                      </p:cBhvr>
                                      <p:tavLst>
                                        <p:tav tm="0">
                                          <p:val>
                                            <p:strVal val="#ppt_x+#ppt_w*1.125000"/>
                                          </p:val>
                                        </p:tav>
                                        <p:tav tm="100000">
                                          <p:val>
                                            <p:strVal val="#ppt_x"/>
                                          </p:val>
                                        </p:tav>
                                      </p:tavLst>
                                    </p:anim>
                                    <p:animEffect transition="in" filter="wipe(left)">
                                      <p:cBhvr>
                                        <p:cTn id="18" dur="500"/>
                                        <p:tgtEl>
                                          <p:spTgt spid="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H_Other_1"/>
          <p:cNvSpPr>
            <a:spLocks noChangeArrowheads="1"/>
          </p:cNvSpPr>
          <p:nvPr/>
        </p:nvSpPr>
        <p:spPr bwMode="auto">
          <a:xfrm>
            <a:off x="677286" y="1829201"/>
            <a:ext cx="7789429" cy="1463790"/>
          </a:xfrm>
          <a:prstGeom prst="rect">
            <a:avLst/>
          </a:prstGeom>
          <a:solidFill>
            <a:schemeClr val="accent2">
              <a:alpha val="20000"/>
            </a:schemeClr>
          </a:solidFill>
          <a:ln>
            <a:noFill/>
          </a:ln>
        </p:spPr>
        <p:txBody>
          <a:bodyPr lIns="68580" tIns="34290" rIns="68580" bIns="3429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 typeface="Arial" panose="020B0604020202020204" pitchFamily="34" charset="0"/>
              <a:buNone/>
            </a:pPr>
            <a:endParaRPr lang="zh-CN" altLang="zh-CN" sz="1400" dirty="0">
              <a:solidFill>
                <a:schemeClr val="tx1">
                  <a:lumMod val="75000"/>
                  <a:lumOff val="25000"/>
                </a:schemeClr>
              </a:solidFill>
              <a:latin typeface="+mn-lt"/>
              <a:ea typeface="+mn-ea"/>
              <a:cs typeface="+mn-ea"/>
              <a:sym typeface="+mn-lt"/>
            </a:endParaRPr>
          </a:p>
        </p:txBody>
      </p:sp>
      <p:sp>
        <p:nvSpPr>
          <p:cNvPr id="12" name="MH_SubTitle_1"/>
          <p:cNvSpPr txBox="1">
            <a:spLocks noChangeArrowheads="1"/>
          </p:cNvSpPr>
          <p:nvPr/>
        </p:nvSpPr>
        <p:spPr bwMode="auto">
          <a:xfrm>
            <a:off x="1001494" y="1320567"/>
            <a:ext cx="3946103" cy="508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buNone/>
            </a:pPr>
            <a:r>
              <a:rPr lang="zh-CN" altLang="en-US" sz="1600" dirty="0">
                <a:solidFill>
                  <a:schemeClr val="accent1"/>
                </a:solidFill>
                <a:latin typeface="微软雅黑" panose="020B0503020204020204" pitchFamily="34" charset="-122"/>
                <a:ea typeface="微软雅黑" panose="020B0503020204020204" pitchFamily="34" charset="-122"/>
              </a:rPr>
              <a:t>单击添加标题</a:t>
            </a:r>
          </a:p>
        </p:txBody>
      </p:sp>
      <p:cxnSp>
        <p:nvCxnSpPr>
          <p:cNvPr id="13" name="MH_Other_3"/>
          <p:cNvCxnSpPr>
            <a:cxnSpLocks noChangeShapeType="1"/>
          </p:cNvCxnSpPr>
          <p:nvPr/>
        </p:nvCxnSpPr>
        <p:spPr bwMode="auto">
          <a:xfrm>
            <a:off x="1076542" y="1837247"/>
            <a:ext cx="2453129" cy="0"/>
          </a:xfrm>
          <a:prstGeom prst="line">
            <a:avLst/>
          </a:prstGeom>
          <a:noFill/>
          <a:ln w="38100">
            <a:solidFill>
              <a:srgbClr val="FFFFFF"/>
            </a:solidFill>
            <a:round/>
            <a:headEnd/>
            <a:tailEnd/>
          </a:ln>
          <a:extLst>
            <a:ext uri="{909E8E84-426E-40DD-AFC4-6F175D3DCCD1}">
              <a14:hiddenFill xmlns:a14="http://schemas.microsoft.com/office/drawing/2010/main">
                <a:noFill/>
              </a14:hiddenFill>
            </a:ext>
          </a:extLst>
        </p:spPr>
      </p:cxnSp>
      <p:sp>
        <p:nvSpPr>
          <p:cNvPr id="14" name="矩形 13"/>
          <p:cNvSpPr/>
          <p:nvPr/>
        </p:nvSpPr>
        <p:spPr>
          <a:xfrm>
            <a:off x="1001495" y="1990431"/>
            <a:ext cx="3930545" cy="1121846"/>
          </a:xfrm>
          <a:prstGeom prst="rect">
            <a:avLst/>
          </a:prstGeom>
        </p:spPr>
        <p:txBody>
          <a:bodyPr wrap="square" lIns="68580" tIns="34290" rIns="68580" bIns="34290">
            <a:spAutoFit/>
          </a:bodyPr>
          <a:lstStyle/>
          <a:p>
            <a:pPr defTabSz="912613">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单击此处可编辑内容，根据您的需要自由拉伸文本框大小单击此处可编辑内容，根据您的需要自由拉伸文本框大小单击此处可编辑内容，根据您的需要自由拉伸文本框大小</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pPr defTabSz="912613">
              <a:spcBef>
                <a:spcPct val="20000"/>
              </a:spcBef>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pPr defTabSz="912613">
              <a:spcBef>
                <a:spcPct val="20000"/>
              </a:spcBef>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pPr defTabSz="912613">
              <a:spcBef>
                <a:spcPct val="20000"/>
              </a:spcBef>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5455" y="988148"/>
            <a:ext cx="3391259" cy="2259956"/>
          </a:xfrm>
          <a:custGeom>
            <a:avLst/>
            <a:gdLst>
              <a:gd name="connsiteX0" fmla="*/ 1587774 w 4668247"/>
              <a:gd name="connsiteY0" fmla="*/ 0 h 3132000"/>
              <a:gd name="connsiteX1" fmla="*/ 4668247 w 4668247"/>
              <a:gd name="connsiteY1" fmla="*/ 0 h 3132000"/>
              <a:gd name="connsiteX2" fmla="*/ 4668247 w 4668247"/>
              <a:gd name="connsiteY2" fmla="*/ 110105 h 3132000"/>
              <a:gd name="connsiteX3" fmla="*/ 3136291 w 4668247"/>
              <a:gd name="connsiteY3" fmla="*/ 3132000 h 3132000"/>
              <a:gd name="connsiteX4" fmla="*/ 0 w 4668247"/>
              <a:gd name="connsiteY4" fmla="*/ 3132000 h 31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8247" h="3132000">
                <a:moveTo>
                  <a:pt x="1587774" y="0"/>
                </a:moveTo>
                <a:lnTo>
                  <a:pt x="4668247" y="0"/>
                </a:lnTo>
                <a:lnTo>
                  <a:pt x="4668247" y="110105"/>
                </a:lnTo>
                <a:lnTo>
                  <a:pt x="3136291" y="3132000"/>
                </a:lnTo>
                <a:lnTo>
                  <a:pt x="0" y="3132000"/>
                </a:lnTo>
                <a:close/>
              </a:path>
            </a:pathLst>
          </a:custGeom>
          <a:blipFill>
            <a:blip r:embed="rId4"/>
            <a:stretch>
              <a:fillRect/>
            </a:stretch>
          </a:blipFill>
          <a:ln w="25400" cmpd="dbl">
            <a:noFill/>
          </a:ln>
        </p:spPr>
      </p:pic>
      <p:sp>
        <p:nvSpPr>
          <p:cNvPr id="17" name="文本框 16"/>
          <p:cNvSpPr txBox="1"/>
          <p:nvPr/>
        </p:nvSpPr>
        <p:spPr>
          <a:xfrm>
            <a:off x="655092" y="3719399"/>
            <a:ext cx="7833817" cy="844847"/>
          </a:xfrm>
          <a:prstGeom prst="rect">
            <a:avLst/>
          </a:prstGeom>
          <a:noFill/>
        </p:spPr>
        <p:txBody>
          <a:bodyPr wrap="square" lIns="68580" tIns="34290" rIns="68580" bIns="34290" rtlCol="0">
            <a:spAutoFit/>
          </a:bodyPr>
          <a:lstStyle/>
          <a:p>
            <a:pPr defTabSz="912613">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单击此处可编辑内容，根据您的需要自由拉伸文本框大小单击此处可编辑内容，根据您的需要自由拉伸文本框大小单击此处可编辑内容，根据您的需要自由拉伸文本框大小</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pPr defTabSz="912613">
              <a:spcBef>
                <a:spcPct val="20000"/>
              </a:spcBef>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pPr defTabSz="912613">
              <a:spcBef>
                <a:spcPct val="20000"/>
              </a:spcBef>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pPr defTabSz="912613">
              <a:spcBef>
                <a:spcPct val="20000"/>
              </a:spcBef>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082469295"/>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par>
                                <p:cTn id="8" presetID="41" presetClass="entr" presetSubtype="0" fill="hold" grpId="0" nodeType="withEffect">
                                  <p:stCondLst>
                                    <p:cond delay="1300"/>
                                  </p:stCondLst>
                                  <p:iterate type="lt">
                                    <p:tmPct val="10000"/>
                                  </p:iterate>
                                  <p:childTnLst>
                                    <p:set>
                                      <p:cBhvr>
                                        <p:cTn id="9" dur="1" fill="hold">
                                          <p:stCondLst>
                                            <p:cond delay="0"/>
                                          </p:stCondLst>
                                        </p:cTn>
                                        <p:tgtEl>
                                          <p:spTgt spid="12"/>
                                        </p:tgtEl>
                                        <p:attrNameLst>
                                          <p:attrName>style.visibility</p:attrName>
                                        </p:attrNameLst>
                                      </p:cBhvr>
                                      <p:to>
                                        <p:strVal val="visible"/>
                                      </p:to>
                                    </p:set>
                                    <p:anim calcmode="lin" valueType="num">
                                      <p:cBhvr>
                                        <p:cTn id="10"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12"/>
                                        </p:tgtEl>
                                        <p:attrNameLst>
                                          <p:attrName>ppt_y</p:attrName>
                                        </p:attrNameLst>
                                      </p:cBhvr>
                                      <p:tavLst>
                                        <p:tav tm="0">
                                          <p:val>
                                            <p:strVal val="#ppt_y"/>
                                          </p:val>
                                        </p:tav>
                                        <p:tav tm="100000">
                                          <p:val>
                                            <p:strVal val="#ppt_y"/>
                                          </p:val>
                                        </p:tav>
                                      </p:tavLst>
                                    </p:anim>
                                    <p:anim calcmode="lin" valueType="num">
                                      <p:cBhvr>
                                        <p:cTn id="12"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12"/>
                                        </p:tgtEl>
                                      </p:cBhvr>
                                    </p:animEffect>
                                  </p:childTnLst>
                                </p:cTn>
                              </p:par>
                              <p:par>
                                <p:cTn id="15" presetID="22" presetClass="entr" presetSubtype="8" fill="hold" nodeType="withEffect">
                                  <p:stCondLst>
                                    <p:cond delay="190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par>
                                <p:cTn id="18" presetID="10" presetClass="entr" presetSubtype="0" fill="hold" grpId="0" nodeType="withEffect">
                                  <p:stCondLst>
                                    <p:cond delay="2000"/>
                                  </p:stCondLst>
                                  <p:iterate type="lt">
                                    <p:tmPct val="2000"/>
                                  </p:iterate>
                                  <p:childTnLst>
                                    <p:set>
                                      <p:cBhvr>
                                        <p:cTn id="19" dur="1" fill="hold">
                                          <p:stCondLst>
                                            <p:cond delay="0"/>
                                          </p:stCondLst>
                                        </p:cTn>
                                        <p:tgtEl>
                                          <p:spTgt spid="14"/>
                                        </p:tgtEl>
                                        <p:attrNameLst>
                                          <p:attrName>style.visibility</p:attrName>
                                        </p:attrNameLst>
                                      </p:cBhvr>
                                      <p:to>
                                        <p:strVal val="visible"/>
                                      </p:to>
                                    </p:set>
                                    <p:animEffect transition="in" filter="fade">
                                      <p:cBhvr>
                                        <p:cTn id="20" dur="250"/>
                                        <p:tgtEl>
                                          <p:spTgt spid="14"/>
                                        </p:tgtEl>
                                      </p:cBhvr>
                                    </p:animEffect>
                                  </p:childTnLst>
                                </p:cTn>
                              </p:par>
                              <p:par>
                                <p:cTn id="21" presetID="16" presetClass="entr" presetSubtype="42" fill="hold" nodeType="withEffect">
                                  <p:stCondLst>
                                    <p:cond delay="2600"/>
                                  </p:stCondLst>
                                  <p:childTnLst>
                                    <p:set>
                                      <p:cBhvr>
                                        <p:cTn id="22" dur="1" fill="hold">
                                          <p:stCondLst>
                                            <p:cond delay="0"/>
                                          </p:stCondLst>
                                        </p:cTn>
                                        <p:tgtEl>
                                          <p:spTgt spid="15"/>
                                        </p:tgtEl>
                                        <p:attrNameLst>
                                          <p:attrName>style.visibility</p:attrName>
                                        </p:attrNameLst>
                                      </p:cBhvr>
                                      <p:to>
                                        <p:strVal val="visible"/>
                                      </p:to>
                                    </p:set>
                                    <p:animEffect transition="in" filter="barn(outHorizontal)">
                                      <p:cBhvr>
                                        <p:cTn id="23" dur="500"/>
                                        <p:tgtEl>
                                          <p:spTgt spid="15"/>
                                        </p:tgtEl>
                                      </p:cBhvr>
                                    </p:animEffect>
                                  </p:childTnLst>
                                </p:cTn>
                              </p:par>
                              <p:par>
                                <p:cTn id="24" presetID="10" presetClass="entr" presetSubtype="0" fill="hold" grpId="0" nodeType="withEffect">
                                  <p:stCondLst>
                                    <p:cond delay="2900"/>
                                  </p:stCondLst>
                                  <p:iterate type="lt">
                                    <p:tmPct val="2000"/>
                                  </p:iterate>
                                  <p:childTnLst>
                                    <p:set>
                                      <p:cBhvr>
                                        <p:cTn id="25" dur="1" fill="hold">
                                          <p:stCondLst>
                                            <p:cond delay="0"/>
                                          </p:stCondLst>
                                        </p:cTn>
                                        <p:tgtEl>
                                          <p:spTgt spid="17"/>
                                        </p:tgtEl>
                                        <p:attrNameLst>
                                          <p:attrName>style.visibility</p:attrName>
                                        </p:attrNameLst>
                                      </p:cBhvr>
                                      <p:to>
                                        <p:strVal val="visible"/>
                                      </p:to>
                                    </p:set>
                                    <p:animEffect transition="in" filter="fade">
                                      <p:cBhvr>
                                        <p:cTn id="26" dur="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4"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42"/>
          <p:cNvSpPr txBox="1"/>
          <p:nvPr/>
        </p:nvSpPr>
        <p:spPr>
          <a:xfrm>
            <a:off x="877994" y="1955435"/>
            <a:ext cx="2221668"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12" name="矩形 11"/>
          <p:cNvSpPr>
            <a:spLocks noChangeArrowheads="1"/>
          </p:cNvSpPr>
          <p:nvPr/>
        </p:nvSpPr>
        <p:spPr bwMode="auto">
          <a:xfrm>
            <a:off x="1027908" y="2272383"/>
            <a:ext cx="2071754" cy="373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1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64" name="任意多边形 63"/>
          <p:cNvSpPr/>
          <p:nvPr/>
        </p:nvSpPr>
        <p:spPr>
          <a:xfrm>
            <a:off x="3185696" y="1721784"/>
            <a:ext cx="1302875" cy="1515541"/>
          </a:xfrm>
          <a:custGeom>
            <a:avLst/>
            <a:gdLst>
              <a:gd name="connsiteX0" fmla="*/ 2043172 w 2043172"/>
              <a:gd name="connsiteY0" fmla="*/ 0 h 2375941"/>
              <a:gd name="connsiteX1" fmla="*/ 2043172 w 2043172"/>
              <a:gd name="connsiteY1" fmla="*/ 2239998 h 2375941"/>
              <a:gd name="connsiteX2" fmla="*/ 2043172 w 2043172"/>
              <a:gd name="connsiteY2" fmla="*/ 2375941 h 2375941"/>
              <a:gd name="connsiteX3" fmla="*/ 0 w 2043172"/>
              <a:gd name="connsiteY3" fmla="*/ 2375941 h 2375941"/>
              <a:gd name="connsiteX4" fmla="*/ 1076 w 2043172"/>
              <a:gd name="connsiteY4" fmla="*/ 2374048 h 2375941"/>
              <a:gd name="connsiteX5" fmla="*/ 219733 w 2043172"/>
              <a:gd name="connsiteY5" fmla="*/ 1911251 h 2375941"/>
              <a:gd name="connsiteX6" fmla="*/ 222418 w 2043172"/>
              <a:gd name="connsiteY6" fmla="*/ 1731400 h 2375941"/>
              <a:gd name="connsiteX7" fmla="*/ 200934 w 2043172"/>
              <a:gd name="connsiteY7" fmla="*/ 1556918 h 2375941"/>
              <a:gd name="connsiteX8" fmla="*/ 300297 w 2043172"/>
              <a:gd name="connsiteY8" fmla="*/ 1307274 h 2375941"/>
              <a:gd name="connsiteX9" fmla="*/ 931384 w 2043172"/>
              <a:gd name="connsiteY9" fmla="*/ 322121 h 2375941"/>
              <a:gd name="connsiteX10" fmla="*/ 1186505 w 2043172"/>
              <a:gd name="connsiteY10" fmla="*/ 169114 h 2375941"/>
              <a:gd name="connsiteX11" fmla="*/ 2043172 w 2043172"/>
              <a:gd name="connsiteY11" fmla="*/ 0 h 2375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43172" h="2375941">
                <a:moveTo>
                  <a:pt x="2043172" y="0"/>
                </a:moveTo>
                <a:cubicBezTo>
                  <a:pt x="2043172" y="0"/>
                  <a:pt x="2043172" y="0"/>
                  <a:pt x="2043172" y="2239998"/>
                </a:cubicBezTo>
                <a:lnTo>
                  <a:pt x="2043172" y="2375941"/>
                </a:lnTo>
                <a:lnTo>
                  <a:pt x="0" y="2375941"/>
                </a:lnTo>
                <a:lnTo>
                  <a:pt x="1076" y="2374048"/>
                </a:lnTo>
                <a:cubicBezTo>
                  <a:pt x="80759" y="2222802"/>
                  <a:pt x="147225" y="2066272"/>
                  <a:pt x="219733" y="1911251"/>
                </a:cubicBezTo>
                <a:cubicBezTo>
                  <a:pt x="249273" y="1841458"/>
                  <a:pt x="251959" y="1798508"/>
                  <a:pt x="222418" y="1731400"/>
                </a:cubicBezTo>
                <a:cubicBezTo>
                  <a:pt x="203620" y="1683082"/>
                  <a:pt x="182136" y="1650870"/>
                  <a:pt x="200934" y="1556918"/>
                </a:cubicBezTo>
                <a:cubicBezTo>
                  <a:pt x="219733" y="1471019"/>
                  <a:pt x="268071" y="1387804"/>
                  <a:pt x="300297" y="1307274"/>
                </a:cubicBezTo>
                <a:cubicBezTo>
                  <a:pt x="464111" y="891201"/>
                  <a:pt x="555417" y="593239"/>
                  <a:pt x="931384" y="322121"/>
                </a:cubicBezTo>
                <a:cubicBezTo>
                  <a:pt x="1014634" y="263065"/>
                  <a:pt x="1097884" y="212063"/>
                  <a:pt x="1186505" y="169114"/>
                </a:cubicBezTo>
                <a:cubicBezTo>
                  <a:pt x="1463109" y="59056"/>
                  <a:pt x="1753141" y="2684"/>
                  <a:pt x="2043172" y="0"/>
                </a:cubicBezTo>
                <a:close/>
              </a:path>
            </a:pathLst>
          </a:cu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2" name="任意多边形 61"/>
          <p:cNvSpPr/>
          <p:nvPr/>
        </p:nvSpPr>
        <p:spPr>
          <a:xfrm>
            <a:off x="3099661" y="3273778"/>
            <a:ext cx="1388909" cy="1871309"/>
          </a:xfrm>
          <a:custGeom>
            <a:avLst/>
            <a:gdLst>
              <a:gd name="connsiteX0" fmla="*/ 134918 w 2178090"/>
              <a:gd name="connsiteY0" fmla="*/ 0 h 2933685"/>
              <a:gd name="connsiteX1" fmla="*/ 2178090 w 2178090"/>
              <a:gd name="connsiteY1" fmla="*/ 0 h 2933685"/>
              <a:gd name="connsiteX2" fmla="*/ 2178090 w 2178090"/>
              <a:gd name="connsiteY2" fmla="*/ 155886 h 2933685"/>
              <a:gd name="connsiteX3" fmla="*/ 2178090 w 2178090"/>
              <a:gd name="connsiteY3" fmla="*/ 2933685 h 2933685"/>
              <a:gd name="connsiteX4" fmla="*/ 1627567 w 2178090"/>
              <a:gd name="connsiteY4" fmla="*/ 2933685 h 2933685"/>
              <a:gd name="connsiteX5" fmla="*/ 1726930 w 2178090"/>
              <a:gd name="connsiteY5" fmla="*/ 2568615 h 2933685"/>
              <a:gd name="connsiteX6" fmla="*/ 1501350 w 2178090"/>
              <a:gd name="connsiteY6" fmla="*/ 2045168 h 2933685"/>
              <a:gd name="connsiteX7" fmla="*/ 1450326 w 2178090"/>
              <a:gd name="connsiteY7" fmla="*/ 1865318 h 2933685"/>
              <a:gd name="connsiteX8" fmla="*/ 1168351 w 2178090"/>
              <a:gd name="connsiteY8" fmla="*/ 1674729 h 2933685"/>
              <a:gd name="connsiteX9" fmla="*/ 574860 w 2178090"/>
              <a:gd name="connsiteY9" fmla="*/ 1658623 h 2933685"/>
              <a:gd name="connsiteX10" fmla="*/ 370764 w 2178090"/>
              <a:gd name="connsiteY10" fmla="*/ 1368714 h 2933685"/>
              <a:gd name="connsiteX11" fmla="*/ 402989 w 2178090"/>
              <a:gd name="connsiteY11" fmla="*/ 1210338 h 2933685"/>
              <a:gd name="connsiteX12" fmla="*/ 362707 w 2178090"/>
              <a:gd name="connsiteY12" fmla="*/ 1119071 h 2933685"/>
              <a:gd name="connsiteX13" fmla="*/ 314369 w 2178090"/>
              <a:gd name="connsiteY13" fmla="*/ 955326 h 2933685"/>
              <a:gd name="connsiteX14" fmla="*/ 376135 w 2178090"/>
              <a:gd name="connsiteY14" fmla="*/ 907008 h 2933685"/>
              <a:gd name="connsiteX15" fmla="*/ 300941 w 2178090"/>
              <a:gd name="connsiteY15" fmla="*/ 880164 h 2933685"/>
              <a:gd name="connsiteX16" fmla="*/ 233804 w 2178090"/>
              <a:gd name="connsiteY16" fmla="*/ 767422 h 2933685"/>
              <a:gd name="connsiteX17" fmla="*/ 274086 w 2178090"/>
              <a:gd name="connsiteY17" fmla="*/ 686892 h 2933685"/>
              <a:gd name="connsiteX18" fmla="*/ 236490 w 2178090"/>
              <a:gd name="connsiteY18" fmla="*/ 456039 h 2933685"/>
              <a:gd name="connsiteX19" fmla="*/ 91474 w 2178090"/>
              <a:gd name="connsiteY19" fmla="*/ 421142 h 2933685"/>
              <a:gd name="connsiteX20" fmla="*/ 168 w 2178090"/>
              <a:gd name="connsiteY20" fmla="*/ 268135 h 2933685"/>
              <a:gd name="connsiteX21" fmla="*/ 51192 w 2178090"/>
              <a:gd name="connsiteY21" fmla="*/ 147339 h 2933685"/>
              <a:gd name="connsiteX22" fmla="*/ 134918 w 2178090"/>
              <a:gd name="connsiteY22" fmla="*/ 0 h 293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78090" h="2933685">
                <a:moveTo>
                  <a:pt x="134918" y="0"/>
                </a:moveTo>
                <a:lnTo>
                  <a:pt x="2178090" y="0"/>
                </a:lnTo>
                <a:lnTo>
                  <a:pt x="2178090" y="155886"/>
                </a:lnTo>
                <a:cubicBezTo>
                  <a:pt x="2178090" y="864798"/>
                  <a:pt x="2178090" y="1772205"/>
                  <a:pt x="2178090" y="2933685"/>
                </a:cubicBezTo>
                <a:cubicBezTo>
                  <a:pt x="2178090" y="2933685"/>
                  <a:pt x="2178090" y="2933685"/>
                  <a:pt x="1627567" y="2933685"/>
                </a:cubicBezTo>
                <a:cubicBezTo>
                  <a:pt x="1769898" y="2802153"/>
                  <a:pt x="1769898" y="2678673"/>
                  <a:pt x="1726930" y="2568615"/>
                </a:cubicBezTo>
                <a:cubicBezTo>
                  <a:pt x="1651737" y="2372658"/>
                  <a:pt x="1547003" y="2267969"/>
                  <a:pt x="1501350" y="2045168"/>
                </a:cubicBezTo>
                <a:cubicBezTo>
                  <a:pt x="1487922" y="1983429"/>
                  <a:pt x="1474495" y="1924373"/>
                  <a:pt x="1450326" y="1865318"/>
                </a:cubicBezTo>
                <a:cubicBezTo>
                  <a:pt x="1393931" y="1731100"/>
                  <a:pt x="1294568" y="1685467"/>
                  <a:pt x="1168351" y="1674729"/>
                </a:cubicBezTo>
                <a:cubicBezTo>
                  <a:pt x="993794" y="1663992"/>
                  <a:pt x="741360" y="1701573"/>
                  <a:pt x="574860" y="1658623"/>
                </a:cubicBezTo>
                <a:cubicBezTo>
                  <a:pt x="443272" y="1623727"/>
                  <a:pt x="373449" y="1500247"/>
                  <a:pt x="370764" y="1368714"/>
                </a:cubicBezTo>
                <a:cubicBezTo>
                  <a:pt x="370764" y="1317712"/>
                  <a:pt x="378820" y="1264025"/>
                  <a:pt x="402989" y="1210338"/>
                </a:cubicBezTo>
                <a:cubicBezTo>
                  <a:pt x="424473" y="1164705"/>
                  <a:pt x="400304" y="1143230"/>
                  <a:pt x="362707" y="1119071"/>
                </a:cubicBezTo>
                <a:cubicBezTo>
                  <a:pt x="303627" y="1081490"/>
                  <a:pt x="249917" y="1019750"/>
                  <a:pt x="314369" y="955326"/>
                </a:cubicBezTo>
                <a:cubicBezTo>
                  <a:pt x="327796" y="939220"/>
                  <a:pt x="349280" y="923114"/>
                  <a:pt x="376135" y="907008"/>
                </a:cubicBezTo>
                <a:cubicBezTo>
                  <a:pt x="346594" y="898955"/>
                  <a:pt x="319740" y="890902"/>
                  <a:pt x="300941" y="880164"/>
                </a:cubicBezTo>
                <a:cubicBezTo>
                  <a:pt x="239175" y="853321"/>
                  <a:pt x="225748" y="813056"/>
                  <a:pt x="233804" y="767422"/>
                </a:cubicBezTo>
                <a:cubicBezTo>
                  <a:pt x="236490" y="743263"/>
                  <a:pt x="255288" y="716420"/>
                  <a:pt x="274086" y="686892"/>
                </a:cubicBezTo>
                <a:cubicBezTo>
                  <a:pt x="330481" y="606362"/>
                  <a:pt x="346594" y="509725"/>
                  <a:pt x="236490" y="456039"/>
                </a:cubicBezTo>
                <a:cubicBezTo>
                  <a:pt x="188151" y="431880"/>
                  <a:pt x="137127" y="437248"/>
                  <a:pt x="91474" y="421142"/>
                </a:cubicBezTo>
                <a:cubicBezTo>
                  <a:pt x="27022" y="396983"/>
                  <a:pt x="-2518" y="332559"/>
                  <a:pt x="168" y="268135"/>
                </a:cubicBezTo>
                <a:cubicBezTo>
                  <a:pt x="2853" y="222501"/>
                  <a:pt x="29708" y="179552"/>
                  <a:pt x="51192" y="147339"/>
                </a:cubicBezTo>
                <a:lnTo>
                  <a:pt x="134918" y="0"/>
                </a:lnTo>
                <a:close/>
              </a:path>
            </a:pathLst>
          </a:custGeom>
          <a:noFill/>
          <a:ln>
            <a:solidFill>
              <a:schemeClr val="accent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5" name="任意多边形 64"/>
          <p:cNvSpPr/>
          <p:nvPr/>
        </p:nvSpPr>
        <p:spPr>
          <a:xfrm>
            <a:off x="4525014" y="1721550"/>
            <a:ext cx="1242044" cy="1515774"/>
          </a:xfrm>
          <a:custGeom>
            <a:avLst/>
            <a:gdLst>
              <a:gd name="connsiteX0" fmla="*/ 93290 w 1947775"/>
              <a:gd name="connsiteY0" fmla="*/ 0 h 2376307"/>
              <a:gd name="connsiteX1" fmla="*/ 1168098 w 1947775"/>
              <a:gd name="connsiteY1" fmla="*/ 319628 h 2376307"/>
              <a:gd name="connsiteX2" fmla="*/ 1944181 w 1947775"/>
              <a:gd name="connsiteY2" fmla="*/ 2069879 h 2376307"/>
              <a:gd name="connsiteX3" fmla="*/ 1919341 w 1947775"/>
              <a:gd name="connsiteY3" fmla="*/ 2265675 h 2376307"/>
              <a:gd name="connsiteX4" fmla="*/ 1889113 w 1947775"/>
              <a:gd name="connsiteY4" fmla="*/ 2376307 h 2376307"/>
              <a:gd name="connsiteX5" fmla="*/ 0 w 1947775"/>
              <a:gd name="connsiteY5" fmla="*/ 2376307 h 2376307"/>
              <a:gd name="connsiteX6" fmla="*/ 0 w 1947775"/>
              <a:gd name="connsiteY6" fmla="*/ 687 h 237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7775" h="2376307">
                <a:moveTo>
                  <a:pt x="93290" y="0"/>
                </a:moveTo>
                <a:cubicBezTo>
                  <a:pt x="477979" y="10787"/>
                  <a:pt x="852353" y="117038"/>
                  <a:pt x="1168098" y="319628"/>
                </a:cubicBezTo>
                <a:cubicBezTo>
                  <a:pt x="1683696" y="682027"/>
                  <a:pt x="1984462" y="1455144"/>
                  <a:pt x="1944181" y="2069879"/>
                </a:cubicBezTo>
                <a:cubicBezTo>
                  <a:pt x="1940153" y="2136319"/>
                  <a:pt x="1931929" y="2201752"/>
                  <a:pt x="1919341" y="2265675"/>
                </a:cubicBezTo>
                <a:lnTo>
                  <a:pt x="1889113" y="2376307"/>
                </a:lnTo>
                <a:lnTo>
                  <a:pt x="0" y="2376307"/>
                </a:lnTo>
                <a:lnTo>
                  <a:pt x="0" y="687"/>
                </a:lnTo>
                <a:close/>
              </a:path>
            </a:pathLst>
          </a:custGeom>
          <a:noFill/>
          <a:ln>
            <a:solidFill>
              <a:schemeClr val="accent1"/>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6" name="任意多边形 65"/>
          <p:cNvSpPr/>
          <p:nvPr/>
        </p:nvSpPr>
        <p:spPr>
          <a:xfrm>
            <a:off x="4525014" y="3273778"/>
            <a:ext cx="1428116" cy="1871309"/>
          </a:xfrm>
          <a:custGeom>
            <a:avLst/>
            <a:gdLst>
              <a:gd name="connsiteX0" fmla="*/ 0 w 2239576"/>
              <a:gd name="connsiteY0" fmla="*/ 0 h 2933685"/>
              <a:gd name="connsiteX1" fmla="*/ 1889113 w 2239576"/>
              <a:gd name="connsiteY1" fmla="*/ 0 h 2933685"/>
              <a:gd name="connsiteX2" fmla="*/ 1868318 w 2239576"/>
              <a:gd name="connsiteY2" fmla="*/ 76104 h 2933685"/>
              <a:gd name="connsiteX3" fmla="*/ 1683696 w 2239576"/>
              <a:gd name="connsiteY3" fmla="*/ 410316 h 2933685"/>
              <a:gd name="connsiteX4" fmla="*/ 1503774 w 2239576"/>
              <a:gd name="connsiteY4" fmla="*/ 646547 h 2933685"/>
              <a:gd name="connsiteX5" fmla="*/ 1611190 w 2239576"/>
              <a:gd name="connsiteY5" fmla="*/ 2018293 h 2933685"/>
              <a:gd name="connsiteX6" fmla="*/ 2239576 w 2239576"/>
              <a:gd name="connsiteY6" fmla="*/ 2933685 h 2933685"/>
              <a:gd name="connsiteX7" fmla="*/ 162894 w 2239576"/>
              <a:gd name="connsiteY7" fmla="*/ 2933685 h 2933685"/>
              <a:gd name="connsiteX8" fmla="*/ 0 w 2239576"/>
              <a:gd name="connsiteY8" fmla="*/ 2933685 h 293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9576" h="2933685">
                <a:moveTo>
                  <a:pt x="0" y="0"/>
                </a:moveTo>
                <a:lnTo>
                  <a:pt x="1889113" y="0"/>
                </a:lnTo>
                <a:lnTo>
                  <a:pt x="1868318" y="76104"/>
                </a:lnTo>
                <a:cubicBezTo>
                  <a:pt x="1825352" y="196904"/>
                  <a:pt x="1764259" y="309650"/>
                  <a:pt x="1683696" y="410316"/>
                </a:cubicBezTo>
                <a:cubicBezTo>
                  <a:pt x="1613876" y="493534"/>
                  <a:pt x="1554797" y="571383"/>
                  <a:pt x="1503774" y="646547"/>
                </a:cubicBezTo>
                <a:cubicBezTo>
                  <a:pt x="1216435" y="1084110"/>
                  <a:pt x="1275514" y="1642472"/>
                  <a:pt x="1611190" y="2018293"/>
                </a:cubicBezTo>
                <a:cubicBezTo>
                  <a:pt x="1920012" y="2364585"/>
                  <a:pt x="2116047" y="2587393"/>
                  <a:pt x="2239576" y="2933685"/>
                </a:cubicBezTo>
                <a:cubicBezTo>
                  <a:pt x="2239576" y="2933685"/>
                  <a:pt x="2239576" y="2933685"/>
                  <a:pt x="162894" y="2933685"/>
                </a:cubicBezTo>
                <a:lnTo>
                  <a:pt x="0" y="2933685"/>
                </a:lnTo>
                <a:close/>
              </a:path>
            </a:pathLst>
          </a:cu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8" name="Freeform 17"/>
          <p:cNvSpPr>
            <a:spLocks noEditPoints="1"/>
          </p:cNvSpPr>
          <p:nvPr/>
        </p:nvSpPr>
        <p:spPr bwMode="auto">
          <a:xfrm>
            <a:off x="4714581" y="3409834"/>
            <a:ext cx="294403" cy="489357"/>
          </a:xfrm>
          <a:custGeom>
            <a:avLst/>
            <a:gdLst>
              <a:gd name="T0" fmla="*/ 46 w 92"/>
              <a:gd name="T1" fmla="*/ 70 h 153"/>
              <a:gd name="T2" fmla="*/ 88 w 92"/>
              <a:gd name="T3" fmla="*/ 111 h 153"/>
              <a:gd name="T4" fmla="*/ 46 w 92"/>
              <a:gd name="T5" fmla="*/ 153 h 153"/>
              <a:gd name="T6" fmla="*/ 4 w 92"/>
              <a:gd name="T7" fmla="*/ 111 h 153"/>
              <a:gd name="T8" fmla="*/ 46 w 92"/>
              <a:gd name="T9" fmla="*/ 70 h 153"/>
              <a:gd name="T10" fmla="*/ 46 w 92"/>
              <a:gd name="T11" fmla="*/ 70 h 153"/>
              <a:gd name="T12" fmla="*/ 46 w 92"/>
              <a:gd name="T13" fmla="*/ 79 h 153"/>
              <a:gd name="T14" fmla="*/ 78 w 92"/>
              <a:gd name="T15" fmla="*/ 111 h 153"/>
              <a:gd name="T16" fmla="*/ 46 w 92"/>
              <a:gd name="T17" fmla="*/ 143 h 153"/>
              <a:gd name="T18" fmla="*/ 14 w 92"/>
              <a:gd name="T19" fmla="*/ 111 h 153"/>
              <a:gd name="T20" fmla="*/ 46 w 92"/>
              <a:gd name="T21" fmla="*/ 79 h 153"/>
              <a:gd name="T22" fmla="*/ 46 w 92"/>
              <a:gd name="T23" fmla="*/ 79 h 153"/>
              <a:gd name="T24" fmla="*/ 46 w 92"/>
              <a:gd name="T25" fmla="*/ 81 h 153"/>
              <a:gd name="T26" fmla="*/ 53 w 92"/>
              <a:gd name="T27" fmla="*/ 102 h 153"/>
              <a:gd name="T28" fmla="*/ 75 w 92"/>
              <a:gd name="T29" fmla="*/ 102 h 153"/>
              <a:gd name="T30" fmla="*/ 57 w 92"/>
              <a:gd name="T31" fmla="*/ 115 h 153"/>
              <a:gd name="T32" fmla="*/ 64 w 92"/>
              <a:gd name="T33" fmla="*/ 136 h 153"/>
              <a:gd name="T34" fmla="*/ 46 w 92"/>
              <a:gd name="T35" fmla="*/ 123 h 153"/>
              <a:gd name="T36" fmla="*/ 28 w 92"/>
              <a:gd name="T37" fmla="*/ 136 h 153"/>
              <a:gd name="T38" fmla="*/ 35 w 92"/>
              <a:gd name="T39" fmla="*/ 115 h 153"/>
              <a:gd name="T40" fmla="*/ 17 w 92"/>
              <a:gd name="T41" fmla="*/ 102 h 153"/>
              <a:gd name="T42" fmla="*/ 39 w 92"/>
              <a:gd name="T43" fmla="*/ 102 h 153"/>
              <a:gd name="T44" fmla="*/ 46 w 92"/>
              <a:gd name="T45" fmla="*/ 81 h 153"/>
              <a:gd name="T46" fmla="*/ 0 w 92"/>
              <a:gd name="T47" fmla="*/ 0 h 153"/>
              <a:gd name="T48" fmla="*/ 15 w 92"/>
              <a:gd name="T49" fmla="*/ 0 h 153"/>
              <a:gd name="T50" fmla="*/ 15 w 92"/>
              <a:gd name="T51" fmla="*/ 45 h 153"/>
              <a:gd name="T52" fmla="*/ 0 w 92"/>
              <a:gd name="T53" fmla="*/ 34 h 153"/>
              <a:gd name="T54" fmla="*/ 0 w 92"/>
              <a:gd name="T55" fmla="*/ 0 h 153"/>
              <a:gd name="T56" fmla="*/ 25 w 92"/>
              <a:gd name="T57" fmla="*/ 0 h 153"/>
              <a:gd name="T58" fmla="*/ 67 w 92"/>
              <a:gd name="T59" fmla="*/ 0 h 153"/>
              <a:gd name="T60" fmla="*/ 67 w 92"/>
              <a:gd name="T61" fmla="*/ 53 h 153"/>
              <a:gd name="T62" fmla="*/ 46 w 92"/>
              <a:gd name="T63" fmla="*/ 70 h 153"/>
              <a:gd name="T64" fmla="*/ 25 w 92"/>
              <a:gd name="T65" fmla="*/ 53 h 153"/>
              <a:gd name="T66" fmla="*/ 25 w 92"/>
              <a:gd name="T67" fmla="*/ 0 h 153"/>
              <a:gd name="T68" fmla="*/ 77 w 92"/>
              <a:gd name="T69" fmla="*/ 0 h 153"/>
              <a:gd name="T70" fmla="*/ 92 w 92"/>
              <a:gd name="T71" fmla="*/ 0 h 153"/>
              <a:gd name="T72" fmla="*/ 92 w 92"/>
              <a:gd name="T73" fmla="*/ 34 h 153"/>
              <a:gd name="T74" fmla="*/ 77 w 92"/>
              <a:gd name="T75" fmla="*/ 45 h 153"/>
              <a:gd name="T76" fmla="*/ 77 w 92"/>
              <a:gd name="T77"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2" h="153">
                <a:moveTo>
                  <a:pt x="46" y="70"/>
                </a:moveTo>
                <a:cubicBezTo>
                  <a:pt x="69" y="70"/>
                  <a:pt x="88" y="88"/>
                  <a:pt x="88" y="111"/>
                </a:cubicBezTo>
                <a:cubicBezTo>
                  <a:pt x="88" y="134"/>
                  <a:pt x="69" y="153"/>
                  <a:pt x="46" y="153"/>
                </a:cubicBezTo>
                <a:cubicBezTo>
                  <a:pt x="23" y="153"/>
                  <a:pt x="4" y="134"/>
                  <a:pt x="4" y="111"/>
                </a:cubicBezTo>
                <a:cubicBezTo>
                  <a:pt x="4" y="88"/>
                  <a:pt x="23" y="70"/>
                  <a:pt x="46" y="70"/>
                </a:cubicBezTo>
                <a:cubicBezTo>
                  <a:pt x="46" y="70"/>
                  <a:pt x="46" y="70"/>
                  <a:pt x="46" y="70"/>
                </a:cubicBezTo>
                <a:close/>
                <a:moveTo>
                  <a:pt x="46" y="79"/>
                </a:moveTo>
                <a:cubicBezTo>
                  <a:pt x="64" y="79"/>
                  <a:pt x="78" y="94"/>
                  <a:pt x="78" y="111"/>
                </a:cubicBezTo>
                <a:cubicBezTo>
                  <a:pt x="78" y="129"/>
                  <a:pt x="64" y="143"/>
                  <a:pt x="46" y="143"/>
                </a:cubicBezTo>
                <a:cubicBezTo>
                  <a:pt x="29" y="143"/>
                  <a:pt x="14" y="129"/>
                  <a:pt x="14" y="111"/>
                </a:cubicBezTo>
                <a:cubicBezTo>
                  <a:pt x="14" y="94"/>
                  <a:pt x="29" y="79"/>
                  <a:pt x="46" y="79"/>
                </a:cubicBezTo>
                <a:cubicBezTo>
                  <a:pt x="46" y="79"/>
                  <a:pt x="46" y="79"/>
                  <a:pt x="46" y="79"/>
                </a:cubicBezTo>
                <a:close/>
                <a:moveTo>
                  <a:pt x="46" y="81"/>
                </a:moveTo>
                <a:cubicBezTo>
                  <a:pt x="53" y="102"/>
                  <a:pt x="53" y="102"/>
                  <a:pt x="53" y="102"/>
                </a:cubicBezTo>
                <a:cubicBezTo>
                  <a:pt x="75" y="102"/>
                  <a:pt x="75" y="102"/>
                  <a:pt x="75" y="102"/>
                </a:cubicBezTo>
                <a:cubicBezTo>
                  <a:pt x="57" y="115"/>
                  <a:pt x="57" y="115"/>
                  <a:pt x="57" y="115"/>
                </a:cubicBezTo>
                <a:cubicBezTo>
                  <a:pt x="64" y="136"/>
                  <a:pt x="64" y="136"/>
                  <a:pt x="64" y="136"/>
                </a:cubicBezTo>
                <a:cubicBezTo>
                  <a:pt x="46" y="123"/>
                  <a:pt x="46" y="123"/>
                  <a:pt x="46" y="123"/>
                </a:cubicBezTo>
                <a:cubicBezTo>
                  <a:pt x="28" y="136"/>
                  <a:pt x="28" y="136"/>
                  <a:pt x="28" y="136"/>
                </a:cubicBezTo>
                <a:cubicBezTo>
                  <a:pt x="35" y="115"/>
                  <a:pt x="35" y="115"/>
                  <a:pt x="35" y="115"/>
                </a:cubicBezTo>
                <a:cubicBezTo>
                  <a:pt x="17" y="102"/>
                  <a:pt x="17" y="102"/>
                  <a:pt x="17" y="102"/>
                </a:cubicBezTo>
                <a:cubicBezTo>
                  <a:pt x="39" y="102"/>
                  <a:pt x="39" y="102"/>
                  <a:pt x="39" y="102"/>
                </a:cubicBezTo>
                <a:cubicBezTo>
                  <a:pt x="46" y="81"/>
                  <a:pt x="46" y="81"/>
                  <a:pt x="46" y="81"/>
                </a:cubicBezTo>
                <a:close/>
                <a:moveTo>
                  <a:pt x="0" y="0"/>
                </a:moveTo>
                <a:cubicBezTo>
                  <a:pt x="15" y="0"/>
                  <a:pt x="15" y="0"/>
                  <a:pt x="15" y="0"/>
                </a:cubicBezTo>
                <a:cubicBezTo>
                  <a:pt x="15" y="45"/>
                  <a:pt x="15" y="45"/>
                  <a:pt x="15" y="45"/>
                </a:cubicBezTo>
                <a:cubicBezTo>
                  <a:pt x="0" y="34"/>
                  <a:pt x="0" y="34"/>
                  <a:pt x="0" y="34"/>
                </a:cubicBezTo>
                <a:cubicBezTo>
                  <a:pt x="0" y="0"/>
                  <a:pt x="0" y="0"/>
                  <a:pt x="0" y="0"/>
                </a:cubicBezTo>
                <a:close/>
                <a:moveTo>
                  <a:pt x="25" y="0"/>
                </a:moveTo>
                <a:cubicBezTo>
                  <a:pt x="67" y="0"/>
                  <a:pt x="67" y="0"/>
                  <a:pt x="67" y="0"/>
                </a:cubicBezTo>
                <a:cubicBezTo>
                  <a:pt x="67" y="53"/>
                  <a:pt x="67" y="53"/>
                  <a:pt x="67" y="53"/>
                </a:cubicBezTo>
                <a:cubicBezTo>
                  <a:pt x="46" y="70"/>
                  <a:pt x="46" y="70"/>
                  <a:pt x="46" y="70"/>
                </a:cubicBezTo>
                <a:cubicBezTo>
                  <a:pt x="25" y="53"/>
                  <a:pt x="25" y="53"/>
                  <a:pt x="25" y="53"/>
                </a:cubicBezTo>
                <a:cubicBezTo>
                  <a:pt x="25" y="0"/>
                  <a:pt x="25" y="0"/>
                  <a:pt x="25" y="0"/>
                </a:cubicBezTo>
                <a:close/>
                <a:moveTo>
                  <a:pt x="77" y="0"/>
                </a:moveTo>
                <a:cubicBezTo>
                  <a:pt x="92" y="0"/>
                  <a:pt x="92" y="0"/>
                  <a:pt x="92" y="0"/>
                </a:cubicBezTo>
                <a:cubicBezTo>
                  <a:pt x="92" y="34"/>
                  <a:pt x="92" y="34"/>
                  <a:pt x="92" y="34"/>
                </a:cubicBezTo>
                <a:cubicBezTo>
                  <a:pt x="77" y="45"/>
                  <a:pt x="77" y="45"/>
                  <a:pt x="77" y="45"/>
                </a:cubicBezTo>
                <a:cubicBezTo>
                  <a:pt x="77" y="0"/>
                  <a:pt x="77" y="0"/>
                  <a:pt x="77" y="0"/>
                </a:cubicBezTo>
                <a:close/>
              </a:path>
            </a:pathLst>
          </a:custGeom>
          <a:solidFill>
            <a:schemeClr val="bg1">
              <a:lumMod val="95000"/>
            </a:schemeClr>
          </a:solidFill>
          <a:ln>
            <a:noFill/>
          </a:ln>
          <a:effectLst/>
          <a:extLst/>
        </p:spPr>
        <p:txBody>
          <a:bodyPr vert="horz" wrap="square" lIns="68580" tIns="34290" rIns="68580" bIns="34290" numCol="1" anchor="t" anchorCtr="0" compatLnSpc="1">
            <a:prstTxWarp prst="textNoShape">
              <a:avLst/>
            </a:prstTxWarp>
          </a:bodyPr>
          <a:lstStyle/>
          <a:p>
            <a:endParaRPr lang="zh-CN" altLang="en-US"/>
          </a:p>
        </p:txBody>
      </p:sp>
      <p:sp>
        <p:nvSpPr>
          <p:cNvPr id="69" name="Freeform 14"/>
          <p:cNvSpPr>
            <a:spLocks noEditPoints="1"/>
          </p:cNvSpPr>
          <p:nvPr/>
        </p:nvSpPr>
        <p:spPr bwMode="auto">
          <a:xfrm>
            <a:off x="4669242" y="2617482"/>
            <a:ext cx="400771" cy="462570"/>
          </a:xfrm>
          <a:custGeom>
            <a:avLst/>
            <a:gdLst>
              <a:gd name="T0" fmla="*/ 83 w 131"/>
              <a:gd name="T1" fmla="*/ 130 h 151"/>
              <a:gd name="T2" fmla="*/ 86 w 131"/>
              <a:gd name="T3" fmla="*/ 136 h 151"/>
              <a:gd name="T4" fmla="*/ 48 w 131"/>
              <a:gd name="T5" fmla="*/ 138 h 151"/>
              <a:gd name="T6" fmla="*/ 45 w 131"/>
              <a:gd name="T7" fmla="*/ 132 h 151"/>
              <a:gd name="T8" fmla="*/ 48 w 131"/>
              <a:gd name="T9" fmla="*/ 130 h 151"/>
              <a:gd name="T10" fmla="*/ 78 w 131"/>
              <a:gd name="T11" fmla="*/ 147 h 151"/>
              <a:gd name="T12" fmla="*/ 57 w 131"/>
              <a:gd name="T13" fmla="*/ 151 h 151"/>
              <a:gd name="T14" fmla="*/ 52 w 131"/>
              <a:gd name="T15" fmla="*/ 143 h 151"/>
              <a:gd name="T16" fmla="*/ 65 w 131"/>
              <a:gd name="T17" fmla="*/ 34 h 151"/>
              <a:gd name="T18" fmla="*/ 82 w 131"/>
              <a:gd name="T19" fmla="*/ 125 h 151"/>
              <a:gd name="T20" fmla="*/ 31 w 131"/>
              <a:gd name="T21" fmla="*/ 68 h 151"/>
              <a:gd name="T22" fmla="*/ 65 w 131"/>
              <a:gd name="T23" fmla="*/ 34 h 151"/>
              <a:gd name="T24" fmla="*/ 72 w 131"/>
              <a:gd name="T25" fmla="*/ 41 h 151"/>
              <a:gd name="T26" fmla="*/ 79 w 131"/>
              <a:gd name="T27" fmla="*/ 45 h 151"/>
              <a:gd name="T28" fmla="*/ 71 w 131"/>
              <a:gd name="T29" fmla="*/ 43 h 151"/>
              <a:gd name="T30" fmla="*/ 50 w 131"/>
              <a:gd name="T31" fmla="*/ 53 h 151"/>
              <a:gd name="T32" fmla="*/ 42 w 131"/>
              <a:gd name="T33" fmla="*/ 68 h 151"/>
              <a:gd name="T34" fmla="*/ 40 w 131"/>
              <a:gd name="T35" fmla="*/ 81 h 151"/>
              <a:gd name="T36" fmla="*/ 38 w 131"/>
              <a:gd name="T37" fmla="*/ 74 h 151"/>
              <a:gd name="T38" fmla="*/ 38 w 131"/>
              <a:gd name="T39" fmla="*/ 60 h 151"/>
              <a:gd name="T40" fmla="*/ 47 w 131"/>
              <a:gd name="T41" fmla="*/ 47 h 151"/>
              <a:gd name="T42" fmla="*/ 65 w 131"/>
              <a:gd name="T43" fmla="*/ 40 h 151"/>
              <a:gd name="T44" fmla="*/ 70 w 131"/>
              <a:gd name="T45" fmla="*/ 40 h 151"/>
              <a:gd name="T46" fmla="*/ 70 w 131"/>
              <a:gd name="T47" fmla="*/ 0 h 151"/>
              <a:gd name="T48" fmla="*/ 66 w 131"/>
              <a:gd name="T49" fmla="*/ 23 h 151"/>
              <a:gd name="T50" fmla="*/ 62 w 131"/>
              <a:gd name="T51" fmla="*/ 0 h 151"/>
              <a:gd name="T52" fmla="*/ 115 w 131"/>
              <a:gd name="T53" fmla="*/ 22 h 151"/>
              <a:gd name="T54" fmla="*/ 93 w 131"/>
              <a:gd name="T55" fmla="*/ 32 h 151"/>
              <a:gd name="T56" fmla="*/ 34 w 131"/>
              <a:gd name="T57" fmla="*/ 102 h 151"/>
              <a:gd name="T58" fmla="*/ 17 w 131"/>
              <a:gd name="T59" fmla="*/ 108 h 151"/>
              <a:gd name="T60" fmla="*/ 34 w 131"/>
              <a:gd name="T61" fmla="*/ 102 h 151"/>
              <a:gd name="T62" fmla="*/ 22 w 131"/>
              <a:gd name="T63" fmla="*/ 16 h 151"/>
              <a:gd name="T64" fmla="*/ 32 w 131"/>
              <a:gd name="T65" fmla="*/ 37 h 151"/>
              <a:gd name="T66" fmla="*/ 22 w 131"/>
              <a:gd name="T67" fmla="*/ 16 h 151"/>
              <a:gd name="T68" fmla="*/ 109 w 131"/>
              <a:gd name="T69" fmla="*/ 114 h 151"/>
              <a:gd name="T70" fmla="*/ 102 w 131"/>
              <a:gd name="T71" fmla="*/ 96 h 151"/>
              <a:gd name="T72" fmla="*/ 97 w 131"/>
              <a:gd name="T73" fmla="*/ 102 h 151"/>
              <a:gd name="T74" fmla="*/ 131 w 131"/>
              <a:gd name="T75" fmla="*/ 69 h 151"/>
              <a:gd name="T76" fmla="*/ 112 w 131"/>
              <a:gd name="T77" fmla="*/ 68 h 151"/>
              <a:gd name="T78" fmla="*/ 131 w 131"/>
              <a:gd name="T79" fmla="*/ 61 h 151"/>
              <a:gd name="T80" fmla="*/ 0 w 131"/>
              <a:gd name="T81" fmla="*/ 69 h 151"/>
              <a:gd name="T82" fmla="*/ 20 w 131"/>
              <a:gd name="T83" fmla="*/ 61 h 151"/>
              <a:gd name="T84" fmla="*/ 20 w 131"/>
              <a:gd name="T85" fmla="*/ 6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1" h="151">
                <a:moveTo>
                  <a:pt x="48" y="130"/>
                </a:moveTo>
                <a:cubicBezTo>
                  <a:pt x="83" y="130"/>
                  <a:pt x="83" y="130"/>
                  <a:pt x="83" y="130"/>
                </a:cubicBezTo>
                <a:cubicBezTo>
                  <a:pt x="84" y="130"/>
                  <a:pt x="86" y="131"/>
                  <a:pt x="86" y="132"/>
                </a:cubicBezTo>
                <a:cubicBezTo>
                  <a:pt x="86" y="136"/>
                  <a:pt x="86" y="136"/>
                  <a:pt x="86" y="136"/>
                </a:cubicBezTo>
                <a:cubicBezTo>
                  <a:pt x="86" y="137"/>
                  <a:pt x="84" y="138"/>
                  <a:pt x="83" y="138"/>
                </a:cubicBezTo>
                <a:cubicBezTo>
                  <a:pt x="48" y="138"/>
                  <a:pt x="48" y="138"/>
                  <a:pt x="48" y="138"/>
                </a:cubicBezTo>
                <a:cubicBezTo>
                  <a:pt x="46" y="138"/>
                  <a:pt x="45" y="137"/>
                  <a:pt x="45" y="136"/>
                </a:cubicBezTo>
                <a:cubicBezTo>
                  <a:pt x="45" y="132"/>
                  <a:pt x="45" y="132"/>
                  <a:pt x="45" y="132"/>
                </a:cubicBezTo>
                <a:cubicBezTo>
                  <a:pt x="45" y="131"/>
                  <a:pt x="46" y="130"/>
                  <a:pt x="48" y="130"/>
                </a:cubicBezTo>
                <a:cubicBezTo>
                  <a:pt x="48" y="130"/>
                  <a:pt x="48" y="130"/>
                  <a:pt x="48" y="130"/>
                </a:cubicBezTo>
                <a:close/>
                <a:moveTo>
                  <a:pt x="78" y="143"/>
                </a:moveTo>
                <a:cubicBezTo>
                  <a:pt x="78" y="147"/>
                  <a:pt x="78" y="147"/>
                  <a:pt x="78" y="147"/>
                </a:cubicBezTo>
                <a:cubicBezTo>
                  <a:pt x="78" y="149"/>
                  <a:pt x="76" y="151"/>
                  <a:pt x="74" y="151"/>
                </a:cubicBezTo>
                <a:cubicBezTo>
                  <a:pt x="57" y="151"/>
                  <a:pt x="57" y="151"/>
                  <a:pt x="57" y="151"/>
                </a:cubicBezTo>
                <a:cubicBezTo>
                  <a:pt x="54" y="151"/>
                  <a:pt x="52" y="149"/>
                  <a:pt x="52" y="147"/>
                </a:cubicBezTo>
                <a:cubicBezTo>
                  <a:pt x="52" y="143"/>
                  <a:pt x="52" y="143"/>
                  <a:pt x="52" y="143"/>
                </a:cubicBezTo>
                <a:cubicBezTo>
                  <a:pt x="78" y="143"/>
                  <a:pt x="78" y="143"/>
                  <a:pt x="78" y="143"/>
                </a:cubicBezTo>
                <a:close/>
                <a:moveTo>
                  <a:pt x="65" y="34"/>
                </a:moveTo>
                <a:cubicBezTo>
                  <a:pt x="84" y="34"/>
                  <a:pt x="99" y="49"/>
                  <a:pt x="99" y="68"/>
                </a:cubicBezTo>
                <a:cubicBezTo>
                  <a:pt x="99" y="89"/>
                  <a:pt x="82" y="94"/>
                  <a:pt x="82" y="125"/>
                </a:cubicBezTo>
                <a:cubicBezTo>
                  <a:pt x="49" y="125"/>
                  <a:pt x="49" y="125"/>
                  <a:pt x="49" y="125"/>
                </a:cubicBezTo>
                <a:cubicBezTo>
                  <a:pt x="49" y="94"/>
                  <a:pt x="31" y="89"/>
                  <a:pt x="31" y="68"/>
                </a:cubicBezTo>
                <a:cubicBezTo>
                  <a:pt x="31" y="49"/>
                  <a:pt x="47" y="34"/>
                  <a:pt x="65" y="34"/>
                </a:cubicBezTo>
                <a:cubicBezTo>
                  <a:pt x="65" y="34"/>
                  <a:pt x="65" y="34"/>
                  <a:pt x="65" y="34"/>
                </a:cubicBezTo>
                <a:close/>
                <a:moveTo>
                  <a:pt x="70" y="40"/>
                </a:moveTo>
                <a:cubicBezTo>
                  <a:pt x="72" y="41"/>
                  <a:pt x="72" y="41"/>
                  <a:pt x="72" y="41"/>
                </a:cubicBezTo>
                <a:cubicBezTo>
                  <a:pt x="76" y="42"/>
                  <a:pt x="80" y="44"/>
                  <a:pt x="83" y="46"/>
                </a:cubicBezTo>
                <a:cubicBezTo>
                  <a:pt x="82" y="46"/>
                  <a:pt x="80" y="45"/>
                  <a:pt x="79" y="45"/>
                </a:cubicBezTo>
                <a:cubicBezTo>
                  <a:pt x="76" y="44"/>
                  <a:pt x="76" y="44"/>
                  <a:pt x="76" y="44"/>
                </a:cubicBezTo>
                <a:cubicBezTo>
                  <a:pt x="74" y="44"/>
                  <a:pt x="73" y="44"/>
                  <a:pt x="71" y="43"/>
                </a:cubicBezTo>
                <a:cubicBezTo>
                  <a:pt x="69" y="44"/>
                  <a:pt x="66" y="44"/>
                  <a:pt x="64" y="45"/>
                </a:cubicBezTo>
                <a:cubicBezTo>
                  <a:pt x="59" y="46"/>
                  <a:pt x="54" y="49"/>
                  <a:pt x="50" y="53"/>
                </a:cubicBezTo>
                <a:cubicBezTo>
                  <a:pt x="49" y="55"/>
                  <a:pt x="49" y="55"/>
                  <a:pt x="49" y="55"/>
                </a:cubicBezTo>
                <a:cubicBezTo>
                  <a:pt x="45" y="59"/>
                  <a:pt x="43" y="63"/>
                  <a:pt x="42" y="68"/>
                </a:cubicBezTo>
                <a:cubicBezTo>
                  <a:pt x="41" y="72"/>
                  <a:pt x="41" y="72"/>
                  <a:pt x="41" y="72"/>
                </a:cubicBezTo>
                <a:cubicBezTo>
                  <a:pt x="40" y="75"/>
                  <a:pt x="40" y="78"/>
                  <a:pt x="40" y="81"/>
                </a:cubicBezTo>
                <a:cubicBezTo>
                  <a:pt x="40" y="80"/>
                  <a:pt x="39" y="78"/>
                  <a:pt x="38" y="77"/>
                </a:cubicBezTo>
                <a:cubicBezTo>
                  <a:pt x="38" y="74"/>
                  <a:pt x="38" y="74"/>
                  <a:pt x="38" y="74"/>
                </a:cubicBezTo>
                <a:cubicBezTo>
                  <a:pt x="37" y="70"/>
                  <a:pt x="37" y="66"/>
                  <a:pt x="38" y="62"/>
                </a:cubicBezTo>
                <a:cubicBezTo>
                  <a:pt x="38" y="60"/>
                  <a:pt x="38" y="60"/>
                  <a:pt x="38" y="60"/>
                </a:cubicBezTo>
                <a:cubicBezTo>
                  <a:pt x="40" y="56"/>
                  <a:pt x="42" y="53"/>
                  <a:pt x="45" y="49"/>
                </a:cubicBezTo>
                <a:cubicBezTo>
                  <a:pt x="47" y="47"/>
                  <a:pt x="47" y="47"/>
                  <a:pt x="47" y="47"/>
                </a:cubicBezTo>
                <a:cubicBezTo>
                  <a:pt x="50" y="44"/>
                  <a:pt x="54" y="42"/>
                  <a:pt x="58" y="41"/>
                </a:cubicBezTo>
                <a:cubicBezTo>
                  <a:pt x="61" y="40"/>
                  <a:pt x="63" y="40"/>
                  <a:pt x="65" y="40"/>
                </a:cubicBezTo>
                <a:cubicBezTo>
                  <a:pt x="67" y="40"/>
                  <a:pt x="68" y="40"/>
                  <a:pt x="70" y="40"/>
                </a:cubicBezTo>
                <a:cubicBezTo>
                  <a:pt x="70" y="40"/>
                  <a:pt x="70" y="40"/>
                  <a:pt x="70" y="40"/>
                </a:cubicBezTo>
                <a:close/>
                <a:moveTo>
                  <a:pt x="62" y="0"/>
                </a:moveTo>
                <a:cubicBezTo>
                  <a:pt x="70" y="0"/>
                  <a:pt x="70" y="0"/>
                  <a:pt x="70" y="0"/>
                </a:cubicBezTo>
                <a:cubicBezTo>
                  <a:pt x="70" y="23"/>
                  <a:pt x="70" y="23"/>
                  <a:pt x="70" y="23"/>
                </a:cubicBezTo>
                <a:cubicBezTo>
                  <a:pt x="68" y="23"/>
                  <a:pt x="67" y="23"/>
                  <a:pt x="66" y="23"/>
                </a:cubicBezTo>
                <a:cubicBezTo>
                  <a:pt x="64" y="23"/>
                  <a:pt x="63" y="23"/>
                  <a:pt x="62" y="23"/>
                </a:cubicBezTo>
                <a:cubicBezTo>
                  <a:pt x="62" y="0"/>
                  <a:pt x="62" y="0"/>
                  <a:pt x="62" y="0"/>
                </a:cubicBezTo>
                <a:close/>
                <a:moveTo>
                  <a:pt x="109" y="16"/>
                </a:moveTo>
                <a:cubicBezTo>
                  <a:pt x="115" y="22"/>
                  <a:pt x="115" y="22"/>
                  <a:pt x="115" y="22"/>
                </a:cubicBezTo>
                <a:cubicBezTo>
                  <a:pt x="99" y="37"/>
                  <a:pt x="99" y="37"/>
                  <a:pt x="99" y="37"/>
                </a:cubicBezTo>
                <a:cubicBezTo>
                  <a:pt x="97" y="35"/>
                  <a:pt x="95" y="33"/>
                  <a:pt x="93" y="32"/>
                </a:cubicBezTo>
                <a:cubicBezTo>
                  <a:pt x="109" y="16"/>
                  <a:pt x="109" y="16"/>
                  <a:pt x="109" y="16"/>
                </a:cubicBezTo>
                <a:close/>
                <a:moveTo>
                  <a:pt x="34" y="102"/>
                </a:moveTo>
                <a:cubicBezTo>
                  <a:pt x="22" y="114"/>
                  <a:pt x="22" y="114"/>
                  <a:pt x="22" y="114"/>
                </a:cubicBezTo>
                <a:cubicBezTo>
                  <a:pt x="17" y="108"/>
                  <a:pt x="17" y="108"/>
                  <a:pt x="17" y="108"/>
                </a:cubicBezTo>
                <a:cubicBezTo>
                  <a:pt x="29" y="96"/>
                  <a:pt x="29" y="96"/>
                  <a:pt x="29" y="96"/>
                </a:cubicBezTo>
                <a:cubicBezTo>
                  <a:pt x="31" y="98"/>
                  <a:pt x="32" y="100"/>
                  <a:pt x="34" y="102"/>
                </a:cubicBezTo>
                <a:cubicBezTo>
                  <a:pt x="34" y="102"/>
                  <a:pt x="34" y="102"/>
                  <a:pt x="34" y="102"/>
                </a:cubicBezTo>
                <a:close/>
                <a:moveTo>
                  <a:pt x="22" y="16"/>
                </a:moveTo>
                <a:cubicBezTo>
                  <a:pt x="17" y="22"/>
                  <a:pt x="17" y="22"/>
                  <a:pt x="17" y="22"/>
                </a:cubicBezTo>
                <a:cubicBezTo>
                  <a:pt x="32" y="37"/>
                  <a:pt x="32" y="37"/>
                  <a:pt x="32" y="37"/>
                </a:cubicBezTo>
                <a:cubicBezTo>
                  <a:pt x="34" y="35"/>
                  <a:pt x="36" y="33"/>
                  <a:pt x="38" y="32"/>
                </a:cubicBezTo>
                <a:cubicBezTo>
                  <a:pt x="22" y="16"/>
                  <a:pt x="22" y="16"/>
                  <a:pt x="22" y="16"/>
                </a:cubicBezTo>
                <a:close/>
                <a:moveTo>
                  <a:pt x="97" y="102"/>
                </a:moveTo>
                <a:cubicBezTo>
                  <a:pt x="109" y="114"/>
                  <a:pt x="109" y="114"/>
                  <a:pt x="109" y="114"/>
                </a:cubicBezTo>
                <a:cubicBezTo>
                  <a:pt x="115" y="108"/>
                  <a:pt x="115" y="108"/>
                  <a:pt x="115" y="108"/>
                </a:cubicBezTo>
                <a:cubicBezTo>
                  <a:pt x="102" y="96"/>
                  <a:pt x="102" y="96"/>
                  <a:pt x="102" y="96"/>
                </a:cubicBezTo>
                <a:cubicBezTo>
                  <a:pt x="101" y="98"/>
                  <a:pt x="99" y="100"/>
                  <a:pt x="97" y="102"/>
                </a:cubicBezTo>
                <a:cubicBezTo>
                  <a:pt x="97" y="102"/>
                  <a:pt x="97" y="102"/>
                  <a:pt x="97" y="102"/>
                </a:cubicBezTo>
                <a:close/>
                <a:moveTo>
                  <a:pt x="131" y="61"/>
                </a:moveTo>
                <a:cubicBezTo>
                  <a:pt x="131" y="69"/>
                  <a:pt x="131" y="69"/>
                  <a:pt x="131" y="69"/>
                </a:cubicBezTo>
                <a:cubicBezTo>
                  <a:pt x="112" y="69"/>
                  <a:pt x="112" y="69"/>
                  <a:pt x="112" y="69"/>
                </a:cubicBezTo>
                <a:cubicBezTo>
                  <a:pt x="112" y="69"/>
                  <a:pt x="112" y="68"/>
                  <a:pt x="112" y="68"/>
                </a:cubicBezTo>
                <a:cubicBezTo>
                  <a:pt x="112" y="66"/>
                  <a:pt x="111" y="63"/>
                  <a:pt x="111" y="61"/>
                </a:cubicBezTo>
                <a:cubicBezTo>
                  <a:pt x="131" y="61"/>
                  <a:pt x="131" y="61"/>
                  <a:pt x="131" y="61"/>
                </a:cubicBezTo>
                <a:close/>
                <a:moveTo>
                  <a:pt x="20" y="69"/>
                </a:moveTo>
                <a:cubicBezTo>
                  <a:pt x="0" y="69"/>
                  <a:pt x="0" y="69"/>
                  <a:pt x="0" y="69"/>
                </a:cubicBezTo>
                <a:cubicBezTo>
                  <a:pt x="0" y="61"/>
                  <a:pt x="0" y="61"/>
                  <a:pt x="0" y="61"/>
                </a:cubicBezTo>
                <a:cubicBezTo>
                  <a:pt x="20" y="61"/>
                  <a:pt x="20" y="61"/>
                  <a:pt x="20" y="61"/>
                </a:cubicBezTo>
                <a:cubicBezTo>
                  <a:pt x="20" y="63"/>
                  <a:pt x="20" y="66"/>
                  <a:pt x="20" y="68"/>
                </a:cubicBezTo>
                <a:cubicBezTo>
                  <a:pt x="20" y="68"/>
                  <a:pt x="20" y="69"/>
                  <a:pt x="20" y="69"/>
                </a:cubicBezTo>
                <a:cubicBezTo>
                  <a:pt x="20" y="69"/>
                  <a:pt x="20" y="69"/>
                  <a:pt x="20" y="69"/>
                </a:cubicBezTo>
                <a:close/>
              </a:path>
            </a:pathLst>
          </a:custGeom>
          <a:solidFill>
            <a:schemeClr val="accent1"/>
          </a:solidFill>
          <a:ln>
            <a:noFill/>
          </a:ln>
          <a:effectLst/>
          <a:extLst/>
        </p:spPr>
        <p:txBody>
          <a:bodyPr vert="horz" wrap="square" lIns="68580" tIns="34290" rIns="68580" bIns="34290" numCol="1" anchor="t" anchorCtr="0" compatLnSpc="1">
            <a:prstTxWarp prst="textNoShape">
              <a:avLst/>
            </a:prstTxWarp>
          </a:bodyPr>
          <a:lstStyle/>
          <a:p>
            <a:endParaRPr lang="zh-CN" altLang="en-US"/>
          </a:p>
        </p:txBody>
      </p:sp>
      <p:grpSp>
        <p:nvGrpSpPr>
          <p:cNvPr id="2" name="组合 14"/>
          <p:cNvGrpSpPr>
            <a:grpSpLocks noChangeAspect="1"/>
          </p:cNvGrpSpPr>
          <p:nvPr/>
        </p:nvGrpSpPr>
        <p:grpSpPr>
          <a:xfrm>
            <a:off x="4030337" y="3451626"/>
            <a:ext cx="391702" cy="403016"/>
            <a:chOff x="7240588" y="6794047"/>
            <a:chExt cx="388938" cy="400050"/>
          </a:xfrm>
          <a:solidFill>
            <a:schemeClr val="accent1"/>
          </a:solidFill>
          <a:effectLst/>
        </p:grpSpPr>
        <p:sp>
          <p:nvSpPr>
            <p:cNvPr id="16" name="Freeform 405"/>
            <p:cNvSpPr>
              <a:spLocks/>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grpFill/>
            <a:ln>
              <a:noFill/>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407"/>
            <p:cNvSpPr>
              <a:spLocks/>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grpFill/>
            <a:ln>
              <a:noFill/>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408"/>
            <p:cNvSpPr>
              <a:spLocks/>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grpFill/>
            <a:ln>
              <a:noFill/>
            </a:ln>
            <a:effectLs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0"/>
          <p:cNvGrpSpPr>
            <a:grpSpLocks noChangeAspect="1"/>
          </p:cNvGrpSpPr>
          <p:nvPr/>
        </p:nvGrpSpPr>
        <p:grpSpPr>
          <a:xfrm>
            <a:off x="4054493" y="2671840"/>
            <a:ext cx="344884" cy="371418"/>
            <a:chOff x="5661153" y="-446089"/>
            <a:chExt cx="373062" cy="401638"/>
          </a:xfrm>
          <a:solidFill>
            <a:schemeClr val="bg1"/>
          </a:solidFill>
        </p:grpSpPr>
        <p:sp>
          <p:nvSpPr>
            <p:cNvPr id="22" name="Freeform 365"/>
            <p:cNvSpPr>
              <a:spLocks/>
            </p:cNvSpPr>
            <p:nvPr/>
          </p:nvSpPr>
          <p:spPr bwMode="auto">
            <a:xfrm>
              <a:off x="5661153" y="-446089"/>
              <a:ext cx="292100" cy="401638"/>
            </a:xfrm>
            <a:custGeom>
              <a:avLst/>
              <a:gdLst>
                <a:gd name="T0" fmla="*/ 163 w 184"/>
                <a:gd name="T1" fmla="*/ 232 h 253"/>
                <a:gd name="T2" fmla="*/ 21 w 184"/>
                <a:gd name="T3" fmla="*/ 232 h 253"/>
                <a:gd name="T4" fmla="*/ 21 w 184"/>
                <a:gd name="T5" fmla="*/ 74 h 253"/>
                <a:gd name="T6" fmla="*/ 74 w 184"/>
                <a:gd name="T7" fmla="*/ 74 h 253"/>
                <a:gd name="T8" fmla="*/ 74 w 184"/>
                <a:gd name="T9" fmla="*/ 21 h 253"/>
                <a:gd name="T10" fmla="*/ 163 w 184"/>
                <a:gd name="T11" fmla="*/ 21 h 253"/>
                <a:gd name="T12" fmla="*/ 163 w 184"/>
                <a:gd name="T13" fmla="*/ 43 h 253"/>
                <a:gd name="T14" fmla="*/ 182 w 184"/>
                <a:gd name="T15" fmla="*/ 24 h 253"/>
                <a:gd name="T16" fmla="*/ 184 w 184"/>
                <a:gd name="T17" fmla="*/ 22 h 253"/>
                <a:gd name="T18" fmla="*/ 184 w 184"/>
                <a:gd name="T19" fmla="*/ 0 h 253"/>
                <a:gd name="T20" fmla="*/ 53 w 184"/>
                <a:gd name="T21" fmla="*/ 0 h 253"/>
                <a:gd name="T22" fmla="*/ 53 w 184"/>
                <a:gd name="T23" fmla="*/ 0 h 253"/>
                <a:gd name="T24" fmla="*/ 0 w 184"/>
                <a:gd name="T25" fmla="*/ 53 h 253"/>
                <a:gd name="T26" fmla="*/ 0 w 184"/>
                <a:gd name="T27" fmla="*/ 253 h 253"/>
                <a:gd name="T28" fmla="*/ 184 w 184"/>
                <a:gd name="T29" fmla="*/ 253 h 253"/>
                <a:gd name="T30" fmla="*/ 184 w 184"/>
                <a:gd name="T31" fmla="*/ 158 h 253"/>
                <a:gd name="T32" fmla="*/ 163 w 184"/>
                <a:gd name="T33" fmla="*/ 179 h 253"/>
                <a:gd name="T34" fmla="*/ 163 w 184"/>
                <a:gd name="T35" fmla="*/ 232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4" h="253">
                  <a:moveTo>
                    <a:pt x="163" y="232"/>
                  </a:moveTo>
                  <a:lnTo>
                    <a:pt x="21" y="232"/>
                  </a:lnTo>
                  <a:lnTo>
                    <a:pt x="21" y="74"/>
                  </a:lnTo>
                  <a:lnTo>
                    <a:pt x="74" y="74"/>
                  </a:lnTo>
                  <a:lnTo>
                    <a:pt x="74" y="21"/>
                  </a:lnTo>
                  <a:lnTo>
                    <a:pt x="163" y="21"/>
                  </a:lnTo>
                  <a:lnTo>
                    <a:pt x="163" y="43"/>
                  </a:lnTo>
                  <a:lnTo>
                    <a:pt x="182" y="24"/>
                  </a:lnTo>
                  <a:lnTo>
                    <a:pt x="184" y="22"/>
                  </a:lnTo>
                  <a:lnTo>
                    <a:pt x="184" y="0"/>
                  </a:lnTo>
                  <a:lnTo>
                    <a:pt x="53" y="0"/>
                  </a:lnTo>
                  <a:lnTo>
                    <a:pt x="53" y="0"/>
                  </a:lnTo>
                  <a:lnTo>
                    <a:pt x="0" y="53"/>
                  </a:lnTo>
                  <a:lnTo>
                    <a:pt x="0" y="253"/>
                  </a:lnTo>
                  <a:lnTo>
                    <a:pt x="184" y="253"/>
                  </a:lnTo>
                  <a:lnTo>
                    <a:pt x="184" y="158"/>
                  </a:lnTo>
                  <a:lnTo>
                    <a:pt x="163" y="179"/>
                  </a:lnTo>
                  <a:lnTo>
                    <a:pt x="163" y="232"/>
                  </a:lnTo>
                  <a:close/>
                </a:path>
              </a:pathLst>
            </a:custGeom>
            <a:solidFill>
              <a:schemeClr val="bg1">
                <a:lumMod val="95000"/>
              </a:schemeClr>
            </a:solidFill>
            <a:ln>
              <a:noFill/>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366"/>
            <p:cNvSpPr>
              <a:spLocks noEditPoints="1"/>
            </p:cNvSpPr>
            <p:nvPr/>
          </p:nvSpPr>
          <p:spPr bwMode="auto">
            <a:xfrm>
              <a:off x="5781802" y="-384177"/>
              <a:ext cx="252413" cy="252413"/>
            </a:xfrm>
            <a:custGeom>
              <a:avLst/>
              <a:gdLst>
                <a:gd name="T0" fmla="*/ 18 w 159"/>
                <a:gd name="T1" fmla="*/ 102 h 159"/>
                <a:gd name="T2" fmla="*/ 18 w 159"/>
                <a:gd name="T3" fmla="*/ 102 h 159"/>
                <a:gd name="T4" fmla="*/ 18 w 159"/>
                <a:gd name="T5" fmla="*/ 102 h 159"/>
                <a:gd name="T6" fmla="*/ 18 w 159"/>
                <a:gd name="T7" fmla="*/ 102 h 159"/>
                <a:gd name="T8" fmla="*/ 0 w 159"/>
                <a:gd name="T9" fmla="*/ 159 h 159"/>
                <a:gd name="T10" fmla="*/ 57 w 159"/>
                <a:gd name="T11" fmla="*/ 140 h 159"/>
                <a:gd name="T12" fmla="*/ 57 w 159"/>
                <a:gd name="T13" fmla="*/ 140 h 159"/>
                <a:gd name="T14" fmla="*/ 57 w 159"/>
                <a:gd name="T15" fmla="*/ 140 h 159"/>
                <a:gd name="T16" fmla="*/ 57 w 159"/>
                <a:gd name="T17" fmla="*/ 140 h 159"/>
                <a:gd name="T18" fmla="*/ 159 w 159"/>
                <a:gd name="T19" fmla="*/ 38 h 159"/>
                <a:gd name="T20" fmla="*/ 121 w 159"/>
                <a:gd name="T21" fmla="*/ 0 h 159"/>
                <a:gd name="T22" fmla="*/ 18 w 159"/>
                <a:gd name="T23" fmla="*/ 102 h 159"/>
                <a:gd name="T24" fmla="*/ 18 w 159"/>
                <a:gd name="T25" fmla="*/ 102 h 159"/>
                <a:gd name="T26" fmla="*/ 52 w 159"/>
                <a:gd name="T27" fmla="*/ 132 h 159"/>
                <a:gd name="T28" fmla="*/ 14 w 159"/>
                <a:gd name="T29" fmla="*/ 145 h 159"/>
                <a:gd name="T30" fmla="*/ 26 w 159"/>
                <a:gd name="T31" fmla="*/ 107 h 159"/>
                <a:gd name="T32" fmla="*/ 52 w 159"/>
                <a:gd name="T33" fmla="*/ 13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9" h="159">
                  <a:moveTo>
                    <a:pt x="18" y="102"/>
                  </a:moveTo>
                  <a:lnTo>
                    <a:pt x="18" y="102"/>
                  </a:lnTo>
                  <a:lnTo>
                    <a:pt x="18" y="102"/>
                  </a:lnTo>
                  <a:lnTo>
                    <a:pt x="18" y="102"/>
                  </a:lnTo>
                  <a:lnTo>
                    <a:pt x="0" y="159"/>
                  </a:lnTo>
                  <a:lnTo>
                    <a:pt x="57" y="140"/>
                  </a:lnTo>
                  <a:lnTo>
                    <a:pt x="57" y="140"/>
                  </a:lnTo>
                  <a:lnTo>
                    <a:pt x="57" y="140"/>
                  </a:lnTo>
                  <a:lnTo>
                    <a:pt x="57" y="140"/>
                  </a:lnTo>
                  <a:lnTo>
                    <a:pt x="159" y="38"/>
                  </a:lnTo>
                  <a:lnTo>
                    <a:pt x="121" y="0"/>
                  </a:lnTo>
                  <a:lnTo>
                    <a:pt x="18" y="102"/>
                  </a:lnTo>
                  <a:lnTo>
                    <a:pt x="18" y="102"/>
                  </a:lnTo>
                  <a:close/>
                  <a:moveTo>
                    <a:pt x="52" y="132"/>
                  </a:moveTo>
                  <a:lnTo>
                    <a:pt x="14" y="145"/>
                  </a:lnTo>
                  <a:lnTo>
                    <a:pt x="26" y="107"/>
                  </a:lnTo>
                  <a:lnTo>
                    <a:pt x="52" y="132"/>
                  </a:lnTo>
                  <a:close/>
                </a:path>
              </a:pathLst>
            </a:custGeom>
            <a:solidFill>
              <a:schemeClr val="bg1">
                <a:lumMod val="95000"/>
              </a:schemeClr>
            </a:solidFill>
            <a:ln>
              <a:noFill/>
            </a:ln>
            <a:effectLst>
              <a:outerShdw blurRad="25400" dist="25400" dir="8100000" sx="101000" sy="101000" algn="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p>
          </p:txBody>
        </p:sp>
      </p:grpSp>
      <p:sp>
        <p:nvSpPr>
          <p:cNvPr id="24" name="TextBox 42"/>
          <p:cNvSpPr txBox="1"/>
          <p:nvPr/>
        </p:nvSpPr>
        <p:spPr>
          <a:xfrm>
            <a:off x="5976156" y="1955435"/>
            <a:ext cx="1980545"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5" name="矩形 24"/>
          <p:cNvSpPr>
            <a:spLocks noChangeArrowheads="1"/>
          </p:cNvSpPr>
          <p:nvPr/>
        </p:nvSpPr>
        <p:spPr bwMode="auto">
          <a:xfrm>
            <a:off x="6044340" y="2272383"/>
            <a:ext cx="2071754" cy="373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26" name="TextBox 42"/>
          <p:cNvSpPr txBox="1"/>
          <p:nvPr/>
        </p:nvSpPr>
        <p:spPr>
          <a:xfrm>
            <a:off x="910172" y="3725779"/>
            <a:ext cx="2221668"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7" name="矩形 26"/>
          <p:cNvSpPr>
            <a:spLocks noChangeArrowheads="1"/>
          </p:cNvSpPr>
          <p:nvPr/>
        </p:nvSpPr>
        <p:spPr bwMode="auto">
          <a:xfrm>
            <a:off x="1027908" y="4042727"/>
            <a:ext cx="2071754" cy="373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1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28" name="TextBox 42"/>
          <p:cNvSpPr txBox="1"/>
          <p:nvPr/>
        </p:nvSpPr>
        <p:spPr>
          <a:xfrm>
            <a:off x="5976156" y="3725779"/>
            <a:ext cx="1980545"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9" name="矩形 28"/>
          <p:cNvSpPr>
            <a:spLocks noChangeArrowheads="1"/>
          </p:cNvSpPr>
          <p:nvPr/>
        </p:nvSpPr>
        <p:spPr bwMode="auto">
          <a:xfrm>
            <a:off x="6044340" y="4042727"/>
            <a:ext cx="2071754" cy="373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31" name="矩形 47"/>
          <p:cNvSpPr>
            <a:spLocks noChangeArrowheads="1"/>
          </p:cNvSpPr>
          <p:nvPr/>
        </p:nvSpPr>
        <p:spPr bwMode="auto">
          <a:xfrm>
            <a:off x="895408" y="974988"/>
            <a:ext cx="7487729"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buFont typeface="Arial" charset="0"/>
              <a:buNone/>
            </a:pPr>
            <a:r>
              <a:rPr lang="zh-CN" altLang="en-US" sz="900" dirty="0">
                <a:solidFill>
                  <a:schemeClr val="tx1">
                    <a:lumMod val="50000"/>
                    <a:lumOff val="50000"/>
                  </a:schemeClr>
                </a:solidFill>
                <a:latin typeface="微软雅黑" pitchFamily="34" charset="-122"/>
                <a:ea typeface="微软雅黑" pitchFamily="34" charset="-122"/>
              </a:rPr>
              <a:t>本人乐于学习，追求新知，具有创意。当今社会的竞争，与其说是人才的竞争，不如说是人的创造力的竞争。创新自己工作能力，产生新的思路，方法，措施，产生新的工作效果，效益。</a:t>
            </a:r>
            <a:endParaRPr lang="zh-CN" altLang="en-US"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2317763180"/>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2" presetClass="entr" presetSubtype="9" accel="36000" fill="hold" grpId="0" nodeType="afterEffect">
                                  <p:stCondLst>
                                    <p:cond delay="0"/>
                                  </p:stCondLst>
                                  <p:childTnLst>
                                    <p:set>
                                      <p:cBhvr>
                                        <p:cTn id="10" dur="1" fill="hold">
                                          <p:stCondLst>
                                            <p:cond delay="0"/>
                                          </p:stCondLst>
                                        </p:cTn>
                                        <p:tgtEl>
                                          <p:spTgt spid="64"/>
                                        </p:tgtEl>
                                        <p:attrNameLst>
                                          <p:attrName>style.visibility</p:attrName>
                                        </p:attrNameLst>
                                      </p:cBhvr>
                                      <p:to>
                                        <p:strVal val="visible"/>
                                      </p:to>
                                    </p:set>
                                    <p:anim calcmode="lin" valueType="num">
                                      <p:cBhvr additive="base">
                                        <p:cTn id="11" dur="500" fill="hold"/>
                                        <p:tgtEl>
                                          <p:spTgt spid="64"/>
                                        </p:tgtEl>
                                        <p:attrNameLst>
                                          <p:attrName>ppt_x</p:attrName>
                                        </p:attrNameLst>
                                      </p:cBhvr>
                                      <p:tavLst>
                                        <p:tav tm="0">
                                          <p:val>
                                            <p:strVal val="0-#ppt_w/2"/>
                                          </p:val>
                                        </p:tav>
                                        <p:tav tm="100000">
                                          <p:val>
                                            <p:strVal val="#ppt_x"/>
                                          </p:val>
                                        </p:tav>
                                      </p:tavLst>
                                    </p:anim>
                                    <p:anim calcmode="lin" valueType="num">
                                      <p:cBhvr additive="base">
                                        <p:cTn id="12" dur="500" fill="hold"/>
                                        <p:tgtEl>
                                          <p:spTgt spid="64"/>
                                        </p:tgtEl>
                                        <p:attrNameLst>
                                          <p:attrName>ppt_y</p:attrName>
                                        </p:attrNameLst>
                                      </p:cBhvr>
                                      <p:tavLst>
                                        <p:tav tm="0">
                                          <p:val>
                                            <p:strVal val="0-#ppt_h/2"/>
                                          </p:val>
                                        </p:tav>
                                        <p:tav tm="100000">
                                          <p:val>
                                            <p:strVal val="#ppt_y"/>
                                          </p:val>
                                        </p:tav>
                                      </p:tavLst>
                                    </p:anim>
                                  </p:childTnLst>
                                </p:cTn>
                              </p:par>
                              <p:par>
                                <p:cTn id="13" presetID="2" presetClass="entr" presetSubtype="3" accel="36000" fill="hold" grpId="0" nodeType="withEffect" nodePh="1">
                                  <p:stCondLst>
                                    <p:cond delay="0"/>
                                  </p:stCondLst>
                                  <p:endCondLst>
                                    <p:cond evt="begin" delay="0">
                                      <p:tn val="13"/>
                                    </p:cond>
                                  </p:endCondLst>
                                  <p:childTnLst>
                                    <p:set>
                                      <p:cBhvr>
                                        <p:cTn id="14" dur="1" fill="hold">
                                          <p:stCondLst>
                                            <p:cond delay="0"/>
                                          </p:stCondLst>
                                        </p:cTn>
                                        <p:tgtEl>
                                          <p:spTgt spid="65"/>
                                        </p:tgtEl>
                                        <p:attrNameLst>
                                          <p:attrName>style.visibility</p:attrName>
                                        </p:attrNameLst>
                                      </p:cBhvr>
                                      <p:to>
                                        <p:strVal val="visible"/>
                                      </p:to>
                                    </p:set>
                                    <p:anim calcmode="lin" valueType="num">
                                      <p:cBhvr additive="base">
                                        <p:cTn id="15" dur="500" fill="hold"/>
                                        <p:tgtEl>
                                          <p:spTgt spid="65"/>
                                        </p:tgtEl>
                                        <p:attrNameLst>
                                          <p:attrName>ppt_x</p:attrName>
                                        </p:attrNameLst>
                                      </p:cBhvr>
                                      <p:tavLst>
                                        <p:tav tm="0">
                                          <p:val>
                                            <p:strVal val="1+#ppt_w/2"/>
                                          </p:val>
                                        </p:tav>
                                        <p:tav tm="100000">
                                          <p:val>
                                            <p:strVal val="#ppt_x"/>
                                          </p:val>
                                        </p:tav>
                                      </p:tavLst>
                                    </p:anim>
                                    <p:anim calcmode="lin" valueType="num">
                                      <p:cBhvr additive="base">
                                        <p:cTn id="16" dur="500" fill="hold"/>
                                        <p:tgtEl>
                                          <p:spTgt spid="65"/>
                                        </p:tgtEl>
                                        <p:attrNameLst>
                                          <p:attrName>ppt_y</p:attrName>
                                        </p:attrNameLst>
                                      </p:cBhvr>
                                      <p:tavLst>
                                        <p:tav tm="0">
                                          <p:val>
                                            <p:strVal val="0-#ppt_h/2"/>
                                          </p:val>
                                        </p:tav>
                                        <p:tav tm="100000">
                                          <p:val>
                                            <p:strVal val="#ppt_y"/>
                                          </p:val>
                                        </p:tav>
                                      </p:tavLst>
                                    </p:anim>
                                  </p:childTnLst>
                                </p:cTn>
                              </p:par>
                              <p:par>
                                <p:cTn id="17" presetID="2" presetClass="entr" presetSubtype="12" accel="36000" fill="hold" grpId="0" nodeType="withEffect" nodePh="1">
                                  <p:stCondLst>
                                    <p:cond delay="0"/>
                                  </p:stCondLst>
                                  <p:endCondLst>
                                    <p:cond evt="begin" delay="0">
                                      <p:tn val="17"/>
                                    </p:cond>
                                  </p:endCondLst>
                                  <p:childTnLst>
                                    <p:set>
                                      <p:cBhvr>
                                        <p:cTn id="18" dur="1" fill="hold">
                                          <p:stCondLst>
                                            <p:cond delay="0"/>
                                          </p:stCondLst>
                                        </p:cTn>
                                        <p:tgtEl>
                                          <p:spTgt spid="62"/>
                                        </p:tgtEl>
                                        <p:attrNameLst>
                                          <p:attrName>style.visibility</p:attrName>
                                        </p:attrNameLst>
                                      </p:cBhvr>
                                      <p:to>
                                        <p:strVal val="visible"/>
                                      </p:to>
                                    </p:set>
                                    <p:anim calcmode="lin" valueType="num">
                                      <p:cBhvr additive="base">
                                        <p:cTn id="19" dur="500" fill="hold"/>
                                        <p:tgtEl>
                                          <p:spTgt spid="62"/>
                                        </p:tgtEl>
                                        <p:attrNameLst>
                                          <p:attrName>ppt_x</p:attrName>
                                        </p:attrNameLst>
                                      </p:cBhvr>
                                      <p:tavLst>
                                        <p:tav tm="0">
                                          <p:val>
                                            <p:strVal val="0-#ppt_w/2"/>
                                          </p:val>
                                        </p:tav>
                                        <p:tav tm="100000">
                                          <p:val>
                                            <p:strVal val="#ppt_x"/>
                                          </p:val>
                                        </p:tav>
                                      </p:tavLst>
                                    </p:anim>
                                    <p:anim calcmode="lin" valueType="num">
                                      <p:cBhvr additive="base">
                                        <p:cTn id="20" dur="500" fill="hold"/>
                                        <p:tgtEl>
                                          <p:spTgt spid="62"/>
                                        </p:tgtEl>
                                        <p:attrNameLst>
                                          <p:attrName>ppt_y</p:attrName>
                                        </p:attrNameLst>
                                      </p:cBhvr>
                                      <p:tavLst>
                                        <p:tav tm="0">
                                          <p:val>
                                            <p:strVal val="1+#ppt_h/2"/>
                                          </p:val>
                                        </p:tav>
                                        <p:tav tm="100000">
                                          <p:val>
                                            <p:strVal val="#ppt_y"/>
                                          </p:val>
                                        </p:tav>
                                      </p:tavLst>
                                    </p:anim>
                                  </p:childTnLst>
                                </p:cTn>
                              </p:par>
                              <p:par>
                                <p:cTn id="21" presetID="2" presetClass="entr" presetSubtype="6" accel="36000" fill="hold" grpId="0" nodeType="with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additive="base">
                                        <p:cTn id="23" dur="500" fill="hold"/>
                                        <p:tgtEl>
                                          <p:spTgt spid="66"/>
                                        </p:tgtEl>
                                        <p:attrNameLst>
                                          <p:attrName>ppt_x</p:attrName>
                                        </p:attrNameLst>
                                      </p:cBhvr>
                                      <p:tavLst>
                                        <p:tav tm="0">
                                          <p:val>
                                            <p:strVal val="1+#ppt_w/2"/>
                                          </p:val>
                                        </p:tav>
                                        <p:tav tm="100000">
                                          <p:val>
                                            <p:strVal val="#ppt_x"/>
                                          </p:val>
                                        </p:tav>
                                      </p:tavLst>
                                    </p:anim>
                                    <p:anim calcmode="lin" valueType="num">
                                      <p:cBhvr additive="base">
                                        <p:cTn id="24" dur="500" fill="hold"/>
                                        <p:tgtEl>
                                          <p:spTgt spid="66"/>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3" presetClass="entr" presetSubtype="36"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250" fill="hold"/>
                                        <p:tgtEl>
                                          <p:spTgt spid="3"/>
                                        </p:tgtEl>
                                        <p:attrNameLst>
                                          <p:attrName>ppt_w</p:attrName>
                                        </p:attrNameLst>
                                      </p:cBhvr>
                                      <p:tavLst>
                                        <p:tav tm="0">
                                          <p:val>
                                            <p:strVal val="(6*min(max(#ppt_w*#ppt_h,.3),1)-7.4)/-.7*#ppt_w"/>
                                          </p:val>
                                        </p:tav>
                                        <p:tav tm="100000">
                                          <p:val>
                                            <p:strVal val="#ppt_w"/>
                                          </p:val>
                                        </p:tav>
                                      </p:tavLst>
                                    </p:anim>
                                    <p:anim calcmode="lin" valueType="num">
                                      <p:cBhvr>
                                        <p:cTn id="29" dur="250" fill="hold"/>
                                        <p:tgtEl>
                                          <p:spTgt spid="3"/>
                                        </p:tgtEl>
                                        <p:attrNameLst>
                                          <p:attrName>ppt_h</p:attrName>
                                        </p:attrNameLst>
                                      </p:cBhvr>
                                      <p:tavLst>
                                        <p:tav tm="0">
                                          <p:val>
                                            <p:strVal val="(6*min(max(#ppt_w*#ppt_h,.3),1)-7.4)/-.7*#ppt_h"/>
                                          </p:val>
                                        </p:tav>
                                        <p:tav tm="100000">
                                          <p:val>
                                            <p:strVal val="#ppt_h"/>
                                          </p:val>
                                        </p:tav>
                                      </p:tavLst>
                                    </p:anim>
                                    <p:anim calcmode="lin" valueType="num">
                                      <p:cBhvr>
                                        <p:cTn id="30" dur="250" fill="hold"/>
                                        <p:tgtEl>
                                          <p:spTgt spid="3"/>
                                        </p:tgtEl>
                                        <p:attrNameLst>
                                          <p:attrName>ppt_x</p:attrName>
                                        </p:attrNameLst>
                                      </p:cBhvr>
                                      <p:tavLst>
                                        <p:tav tm="0">
                                          <p:val>
                                            <p:fltVal val="0.5"/>
                                          </p:val>
                                        </p:tav>
                                        <p:tav tm="100000">
                                          <p:val>
                                            <p:strVal val="#ppt_x"/>
                                          </p:val>
                                        </p:tav>
                                      </p:tavLst>
                                    </p:anim>
                                    <p:anim calcmode="lin" valueType="num">
                                      <p:cBhvr>
                                        <p:cTn id="31" dur="250" fill="hold"/>
                                        <p:tgtEl>
                                          <p:spTgt spid="3"/>
                                        </p:tgtEl>
                                        <p:attrNameLst>
                                          <p:attrName>ppt_y</p:attrName>
                                        </p:attrNameLst>
                                      </p:cBhvr>
                                      <p:tavLst>
                                        <p:tav tm="0">
                                          <p:val>
                                            <p:strVal val="1+(6*min(max(#ppt_w*#ppt_h,.3),1)-7.4)/-.7*#ppt_h/2"/>
                                          </p:val>
                                        </p:tav>
                                        <p:tav tm="100000">
                                          <p:val>
                                            <p:strVal val="#ppt_y"/>
                                          </p:val>
                                        </p:tav>
                                      </p:tavLst>
                                    </p:anim>
                                  </p:childTnLst>
                                </p:cTn>
                              </p:par>
                            </p:childTnLst>
                          </p:cTn>
                        </p:par>
                        <p:par>
                          <p:cTn id="32" fill="hold">
                            <p:stCondLst>
                              <p:cond delay="1250"/>
                            </p:stCondLst>
                            <p:childTnLst>
                              <p:par>
                                <p:cTn id="33" presetID="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400" fill="hold"/>
                                        <p:tgtEl>
                                          <p:spTgt spid="11"/>
                                        </p:tgtEl>
                                        <p:attrNameLst>
                                          <p:attrName>ppt_x</p:attrName>
                                        </p:attrNameLst>
                                      </p:cBhvr>
                                      <p:tavLst>
                                        <p:tav tm="0">
                                          <p:val>
                                            <p:strVal val="0-#ppt_w/2"/>
                                          </p:val>
                                        </p:tav>
                                        <p:tav tm="100000">
                                          <p:val>
                                            <p:strVal val="#ppt_x"/>
                                          </p:val>
                                        </p:tav>
                                      </p:tavLst>
                                    </p:anim>
                                    <p:anim calcmode="lin" valueType="num">
                                      <p:cBhvr additive="base">
                                        <p:cTn id="36" dur="4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400" fill="hold"/>
                                        <p:tgtEl>
                                          <p:spTgt spid="12"/>
                                        </p:tgtEl>
                                        <p:attrNameLst>
                                          <p:attrName>ppt_x</p:attrName>
                                        </p:attrNameLst>
                                      </p:cBhvr>
                                      <p:tavLst>
                                        <p:tav tm="0">
                                          <p:val>
                                            <p:strVal val="0-#ppt_w/2"/>
                                          </p:val>
                                        </p:tav>
                                        <p:tav tm="100000">
                                          <p:val>
                                            <p:strVal val="#ppt_x"/>
                                          </p:val>
                                        </p:tav>
                                      </p:tavLst>
                                    </p:anim>
                                    <p:anim calcmode="lin" valueType="num">
                                      <p:cBhvr additive="base">
                                        <p:cTn id="40" dur="400" fill="hold"/>
                                        <p:tgtEl>
                                          <p:spTgt spid="12"/>
                                        </p:tgtEl>
                                        <p:attrNameLst>
                                          <p:attrName>ppt_y</p:attrName>
                                        </p:attrNameLst>
                                      </p:cBhvr>
                                      <p:tavLst>
                                        <p:tav tm="0">
                                          <p:val>
                                            <p:strVal val="#ppt_y"/>
                                          </p:val>
                                        </p:tav>
                                        <p:tav tm="100000">
                                          <p:val>
                                            <p:strVal val="#ppt_y"/>
                                          </p:val>
                                        </p:tav>
                                      </p:tavLst>
                                    </p:anim>
                                  </p:childTnLst>
                                </p:cTn>
                              </p:par>
                            </p:childTnLst>
                          </p:cTn>
                        </p:par>
                        <p:par>
                          <p:cTn id="41" fill="hold">
                            <p:stCondLst>
                              <p:cond delay="1650"/>
                            </p:stCondLst>
                            <p:childTnLst>
                              <p:par>
                                <p:cTn id="42" presetID="23" presetClass="entr" presetSubtype="36" fill="hold" grpId="0" nodeType="afterEffect">
                                  <p:stCondLst>
                                    <p:cond delay="0"/>
                                  </p:stCondLst>
                                  <p:childTnLst>
                                    <p:set>
                                      <p:cBhvr>
                                        <p:cTn id="43" dur="1" fill="hold">
                                          <p:stCondLst>
                                            <p:cond delay="0"/>
                                          </p:stCondLst>
                                        </p:cTn>
                                        <p:tgtEl>
                                          <p:spTgt spid="69"/>
                                        </p:tgtEl>
                                        <p:attrNameLst>
                                          <p:attrName>style.visibility</p:attrName>
                                        </p:attrNameLst>
                                      </p:cBhvr>
                                      <p:to>
                                        <p:strVal val="visible"/>
                                      </p:to>
                                    </p:set>
                                    <p:anim calcmode="lin" valueType="num">
                                      <p:cBhvr>
                                        <p:cTn id="44" dur="250" fill="hold"/>
                                        <p:tgtEl>
                                          <p:spTgt spid="69"/>
                                        </p:tgtEl>
                                        <p:attrNameLst>
                                          <p:attrName>ppt_w</p:attrName>
                                        </p:attrNameLst>
                                      </p:cBhvr>
                                      <p:tavLst>
                                        <p:tav tm="0">
                                          <p:val>
                                            <p:strVal val="(6*min(max(#ppt_w*#ppt_h,.3),1)-7.4)/-.7*#ppt_w"/>
                                          </p:val>
                                        </p:tav>
                                        <p:tav tm="100000">
                                          <p:val>
                                            <p:strVal val="#ppt_w"/>
                                          </p:val>
                                        </p:tav>
                                      </p:tavLst>
                                    </p:anim>
                                    <p:anim calcmode="lin" valueType="num">
                                      <p:cBhvr>
                                        <p:cTn id="45" dur="250" fill="hold"/>
                                        <p:tgtEl>
                                          <p:spTgt spid="69"/>
                                        </p:tgtEl>
                                        <p:attrNameLst>
                                          <p:attrName>ppt_h</p:attrName>
                                        </p:attrNameLst>
                                      </p:cBhvr>
                                      <p:tavLst>
                                        <p:tav tm="0">
                                          <p:val>
                                            <p:strVal val="(6*min(max(#ppt_w*#ppt_h,.3),1)-7.4)/-.7*#ppt_h"/>
                                          </p:val>
                                        </p:tav>
                                        <p:tav tm="100000">
                                          <p:val>
                                            <p:strVal val="#ppt_h"/>
                                          </p:val>
                                        </p:tav>
                                      </p:tavLst>
                                    </p:anim>
                                    <p:anim calcmode="lin" valueType="num">
                                      <p:cBhvr>
                                        <p:cTn id="46" dur="250" fill="hold"/>
                                        <p:tgtEl>
                                          <p:spTgt spid="69"/>
                                        </p:tgtEl>
                                        <p:attrNameLst>
                                          <p:attrName>ppt_x</p:attrName>
                                        </p:attrNameLst>
                                      </p:cBhvr>
                                      <p:tavLst>
                                        <p:tav tm="0">
                                          <p:val>
                                            <p:fltVal val="0.5"/>
                                          </p:val>
                                        </p:tav>
                                        <p:tav tm="100000">
                                          <p:val>
                                            <p:strVal val="#ppt_x"/>
                                          </p:val>
                                        </p:tav>
                                      </p:tavLst>
                                    </p:anim>
                                    <p:anim calcmode="lin" valueType="num">
                                      <p:cBhvr>
                                        <p:cTn id="47" dur="250" fill="hold"/>
                                        <p:tgtEl>
                                          <p:spTgt spid="69"/>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1900"/>
                            </p:stCondLst>
                            <p:childTnLst>
                              <p:par>
                                <p:cTn id="49" presetID="2" presetClass="entr" presetSubtype="2"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400" fill="hold"/>
                                        <p:tgtEl>
                                          <p:spTgt spid="24"/>
                                        </p:tgtEl>
                                        <p:attrNameLst>
                                          <p:attrName>ppt_x</p:attrName>
                                        </p:attrNameLst>
                                      </p:cBhvr>
                                      <p:tavLst>
                                        <p:tav tm="0">
                                          <p:val>
                                            <p:strVal val="1+#ppt_w/2"/>
                                          </p:val>
                                        </p:tav>
                                        <p:tav tm="100000">
                                          <p:val>
                                            <p:strVal val="#ppt_x"/>
                                          </p:val>
                                        </p:tav>
                                      </p:tavLst>
                                    </p:anim>
                                    <p:anim calcmode="lin" valueType="num">
                                      <p:cBhvr additive="base">
                                        <p:cTn id="52" dur="400" fill="hold"/>
                                        <p:tgtEl>
                                          <p:spTgt spid="24"/>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400" fill="hold"/>
                                        <p:tgtEl>
                                          <p:spTgt spid="25"/>
                                        </p:tgtEl>
                                        <p:attrNameLst>
                                          <p:attrName>ppt_x</p:attrName>
                                        </p:attrNameLst>
                                      </p:cBhvr>
                                      <p:tavLst>
                                        <p:tav tm="0">
                                          <p:val>
                                            <p:strVal val="1+#ppt_w/2"/>
                                          </p:val>
                                        </p:tav>
                                        <p:tav tm="100000">
                                          <p:val>
                                            <p:strVal val="#ppt_x"/>
                                          </p:val>
                                        </p:tav>
                                      </p:tavLst>
                                    </p:anim>
                                    <p:anim calcmode="lin" valueType="num">
                                      <p:cBhvr additive="base">
                                        <p:cTn id="56" dur="400" fill="hold"/>
                                        <p:tgtEl>
                                          <p:spTgt spid="25"/>
                                        </p:tgtEl>
                                        <p:attrNameLst>
                                          <p:attrName>ppt_y</p:attrName>
                                        </p:attrNameLst>
                                      </p:cBhvr>
                                      <p:tavLst>
                                        <p:tav tm="0">
                                          <p:val>
                                            <p:strVal val="#ppt_y"/>
                                          </p:val>
                                        </p:tav>
                                        <p:tav tm="100000">
                                          <p:val>
                                            <p:strVal val="#ppt_y"/>
                                          </p:val>
                                        </p:tav>
                                      </p:tavLst>
                                    </p:anim>
                                  </p:childTnLst>
                                </p:cTn>
                              </p:par>
                            </p:childTnLst>
                          </p:cTn>
                        </p:par>
                        <p:par>
                          <p:cTn id="57" fill="hold">
                            <p:stCondLst>
                              <p:cond delay="2300"/>
                            </p:stCondLst>
                            <p:childTnLst>
                              <p:par>
                                <p:cTn id="58" presetID="23" presetClass="entr" presetSubtype="36" fill="hold" grpId="0" nodeType="afterEffect">
                                  <p:stCondLst>
                                    <p:cond delay="0"/>
                                  </p:stCondLst>
                                  <p:childTnLst>
                                    <p:set>
                                      <p:cBhvr>
                                        <p:cTn id="59" dur="1" fill="hold">
                                          <p:stCondLst>
                                            <p:cond delay="0"/>
                                          </p:stCondLst>
                                        </p:cTn>
                                        <p:tgtEl>
                                          <p:spTgt spid="68"/>
                                        </p:tgtEl>
                                        <p:attrNameLst>
                                          <p:attrName>style.visibility</p:attrName>
                                        </p:attrNameLst>
                                      </p:cBhvr>
                                      <p:to>
                                        <p:strVal val="visible"/>
                                      </p:to>
                                    </p:set>
                                    <p:anim calcmode="lin" valueType="num">
                                      <p:cBhvr>
                                        <p:cTn id="60" dur="250" fill="hold"/>
                                        <p:tgtEl>
                                          <p:spTgt spid="68"/>
                                        </p:tgtEl>
                                        <p:attrNameLst>
                                          <p:attrName>ppt_w</p:attrName>
                                        </p:attrNameLst>
                                      </p:cBhvr>
                                      <p:tavLst>
                                        <p:tav tm="0">
                                          <p:val>
                                            <p:strVal val="(6*min(max(#ppt_w*#ppt_h,.3),1)-7.4)/-.7*#ppt_w"/>
                                          </p:val>
                                        </p:tav>
                                        <p:tav tm="100000">
                                          <p:val>
                                            <p:strVal val="#ppt_w"/>
                                          </p:val>
                                        </p:tav>
                                      </p:tavLst>
                                    </p:anim>
                                    <p:anim calcmode="lin" valueType="num">
                                      <p:cBhvr>
                                        <p:cTn id="61" dur="250" fill="hold"/>
                                        <p:tgtEl>
                                          <p:spTgt spid="68"/>
                                        </p:tgtEl>
                                        <p:attrNameLst>
                                          <p:attrName>ppt_h</p:attrName>
                                        </p:attrNameLst>
                                      </p:cBhvr>
                                      <p:tavLst>
                                        <p:tav tm="0">
                                          <p:val>
                                            <p:strVal val="(6*min(max(#ppt_w*#ppt_h,.3),1)-7.4)/-.7*#ppt_h"/>
                                          </p:val>
                                        </p:tav>
                                        <p:tav tm="100000">
                                          <p:val>
                                            <p:strVal val="#ppt_h"/>
                                          </p:val>
                                        </p:tav>
                                      </p:tavLst>
                                    </p:anim>
                                    <p:anim calcmode="lin" valueType="num">
                                      <p:cBhvr>
                                        <p:cTn id="62" dur="250" fill="hold"/>
                                        <p:tgtEl>
                                          <p:spTgt spid="68"/>
                                        </p:tgtEl>
                                        <p:attrNameLst>
                                          <p:attrName>ppt_x</p:attrName>
                                        </p:attrNameLst>
                                      </p:cBhvr>
                                      <p:tavLst>
                                        <p:tav tm="0">
                                          <p:val>
                                            <p:fltVal val="0.5"/>
                                          </p:val>
                                        </p:tav>
                                        <p:tav tm="100000">
                                          <p:val>
                                            <p:strVal val="#ppt_x"/>
                                          </p:val>
                                        </p:tav>
                                      </p:tavLst>
                                    </p:anim>
                                    <p:anim calcmode="lin" valueType="num">
                                      <p:cBhvr>
                                        <p:cTn id="63" dur="250" fill="hold"/>
                                        <p:tgtEl>
                                          <p:spTgt spid="68"/>
                                        </p:tgtEl>
                                        <p:attrNameLst>
                                          <p:attrName>ppt_y</p:attrName>
                                        </p:attrNameLst>
                                      </p:cBhvr>
                                      <p:tavLst>
                                        <p:tav tm="0">
                                          <p:val>
                                            <p:strVal val="1+(6*min(max(#ppt_w*#ppt_h,.3),1)-7.4)/-.7*#ppt_h/2"/>
                                          </p:val>
                                        </p:tav>
                                        <p:tav tm="100000">
                                          <p:val>
                                            <p:strVal val="#ppt_y"/>
                                          </p:val>
                                        </p:tav>
                                      </p:tavLst>
                                    </p:anim>
                                  </p:childTnLst>
                                </p:cTn>
                              </p:par>
                            </p:childTnLst>
                          </p:cTn>
                        </p:par>
                        <p:par>
                          <p:cTn id="64" fill="hold">
                            <p:stCondLst>
                              <p:cond delay="2550"/>
                            </p:stCondLst>
                            <p:childTnLst>
                              <p:par>
                                <p:cTn id="65" presetID="2" presetClass="entr" presetSubtype="2" fill="hold" grpId="0" nodeType="after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additive="base">
                                        <p:cTn id="67" dur="400" fill="hold"/>
                                        <p:tgtEl>
                                          <p:spTgt spid="28"/>
                                        </p:tgtEl>
                                        <p:attrNameLst>
                                          <p:attrName>ppt_x</p:attrName>
                                        </p:attrNameLst>
                                      </p:cBhvr>
                                      <p:tavLst>
                                        <p:tav tm="0">
                                          <p:val>
                                            <p:strVal val="1+#ppt_w/2"/>
                                          </p:val>
                                        </p:tav>
                                        <p:tav tm="100000">
                                          <p:val>
                                            <p:strVal val="#ppt_x"/>
                                          </p:val>
                                        </p:tav>
                                      </p:tavLst>
                                    </p:anim>
                                    <p:anim calcmode="lin" valueType="num">
                                      <p:cBhvr additive="base">
                                        <p:cTn id="68" dur="400" fill="hold"/>
                                        <p:tgtEl>
                                          <p:spTgt spid="28"/>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29"/>
                                        </p:tgtEl>
                                        <p:attrNameLst>
                                          <p:attrName>style.visibility</p:attrName>
                                        </p:attrNameLst>
                                      </p:cBhvr>
                                      <p:to>
                                        <p:strVal val="visible"/>
                                      </p:to>
                                    </p:set>
                                    <p:anim calcmode="lin" valueType="num">
                                      <p:cBhvr additive="base">
                                        <p:cTn id="71" dur="400" fill="hold"/>
                                        <p:tgtEl>
                                          <p:spTgt spid="29"/>
                                        </p:tgtEl>
                                        <p:attrNameLst>
                                          <p:attrName>ppt_x</p:attrName>
                                        </p:attrNameLst>
                                      </p:cBhvr>
                                      <p:tavLst>
                                        <p:tav tm="0">
                                          <p:val>
                                            <p:strVal val="1+#ppt_w/2"/>
                                          </p:val>
                                        </p:tav>
                                        <p:tav tm="100000">
                                          <p:val>
                                            <p:strVal val="#ppt_x"/>
                                          </p:val>
                                        </p:tav>
                                      </p:tavLst>
                                    </p:anim>
                                    <p:anim calcmode="lin" valueType="num">
                                      <p:cBhvr additive="base">
                                        <p:cTn id="72" dur="400" fill="hold"/>
                                        <p:tgtEl>
                                          <p:spTgt spid="29"/>
                                        </p:tgtEl>
                                        <p:attrNameLst>
                                          <p:attrName>ppt_y</p:attrName>
                                        </p:attrNameLst>
                                      </p:cBhvr>
                                      <p:tavLst>
                                        <p:tav tm="0">
                                          <p:val>
                                            <p:strVal val="#ppt_y"/>
                                          </p:val>
                                        </p:tav>
                                        <p:tav tm="100000">
                                          <p:val>
                                            <p:strVal val="#ppt_y"/>
                                          </p:val>
                                        </p:tav>
                                      </p:tavLst>
                                    </p:anim>
                                  </p:childTnLst>
                                </p:cTn>
                              </p:par>
                            </p:childTnLst>
                          </p:cTn>
                        </p:par>
                        <p:par>
                          <p:cTn id="73" fill="hold">
                            <p:stCondLst>
                              <p:cond delay="2950"/>
                            </p:stCondLst>
                            <p:childTnLst>
                              <p:par>
                                <p:cTn id="74" presetID="23" presetClass="entr" presetSubtype="36" fill="hold" nodeType="afterEffect">
                                  <p:stCondLst>
                                    <p:cond delay="0"/>
                                  </p:stCondLst>
                                  <p:childTnLst>
                                    <p:set>
                                      <p:cBhvr>
                                        <p:cTn id="75" dur="1" fill="hold">
                                          <p:stCondLst>
                                            <p:cond delay="0"/>
                                          </p:stCondLst>
                                        </p:cTn>
                                        <p:tgtEl>
                                          <p:spTgt spid="2"/>
                                        </p:tgtEl>
                                        <p:attrNameLst>
                                          <p:attrName>style.visibility</p:attrName>
                                        </p:attrNameLst>
                                      </p:cBhvr>
                                      <p:to>
                                        <p:strVal val="visible"/>
                                      </p:to>
                                    </p:set>
                                    <p:anim calcmode="lin" valueType="num">
                                      <p:cBhvr>
                                        <p:cTn id="76" dur="250" fill="hold"/>
                                        <p:tgtEl>
                                          <p:spTgt spid="2"/>
                                        </p:tgtEl>
                                        <p:attrNameLst>
                                          <p:attrName>ppt_w</p:attrName>
                                        </p:attrNameLst>
                                      </p:cBhvr>
                                      <p:tavLst>
                                        <p:tav tm="0">
                                          <p:val>
                                            <p:strVal val="(6*min(max(#ppt_w*#ppt_h,.3),1)-7.4)/-.7*#ppt_w"/>
                                          </p:val>
                                        </p:tav>
                                        <p:tav tm="100000">
                                          <p:val>
                                            <p:strVal val="#ppt_w"/>
                                          </p:val>
                                        </p:tav>
                                      </p:tavLst>
                                    </p:anim>
                                    <p:anim calcmode="lin" valueType="num">
                                      <p:cBhvr>
                                        <p:cTn id="77" dur="250" fill="hold"/>
                                        <p:tgtEl>
                                          <p:spTgt spid="2"/>
                                        </p:tgtEl>
                                        <p:attrNameLst>
                                          <p:attrName>ppt_h</p:attrName>
                                        </p:attrNameLst>
                                      </p:cBhvr>
                                      <p:tavLst>
                                        <p:tav tm="0">
                                          <p:val>
                                            <p:strVal val="(6*min(max(#ppt_w*#ppt_h,.3),1)-7.4)/-.7*#ppt_h"/>
                                          </p:val>
                                        </p:tav>
                                        <p:tav tm="100000">
                                          <p:val>
                                            <p:strVal val="#ppt_h"/>
                                          </p:val>
                                        </p:tav>
                                      </p:tavLst>
                                    </p:anim>
                                    <p:anim calcmode="lin" valueType="num">
                                      <p:cBhvr>
                                        <p:cTn id="78" dur="250" fill="hold"/>
                                        <p:tgtEl>
                                          <p:spTgt spid="2"/>
                                        </p:tgtEl>
                                        <p:attrNameLst>
                                          <p:attrName>ppt_x</p:attrName>
                                        </p:attrNameLst>
                                      </p:cBhvr>
                                      <p:tavLst>
                                        <p:tav tm="0">
                                          <p:val>
                                            <p:fltVal val="0.5"/>
                                          </p:val>
                                        </p:tav>
                                        <p:tav tm="100000">
                                          <p:val>
                                            <p:strVal val="#ppt_x"/>
                                          </p:val>
                                        </p:tav>
                                      </p:tavLst>
                                    </p:anim>
                                    <p:anim calcmode="lin" valueType="num">
                                      <p:cBhvr>
                                        <p:cTn id="79" dur="25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80" fill="hold">
                            <p:stCondLst>
                              <p:cond delay="3200"/>
                            </p:stCondLst>
                            <p:childTnLst>
                              <p:par>
                                <p:cTn id="81" presetID="2" presetClass="entr" presetSubtype="8" fill="hold" grpId="0" nodeType="after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additive="base">
                                        <p:cTn id="83" dur="400" fill="hold"/>
                                        <p:tgtEl>
                                          <p:spTgt spid="26"/>
                                        </p:tgtEl>
                                        <p:attrNameLst>
                                          <p:attrName>ppt_x</p:attrName>
                                        </p:attrNameLst>
                                      </p:cBhvr>
                                      <p:tavLst>
                                        <p:tav tm="0">
                                          <p:val>
                                            <p:strVal val="0-#ppt_w/2"/>
                                          </p:val>
                                        </p:tav>
                                        <p:tav tm="100000">
                                          <p:val>
                                            <p:strVal val="#ppt_x"/>
                                          </p:val>
                                        </p:tav>
                                      </p:tavLst>
                                    </p:anim>
                                    <p:anim calcmode="lin" valueType="num">
                                      <p:cBhvr additive="base">
                                        <p:cTn id="84" dur="400" fill="hold"/>
                                        <p:tgtEl>
                                          <p:spTgt spid="26"/>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27"/>
                                        </p:tgtEl>
                                        <p:attrNameLst>
                                          <p:attrName>style.visibility</p:attrName>
                                        </p:attrNameLst>
                                      </p:cBhvr>
                                      <p:to>
                                        <p:strVal val="visible"/>
                                      </p:to>
                                    </p:set>
                                    <p:anim calcmode="lin" valueType="num">
                                      <p:cBhvr additive="base">
                                        <p:cTn id="87" dur="400" fill="hold"/>
                                        <p:tgtEl>
                                          <p:spTgt spid="27"/>
                                        </p:tgtEl>
                                        <p:attrNameLst>
                                          <p:attrName>ppt_x</p:attrName>
                                        </p:attrNameLst>
                                      </p:cBhvr>
                                      <p:tavLst>
                                        <p:tav tm="0">
                                          <p:val>
                                            <p:strVal val="0-#ppt_w/2"/>
                                          </p:val>
                                        </p:tav>
                                        <p:tav tm="100000">
                                          <p:val>
                                            <p:strVal val="#ppt_x"/>
                                          </p:val>
                                        </p:tav>
                                      </p:tavLst>
                                    </p:anim>
                                    <p:anim calcmode="lin" valueType="num">
                                      <p:cBhvr additive="base">
                                        <p:cTn id="88" dur="4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64" grpId="0" animBg="1"/>
      <p:bldP spid="62" grpId="0" animBg="1"/>
      <p:bldP spid="65" grpId="0" animBg="1"/>
      <p:bldP spid="66" grpId="0" animBg="1"/>
      <p:bldP spid="68" grpId="0" animBg="1"/>
      <p:bldP spid="69" grpId="0" animBg="1"/>
      <p:bldP spid="24" grpId="0"/>
      <p:bldP spid="25" grpId="0"/>
      <p:bldP spid="26" grpId="0"/>
      <p:bldP spid="27" grpId="0"/>
      <p:bldP spid="28" grpId="0"/>
      <p:bldP spid="29" grpId="0"/>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90900" y="1286273"/>
            <a:ext cx="2305382" cy="1724557"/>
          </a:xfrm>
          <a:prstGeom prst="rect">
            <a:avLst/>
          </a:prstGeom>
          <a:blipFill>
            <a:blip r:embed="rId3"/>
            <a:stretch>
              <a:fillRect/>
            </a:stretch>
          </a:blipFill>
          <a:ln w="25400" cap="flat" cmpd="sng" algn="ctr">
            <a:noFill/>
            <a:prstDash val="solid"/>
          </a:ln>
          <a:effectLst/>
        </p:spPr>
        <p:txBody>
          <a:bodyPr lIns="68580" tIns="34290" rIns="68580" bIns="34290" rtlCol="0" anchor="ctr"/>
          <a:lstStyle/>
          <a:p>
            <a:pPr algn="ctr" defTabSz="685800" fontAlgn="base">
              <a:spcBef>
                <a:spcPct val="0"/>
              </a:spcBef>
              <a:spcAft>
                <a:spcPct val="0"/>
              </a:spcAft>
              <a:defRPr/>
            </a:pPr>
            <a:endParaRPr lang="zh-CN" altLang="en-US" sz="1400" kern="0" dirty="0">
              <a:solidFill>
                <a:prstClr val="white"/>
              </a:solidFill>
              <a:latin typeface="Arial" panose="020B0604020202020204"/>
              <a:ea typeface="微软雅黑" panose="020B0503020204020204" pitchFamily="34" charset="-122"/>
            </a:endParaRPr>
          </a:p>
        </p:txBody>
      </p:sp>
      <p:sp>
        <p:nvSpPr>
          <p:cNvPr id="5" name="矩形 4"/>
          <p:cNvSpPr/>
          <p:nvPr/>
        </p:nvSpPr>
        <p:spPr>
          <a:xfrm>
            <a:off x="690900" y="3010829"/>
            <a:ext cx="2305382" cy="1433789"/>
          </a:xfrm>
          <a:prstGeom prst="rect">
            <a:avLst/>
          </a:prstGeom>
          <a:solidFill>
            <a:sysClr val="window" lastClr="FFFFFF"/>
          </a:solidFill>
          <a:ln w="25400" cap="flat" cmpd="sng" algn="ctr">
            <a:noFill/>
            <a:prstDash val="solid"/>
          </a:ln>
          <a:effectLst>
            <a:outerShdw blurRad="50800" dist="38100" dir="2700000" algn="tl" rotWithShape="0">
              <a:prstClr val="black">
                <a:alpha val="40000"/>
              </a:prstClr>
            </a:outerShdw>
          </a:effectLst>
        </p:spPr>
        <p:txBody>
          <a:bodyPr lIns="68580" tIns="34290" rIns="68580" bIns="34290" rtlCol="0" anchor="ctr"/>
          <a:lstStyle/>
          <a:p>
            <a:pPr algn="ctr" defTabSz="685800" fontAlgn="base">
              <a:spcBef>
                <a:spcPct val="0"/>
              </a:spcBef>
              <a:spcAft>
                <a:spcPct val="0"/>
              </a:spcAft>
              <a:defRPr/>
            </a:pPr>
            <a:endParaRPr lang="zh-CN" altLang="en-US" sz="1400" kern="0" dirty="0">
              <a:solidFill>
                <a:prstClr val="white"/>
              </a:solidFill>
              <a:latin typeface="微软雅黑" panose="020B0503020204020204" pitchFamily="34" charset="-122"/>
              <a:ea typeface="微软雅黑" panose="020B0503020204020204" pitchFamily="34" charset="-122"/>
            </a:endParaRPr>
          </a:p>
        </p:txBody>
      </p:sp>
      <p:sp>
        <p:nvSpPr>
          <p:cNvPr id="7" name="矩形 6"/>
          <p:cNvSpPr/>
          <p:nvPr/>
        </p:nvSpPr>
        <p:spPr>
          <a:xfrm>
            <a:off x="3453150" y="1286273"/>
            <a:ext cx="2305382" cy="1724557"/>
          </a:xfrm>
          <a:prstGeom prst="rect">
            <a:avLst/>
          </a:prstGeom>
          <a:blipFill>
            <a:blip r:embed="rId4"/>
            <a:stretch>
              <a:fillRect/>
            </a:stretch>
          </a:blipFill>
          <a:ln w="25400" cap="flat" cmpd="sng" algn="ctr">
            <a:noFill/>
            <a:prstDash val="solid"/>
          </a:ln>
          <a:effectLst/>
        </p:spPr>
        <p:txBody>
          <a:bodyPr lIns="68580" tIns="34290" rIns="68580" bIns="34290" rtlCol="0" anchor="ctr"/>
          <a:lstStyle/>
          <a:p>
            <a:pPr algn="ctr" defTabSz="685800" fontAlgn="base">
              <a:spcBef>
                <a:spcPct val="0"/>
              </a:spcBef>
              <a:spcAft>
                <a:spcPct val="0"/>
              </a:spcAft>
              <a:defRPr/>
            </a:pPr>
            <a:endParaRPr lang="zh-CN" altLang="en-US" sz="1400" kern="0" dirty="0">
              <a:solidFill>
                <a:prstClr val="white"/>
              </a:solidFill>
              <a:latin typeface="Arial" panose="020B0604020202020204"/>
              <a:ea typeface="微软雅黑" panose="020B0503020204020204" pitchFamily="34" charset="-122"/>
            </a:endParaRPr>
          </a:p>
        </p:txBody>
      </p:sp>
      <p:sp>
        <p:nvSpPr>
          <p:cNvPr id="8" name="矩形 7"/>
          <p:cNvSpPr/>
          <p:nvPr/>
        </p:nvSpPr>
        <p:spPr>
          <a:xfrm>
            <a:off x="3453150" y="3010829"/>
            <a:ext cx="2305382" cy="1433789"/>
          </a:xfrm>
          <a:prstGeom prst="rect">
            <a:avLst/>
          </a:prstGeom>
          <a:solidFill>
            <a:sysClr val="window" lastClr="FFFFFF"/>
          </a:solidFill>
          <a:ln w="25400" cap="flat" cmpd="sng" algn="ctr">
            <a:noFill/>
            <a:prstDash val="solid"/>
          </a:ln>
          <a:effectLst>
            <a:outerShdw blurRad="50800" dist="38100" dir="2700000" algn="tl" rotWithShape="0">
              <a:prstClr val="black">
                <a:alpha val="40000"/>
              </a:prstClr>
            </a:outerShdw>
          </a:effectLst>
        </p:spPr>
        <p:txBody>
          <a:bodyPr lIns="68580" tIns="34290" rIns="68580" bIns="34290" rtlCol="0" anchor="ctr"/>
          <a:lstStyle/>
          <a:p>
            <a:pPr algn="ctr" defTabSz="685800" fontAlgn="base">
              <a:spcBef>
                <a:spcPct val="0"/>
              </a:spcBef>
              <a:spcAft>
                <a:spcPct val="0"/>
              </a:spcAft>
              <a:defRPr/>
            </a:pPr>
            <a:endParaRPr lang="zh-CN" altLang="en-US" sz="1400" kern="0" dirty="0">
              <a:solidFill>
                <a:prstClr val="white"/>
              </a:solidFill>
              <a:latin typeface="微软雅黑" panose="020B0503020204020204" pitchFamily="34" charset="-122"/>
              <a:ea typeface="微软雅黑" panose="020B0503020204020204" pitchFamily="34" charset="-122"/>
            </a:endParaRPr>
          </a:p>
        </p:txBody>
      </p:sp>
      <p:sp>
        <p:nvSpPr>
          <p:cNvPr id="9" name="矩形 8"/>
          <p:cNvSpPr/>
          <p:nvPr/>
        </p:nvSpPr>
        <p:spPr>
          <a:xfrm>
            <a:off x="6167775" y="1286273"/>
            <a:ext cx="2305382" cy="1724557"/>
          </a:xfrm>
          <a:prstGeom prst="rect">
            <a:avLst/>
          </a:prstGeom>
          <a:blipFill>
            <a:blip r:embed="rId5"/>
            <a:stretch>
              <a:fillRect/>
            </a:stretch>
          </a:blipFill>
          <a:ln w="25400" cap="flat" cmpd="sng" algn="ctr">
            <a:noFill/>
            <a:prstDash val="solid"/>
          </a:ln>
          <a:effectLst/>
        </p:spPr>
        <p:txBody>
          <a:bodyPr lIns="68580" tIns="34290" rIns="68580" bIns="34290" rtlCol="0" anchor="ctr"/>
          <a:lstStyle/>
          <a:p>
            <a:pPr algn="ctr" defTabSz="685800" fontAlgn="base">
              <a:spcBef>
                <a:spcPct val="0"/>
              </a:spcBef>
              <a:spcAft>
                <a:spcPct val="0"/>
              </a:spcAft>
              <a:defRPr/>
            </a:pPr>
            <a:endParaRPr lang="zh-CN" altLang="en-US" sz="1400" kern="0" dirty="0">
              <a:solidFill>
                <a:prstClr val="white"/>
              </a:solidFill>
              <a:latin typeface="Arial" panose="020B0604020202020204"/>
              <a:ea typeface="微软雅黑" panose="020B0503020204020204" pitchFamily="34" charset="-122"/>
            </a:endParaRPr>
          </a:p>
        </p:txBody>
      </p:sp>
      <p:sp>
        <p:nvSpPr>
          <p:cNvPr id="10" name="矩形 9"/>
          <p:cNvSpPr/>
          <p:nvPr/>
        </p:nvSpPr>
        <p:spPr>
          <a:xfrm>
            <a:off x="6167775" y="3010829"/>
            <a:ext cx="2305382" cy="1433789"/>
          </a:xfrm>
          <a:prstGeom prst="rect">
            <a:avLst/>
          </a:prstGeom>
          <a:solidFill>
            <a:sysClr val="window" lastClr="FFFFFF"/>
          </a:solidFill>
          <a:ln w="25400" cap="flat" cmpd="sng" algn="ctr">
            <a:noFill/>
            <a:prstDash val="solid"/>
          </a:ln>
          <a:effectLst>
            <a:outerShdw blurRad="50800" dist="38100" dir="2700000" algn="tl" rotWithShape="0">
              <a:prstClr val="black">
                <a:alpha val="40000"/>
              </a:prstClr>
            </a:outerShdw>
          </a:effectLst>
        </p:spPr>
        <p:txBody>
          <a:bodyPr lIns="68580" tIns="34290" rIns="68580" bIns="34290" rtlCol="0" anchor="ctr"/>
          <a:lstStyle/>
          <a:p>
            <a:pPr algn="ctr" defTabSz="685800" fontAlgn="base">
              <a:spcBef>
                <a:spcPct val="0"/>
              </a:spcBef>
              <a:spcAft>
                <a:spcPct val="0"/>
              </a:spcAft>
              <a:defRPr/>
            </a:pPr>
            <a:endParaRPr lang="zh-CN" altLang="en-US" sz="1200" kern="0" dirty="0">
              <a:solidFill>
                <a:prstClr val="white"/>
              </a:solidFill>
              <a:latin typeface="微软雅黑" panose="020B0503020204020204" pitchFamily="34" charset="-122"/>
              <a:ea typeface="微软雅黑" panose="020B0503020204020204" pitchFamily="34" charset="-122"/>
            </a:endParaRPr>
          </a:p>
        </p:txBody>
      </p:sp>
      <p:sp>
        <p:nvSpPr>
          <p:cNvPr id="11" name="TextBox 3073"/>
          <p:cNvSpPr txBox="1"/>
          <p:nvPr/>
        </p:nvSpPr>
        <p:spPr>
          <a:xfrm>
            <a:off x="871874" y="3583923"/>
            <a:ext cx="1923174" cy="623248"/>
          </a:xfrm>
          <a:prstGeom prst="rect">
            <a:avLst/>
          </a:prstGeom>
          <a:noFill/>
        </p:spPr>
        <p:txBody>
          <a:bodyPr wrap="square" lIns="68580" tIns="34290" rIns="68580" bIns="34290" rtlCol="0">
            <a:spAutoFit/>
          </a:bodyPr>
          <a:lstStyle/>
          <a:p>
            <a:pPr algn="just" fontAlgn="base">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点击输入简要的文字介绍，文字内容需概括精炼，点击输入简要的文字介绍，文字内容需概括精炼，</a:t>
            </a:r>
          </a:p>
          <a:p>
            <a:pPr algn="just" fontAlgn="base">
              <a:spcBef>
                <a:spcPct val="0"/>
              </a:spcBef>
              <a:spcAft>
                <a:spcPct val="0"/>
              </a:spcAft>
              <a:buFont typeface="Arial" panose="020B0604020202020204" pitchFamily="34" charset="0"/>
              <a:buNone/>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椭圆 11"/>
          <p:cNvSpPr/>
          <p:nvPr/>
        </p:nvSpPr>
        <p:spPr>
          <a:xfrm>
            <a:off x="1370942" y="2557359"/>
            <a:ext cx="906663" cy="906943"/>
          </a:xfrm>
          <a:prstGeom prst="ellipse">
            <a:avLst/>
          </a:prstGeom>
          <a:solidFill>
            <a:schemeClr val="accent1"/>
          </a:solidFill>
          <a:ln w="25400" cap="flat" cmpd="sng" algn="ctr">
            <a:solidFill>
              <a:sysClr val="window" lastClr="FFFFFF"/>
            </a:solidFill>
            <a:prstDash val="solid"/>
          </a:ln>
          <a:effectLst/>
        </p:spPr>
        <p:txBody>
          <a:bodyPr lIns="68580" tIns="34290" rIns="68580" bIns="34290" rtlCol="0" anchor="ctr"/>
          <a:lstStyle/>
          <a:p>
            <a:pPr algn="ctr" defTabSz="685800" fontAlgn="base">
              <a:spcBef>
                <a:spcPct val="0"/>
              </a:spcBef>
              <a:spcAft>
                <a:spcPct val="0"/>
              </a:spcAft>
              <a:defRPr/>
            </a:pPr>
            <a:endParaRPr lang="zh-CN" altLang="en-US" sz="1400" kern="0" dirty="0">
              <a:solidFill>
                <a:prstClr val="white"/>
              </a:solidFill>
              <a:latin typeface="微软雅黑" panose="020B0503020204020204" pitchFamily="34" charset="-122"/>
              <a:ea typeface="微软雅黑" panose="020B0503020204020204" pitchFamily="34" charset="-122"/>
            </a:endParaRPr>
          </a:p>
        </p:txBody>
      </p:sp>
      <p:sp>
        <p:nvSpPr>
          <p:cNvPr id="13" name="矩形 12"/>
          <p:cNvSpPr/>
          <p:nvPr/>
        </p:nvSpPr>
        <p:spPr>
          <a:xfrm>
            <a:off x="1605444" y="2853098"/>
            <a:ext cx="446276" cy="253916"/>
          </a:xfrm>
          <a:prstGeom prst="rect">
            <a:avLst/>
          </a:prstGeom>
        </p:spPr>
        <p:txBody>
          <a:bodyPr wrap="none" lIns="68580" tIns="34290" rIns="68580" bIns="34290">
            <a:spAutoFit/>
          </a:bodyPr>
          <a:lstStyle/>
          <a:p>
            <a:pPr algn="r" fontAlgn="base">
              <a:spcBef>
                <a:spcPct val="0"/>
              </a:spcBef>
              <a:spcAft>
                <a:spcPct val="0"/>
              </a:spcAft>
              <a:buFont typeface="Arial" panose="020B0604020202020204" pitchFamily="34" charset="0"/>
              <a:buNone/>
            </a:pPr>
            <a:r>
              <a:rPr lang="zh-CN" altLang="en-US" sz="1200" dirty="0">
                <a:solidFill>
                  <a:schemeClr val="bg1"/>
                </a:solidFill>
                <a:latin typeface="微软雅黑" panose="020B0503020204020204" pitchFamily="34" charset="-122"/>
                <a:ea typeface="微软雅黑" panose="020B0503020204020204" pitchFamily="34" charset="-122"/>
              </a:rPr>
              <a:t>标题</a:t>
            </a:r>
          </a:p>
        </p:txBody>
      </p:sp>
      <p:sp>
        <p:nvSpPr>
          <p:cNvPr id="14" name="TextBox 3073"/>
          <p:cNvSpPr txBox="1"/>
          <p:nvPr/>
        </p:nvSpPr>
        <p:spPr>
          <a:xfrm>
            <a:off x="3657274" y="3583923"/>
            <a:ext cx="1923174" cy="623248"/>
          </a:xfrm>
          <a:prstGeom prst="rect">
            <a:avLst/>
          </a:prstGeom>
          <a:noFill/>
        </p:spPr>
        <p:txBody>
          <a:bodyPr wrap="square" lIns="68580" tIns="34290" rIns="68580" bIns="34290" rtlCol="0">
            <a:spAutoFit/>
          </a:bodyPr>
          <a:lstStyle/>
          <a:p>
            <a:pPr algn="just" fontAlgn="base">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点击输入简要的文字介绍，文字内容需概括精炼，点击输入简要的文字介绍，文字内容需概括精炼，</a:t>
            </a:r>
          </a:p>
          <a:p>
            <a:pPr algn="just" fontAlgn="base">
              <a:spcBef>
                <a:spcPct val="0"/>
              </a:spcBef>
              <a:spcAft>
                <a:spcPct val="0"/>
              </a:spcAft>
              <a:buFont typeface="Arial" panose="020B0604020202020204" pitchFamily="34" charset="0"/>
              <a:buNone/>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 name="组合 14"/>
          <p:cNvGrpSpPr/>
          <p:nvPr/>
        </p:nvGrpSpPr>
        <p:grpSpPr>
          <a:xfrm>
            <a:off x="4224280" y="2557359"/>
            <a:ext cx="906663" cy="906943"/>
            <a:chOff x="5540992" y="3408758"/>
            <a:chExt cx="1208884" cy="1208884"/>
          </a:xfrm>
        </p:grpSpPr>
        <p:sp>
          <p:nvSpPr>
            <p:cNvPr id="16" name="椭圆 15"/>
            <p:cNvSpPr/>
            <p:nvPr/>
          </p:nvSpPr>
          <p:spPr>
            <a:xfrm>
              <a:off x="5540992" y="3408758"/>
              <a:ext cx="1208884" cy="1208884"/>
            </a:xfrm>
            <a:prstGeom prst="ellipse">
              <a:avLst/>
            </a:prstGeom>
            <a:solidFill>
              <a:schemeClr val="accent2"/>
            </a:solidFill>
            <a:ln w="25400" cap="flat" cmpd="sng" algn="ctr">
              <a:solidFill>
                <a:sysClr val="window" lastClr="FFFFFF"/>
              </a:solidFill>
              <a:prstDash val="solid"/>
            </a:ln>
            <a:effectLst/>
          </p:spPr>
          <p:txBody>
            <a:bodyPr rtlCol="0" anchor="ctr"/>
            <a:lstStyle/>
            <a:p>
              <a:pPr algn="r" defTabSz="685800" fontAlgn="base">
                <a:spcBef>
                  <a:spcPct val="0"/>
                </a:spcBef>
                <a:spcAft>
                  <a:spcPct val="0"/>
                </a:spcAft>
                <a:defRPr/>
              </a:pP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5780077" y="3802955"/>
              <a:ext cx="656591" cy="369218"/>
            </a:xfrm>
            <a:prstGeom prst="rect">
              <a:avLst/>
            </a:prstGeom>
          </p:spPr>
          <p:txBody>
            <a:bodyPr wrap="none">
              <a:spAutoFit/>
            </a:bodyPr>
            <a:lstStyle/>
            <a:p>
              <a:pPr algn="r" fontAlgn="base">
                <a:spcBef>
                  <a:spcPct val="0"/>
                </a:spcBef>
                <a:spcAft>
                  <a:spcPct val="0"/>
                </a:spcAft>
                <a:buFont typeface="Arial" panose="020B0604020202020204" pitchFamily="34" charset="0"/>
                <a:buNone/>
              </a:pPr>
              <a:r>
                <a:rPr lang="zh-CN" altLang="en-US" sz="1200" dirty="0">
                  <a:solidFill>
                    <a:schemeClr val="bg1"/>
                  </a:solidFill>
                  <a:latin typeface="微软雅黑" panose="020B0503020204020204" pitchFamily="34" charset="-122"/>
                  <a:ea typeface="微软雅黑" panose="020B0503020204020204" pitchFamily="34" charset="-122"/>
                </a:rPr>
                <a:t>标题</a:t>
              </a:r>
            </a:p>
          </p:txBody>
        </p:sp>
      </p:grpSp>
      <p:sp>
        <p:nvSpPr>
          <p:cNvPr id="18" name="TextBox 3073"/>
          <p:cNvSpPr txBox="1"/>
          <p:nvPr/>
        </p:nvSpPr>
        <p:spPr>
          <a:xfrm>
            <a:off x="6350312" y="3583923"/>
            <a:ext cx="1923174" cy="623248"/>
          </a:xfrm>
          <a:prstGeom prst="rect">
            <a:avLst/>
          </a:prstGeom>
          <a:noFill/>
        </p:spPr>
        <p:txBody>
          <a:bodyPr wrap="square" lIns="68580" tIns="34290" rIns="68580" bIns="34290" rtlCol="0">
            <a:spAutoFit/>
          </a:bodyPr>
          <a:lstStyle/>
          <a:p>
            <a:pPr algn="just" fontAlgn="base">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点击输入简要的文字介绍，文字内容需概括精炼，点击输入简要的文字介绍，文字内容需概括精炼，</a:t>
            </a:r>
          </a:p>
          <a:p>
            <a:pPr algn="just" fontAlgn="base">
              <a:spcBef>
                <a:spcPct val="0"/>
              </a:spcBef>
              <a:spcAft>
                <a:spcPct val="0"/>
              </a:spcAft>
              <a:buFont typeface="Arial" panose="020B0604020202020204" pitchFamily="34" charset="0"/>
              <a:buNone/>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18"/>
          <p:cNvGrpSpPr/>
          <p:nvPr/>
        </p:nvGrpSpPr>
        <p:grpSpPr>
          <a:xfrm>
            <a:off x="6869693" y="2557359"/>
            <a:ext cx="906663" cy="906943"/>
            <a:chOff x="9068210" y="3408758"/>
            <a:chExt cx="1208884" cy="1208884"/>
          </a:xfrm>
        </p:grpSpPr>
        <p:sp>
          <p:nvSpPr>
            <p:cNvPr id="20" name="椭圆 19"/>
            <p:cNvSpPr/>
            <p:nvPr/>
          </p:nvSpPr>
          <p:spPr>
            <a:xfrm>
              <a:off x="9068210" y="3408758"/>
              <a:ext cx="1208884" cy="1208884"/>
            </a:xfrm>
            <a:prstGeom prst="ellipse">
              <a:avLst/>
            </a:prstGeom>
            <a:solidFill>
              <a:schemeClr val="accent3"/>
            </a:solidFill>
            <a:ln w="25400" cap="flat" cmpd="sng" algn="ctr">
              <a:solidFill>
                <a:sysClr val="window" lastClr="FFFFFF"/>
              </a:solidFill>
              <a:prstDash val="solid"/>
            </a:ln>
            <a:effectLst/>
          </p:spPr>
          <p:txBody>
            <a:bodyPr rtlCol="0" anchor="ctr"/>
            <a:lstStyle/>
            <a:p>
              <a:pPr algn="r" defTabSz="685800" fontAlgn="base">
                <a:spcBef>
                  <a:spcPct val="0"/>
                </a:spcBef>
                <a:spcAft>
                  <a:spcPct val="0"/>
                </a:spcAft>
                <a:defRPr/>
              </a:pP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9332473" y="3802955"/>
              <a:ext cx="656591" cy="369218"/>
            </a:xfrm>
            <a:prstGeom prst="rect">
              <a:avLst/>
            </a:prstGeom>
          </p:spPr>
          <p:txBody>
            <a:bodyPr wrap="none">
              <a:spAutoFit/>
            </a:bodyPr>
            <a:lstStyle/>
            <a:p>
              <a:pPr algn="r" fontAlgn="base">
                <a:spcBef>
                  <a:spcPct val="0"/>
                </a:spcBef>
                <a:spcAft>
                  <a:spcPct val="0"/>
                </a:spcAft>
                <a:buFont typeface="Arial" panose="020B0604020202020204" pitchFamily="34" charset="0"/>
                <a:buNone/>
              </a:pPr>
              <a:r>
                <a:rPr lang="zh-CN" altLang="en-US" sz="1200" dirty="0">
                  <a:solidFill>
                    <a:schemeClr val="bg1"/>
                  </a:solidFill>
                  <a:latin typeface="微软雅黑" panose="020B0503020204020204" pitchFamily="34" charset="-122"/>
                  <a:ea typeface="微软雅黑" panose="020B0503020204020204" pitchFamily="34" charset="-122"/>
                </a:rPr>
                <a:t>标题</a:t>
              </a:r>
            </a:p>
          </p:txBody>
        </p:sp>
      </p:grpSp>
      <p:sp>
        <p:nvSpPr>
          <p:cNvPr id="6" name="文本框 5"/>
          <p:cNvSpPr txBox="1"/>
          <p:nvPr/>
        </p:nvSpPr>
        <p:spPr>
          <a:xfrm>
            <a:off x="3502637" y="4771624"/>
            <a:ext cx="2138727" cy="253916"/>
          </a:xfrm>
          <a:prstGeom prst="rect">
            <a:avLst/>
          </a:prstGeom>
          <a:noFill/>
        </p:spPr>
        <p:txBody>
          <a:bodyPr wrap="none" rtlCol="0">
            <a:spAutoFit/>
          </a:bodyPr>
          <a:lstStyle/>
          <a:p>
            <a:r>
              <a:rPr lang="zh-CN" altLang="en-US" sz="1050" dirty="0" smtClean="0"/>
              <a:t>小芥末素材 </a:t>
            </a:r>
            <a:r>
              <a:rPr lang="en-US" altLang="zh-CN" sz="1050" dirty="0" smtClean="0"/>
              <a:t>rosyhouse.taobao.com</a:t>
            </a:r>
            <a:endParaRPr lang="zh-CN" altLang="en-US" sz="1050" dirty="0"/>
          </a:p>
        </p:txBody>
      </p:sp>
    </p:spTree>
    <p:extLst>
      <p:ext uri="{BB962C8B-B14F-4D97-AF65-F5344CB8AC3E}">
        <p14:creationId xmlns:p14="http://schemas.microsoft.com/office/powerpoint/2010/main" val="115433799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75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1+#ppt_h/2"/>
                                          </p:val>
                                        </p:tav>
                                        <p:tav tm="100000">
                                          <p:val>
                                            <p:strVal val="#ppt_y"/>
                                          </p:val>
                                        </p:tav>
                                      </p:tavLst>
                                    </p:anim>
                                  </p:childTnLst>
                                </p:cTn>
                              </p:par>
                              <p:par>
                                <p:cTn id="36" presetID="2" presetClass="entr" presetSubtype="1" fill="hold" grpId="0" nodeType="withEffect">
                                  <p:stCondLst>
                                    <p:cond delay="25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ppt_x"/>
                                          </p:val>
                                        </p:tav>
                                        <p:tav tm="100000">
                                          <p:val>
                                            <p:strVal val="#ppt_x"/>
                                          </p:val>
                                        </p:tav>
                                      </p:tavLst>
                                    </p:anim>
                                    <p:anim calcmode="lin" valueType="num">
                                      <p:cBhvr additive="base">
                                        <p:cTn id="39"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2"/>
                                        </p:tgtEl>
                                        <p:attrNameLst>
                                          <p:attrName>style.visibility</p:attrName>
                                        </p:attrNameLst>
                                      </p:cBhvr>
                                      <p:to>
                                        <p:strVal val="visible"/>
                                      </p:to>
                                    </p:set>
                                    <p:anim calcmode="lin" valueType="num">
                                      <p:cBhvr>
                                        <p:cTn id="44" dur="500" fill="hold"/>
                                        <p:tgtEl>
                                          <p:spTgt spid="2"/>
                                        </p:tgtEl>
                                        <p:attrNameLst>
                                          <p:attrName>ppt_w</p:attrName>
                                        </p:attrNameLst>
                                      </p:cBhvr>
                                      <p:tavLst>
                                        <p:tav tm="0">
                                          <p:val>
                                            <p:fltVal val="0"/>
                                          </p:val>
                                        </p:tav>
                                        <p:tav tm="100000">
                                          <p:val>
                                            <p:strVal val="#ppt_w"/>
                                          </p:val>
                                        </p:tav>
                                      </p:tavLst>
                                    </p:anim>
                                    <p:anim calcmode="lin" valueType="num">
                                      <p:cBhvr>
                                        <p:cTn id="45" dur="500" fill="hold"/>
                                        <p:tgtEl>
                                          <p:spTgt spid="2"/>
                                        </p:tgtEl>
                                        <p:attrNameLst>
                                          <p:attrName>ppt_h</p:attrName>
                                        </p:attrNameLst>
                                      </p:cBhvr>
                                      <p:tavLst>
                                        <p:tav tm="0">
                                          <p:val>
                                            <p:fltVal val="0"/>
                                          </p:val>
                                        </p:tav>
                                        <p:tav tm="100000">
                                          <p:val>
                                            <p:strVal val="#ppt_h"/>
                                          </p:val>
                                        </p:tav>
                                      </p:tavLst>
                                    </p:anim>
                                    <p:animEffect transition="in" filter="fade">
                                      <p:cBhvr>
                                        <p:cTn id="46" dur="500"/>
                                        <p:tgtEl>
                                          <p:spTgt spid="2"/>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additive="base">
                                        <p:cTn id="56" dur="500" fill="hold"/>
                                        <p:tgtEl>
                                          <p:spTgt spid="9"/>
                                        </p:tgtEl>
                                        <p:attrNameLst>
                                          <p:attrName>ppt_x</p:attrName>
                                        </p:attrNameLst>
                                      </p:cBhvr>
                                      <p:tavLst>
                                        <p:tav tm="0">
                                          <p:val>
                                            <p:strVal val="#ppt_x"/>
                                          </p:val>
                                        </p:tav>
                                        <p:tav tm="100000">
                                          <p:val>
                                            <p:strVal val="#ppt_x"/>
                                          </p:val>
                                        </p:tav>
                                      </p:tavLst>
                                    </p:anim>
                                    <p:anim calcmode="lin" valueType="num">
                                      <p:cBhvr additive="base">
                                        <p:cTn id="57" dur="500" fill="hold"/>
                                        <p:tgtEl>
                                          <p:spTgt spid="9"/>
                                        </p:tgtEl>
                                        <p:attrNameLst>
                                          <p:attrName>ppt_y</p:attrName>
                                        </p:attrNameLst>
                                      </p:cBhvr>
                                      <p:tavLst>
                                        <p:tav tm="0">
                                          <p:val>
                                            <p:strVal val="1+#ppt_h/2"/>
                                          </p:val>
                                        </p:tav>
                                        <p:tav tm="100000">
                                          <p:val>
                                            <p:strVal val="#ppt_y"/>
                                          </p:val>
                                        </p:tav>
                                      </p:tavLst>
                                    </p:anim>
                                  </p:childTnLst>
                                </p:cTn>
                              </p:par>
                              <p:par>
                                <p:cTn id="58" presetID="2" presetClass="entr" presetSubtype="1" fill="hold" grpId="0" nodeType="withEffect">
                                  <p:stCondLst>
                                    <p:cond delay="250"/>
                                  </p:stCondLst>
                                  <p:childTnLst>
                                    <p:set>
                                      <p:cBhvr>
                                        <p:cTn id="59" dur="1" fill="hold">
                                          <p:stCondLst>
                                            <p:cond delay="0"/>
                                          </p:stCondLst>
                                        </p:cTn>
                                        <p:tgtEl>
                                          <p:spTgt spid="10"/>
                                        </p:tgtEl>
                                        <p:attrNameLst>
                                          <p:attrName>style.visibility</p:attrName>
                                        </p:attrNameLst>
                                      </p:cBhvr>
                                      <p:to>
                                        <p:strVal val="visible"/>
                                      </p:to>
                                    </p:set>
                                    <p:anim calcmode="lin" valueType="num">
                                      <p:cBhvr additive="base">
                                        <p:cTn id="60" dur="500" fill="hold"/>
                                        <p:tgtEl>
                                          <p:spTgt spid="10"/>
                                        </p:tgtEl>
                                        <p:attrNameLst>
                                          <p:attrName>ppt_x</p:attrName>
                                        </p:attrNameLst>
                                      </p:cBhvr>
                                      <p:tavLst>
                                        <p:tav tm="0">
                                          <p:val>
                                            <p:strVal val="#ppt_x"/>
                                          </p:val>
                                        </p:tav>
                                        <p:tav tm="100000">
                                          <p:val>
                                            <p:strVal val="#ppt_x"/>
                                          </p:val>
                                        </p:tav>
                                      </p:tavLst>
                                    </p:anim>
                                    <p:anim calcmode="lin" valueType="num">
                                      <p:cBhvr additive="base">
                                        <p:cTn id="61"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3"/>
                                        </p:tgtEl>
                                        <p:attrNameLst>
                                          <p:attrName>style.visibility</p:attrName>
                                        </p:attrNameLst>
                                      </p:cBhvr>
                                      <p:to>
                                        <p:strVal val="visible"/>
                                      </p:to>
                                    </p:set>
                                    <p:anim calcmode="lin" valueType="num">
                                      <p:cBhvr>
                                        <p:cTn id="66" dur="500" fill="hold"/>
                                        <p:tgtEl>
                                          <p:spTgt spid="3"/>
                                        </p:tgtEl>
                                        <p:attrNameLst>
                                          <p:attrName>ppt_w</p:attrName>
                                        </p:attrNameLst>
                                      </p:cBhvr>
                                      <p:tavLst>
                                        <p:tav tm="0">
                                          <p:val>
                                            <p:fltVal val="0"/>
                                          </p:val>
                                        </p:tav>
                                        <p:tav tm="100000">
                                          <p:val>
                                            <p:strVal val="#ppt_w"/>
                                          </p:val>
                                        </p:tav>
                                      </p:tavLst>
                                    </p:anim>
                                    <p:anim calcmode="lin" valueType="num">
                                      <p:cBhvr>
                                        <p:cTn id="67" dur="500" fill="hold"/>
                                        <p:tgtEl>
                                          <p:spTgt spid="3"/>
                                        </p:tgtEl>
                                        <p:attrNameLst>
                                          <p:attrName>ppt_h</p:attrName>
                                        </p:attrNameLst>
                                      </p:cBhvr>
                                      <p:tavLst>
                                        <p:tav tm="0">
                                          <p:val>
                                            <p:fltVal val="0"/>
                                          </p:val>
                                        </p:tav>
                                        <p:tav tm="100000">
                                          <p:val>
                                            <p:strVal val="#ppt_h"/>
                                          </p:val>
                                        </p:tav>
                                      </p:tavLst>
                                    </p:anim>
                                    <p:animEffect transition="in" filter="fade">
                                      <p:cBhvr>
                                        <p:cTn id="68" dur="500"/>
                                        <p:tgtEl>
                                          <p:spTgt spid="3"/>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0" grpId="0" animBg="1"/>
      <p:bldP spid="11" grpId="0"/>
      <p:bldP spid="12" grpId="0" animBg="1"/>
      <p:bldP spid="13" grpId="0"/>
      <p:bldP spid="14"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图表 36"/>
          <p:cNvGraphicFramePr/>
          <p:nvPr>
            <p:extLst/>
          </p:nvPr>
        </p:nvGraphicFramePr>
        <p:xfrm>
          <a:off x="35496" y="2178106"/>
          <a:ext cx="6854474" cy="2123163"/>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组合 37"/>
          <p:cNvGrpSpPr/>
          <p:nvPr/>
        </p:nvGrpSpPr>
        <p:grpSpPr>
          <a:xfrm>
            <a:off x="6002771" y="1500083"/>
            <a:ext cx="1944216" cy="2553466"/>
            <a:chOff x="6134582" y="1509006"/>
            <a:chExt cx="1944216" cy="2552678"/>
          </a:xfrm>
          <a:effectLst>
            <a:outerShdw blurRad="215900" dist="88900" dir="8100000" algn="tr" rotWithShape="0">
              <a:prstClr val="black">
                <a:alpha val="31000"/>
              </a:prstClr>
            </a:outerShdw>
          </a:effectLst>
        </p:grpSpPr>
        <p:sp>
          <p:nvSpPr>
            <p:cNvPr id="39" name="椭圆 38"/>
            <p:cNvSpPr/>
            <p:nvPr/>
          </p:nvSpPr>
          <p:spPr>
            <a:xfrm>
              <a:off x="6134582" y="2117468"/>
              <a:ext cx="1944216" cy="1944216"/>
            </a:xfrm>
            <a:prstGeom prst="ellipse">
              <a:avLst/>
            </a:prstGeom>
            <a:solidFill>
              <a:schemeClr val="bg1"/>
            </a:solidFill>
            <a:ln w="1016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19"/>
            <p:cNvSpPr/>
            <p:nvPr/>
          </p:nvSpPr>
          <p:spPr>
            <a:xfrm rot="2050084">
              <a:off x="7606305" y="2059772"/>
              <a:ext cx="144016" cy="216024"/>
            </a:xfrm>
            <a:custGeom>
              <a:avLst/>
              <a:gdLst/>
              <a:ahLst/>
              <a:cxnLst/>
              <a:rect l="l" t="t" r="r" b="b"/>
              <a:pathLst>
                <a:path w="144016" h="216024">
                  <a:moveTo>
                    <a:pt x="24003" y="0"/>
                  </a:moveTo>
                  <a:lnTo>
                    <a:pt x="120013" y="0"/>
                  </a:lnTo>
                  <a:cubicBezTo>
                    <a:pt x="133269" y="0"/>
                    <a:pt x="144016" y="10747"/>
                    <a:pt x="144016" y="24003"/>
                  </a:cubicBezTo>
                  <a:lnTo>
                    <a:pt x="144016" y="120013"/>
                  </a:lnTo>
                  <a:cubicBezTo>
                    <a:pt x="144016" y="133269"/>
                    <a:pt x="133269" y="144016"/>
                    <a:pt x="120013" y="144016"/>
                  </a:cubicBezTo>
                  <a:lnTo>
                    <a:pt x="108012" y="144016"/>
                  </a:lnTo>
                  <a:lnTo>
                    <a:pt x="108012" y="216024"/>
                  </a:lnTo>
                  <a:lnTo>
                    <a:pt x="36004" y="216024"/>
                  </a:lnTo>
                  <a:lnTo>
                    <a:pt x="36004" y="144016"/>
                  </a:lnTo>
                  <a:lnTo>
                    <a:pt x="24003" y="144016"/>
                  </a:lnTo>
                  <a:cubicBezTo>
                    <a:pt x="10747" y="144016"/>
                    <a:pt x="0" y="133269"/>
                    <a:pt x="0" y="120013"/>
                  </a:cubicBezTo>
                  <a:lnTo>
                    <a:pt x="0" y="24003"/>
                  </a:lnTo>
                  <a:cubicBezTo>
                    <a:pt x="0" y="10747"/>
                    <a:pt x="10747" y="0"/>
                    <a:pt x="24003"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19"/>
            <p:cNvSpPr/>
            <p:nvPr/>
          </p:nvSpPr>
          <p:spPr>
            <a:xfrm rot="19549916" flipH="1">
              <a:off x="6422056" y="2059772"/>
              <a:ext cx="144016" cy="216024"/>
            </a:xfrm>
            <a:custGeom>
              <a:avLst/>
              <a:gdLst/>
              <a:ahLst/>
              <a:cxnLst/>
              <a:rect l="l" t="t" r="r" b="b"/>
              <a:pathLst>
                <a:path w="144016" h="216024">
                  <a:moveTo>
                    <a:pt x="24003" y="0"/>
                  </a:moveTo>
                  <a:lnTo>
                    <a:pt x="120013" y="0"/>
                  </a:lnTo>
                  <a:cubicBezTo>
                    <a:pt x="133269" y="0"/>
                    <a:pt x="144016" y="10747"/>
                    <a:pt x="144016" y="24003"/>
                  </a:cubicBezTo>
                  <a:lnTo>
                    <a:pt x="144016" y="120013"/>
                  </a:lnTo>
                  <a:cubicBezTo>
                    <a:pt x="144016" y="133269"/>
                    <a:pt x="133269" y="144016"/>
                    <a:pt x="120013" y="144016"/>
                  </a:cubicBezTo>
                  <a:lnTo>
                    <a:pt x="108012" y="144016"/>
                  </a:lnTo>
                  <a:lnTo>
                    <a:pt x="108012" y="216024"/>
                  </a:lnTo>
                  <a:lnTo>
                    <a:pt x="36004" y="216024"/>
                  </a:lnTo>
                  <a:lnTo>
                    <a:pt x="36004" y="144016"/>
                  </a:lnTo>
                  <a:lnTo>
                    <a:pt x="24003" y="144016"/>
                  </a:lnTo>
                  <a:cubicBezTo>
                    <a:pt x="10747" y="144016"/>
                    <a:pt x="0" y="133269"/>
                    <a:pt x="0" y="120013"/>
                  </a:cubicBezTo>
                  <a:lnTo>
                    <a:pt x="0" y="24003"/>
                  </a:lnTo>
                  <a:cubicBezTo>
                    <a:pt x="0" y="10747"/>
                    <a:pt x="10747" y="0"/>
                    <a:pt x="24003"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20"/>
            <p:cNvSpPr/>
            <p:nvPr/>
          </p:nvSpPr>
          <p:spPr>
            <a:xfrm>
              <a:off x="6986488" y="1654012"/>
              <a:ext cx="197320" cy="463456"/>
            </a:xfrm>
            <a:custGeom>
              <a:avLst/>
              <a:gdLst/>
              <a:ahLst/>
              <a:cxnLst/>
              <a:rect l="l" t="t" r="r" b="b"/>
              <a:pathLst>
                <a:path w="197320" h="463456">
                  <a:moveTo>
                    <a:pt x="32887" y="0"/>
                  </a:moveTo>
                  <a:lnTo>
                    <a:pt x="164433" y="0"/>
                  </a:lnTo>
                  <a:cubicBezTo>
                    <a:pt x="182596" y="0"/>
                    <a:pt x="197320" y="14725"/>
                    <a:pt x="197320" y="32887"/>
                  </a:cubicBezTo>
                  <a:lnTo>
                    <a:pt x="197320" y="164434"/>
                  </a:lnTo>
                  <a:cubicBezTo>
                    <a:pt x="197320" y="182596"/>
                    <a:pt x="182596" y="197321"/>
                    <a:pt x="164433" y="197321"/>
                  </a:cubicBezTo>
                  <a:lnTo>
                    <a:pt x="152660" y="197321"/>
                  </a:lnTo>
                  <a:lnTo>
                    <a:pt x="152660" y="463456"/>
                  </a:lnTo>
                  <a:lnTo>
                    <a:pt x="44660" y="463456"/>
                  </a:lnTo>
                  <a:lnTo>
                    <a:pt x="44660" y="197321"/>
                  </a:lnTo>
                  <a:lnTo>
                    <a:pt x="32887" y="197321"/>
                  </a:lnTo>
                  <a:cubicBezTo>
                    <a:pt x="14724" y="197321"/>
                    <a:pt x="0" y="182596"/>
                    <a:pt x="0" y="164434"/>
                  </a:cubicBezTo>
                  <a:lnTo>
                    <a:pt x="0" y="32887"/>
                  </a:lnTo>
                  <a:cubicBezTo>
                    <a:pt x="0" y="14725"/>
                    <a:pt x="14724" y="0"/>
                    <a:pt x="32887"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同心圆 42"/>
            <p:cNvSpPr/>
            <p:nvPr/>
          </p:nvSpPr>
          <p:spPr>
            <a:xfrm>
              <a:off x="6853304" y="1509006"/>
              <a:ext cx="463688" cy="463688"/>
            </a:xfrm>
            <a:prstGeom prst="donut">
              <a:avLst>
                <a:gd name="adj" fmla="val 9933"/>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4" name="矩形 43"/>
          <p:cNvSpPr/>
          <p:nvPr/>
        </p:nvSpPr>
        <p:spPr>
          <a:xfrm>
            <a:off x="1788076" y="1755485"/>
            <a:ext cx="1415772" cy="276999"/>
          </a:xfrm>
          <a:prstGeom prst="rect">
            <a:avLst/>
          </a:prstGeom>
        </p:spPr>
        <p:txBody>
          <a:bodyPr wrap="none">
            <a:spAutoFit/>
          </a:bodyPr>
          <a:lstStyle/>
          <a:p>
            <a:r>
              <a:rPr lang="zh-CN" altLang="en-US" sz="1200" dirty="0">
                <a:solidFill>
                  <a:schemeClr val="tx1">
                    <a:lumMod val="75000"/>
                    <a:lumOff val="25000"/>
                  </a:schemeClr>
                </a:solidFill>
                <a:latin typeface="微软雅黑" pitchFamily="34" charset="-122"/>
                <a:ea typeface="微软雅黑" pitchFamily="34" charset="-122"/>
              </a:rPr>
              <a:t>单击输入标题内容</a:t>
            </a:r>
          </a:p>
        </p:txBody>
      </p:sp>
      <p:graphicFrame>
        <p:nvGraphicFramePr>
          <p:cNvPr id="45" name="图表 44"/>
          <p:cNvGraphicFramePr/>
          <p:nvPr>
            <p:extLst/>
          </p:nvPr>
        </p:nvGraphicFramePr>
        <p:xfrm>
          <a:off x="5321069" y="1967167"/>
          <a:ext cx="3340889" cy="222794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91100779"/>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1250"/>
                                        <p:tgtEl>
                                          <p:spTgt spid="44"/>
                                        </p:tgtEl>
                                      </p:cBhvr>
                                    </p:animEffect>
                                  </p:childTnLst>
                                </p:cTn>
                              </p:par>
                            </p:childTnLst>
                          </p:cTn>
                        </p:par>
                        <p:par>
                          <p:cTn id="8" fill="hold">
                            <p:stCondLst>
                              <p:cond delay="1250"/>
                            </p:stCondLst>
                            <p:childTnLst>
                              <p:par>
                                <p:cTn id="9" presetID="2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par>
                          <p:cTn id="12" fill="hold">
                            <p:stCondLst>
                              <p:cond delay="175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2250"/>
                            </p:stCondLst>
                            <p:childTnLst>
                              <p:par>
                                <p:cTn id="17" presetID="53" presetClass="entr" presetSubtype="16" fill="hold" grpId="0" nodeType="after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p:cTn id="19" dur="500" fill="hold"/>
                                        <p:tgtEl>
                                          <p:spTgt spid="45"/>
                                        </p:tgtEl>
                                        <p:attrNameLst>
                                          <p:attrName>ppt_w</p:attrName>
                                        </p:attrNameLst>
                                      </p:cBhvr>
                                      <p:tavLst>
                                        <p:tav tm="0">
                                          <p:val>
                                            <p:fltVal val="0"/>
                                          </p:val>
                                        </p:tav>
                                        <p:tav tm="100000">
                                          <p:val>
                                            <p:strVal val="#ppt_w"/>
                                          </p:val>
                                        </p:tav>
                                      </p:tavLst>
                                    </p:anim>
                                    <p:anim calcmode="lin" valueType="num">
                                      <p:cBhvr>
                                        <p:cTn id="20" dur="500" fill="hold"/>
                                        <p:tgtEl>
                                          <p:spTgt spid="45"/>
                                        </p:tgtEl>
                                        <p:attrNameLst>
                                          <p:attrName>ppt_h</p:attrName>
                                        </p:attrNameLst>
                                      </p:cBhvr>
                                      <p:tavLst>
                                        <p:tav tm="0">
                                          <p:val>
                                            <p:fltVal val="0"/>
                                          </p:val>
                                        </p:tav>
                                        <p:tav tm="100000">
                                          <p:val>
                                            <p:strVal val="#ppt_h"/>
                                          </p:val>
                                        </p:tav>
                                      </p:tavLst>
                                    </p:anim>
                                    <p:animEffect transition="in" filter="fade">
                                      <p:cBhvr>
                                        <p:cTn id="21"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7" grpId="0">
        <p:bldAsOne/>
      </p:bldGraphic>
      <p:bldP spid="44" grpId="0"/>
      <p:bldGraphic spid="45"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350B09B1-8840-4F46-985C-99C8DA7B2C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4"/>
            <a:ext cx="9144000" cy="5143500"/>
          </a:xfrm>
          <a:prstGeom prst="rect">
            <a:avLst/>
          </a:prstGeom>
        </p:spPr>
      </p:pic>
      <p:grpSp>
        <p:nvGrpSpPr>
          <p:cNvPr id="2" name="组合 40">
            <a:extLst>
              <a:ext uri="{FF2B5EF4-FFF2-40B4-BE49-F238E27FC236}">
                <a16:creationId xmlns:a16="http://schemas.microsoft.com/office/drawing/2014/main" id="{8849E1E8-8CE1-4B02-B8DE-2877971C2B39}"/>
              </a:ext>
            </a:extLst>
          </p:cNvPr>
          <p:cNvGrpSpPr/>
          <p:nvPr/>
        </p:nvGrpSpPr>
        <p:grpSpPr>
          <a:xfrm>
            <a:off x="4783397" y="1709106"/>
            <a:ext cx="2184313" cy="543313"/>
            <a:chOff x="4911768" y="1576756"/>
            <a:chExt cx="6404019" cy="724192"/>
          </a:xfrm>
        </p:grpSpPr>
        <p:sp>
          <p:nvSpPr>
            <p:cNvPr id="3" name="矩形 2">
              <a:extLst>
                <a:ext uri="{FF2B5EF4-FFF2-40B4-BE49-F238E27FC236}">
                  <a16:creationId xmlns:a16="http://schemas.microsoft.com/office/drawing/2014/main" id="{64DD91D8-0883-44EA-841F-D37E0D847C23}"/>
                </a:ext>
              </a:extLst>
            </p:cNvPr>
            <p:cNvSpPr/>
            <p:nvPr/>
          </p:nvSpPr>
          <p:spPr>
            <a:xfrm>
              <a:off x="4911768" y="1576756"/>
              <a:ext cx="6404019" cy="492279"/>
            </a:xfrm>
            <a:prstGeom prst="rect">
              <a:avLst/>
            </a:prstGeom>
          </p:spPr>
          <p:txBody>
            <a:bodyPr wrap="square" lIns="91431" tIns="45716" rIns="91431" bIns="45716">
              <a:spAutoFit/>
            </a:bodyPr>
            <a:lstStyle/>
            <a:p>
              <a:r>
                <a:rPr lang="zh-CN" altLang="en-US" dirty="0">
                  <a:solidFill>
                    <a:schemeClr val="accent2"/>
                  </a:solidFill>
                  <a:latin typeface="微软雅黑" panose="020B0503020204020204" pitchFamily="34" charset="-122"/>
                  <a:ea typeface="微软雅黑" panose="020B0503020204020204" pitchFamily="34" charset="-122"/>
                </a:rPr>
                <a:t>自我评价</a:t>
              </a:r>
              <a:endParaRPr lang="en-US" altLang="zh-CN" dirty="0">
                <a:solidFill>
                  <a:schemeClr val="accent2"/>
                </a:solidFill>
                <a:latin typeface="微软雅黑" panose="020B0503020204020204" pitchFamily="34" charset="-122"/>
                <a:ea typeface="微软雅黑" panose="020B0503020204020204" pitchFamily="34" charset="-122"/>
              </a:endParaRPr>
            </a:p>
          </p:txBody>
        </p:sp>
        <p:sp>
          <p:nvSpPr>
            <p:cNvPr id="4" name="矩形 47">
              <a:extLst>
                <a:ext uri="{FF2B5EF4-FFF2-40B4-BE49-F238E27FC236}">
                  <a16:creationId xmlns:a16="http://schemas.microsoft.com/office/drawing/2014/main" id="{AFFAEC68-20FD-42FC-962B-C727E254073F}"/>
                </a:ext>
              </a:extLst>
            </p:cNvPr>
            <p:cNvSpPr>
              <a:spLocks noChangeArrowheads="1"/>
            </p:cNvSpPr>
            <p:nvPr/>
          </p:nvSpPr>
          <p:spPr bwMode="auto">
            <a:xfrm>
              <a:off x="4911768" y="2013789"/>
              <a:ext cx="6253537" cy="28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buNone/>
              </a:pPr>
              <a:r>
                <a:rPr lang="en-US" altLang="zh-CN" sz="800" dirty="0">
                  <a:solidFill>
                    <a:schemeClr val="bg1">
                      <a:lumMod val="65000"/>
                    </a:schemeClr>
                  </a:solidFill>
                  <a:latin typeface="微软雅黑" pitchFamily="34" charset="-122"/>
                  <a:ea typeface="微软雅黑" pitchFamily="34" charset="-122"/>
                  <a:cs typeface="Arial" panose="020B0604020202020204" pitchFamily="34" charset="0"/>
                  <a:sym typeface="+mn-ea"/>
                </a:rPr>
                <a:t>CLICK TO ADD TITLE</a:t>
              </a:r>
              <a:r>
                <a:rPr lang="en-US" altLang="zh-CN" sz="800" b="1" dirty="0">
                  <a:solidFill>
                    <a:schemeClr val="bg1">
                      <a:lumMod val="65000"/>
                    </a:schemeClr>
                  </a:solidFill>
                  <a:latin typeface="微软雅黑" pitchFamily="34" charset="-122"/>
                  <a:ea typeface="微软雅黑" pitchFamily="34" charset="-122"/>
                  <a:cs typeface="Arial" panose="020B0604020202020204" pitchFamily="34" charset="0"/>
                  <a:sym typeface="+mn-ea"/>
                </a:rPr>
                <a:t> </a:t>
              </a:r>
              <a:r>
                <a:rPr lang="en-US" altLang="zh-CN" sz="800" dirty="0">
                  <a:solidFill>
                    <a:schemeClr val="bg1">
                      <a:lumMod val="65000"/>
                    </a:schemeClr>
                  </a:solidFill>
                  <a:latin typeface="微软雅黑" pitchFamily="34" charset="-122"/>
                  <a:ea typeface="微软雅黑" pitchFamily="34" charset="-122"/>
                  <a:cs typeface="Arial" panose="020B0604020202020204" pitchFamily="34" charset="0"/>
                  <a:sym typeface="+mn-ea"/>
                </a:rPr>
                <a:t>IN HERE</a:t>
              </a:r>
              <a:endParaRPr lang="zh-CN" altLang="en-US" sz="800" dirty="0">
                <a:solidFill>
                  <a:schemeClr val="bg1">
                    <a:lumMod val="65000"/>
                  </a:schemeClr>
                </a:solidFill>
                <a:latin typeface="微软雅黑" pitchFamily="34" charset="-122"/>
                <a:ea typeface="微软雅黑" pitchFamily="34" charset="-122"/>
              </a:endParaRPr>
            </a:p>
          </p:txBody>
        </p:sp>
      </p:grpSp>
      <p:sp>
        <p:nvSpPr>
          <p:cNvPr id="5" name="Oval 25">
            <a:extLst>
              <a:ext uri="{FF2B5EF4-FFF2-40B4-BE49-F238E27FC236}">
                <a16:creationId xmlns:a16="http://schemas.microsoft.com/office/drawing/2014/main" id="{7FAAD64D-DA9E-4324-8CFB-A4C9824FD41A}"/>
              </a:ext>
            </a:extLst>
          </p:cNvPr>
          <p:cNvSpPr/>
          <p:nvPr/>
        </p:nvSpPr>
        <p:spPr>
          <a:xfrm>
            <a:off x="4160479" y="2171550"/>
            <a:ext cx="144542" cy="144587"/>
          </a:xfrm>
          <a:prstGeom prst="ellipse">
            <a:avLst/>
          </a:prstGeom>
          <a:solidFill>
            <a:schemeClr val="bg1">
              <a:lumMod val="95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2700" dirty="0"/>
          </a:p>
        </p:txBody>
      </p:sp>
      <p:grpSp>
        <p:nvGrpSpPr>
          <p:cNvPr id="6" name="组合 1">
            <a:extLst>
              <a:ext uri="{FF2B5EF4-FFF2-40B4-BE49-F238E27FC236}">
                <a16:creationId xmlns:a16="http://schemas.microsoft.com/office/drawing/2014/main" id="{CE651850-154B-42A4-A206-9906AC13AD2C}"/>
              </a:ext>
            </a:extLst>
          </p:cNvPr>
          <p:cNvGrpSpPr/>
          <p:nvPr/>
        </p:nvGrpSpPr>
        <p:grpSpPr>
          <a:xfrm>
            <a:off x="2135319" y="1988595"/>
            <a:ext cx="2025159" cy="493230"/>
            <a:chOff x="1361399" y="1508768"/>
            <a:chExt cx="3098410" cy="971355"/>
          </a:xfrm>
        </p:grpSpPr>
        <p:grpSp>
          <p:nvGrpSpPr>
            <p:cNvPr id="7" name="Group 30">
              <a:extLst>
                <a:ext uri="{FF2B5EF4-FFF2-40B4-BE49-F238E27FC236}">
                  <a16:creationId xmlns:a16="http://schemas.microsoft.com/office/drawing/2014/main" id="{4A79F619-4206-4F81-AD0A-399E44E774DC}"/>
                </a:ext>
              </a:extLst>
            </p:cNvPr>
            <p:cNvGrpSpPr/>
            <p:nvPr/>
          </p:nvGrpSpPr>
          <p:grpSpPr>
            <a:xfrm>
              <a:off x="1361399" y="1508768"/>
              <a:ext cx="3098410" cy="971355"/>
              <a:chOff x="1231550" y="1255634"/>
              <a:chExt cx="2430618" cy="762001"/>
            </a:xfrm>
          </p:grpSpPr>
          <p:sp>
            <p:nvSpPr>
              <p:cNvPr id="9" name="Flowchart: Off-page Connector 22">
                <a:extLst>
                  <a:ext uri="{FF2B5EF4-FFF2-40B4-BE49-F238E27FC236}">
                    <a16:creationId xmlns:a16="http://schemas.microsoft.com/office/drawing/2014/main" id="{EC0A621E-CD57-4816-8B75-4C3FC8B0D665}"/>
                  </a:ext>
                </a:extLst>
              </p:cNvPr>
              <p:cNvSpPr/>
              <p:nvPr/>
            </p:nvSpPr>
            <p:spPr>
              <a:xfrm rot="16200000">
                <a:off x="1829116" y="830137"/>
                <a:ext cx="762000" cy="1612995"/>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4400" dirty="0"/>
              </a:p>
            </p:txBody>
          </p:sp>
          <p:sp>
            <p:nvSpPr>
              <p:cNvPr id="10" name="Round Same Side Corner Rectangle 23">
                <a:extLst>
                  <a:ext uri="{FF2B5EF4-FFF2-40B4-BE49-F238E27FC236}">
                    <a16:creationId xmlns:a16="http://schemas.microsoft.com/office/drawing/2014/main" id="{C48C85BD-96B1-4A30-9429-DF23649B92F8}"/>
                  </a:ext>
                </a:extLst>
              </p:cNvPr>
              <p:cNvSpPr/>
              <p:nvPr/>
            </p:nvSpPr>
            <p:spPr>
              <a:xfrm rot="16200000">
                <a:off x="1080978" y="1406206"/>
                <a:ext cx="762001" cy="460857"/>
              </a:xfrm>
              <a:prstGeom prst="round2Same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000" dirty="0">
                    <a:solidFill>
                      <a:schemeClr val="bg1">
                        <a:lumMod val="50000"/>
                        <a:lumOff val="50000"/>
                      </a:schemeClr>
                    </a:solidFill>
                    <a:latin typeface="Impact" panose="020B0806030902050204" pitchFamily="34" charset="0"/>
                  </a:rPr>
                  <a:t>02</a:t>
                </a:r>
              </a:p>
            </p:txBody>
          </p:sp>
          <p:cxnSp>
            <p:nvCxnSpPr>
              <p:cNvPr id="11" name="Straight Connector 24">
                <a:extLst>
                  <a:ext uri="{FF2B5EF4-FFF2-40B4-BE49-F238E27FC236}">
                    <a16:creationId xmlns:a16="http://schemas.microsoft.com/office/drawing/2014/main" id="{6E151C2A-2A33-4EF1-9077-BCE49DC4DC62}"/>
                  </a:ext>
                </a:extLst>
              </p:cNvPr>
              <p:cNvCxnSpPr/>
              <p:nvPr/>
            </p:nvCxnSpPr>
            <p:spPr>
              <a:xfrm flipV="1">
                <a:off x="2991445" y="1635330"/>
                <a:ext cx="670723" cy="2"/>
              </a:xfrm>
              <a:prstGeom prst="line">
                <a:avLst/>
              </a:prstGeom>
              <a:ln w="1905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sp>
          <p:nvSpPr>
            <p:cNvPr id="8" name="Freeform 35">
              <a:extLst>
                <a:ext uri="{FF2B5EF4-FFF2-40B4-BE49-F238E27FC236}">
                  <a16:creationId xmlns:a16="http://schemas.microsoft.com/office/drawing/2014/main" id="{CD282C52-0CE6-478F-BF7A-36DF4FE96AF6}"/>
                </a:ext>
              </a:extLst>
            </p:cNvPr>
            <p:cNvSpPr>
              <a:spLocks noChangeAspect="1" noEditPoints="1"/>
            </p:cNvSpPr>
            <p:nvPr/>
          </p:nvSpPr>
          <p:spPr bwMode="auto">
            <a:xfrm>
              <a:off x="2269724" y="1753520"/>
              <a:ext cx="783774" cy="457201"/>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121920" tIns="60960" rIns="121920" bIns="60960" numCol="1" anchor="t" anchorCtr="0" compatLnSpc="1"/>
            <a:lstStyle/>
            <a:p>
              <a:endParaRPr lang="en-US" sz="2400" dirty="0"/>
            </a:p>
          </p:txBody>
        </p:sp>
      </p:grpSp>
      <p:sp>
        <p:nvSpPr>
          <p:cNvPr id="13" name="Rectangle 37">
            <a:extLst>
              <a:ext uri="{FF2B5EF4-FFF2-40B4-BE49-F238E27FC236}">
                <a16:creationId xmlns:a16="http://schemas.microsoft.com/office/drawing/2014/main" id="{EF7131BF-09D2-424C-AEA5-59B526D3CDFC}"/>
              </a:ext>
            </a:extLst>
          </p:cNvPr>
          <p:cNvSpPr/>
          <p:nvPr/>
        </p:nvSpPr>
        <p:spPr>
          <a:xfrm>
            <a:off x="4783397" y="2281177"/>
            <a:ext cx="2776453" cy="400110"/>
          </a:xfrm>
          <a:prstGeom prst="rect">
            <a:avLst/>
          </a:prstGeom>
        </p:spPr>
        <p:txBody>
          <a:bodyPr wrap="square">
            <a:spAutoFit/>
          </a:bodyPr>
          <a:lstStyle/>
          <a:p>
            <a:r>
              <a:rPr lang="zh-CN" altLang="en-US" sz="1000" dirty="0">
                <a:solidFill>
                  <a:schemeClr val="bg1">
                    <a:lumMod val="6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970249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400"/>
                            </p:stCondLst>
                            <p:childTnLst>
                              <p:par>
                                <p:cTn id="10" presetID="23" presetClass="entr" presetSubtype="16"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childTnLst>
                                </p:cTn>
                              </p:par>
                            </p:childTnLst>
                          </p:cTn>
                        </p:par>
                        <p:par>
                          <p:cTn id="14" fill="hold">
                            <p:stCondLst>
                              <p:cond delay="900"/>
                            </p:stCondLst>
                            <p:childTnLst>
                              <p:par>
                                <p:cTn id="15" presetID="12" presetClass="entr" presetSubtype="2" fill="hold" nodeType="afterEffect">
                                  <p:stCondLst>
                                    <p:cond delay="10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ppt_x</p:attrName>
                                        </p:attrNameLst>
                                      </p:cBhvr>
                                      <p:tavLst>
                                        <p:tav tm="0">
                                          <p:val>
                                            <p:strVal val="#ppt_x+#ppt_w*1.125000"/>
                                          </p:val>
                                        </p:tav>
                                        <p:tav tm="100000">
                                          <p:val>
                                            <p:strVal val="#ppt_x"/>
                                          </p:val>
                                        </p:tav>
                                      </p:tavLst>
                                    </p:anim>
                                    <p:animEffect transition="in" filter="wipe(left)">
                                      <p:cBhvr>
                                        <p:cTn id="18" dur="500"/>
                                        <p:tgtEl>
                                          <p:spTgt spid="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正五边形 27"/>
          <p:cNvSpPr/>
          <p:nvPr/>
        </p:nvSpPr>
        <p:spPr>
          <a:xfrm>
            <a:off x="864548" y="1201835"/>
            <a:ext cx="1728621" cy="1729380"/>
          </a:xfrm>
          <a:prstGeom prst="parallelogram">
            <a:avLst/>
          </a:prstGeom>
          <a:blipFill>
            <a:blip r:embed="rId3"/>
            <a:stretch>
              <a:fillRect/>
            </a:stretch>
          </a:blip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4800" dirty="0"/>
          </a:p>
        </p:txBody>
      </p:sp>
      <p:grpSp>
        <p:nvGrpSpPr>
          <p:cNvPr id="2" name="组合 28"/>
          <p:cNvGrpSpPr/>
          <p:nvPr/>
        </p:nvGrpSpPr>
        <p:grpSpPr>
          <a:xfrm>
            <a:off x="863588" y="3112604"/>
            <a:ext cx="1442770" cy="378463"/>
            <a:chOff x="1248950" y="2641600"/>
            <a:chExt cx="1804240" cy="473075"/>
          </a:xfrm>
          <a:solidFill>
            <a:schemeClr val="accent1"/>
          </a:solidFill>
        </p:grpSpPr>
        <p:sp>
          <p:nvSpPr>
            <p:cNvPr id="30" name="圆角矩形 29"/>
            <p:cNvSpPr/>
            <p:nvPr/>
          </p:nvSpPr>
          <p:spPr>
            <a:xfrm>
              <a:off x="1280133" y="2641600"/>
              <a:ext cx="1773057" cy="388342"/>
            </a:xfrm>
            <a:prstGeom prst="roundRect">
              <a:avLst/>
            </a:prstGeom>
            <a:solidFill>
              <a:schemeClr val="accent1"/>
            </a:solidFill>
            <a:ln w="25400" cap="flat" cmpd="sng" algn="ctr">
              <a:noFill/>
              <a:prstDash val="solid"/>
            </a:ln>
            <a:effectLst/>
          </p:spPr>
          <p:txBody>
            <a:bodyPr rtlCol="0" anchor="ctr"/>
            <a:lstStyle/>
            <a:p>
              <a:pPr algn="ctr">
                <a:defRPr/>
              </a:pPr>
              <a:endParaRPr lang="zh-CN" altLang="en-US" kern="0">
                <a:solidFill>
                  <a:schemeClr val="bg1"/>
                </a:solidFill>
                <a:latin typeface="Calibri"/>
                <a:ea typeface="宋体"/>
              </a:endParaRPr>
            </a:p>
          </p:txBody>
        </p:sp>
        <p:sp>
          <p:nvSpPr>
            <p:cNvPr id="31" name="TextBox 30"/>
            <p:cNvSpPr txBox="1"/>
            <p:nvPr/>
          </p:nvSpPr>
          <p:spPr>
            <a:xfrm>
              <a:off x="1248950" y="2728049"/>
              <a:ext cx="1787547" cy="211595"/>
            </a:xfrm>
            <a:prstGeom prst="rect">
              <a:avLst/>
            </a:prstGeom>
            <a:grp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100" dirty="0">
                  <a:latin typeface="Arial" panose="020B0604020202020204" pitchFamily="34" charset="0"/>
                  <a:sym typeface="Arial" panose="020B0604020202020204" pitchFamily="34" charset="0"/>
                </a:rPr>
                <a:t>点击请替换文字内容</a:t>
              </a:r>
            </a:p>
          </p:txBody>
        </p:sp>
        <p:sp>
          <p:nvSpPr>
            <p:cNvPr id="32" name="等腰三角形 31"/>
            <p:cNvSpPr/>
            <p:nvPr/>
          </p:nvSpPr>
          <p:spPr>
            <a:xfrm flipV="1">
              <a:off x="2057344" y="2975421"/>
              <a:ext cx="218634" cy="139254"/>
            </a:xfrm>
            <a:prstGeom prst="triangle">
              <a:avLst/>
            </a:prstGeom>
            <a:grpFill/>
            <a:ln w="25400" cap="flat" cmpd="sng" algn="ctr">
              <a:noFill/>
              <a:prstDash val="solid"/>
            </a:ln>
            <a:effectLst/>
          </p:spPr>
          <p:txBody>
            <a:bodyPr rtlCol="0" anchor="ctr"/>
            <a:lstStyle/>
            <a:p>
              <a:pPr algn="ctr">
                <a:defRPr/>
              </a:pPr>
              <a:endParaRPr lang="zh-CN" altLang="en-US" kern="0">
                <a:solidFill>
                  <a:schemeClr val="bg1"/>
                </a:solidFill>
                <a:latin typeface="Calibri"/>
                <a:ea typeface="宋体"/>
              </a:endParaRPr>
            </a:p>
          </p:txBody>
        </p:sp>
      </p:grpSp>
      <p:sp>
        <p:nvSpPr>
          <p:cNvPr id="33" name="TextBox 32"/>
          <p:cNvSpPr txBox="1"/>
          <p:nvPr/>
        </p:nvSpPr>
        <p:spPr>
          <a:xfrm>
            <a:off x="898346" y="3604656"/>
            <a:ext cx="1408013" cy="615553"/>
          </a:xfrm>
          <a:prstGeom prst="rect">
            <a:avLst/>
          </a:prstGeom>
          <a:noFill/>
        </p:spPr>
        <p:txBody>
          <a:bodyPr wrap="square" lIns="0" tIns="0" rIns="0" bIns="0" rtlCol="0">
            <a:spAutoFit/>
          </a:bodyPr>
          <a:lstStyle/>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p>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endParaRPr lang="en-US" altLang="zh-CN" sz="900" kern="0" dirty="0">
              <a:solidFill>
                <a:schemeClr val="tx1">
                  <a:lumMod val="50000"/>
                  <a:lumOff val="50000"/>
                </a:schemeClr>
              </a:solidFill>
              <a:latin typeface="微软雅黑" pitchFamily="34" charset="-122"/>
              <a:ea typeface="微软雅黑" pitchFamily="34" charset="-122"/>
            </a:endParaRPr>
          </a:p>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p>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p>
        </p:txBody>
      </p:sp>
      <p:sp>
        <p:nvSpPr>
          <p:cNvPr id="35" name="正五边形 34"/>
          <p:cNvSpPr/>
          <p:nvPr/>
        </p:nvSpPr>
        <p:spPr>
          <a:xfrm>
            <a:off x="2842309" y="1201835"/>
            <a:ext cx="1728621" cy="1729380"/>
          </a:xfrm>
          <a:prstGeom prst="parallelogram">
            <a:avLst/>
          </a:prstGeom>
          <a:blipFill>
            <a:blip r:embed="rId4"/>
            <a:stretch>
              <a:fillRect/>
            </a:stretch>
          </a:blip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4800" dirty="0"/>
          </a:p>
        </p:txBody>
      </p:sp>
      <p:grpSp>
        <p:nvGrpSpPr>
          <p:cNvPr id="3" name="组合 35"/>
          <p:cNvGrpSpPr/>
          <p:nvPr/>
        </p:nvGrpSpPr>
        <p:grpSpPr>
          <a:xfrm>
            <a:off x="2866285" y="3112604"/>
            <a:ext cx="1417835" cy="378463"/>
            <a:chOff x="1280133" y="2641600"/>
            <a:chExt cx="1773057" cy="473075"/>
          </a:xfrm>
          <a:solidFill>
            <a:schemeClr val="accent2"/>
          </a:solidFill>
        </p:grpSpPr>
        <p:sp>
          <p:nvSpPr>
            <p:cNvPr id="37" name="圆角矩形 36"/>
            <p:cNvSpPr/>
            <p:nvPr/>
          </p:nvSpPr>
          <p:spPr>
            <a:xfrm>
              <a:off x="1280133" y="2641600"/>
              <a:ext cx="1773057" cy="388342"/>
            </a:xfrm>
            <a:prstGeom prst="roundRect">
              <a:avLst/>
            </a:prstGeom>
            <a:grpFill/>
            <a:ln w="25400" cap="flat" cmpd="sng" algn="ctr">
              <a:noFill/>
              <a:prstDash val="solid"/>
            </a:ln>
            <a:effectLst/>
          </p:spPr>
          <p:txBody>
            <a:bodyPr rtlCol="0" anchor="ctr"/>
            <a:lstStyle/>
            <a:p>
              <a:pPr algn="ctr">
                <a:defRPr/>
              </a:pPr>
              <a:endParaRPr lang="zh-CN" altLang="en-US" kern="0">
                <a:solidFill>
                  <a:schemeClr val="bg1"/>
                </a:solidFill>
                <a:latin typeface="Calibri"/>
                <a:ea typeface="宋体"/>
              </a:endParaRPr>
            </a:p>
          </p:txBody>
        </p:sp>
        <p:sp>
          <p:nvSpPr>
            <p:cNvPr id="38" name="TextBox 37"/>
            <p:cNvSpPr txBox="1"/>
            <p:nvPr/>
          </p:nvSpPr>
          <p:spPr>
            <a:xfrm>
              <a:off x="1297049" y="2728049"/>
              <a:ext cx="1722829" cy="211595"/>
            </a:xfrm>
            <a:prstGeom prst="rect">
              <a:avLst/>
            </a:prstGeom>
            <a:grp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100" dirty="0">
                  <a:latin typeface="Arial" panose="020B0604020202020204" pitchFamily="34" charset="0"/>
                  <a:sym typeface="Arial" panose="020B0604020202020204" pitchFamily="34" charset="0"/>
                </a:rPr>
                <a:t>点击请替换文字内容</a:t>
              </a:r>
            </a:p>
          </p:txBody>
        </p:sp>
        <p:sp>
          <p:nvSpPr>
            <p:cNvPr id="39" name="等腰三角形 38"/>
            <p:cNvSpPr/>
            <p:nvPr/>
          </p:nvSpPr>
          <p:spPr>
            <a:xfrm flipV="1">
              <a:off x="2057344" y="2975421"/>
              <a:ext cx="218634" cy="139254"/>
            </a:xfrm>
            <a:prstGeom prst="triangle">
              <a:avLst/>
            </a:prstGeom>
            <a:grpFill/>
            <a:ln w="25400" cap="flat" cmpd="sng" algn="ctr">
              <a:noFill/>
              <a:prstDash val="solid"/>
            </a:ln>
            <a:effectLst/>
          </p:spPr>
          <p:txBody>
            <a:bodyPr rtlCol="0" anchor="ctr"/>
            <a:lstStyle/>
            <a:p>
              <a:pPr algn="ctr">
                <a:defRPr/>
              </a:pPr>
              <a:endParaRPr lang="zh-CN" altLang="en-US" kern="0">
                <a:solidFill>
                  <a:schemeClr val="bg1"/>
                </a:solidFill>
                <a:latin typeface="Calibri"/>
                <a:ea typeface="宋体"/>
              </a:endParaRPr>
            </a:p>
          </p:txBody>
        </p:sp>
      </p:grpSp>
      <p:sp>
        <p:nvSpPr>
          <p:cNvPr id="40" name="TextBox 39"/>
          <p:cNvSpPr txBox="1"/>
          <p:nvPr/>
        </p:nvSpPr>
        <p:spPr>
          <a:xfrm>
            <a:off x="2876107" y="3604656"/>
            <a:ext cx="1408013" cy="615553"/>
          </a:xfrm>
          <a:prstGeom prst="rect">
            <a:avLst/>
          </a:prstGeom>
          <a:noFill/>
        </p:spPr>
        <p:txBody>
          <a:bodyPr wrap="square" lIns="0" tIns="0" rIns="0" bIns="0" rtlCol="0">
            <a:spAutoFit/>
          </a:bodyPr>
          <a:lstStyle/>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p>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endParaRPr lang="en-US" altLang="zh-CN" sz="900" kern="0" dirty="0">
              <a:solidFill>
                <a:schemeClr val="tx1">
                  <a:lumMod val="50000"/>
                  <a:lumOff val="50000"/>
                </a:schemeClr>
              </a:solidFill>
              <a:latin typeface="微软雅黑" pitchFamily="34" charset="-122"/>
              <a:ea typeface="微软雅黑" pitchFamily="34" charset="-122"/>
            </a:endParaRPr>
          </a:p>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p>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p>
        </p:txBody>
      </p:sp>
      <p:sp>
        <p:nvSpPr>
          <p:cNvPr id="42" name="正五边形 41"/>
          <p:cNvSpPr/>
          <p:nvPr/>
        </p:nvSpPr>
        <p:spPr>
          <a:xfrm>
            <a:off x="4798659" y="1201835"/>
            <a:ext cx="1728621" cy="1729380"/>
          </a:xfrm>
          <a:prstGeom prst="parallelogram">
            <a:avLst/>
          </a:prstGeom>
          <a:blipFill>
            <a:blip r:embed="rId5"/>
            <a:stretch>
              <a:fillRect/>
            </a:stretch>
          </a:blip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4800" dirty="0"/>
          </a:p>
        </p:txBody>
      </p:sp>
      <p:grpSp>
        <p:nvGrpSpPr>
          <p:cNvPr id="4" name="组合 42"/>
          <p:cNvGrpSpPr/>
          <p:nvPr/>
        </p:nvGrpSpPr>
        <p:grpSpPr>
          <a:xfrm>
            <a:off x="4822636" y="3112604"/>
            <a:ext cx="1417836" cy="378463"/>
            <a:chOff x="1280133" y="2641600"/>
            <a:chExt cx="1773058" cy="473075"/>
          </a:xfrm>
          <a:solidFill>
            <a:schemeClr val="accent3"/>
          </a:solidFill>
        </p:grpSpPr>
        <p:sp>
          <p:nvSpPr>
            <p:cNvPr id="44" name="圆角矩形 43"/>
            <p:cNvSpPr/>
            <p:nvPr/>
          </p:nvSpPr>
          <p:spPr>
            <a:xfrm>
              <a:off x="1280133" y="2641600"/>
              <a:ext cx="1773057" cy="388342"/>
            </a:xfrm>
            <a:prstGeom prst="roundRect">
              <a:avLst/>
            </a:prstGeom>
            <a:grpFill/>
            <a:ln w="25400" cap="flat" cmpd="sng" algn="ctr">
              <a:noFill/>
              <a:prstDash val="solid"/>
            </a:ln>
            <a:effectLst/>
          </p:spPr>
          <p:txBody>
            <a:bodyPr rtlCol="0" anchor="ctr"/>
            <a:lstStyle/>
            <a:p>
              <a:pPr algn="ctr">
                <a:defRPr/>
              </a:pPr>
              <a:endParaRPr lang="zh-CN" altLang="en-US" kern="0">
                <a:solidFill>
                  <a:schemeClr val="bg1"/>
                </a:solidFill>
                <a:latin typeface="Calibri"/>
                <a:ea typeface="宋体"/>
              </a:endParaRPr>
            </a:p>
          </p:txBody>
        </p:sp>
        <p:sp>
          <p:nvSpPr>
            <p:cNvPr id="45" name="TextBox 44"/>
            <p:cNvSpPr txBox="1"/>
            <p:nvPr/>
          </p:nvSpPr>
          <p:spPr>
            <a:xfrm>
              <a:off x="1306907" y="2728049"/>
              <a:ext cx="1746284" cy="211595"/>
            </a:xfrm>
            <a:prstGeom prst="rect">
              <a:avLst/>
            </a:prstGeom>
            <a:grp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100" dirty="0">
                  <a:latin typeface="Arial" panose="020B0604020202020204" pitchFamily="34" charset="0"/>
                  <a:sym typeface="Arial" panose="020B0604020202020204" pitchFamily="34" charset="0"/>
                </a:rPr>
                <a:t>点击请替换文字内容</a:t>
              </a:r>
            </a:p>
          </p:txBody>
        </p:sp>
        <p:sp>
          <p:nvSpPr>
            <p:cNvPr id="46" name="等腰三角形 45"/>
            <p:cNvSpPr/>
            <p:nvPr/>
          </p:nvSpPr>
          <p:spPr>
            <a:xfrm flipV="1">
              <a:off x="2057344" y="2975421"/>
              <a:ext cx="218634" cy="139254"/>
            </a:xfrm>
            <a:prstGeom prst="triangle">
              <a:avLst/>
            </a:prstGeom>
            <a:grpFill/>
            <a:ln w="25400" cap="flat" cmpd="sng" algn="ctr">
              <a:noFill/>
              <a:prstDash val="solid"/>
            </a:ln>
            <a:effectLst/>
          </p:spPr>
          <p:txBody>
            <a:bodyPr rtlCol="0" anchor="ctr"/>
            <a:lstStyle/>
            <a:p>
              <a:pPr algn="ctr">
                <a:defRPr/>
              </a:pPr>
              <a:endParaRPr lang="zh-CN" altLang="en-US" kern="0">
                <a:solidFill>
                  <a:schemeClr val="bg1"/>
                </a:solidFill>
                <a:latin typeface="Calibri"/>
                <a:ea typeface="宋体"/>
              </a:endParaRPr>
            </a:p>
          </p:txBody>
        </p:sp>
      </p:grpSp>
      <p:sp>
        <p:nvSpPr>
          <p:cNvPr id="47" name="TextBox 46"/>
          <p:cNvSpPr txBox="1"/>
          <p:nvPr/>
        </p:nvSpPr>
        <p:spPr>
          <a:xfrm>
            <a:off x="4832458" y="3604656"/>
            <a:ext cx="1408013" cy="615553"/>
          </a:xfrm>
          <a:prstGeom prst="rect">
            <a:avLst/>
          </a:prstGeom>
          <a:noFill/>
        </p:spPr>
        <p:txBody>
          <a:bodyPr wrap="square" lIns="0" tIns="0" rIns="0" bIns="0" rtlCol="0">
            <a:spAutoFit/>
          </a:bodyPr>
          <a:lstStyle/>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p>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endParaRPr lang="en-US" altLang="zh-CN" sz="900" kern="0" dirty="0">
              <a:solidFill>
                <a:schemeClr val="tx1">
                  <a:lumMod val="50000"/>
                  <a:lumOff val="50000"/>
                </a:schemeClr>
              </a:solidFill>
              <a:latin typeface="微软雅黑" pitchFamily="34" charset="-122"/>
              <a:ea typeface="微软雅黑" pitchFamily="34" charset="-122"/>
            </a:endParaRPr>
          </a:p>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p>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p>
        </p:txBody>
      </p:sp>
      <p:sp>
        <p:nvSpPr>
          <p:cNvPr id="50" name="正五边形 49"/>
          <p:cNvSpPr/>
          <p:nvPr/>
        </p:nvSpPr>
        <p:spPr>
          <a:xfrm>
            <a:off x="6776421" y="1201835"/>
            <a:ext cx="1728621" cy="1729380"/>
          </a:xfrm>
          <a:prstGeom prst="parallelogram">
            <a:avLst/>
          </a:prstGeom>
          <a:blipFill>
            <a:blip r:embed="rId6"/>
            <a:stretch>
              <a:fillRect/>
            </a:stretch>
          </a:blip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4800" dirty="0"/>
          </a:p>
        </p:txBody>
      </p:sp>
      <p:grpSp>
        <p:nvGrpSpPr>
          <p:cNvPr id="5" name="组合 50"/>
          <p:cNvGrpSpPr/>
          <p:nvPr/>
        </p:nvGrpSpPr>
        <p:grpSpPr>
          <a:xfrm>
            <a:off x="6800397" y="3112598"/>
            <a:ext cx="1417835" cy="378462"/>
            <a:chOff x="1280133" y="2641600"/>
            <a:chExt cx="1773057" cy="473075"/>
          </a:xfrm>
          <a:solidFill>
            <a:schemeClr val="accent4"/>
          </a:solidFill>
        </p:grpSpPr>
        <p:sp>
          <p:nvSpPr>
            <p:cNvPr id="52" name="圆角矩形 51"/>
            <p:cNvSpPr/>
            <p:nvPr/>
          </p:nvSpPr>
          <p:spPr>
            <a:xfrm>
              <a:off x="1280133" y="2641600"/>
              <a:ext cx="1773057" cy="388342"/>
            </a:xfrm>
            <a:prstGeom prst="roundRect">
              <a:avLst/>
            </a:prstGeom>
            <a:grpFill/>
            <a:ln w="25400" cap="flat" cmpd="sng" algn="ctr">
              <a:noFill/>
              <a:prstDash val="solid"/>
            </a:ln>
            <a:effectLst/>
          </p:spPr>
          <p:txBody>
            <a:bodyPr rtlCol="0" anchor="ctr"/>
            <a:lstStyle/>
            <a:p>
              <a:pPr algn="ctr">
                <a:defRPr/>
              </a:pPr>
              <a:endParaRPr lang="zh-CN" altLang="en-US" kern="0">
                <a:solidFill>
                  <a:schemeClr val="bg1"/>
                </a:solidFill>
                <a:latin typeface="Calibri"/>
                <a:ea typeface="宋体"/>
              </a:endParaRPr>
            </a:p>
          </p:txBody>
        </p:sp>
        <p:sp>
          <p:nvSpPr>
            <p:cNvPr id="53" name="TextBox 52"/>
            <p:cNvSpPr txBox="1"/>
            <p:nvPr/>
          </p:nvSpPr>
          <p:spPr>
            <a:xfrm>
              <a:off x="1312104" y="2728050"/>
              <a:ext cx="1683771" cy="201978"/>
            </a:xfrm>
            <a:prstGeom prst="rect">
              <a:avLst/>
            </a:prstGeom>
            <a:grp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050" dirty="0">
                  <a:latin typeface="Arial" panose="020B0604020202020204" pitchFamily="34" charset="0"/>
                  <a:sym typeface="Arial" panose="020B0604020202020204" pitchFamily="34" charset="0"/>
                </a:rPr>
                <a:t>点击请替换文字内容</a:t>
              </a:r>
            </a:p>
          </p:txBody>
        </p:sp>
        <p:sp>
          <p:nvSpPr>
            <p:cNvPr id="54" name="等腰三角形 53"/>
            <p:cNvSpPr/>
            <p:nvPr/>
          </p:nvSpPr>
          <p:spPr>
            <a:xfrm flipV="1">
              <a:off x="2057344" y="2975421"/>
              <a:ext cx="218634" cy="139254"/>
            </a:xfrm>
            <a:prstGeom prst="triangle">
              <a:avLst/>
            </a:prstGeom>
            <a:grpFill/>
            <a:ln w="25400" cap="flat" cmpd="sng" algn="ctr">
              <a:noFill/>
              <a:prstDash val="solid"/>
            </a:ln>
            <a:effectLst/>
          </p:spPr>
          <p:txBody>
            <a:bodyPr rtlCol="0" anchor="ctr"/>
            <a:lstStyle/>
            <a:p>
              <a:pPr algn="ctr">
                <a:defRPr/>
              </a:pPr>
              <a:endParaRPr lang="zh-CN" altLang="en-US" kern="0">
                <a:solidFill>
                  <a:schemeClr val="bg1"/>
                </a:solidFill>
                <a:latin typeface="Calibri"/>
                <a:ea typeface="宋体"/>
              </a:endParaRPr>
            </a:p>
          </p:txBody>
        </p:sp>
      </p:grpSp>
      <p:sp>
        <p:nvSpPr>
          <p:cNvPr id="55" name="TextBox 54"/>
          <p:cNvSpPr txBox="1"/>
          <p:nvPr/>
        </p:nvSpPr>
        <p:spPr>
          <a:xfrm>
            <a:off x="6810219" y="3604656"/>
            <a:ext cx="1408013" cy="615553"/>
          </a:xfrm>
          <a:prstGeom prst="rect">
            <a:avLst/>
          </a:prstGeom>
          <a:noFill/>
        </p:spPr>
        <p:txBody>
          <a:bodyPr wrap="square" lIns="0" tIns="0" rIns="0" bIns="0" rtlCol="0">
            <a:spAutoFit/>
          </a:bodyPr>
          <a:lstStyle/>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p>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endParaRPr lang="en-US" altLang="zh-CN" sz="900" kern="0" dirty="0">
              <a:solidFill>
                <a:schemeClr val="tx1">
                  <a:lumMod val="50000"/>
                  <a:lumOff val="50000"/>
                </a:schemeClr>
              </a:solidFill>
              <a:latin typeface="微软雅黑" pitchFamily="34" charset="-122"/>
              <a:ea typeface="微软雅黑" pitchFamily="34" charset="-122"/>
            </a:endParaRPr>
          </a:p>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p>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p>
        </p:txBody>
      </p:sp>
    </p:spTree>
    <p:extLst>
      <p:ext uri="{BB962C8B-B14F-4D97-AF65-F5344CB8AC3E}">
        <p14:creationId xmlns:p14="http://schemas.microsoft.com/office/powerpoint/2010/main" val="4284158246"/>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additive="base">
                                        <p:cTn id="18" dur="500" fill="hold"/>
                                        <p:tgtEl>
                                          <p:spTgt spid="33"/>
                                        </p:tgtEl>
                                        <p:attrNameLst>
                                          <p:attrName>ppt_x</p:attrName>
                                        </p:attrNameLst>
                                      </p:cBhvr>
                                      <p:tavLst>
                                        <p:tav tm="0">
                                          <p:val>
                                            <p:strVal val="#ppt_x"/>
                                          </p:val>
                                        </p:tav>
                                        <p:tav tm="100000">
                                          <p:val>
                                            <p:strVal val="#ppt_x"/>
                                          </p:val>
                                        </p:tav>
                                      </p:tavLst>
                                    </p:anim>
                                    <p:anim calcmode="lin" valueType="num">
                                      <p:cBhvr additive="base">
                                        <p:cTn id="19" dur="500" fill="hold"/>
                                        <p:tgtEl>
                                          <p:spTgt spid="33"/>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31" presetClass="entr" presetSubtype="0"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p:cTn id="23" dur="1000" fill="hold"/>
                                        <p:tgtEl>
                                          <p:spTgt spid="35"/>
                                        </p:tgtEl>
                                        <p:attrNameLst>
                                          <p:attrName>ppt_w</p:attrName>
                                        </p:attrNameLst>
                                      </p:cBhvr>
                                      <p:tavLst>
                                        <p:tav tm="0">
                                          <p:val>
                                            <p:fltVal val="0"/>
                                          </p:val>
                                        </p:tav>
                                        <p:tav tm="100000">
                                          <p:val>
                                            <p:strVal val="#ppt_w"/>
                                          </p:val>
                                        </p:tav>
                                      </p:tavLst>
                                    </p:anim>
                                    <p:anim calcmode="lin" valueType="num">
                                      <p:cBhvr>
                                        <p:cTn id="24" dur="1000" fill="hold"/>
                                        <p:tgtEl>
                                          <p:spTgt spid="35"/>
                                        </p:tgtEl>
                                        <p:attrNameLst>
                                          <p:attrName>ppt_h</p:attrName>
                                        </p:attrNameLst>
                                      </p:cBhvr>
                                      <p:tavLst>
                                        <p:tav tm="0">
                                          <p:val>
                                            <p:fltVal val="0"/>
                                          </p:val>
                                        </p:tav>
                                        <p:tav tm="100000">
                                          <p:val>
                                            <p:strVal val="#ppt_h"/>
                                          </p:val>
                                        </p:tav>
                                      </p:tavLst>
                                    </p:anim>
                                    <p:anim calcmode="lin" valueType="num">
                                      <p:cBhvr>
                                        <p:cTn id="25" dur="1000" fill="hold"/>
                                        <p:tgtEl>
                                          <p:spTgt spid="35"/>
                                        </p:tgtEl>
                                        <p:attrNameLst>
                                          <p:attrName>style.rotation</p:attrName>
                                        </p:attrNameLst>
                                      </p:cBhvr>
                                      <p:tavLst>
                                        <p:tav tm="0">
                                          <p:val>
                                            <p:fltVal val="90"/>
                                          </p:val>
                                        </p:tav>
                                        <p:tav tm="100000">
                                          <p:val>
                                            <p:fltVal val="0"/>
                                          </p:val>
                                        </p:tav>
                                      </p:tavLst>
                                    </p:anim>
                                    <p:animEffect transition="in" filter="fade">
                                      <p:cBhvr>
                                        <p:cTn id="26" dur="1000"/>
                                        <p:tgtEl>
                                          <p:spTgt spid="35"/>
                                        </p:tgtEl>
                                      </p:cBhvr>
                                    </p:animEffect>
                                  </p:childTnLst>
                                </p:cTn>
                              </p:par>
                            </p:childTnLst>
                          </p:cTn>
                        </p:par>
                        <p:par>
                          <p:cTn id="27" fill="hold">
                            <p:stCondLst>
                              <p:cond delay="2500"/>
                            </p:stCondLst>
                            <p:childTnLst>
                              <p:par>
                                <p:cTn id="28" presetID="2" presetClass="entr" presetSubtype="4"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ppt_x"/>
                                          </p:val>
                                        </p:tav>
                                        <p:tav tm="100000">
                                          <p:val>
                                            <p:strVal val="#ppt_x"/>
                                          </p:val>
                                        </p:tav>
                                      </p:tavLst>
                                    </p:anim>
                                    <p:anim calcmode="lin" valueType="num">
                                      <p:cBhvr additive="base">
                                        <p:cTn id="31" dur="500" fill="hold"/>
                                        <p:tgtEl>
                                          <p:spTgt spid="3"/>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additive="base">
                                        <p:cTn id="34" dur="500" fill="hold"/>
                                        <p:tgtEl>
                                          <p:spTgt spid="40"/>
                                        </p:tgtEl>
                                        <p:attrNameLst>
                                          <p:attrName>ppt_x</p:attrName>
                                        </p:attrNameLst>
                                      </p:cBhvr>
                                      <p:tavLst>
                                        <p:tav tm="0">
                                          <p:val>
                                            <p:strVal val="#ppt_x"/>
                                          </p:val>
                                        </p:tav>
                                        <p:tav tm="100000">
                                          <p:val>
                                            <p:strVal val="#ppt_x"/>
                                          </p:val>
                                        </p:tav>
                                      </p:tavLst>
                                    </p:anim>
                                    <p:anim calcmode="lin" valueType="num">
                                      <p:cBhvr additive="base">
                                        <p:cTn id="35" dur="500" fill="hold"/>
                                        <p:tgtEl>
                                          <p:spTgt spid="40"/>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31" presetClass="entr" presetSubtype="0" fill="hold" grpId="0" nodeType="after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p:cTn id="39" dur="1000" fill="hold"/>
                                        <p:tgtEl>
                                          <p:spTgt spid="42"/>
                                        </p:tgtEl>
                                        <p:attrNameLst>
                                          <p:attrName>ppt_w</p:attrName>
                                        </p:attrNameLst>
                                      </p:cBhvr>
                                      <p:tavLst>
                                        <p:tav tm="0">
                                          <p:val>
                                            <p:fltVal val="0"/>
                                          </p:val>
                                        </p:tav>
                                        <p:tav tm="100000">
                                          <p:val>
                                            <p:strVal val="#ppt_w"/>
                                          </p:val>
                                        </p:tav>
                                      </p:tavLst>
                                    </p:anim>
                                    <p:anim calcmode="lin" valueType="num">
                                      <p:cBhvr>
                                        <p:cTn id="40" dur="1000" fill="hold"/>
                                        <p:tgtEl>
                                          <p:spTgt spid="42"/>
                                        </p:tgtEl>
                                        <p:attrNameLst>
                                          <p:attrName>ppt_h</p:attrName>
                                        </p:attrNameLst>
                                      </p:cBhvr>
                                      <p:tavLst>
                                        <p:tav tm="0">
                                          <p:val>
                                            <p:fltVal val="0"/>
                                          </p:val>
                                        </p:tav>
                                        <p:tav tm="100000">
                                          <p:val>
                                            <p:strVal val="#ppt_h"/>
                                          </p:val>
                                        </p:tav>
                                      </p:tavLst>
                                    </p:anim>
                                    <p:anim calcmode="lin" valueType="num">
                                      <p:cBhvr>
                                        <p:cTn id="41" dur="1000" fill="hold"/>
                                        <p:tgtEl>
                                          <p:spTgt spid="42"/>
                                        </p:tgtEl>
                                        <p:attrNameLst>
                                          <p:attrName>style.rotation</p:attrName>
                                        </p:attrNameLst>
                                      </p:cBhvr>
                                      <p:tavLst>
                                        <p:tav tm="0">
                                          <p:val>
                                            <p:fltVal val="90"/>
                                          </p:val>
                                        </p:tav>
                                        <p:tav tm="100000">
                                          <p:val>
                                            <p:fltVal val="0"/>
                                          </p:val>
                                        </p:tav>
                                      </p:tavLst>
                                    </p:anim>
                                    <p:animEffect transition="in" filter="fade">
                                      <p:cBhvr>
                                        <p:cTn id="42" dur="1000"/>
                                        <p:tgtEl>
                                          <p:spTgt spid="42"/>
                                        </p:tgtEl>
                                      </p:cBhvr>
                                    </p:animEffect>
                                  </p:childTnLst>
                                </p:cTn>
                              </p:par>
                            </p:childTnLst>
                          </p:cTn>
                        </p:par>
                        <p:par>
                          <p:cTn id="43" fill="hold">
                            <p:stCondLst>
                              <p:cond delay="4000"/>
                            </p:stCondLst>
                            <p:childTnLst>
                              <p:par>
                                <p:cTn id="44" presetID="2" presetClass="entr" presetSubtype="4" fill="hold" nodeType="afterEffect">
                                  <p:stCondLst>
                                    <p:cond delay="0"/>
                                  </p:stCondLst>
                                  <p:childTnLst>
                                    <p:set>
                                      <p:cBhvr>
                                        <p:cTn id="45" dur="1" fill="hold">
                                          <p:stCondLst>
                                            <p:cond delay="0"/>
                                          </p:stCondLst>
                                        </p:cTn>
                                        <p:tgtEl>
                                          <p:spTgt spid="4"/>
                                        </p:tgtEl>
                                        <p:attrNameLst>
                                          <p:attrName>style.visibility</p:attrName>
                                        </p:attrNameLst>
                                      </p:cBhvr>
                                      <p:to>
                                        <p:strVal val="visible"/>
                                      </p:to>
                                    </p:set>
                                    <p:anim calcmode="lin" valueType="num">
                                      <p:cBhvr additive="base">
                                        <p:cTn id="46" dur="500" fill="hold"/>
                                        <p:tgtEl>
                                          <p:spTgt spid="4"/>
                                        </p:tgtEl>
                                        <p:attrNameLst>
                                          <p:attrName>ppt_x</p:attrName>
                                        </p:attrNameLst>
                                      </p:cBhvr>
                                      <p:tavLst>
                                        <p:tav tm="0">
                                          <p:val>
                                            <p:strVal val="#ppt_x"/>
                                          </p:val>
                                        </p:tav>
                                        <p:tav tm="100000">
                                          <p:val>
                                            <p:strVal val="#ppt_x"/>
                                          </p:val>
                                        </p:tav>
                                      </p:tavLst>
                                    </p:anim>
                                    <p:anim calcmode="lin" valueType="num">
                                      <p:cBhvr additive="base">
                                        <p:cTn id="47" dur="500" fill="hold"/>
                                        <p:tgtEl>
                                          <p:spTgt spid="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7"/>
                                        </p:tgtEl>
                                        <p:attrNameLst>
                                          <p:attrName>style.visibility</p:attrName>
                                        </p:attrNameLst>
                                      </p:cBhvr>
                                      <p:to>
                                        <p:strVal val="visible"/>
                                      </p:to>
                                    </p:set>
                                    <p:anim calcmode="lin" valueType="num">
                                      <p:cBhvr additive="base">
                                        <p:cTn id="50" dur="500" fill="hold"/>
                                        <p:tgtEl>
                                          <p:spTgt spid="47"/>
                                        </p:tgtEl>
                                        <p:attrNameLst>
                                          <p:attrName>ppt_x</p:attrName>
                                        </p:attrNameLst>
                                      </p:cBhvr>
                                      <p:tavLst>
                                        <p:tav tm="0">
                                          <p:val>
                                            <p:strVal val="#ppt_x"/>
                                          </p:val>
                                        </p:tav>
                                        <p:tav tm="100000">
                                          <p:val>
                                            <p:strVal val="#ppt_x"/>
                                          </p:val>
                                        </p:tav>
                                      </p:tavLst>
                                    </p:anim>
                                    <p:anim calcmode="lin" valueType="num">
                                      <p:cBhvr additive="base">
                                        <p:cTn id="51" dur="500" fill="hold"/>
                                        <p:tgtEl>
                                          <p:spTgt spid="47"/>
                                        </p:tgtEl>
                                        <p:attrNameLst>
                                          <p:attrName>ppt_y</p:attrName>
                                        </p:attrNameLst>
                                      </p:cBhvr>
                                      <p:tavLst>
                                        <p:tav tm="0">
                                          <p:val>
                                            <p:strVal val="1+#ppt_h/2"/>
                                          </p:val>
                                        </p:tav>
                                        <p:tav tm="100000">
                                          <p:val>
                                            <p:strVal val="#ppt_y"/>
                                          </p:val>
                                        </p:tav>
                                      </p:tavLst>
                                    </p:anim>
                                  </p:childTnLst>
                                </p:cTn>
                              </p:par>
                            </p:childTnLst>
                          </p:cTn>
                        </p:par>
                        <p:par>
                          <p:cTn id="52" fill="hold">
                            <p:stCondLst>
                              <p:cond delay="4500"/>
                            </p:stCondLst>
                            <p:childTnLst>
                              <p:par>
                                <p:cTn id="53" presetID="31" presetClass="entr" presetSubtype="0"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p:cTn id="55" dur="1000" fill="hold"/>
                                        <p:tgtEl>
                                          <p:spTgt spid="50"/>
                                        </p:tgtEl>
                                        <p:attrNameLst>
                                          <p:attrName>ppt_w</p:attrName>
                                        </p:attrNameLst>
                                      </p:cBhvr>
                                      <p:tavLst>
                                        <p:tav tm="0">
                                          <p:val>
                                            <p:fltVal val="0"/>
                                          </p:val>
                                        </p:tav>
                                        <p:tav tm="100000">
                                          <p:val>
                                            <p:strVal val="#ppt_w"/>
                                          </p:val>
                                        </p:tav>
                                      </p:tavLst>
                                    </p:anim>
                                    <p:anim calcmode="lin" valueType="num">
                                      <p:cBhvr>
                                        <p:cTn id="56" dur="1000" fill="hold"/>
                                        <p:tgtEl>
                                          <p:spTgt spid="50"/>
                                        </p:tgtEl>
                                        <p:attrNameLst>
                                          <p:attrName>ppt_h</p:attrName>
                                        </p:attrNameLst>
                                      </p:cBhvr>
                                      <p:tavLst>
                                        <p:tav tm="0">
                                          <p:val>
                                            <p:fltVal val="0"/>
                                          </p:val>
                                        </p:tav>
                                        <p:tav tm="100000">
                                          <p:val>
                                            <p:strVal val="#ppt_h"/>
                                          </p:val>
                                        </p:tav>
                                      </p:tavLst>
                                    </p:anim>
                                    <p:anim calcmode="lin" valueType="num">
                                      <p:cBhvr>
                                        <p:cTn id="57" dur="1000" fill="hold"/>
                                        <p:tgtEl>
                                          <p:spTgt spid="50"/>
                                        </p:tgtEl>
                                        <p:attrNameLst>
                                          <p:attrName>style.rotation</p:attrName>
                                        </p:attrNameLst>
                                      </p:cBhvr>
                                      <p:tavLst>
                                        <p:tav tm="0">
                                          <p:val>
                                            <p:fltVal val="90"/>
                                          </p:val>
                                        </p:tav>
                                        <p:tav tm="100000">
                                          <p:val>
                                            <p:fltVal val="0"/>
                                          </p:val>
                                        </p:tav>
                                      </p:tavLst>
                                    </p:anim>
                                    <p:animEffect transition="in" filter="fade">
                                      <p:cBhvr>
                                        <p:cTn id="58" dur="1000"/>
                                        <p:tgtEl>
                                          <p:spTgt spid="50"/>
                                        </p:tgtEl>
                                      </p:cBhvr>
                                    </p:animEffect>
                                  </p:childTnLst>
                                </p:cTn>
                              </p:par>
                            </p:childTnLst>
                          </p:cTn>
                        </p:par>
                        <p:par>
                          <p:cTn id="59" fill="hold">
                            <p:stCondLst>
                              <p:cond delay="5500"/>
                            </p:stCondLst>
                            <p:childTnLst>
                              <p:par>
                                <p:cTn id="60" presetID="2" presetClass="entr" presetSubtype="4" fill="hold" nodeType="after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additive="base">
                                        <p:cTn id="62" dur="500" fill="hold"/>
                                        <p:tgtEl>
                                          <p:spTgt spid="5"/>
                                        </p:tgtEl>
                                        <p:attrNameLst>
                                          <p:attrName>ppt_x</p:attrName>
                                        </p:attrNameLst>
                                      </p:cBhvr>
                                      <p:tavLst>
                                        <p:tav tm="0">
                                          <p:val>
                                            <p:strVal val="#ppt_x"/>
                                          </p:val>
                                        </p:tav>
                                        <p:tav tm="100000">
                                          <p:val>
                                            <p:strVal val="#ppt_x"/>
                                          </p:val>
                                        </p:tav>
                                      </p:tavLst>
                                    </p:anim>
                                    <p:anim calcmode="lin" valueType="num">
                                      <p:cBhvr additive="base">
                                        <p:cTn id="63" dur="500" fill="hold"/>
                                        <p:tgtEl>
                                          <p:spTgt spid="5"/>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55"/>
                                        </p:tgtEl>
                                        <p:attrNameLst>
                                          <p:attrName>style.visibility</p:attrName>
                                        </p:attrNameLst>
                                      </p:cBhvr>
                                      <p:to>
                                        <p:strVal val="visible"/>
                                      </p:to>
                                    </p:set>
                                    <p:anim calcmode="lin" valueType="num">
                                      <p:cBhvr additive="base">
                                        <p:cTn id="66" dur="500" fill="hold"/>
                                        <p:tgtEl>
                                          <p:spTgt spid="55"/>
                                        </p:tgtEl>
                                        <p:attrNameLst>
                                          <p:attrName>ppt_x</p:attrName>
                                        </p:attrNameLst>
                                      </p:cBhvr>
                                      <p:tavLst>
                                        <p:tav tm="0">
                                          <p:val>
                                            <p:strVal val="#ppt_x"/>
                                          </p:val>
                                        </p:tav>
                                        <p:tav tm="100000">
                                          <p:val>
                                            <p:strVal val="#ppt_x"/>
                                          </p:val>
                                        </p:tav>
                                      </p:tavLst>
                                    </p:anim>
                                    <p:anim calcmode="lin" valueType="num">
                                      <p:cBhvr additive="base">
                                        <p:cTn id="67"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3" grpId="0"/>
      <p:bldP spid="35" grpId="0" animBg="1"/>
      <p:bldP spid="40" grpId="0"/>
      <p:bldP spid="42" grpId="0" animBg="1"/>
      <p:bldP spid="47" grpId="0"/>
      <p:bldP spid="50" grpId="0" animBg="1"/>
      <p:bldP spid="5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4294967295"/>
          </p:nvPr>
        </p:nvSpPr>
        <p:spPr>
          <a:xfrm>
            <a:off x="7086600" y="4768850"/>
            <a:ext cx="2057400" cy="273050"/>
          </a:xfrm>
        </p:spPr>
        <p:txBody>
          <a:bodyPr/>
          <a:lstStyle/>
          <a:p>
            <a:fld id="{CE248091-497F-4173-AD10-5ED3BBCC08A1}" type="slidenum">
              <a:rPr lang="zh-CN" altLang="en-US" smtClean="0"/>
              <a:pPr/>
              <a:t>10</a:t>
            </a:fld>
            <a:endParaRPr lang="zh-CN" altLang="en-US"/>
          </a:p>
        </p:txBody>
      </p:sp>
      <p:graphicFrame>
        <p:nvGraphicFramePr>
          <p:cNvPr id="4" name="Chart 1"/>
          <p:cNvGraphicFramePr/>
          <p:nvPr>
            <p:extLst/>
          </p:nvPr>
        </p:nvGraphicFramePr>
        <p:xfrm>
          <a:off x="710085" y="1148545"/>
          <a:ext cx="4334189" cy="2600639"/>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8"/>
          <p:cNvSpPr txBox="1"/>
          <p:nvPr/>
        </p:nvSpPr>
        <p:spPr>
          <a:xfrm>
            <a:off x="4200696" y="1030262"/>
            <a:ext cx="1919476" cy="746358"/>
          </a:xfrm>
          <a:prstGeom prst="rect">
            <a:avLst/>
          </a:prstGeom>
          <a:noFill/>
        </p:spPr>
        <p:txBody>
          <a:bodyPr wrap="square" lIns="68580" tIns="34290" rIns="68580" bIns="34290" rtlCol="0">
            <a:spAutoFit/>
          </a:bodyPr>
          <a:lstStyle/>
          <a:p>
            <a:pPr defTabSz="914378" fontAlgn="base">
              <a:spcBef>
                <a:spcPct val="0"/>
              </a:spcBef>
              <a:spcAft>
                <a:spcPct val="0"/>
              </a:spcAft>
            </a:pPr>
            <a:r>
              <a:rPr lang="en-US" altLang="zh-HK" sz="3200" dirty="0">
                <a:solidFill>
                  <a:schemeClr val="accent1"/>
                </a:solidFill>
                <a:latin typeface="Impact" panose="020B0806030902050204" pitchFamily="34" charset="0"/>
                <a:ea typeface="微软雅黑"/>
              </a:rPr>
              <a:t>+65%</a:t>
            </a:r>
          </a:p>
          <a:p>
            <a:pPr defTabSz="914378" fontAlgn="base">
              <a:spcBef>
                <a:spcPct val="0"/>
              </a:spcBef>
              <a:spcAft>
                <a:spcPct val="0"/>
              </a:spcAft>
            </a:pPr>
            <a:r>
              <a:rPr lang="zh-CN" altLang="en-US" sz="1100" b="1" dirty="0">
                <a:solidFill>
                  <a:schemeClr val="accent1"/>
                </a:solidFill>
                <a:latin typeface="微软雅黑"/>
                <a:ea typeface="微软雅黑"/>
              </a:rPr>
              <a:t>年度数据</a:t>
            </a:r>
            <a:endParaRPr lang="zh-HK" altLang="en-US" sz="1100" b="1" dirty="0">
              <a:solidFill>
                <a:schemeClr val="accent1"/>
              </a:solidFill>
              <a:latin typeface="微软雅黑"/>
              <a:ea typeface="微软雅黑"/>
            </a:endParaRPr>
          </a:p>
        </p:txBody>
      </p:sp>
      <p:grpSp>
        <p:nvGrpSpPr>
          <p:cNvPr id="8" name="Group 10"/>
          <p:cNvGrpSpPr/>
          <p:nvPr/>
        </p:nvGrpSpPr>
        <p:grpSpPr>
          <a:xfrm>
            <a:off x="6036292" y="1654078"/>
            <a:ext cx="2297582" cy="369332"/>
            <a:chOff x="5658595" y="2148789"/>
            <a:chExt cx="2297582" cy="369218"/>
          </a:xfrm>
        </p:grpSpPr>
        <p:sp>
          <p:nvSpPr>
            <p:cNvPr id="9" name="TextBox 10"/>
            <p:cNvSpPr txBox="1"/>
            <p:nvPr/>
          </p:nvSpPr>
          <p:spPr>
            <a:xfrm>
              <a:off x="5809279" y="2148789"/>
              <a:ext cx="2146898" cy="369218"/>
            </a:xfrm>
            <a:prstGeom prst="rect">
              <a:avLst/>
            </a:prstGeom>
            <a:noFill/>
          </p:spPr>
          <p:txBody>
            <a:bodyPr wrap="square" rtlCol="0">
              <a:spAutoFit/>
            </a:bodyPr>
            <a:lstStyle/>
            <a:p>
              <a:pPr defTabSz="914378" fontAlgn="base">
                <a:spcBef>
                  <a:spcPct val="0"/>
                </a:spcBef>
                <a:spcAft>
                  <a:spcPct val="0"/>
                </a:spcAft>
              </a:pPr>
              <a:r>
                <a:rPr lang="zh-CN" altLang="en-US" sz="900" dirty="0">
                  <a:solidFill>
                    <a:schemeClr val="tx1">
                      <a:lumMod val="50000"/>
                      <a:lumOff val="50000"/>
                    </a:schemeClr>
                  </a:solidFill>
                  <a:latin typeface="微软雅黑"/>
                  <a:ea typeface="微软雅黑"/>
                </a:rPr>
                <a:t>此处添加详细文本描述，建议与标题相关并符合整体语言</a:t>
              </a:r>
            </a:p>
          </p:txBody>
        </p:sp>
        <p:sp>
          <p:nvSpPr>
            <p:cNvPr id="10" name="Isosceles Triangle 59"/>
            <p:cNvSpPr/>
            <p:nvPr/>
          </p:nvSpPr>
          <p:spPr>
            <a:xfrm rot="5400000">
              <a:off x="5648105" y="2233010"/>
              <a:ext cx="152102" cy="131122"/>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fontAlgn="base">
                <a:spcBef>
                  <a:spcPct val="0"/>
                </a:spcBef>
                <a:spcAft>
                  <a:spcPct val="0"/>
                </a:spcAft>
              </a:pPr>
              <a:endParaRPr lang="zh-HK" altLang="en-US" sz="900" dirty="0">
                <a:solidFill>
                  <a:schemeClr val="tx1">
                    <a:lumMod val="50000"/>
                    <a:lumOff val="50000"/>
                  </a:schemeClr>
                </a:solidFill>
                <a:latin typeface="微软雅黑"/>
                <a:ea typeface="微软雅黑"/>
              </a:endParaRPr>
            </a:p>
          </p:txBody>
        </p:sp>
      </p:grpSp>
      <p:grpSp>
        <p:nvGrpSpPr>
          <p:cNvPr id="11" name="Group 62"/>
          <p:cNvGrpSpPr/>
          <p:nvPr/>
        </p:nvGrpSpPr>
        <p:grpSpPr>
          <a:xfrm>
            <a:off x="6036292" y="2299464"/>
            <a:ext cx="2297582" cy="369332"/>
            <a:chOff x="5658595" y="2148789"/>
            <a:chExt cx="2297582" cy="369218"/>
          </a:xfrm>
        </p:grpSpPr>
        <p:sp>
          <p:nvSpPr>
            <p:cNvPr id="12" name="TextBox 13"/>
            <p:cNvSpPr txBox="1"/>
            <p:nvPr/>
          </p:nvSpPr>
          <p:spPr>
            <a:xfrm>
              <a:off x="5809279" y="2148789"/>
              <a:ext cx="2146898" cy="369218"/>
            </a:xfrm>
            <a:prstGeom prst="rect">
              <a:avLst/>
            </a:prstGeom>
            <a:noFill/>
          </p:spPr>
          <p:txBody>
            <a:bodyPr wrap="square" rtlCol="0">
              <a:spAutoFit/>
            </a:bodyPr>
            <a:lstStyle/>
            <a:p>
              <a:pPr defTabSz="914378" fontAlgn="base">
                <a:spcBef>
                  <a:spcPct val="0"/>
                </a:spcBef>
                <a:spcAft>
                  <a:spcPct val="0"/>
                </a:spcAft>
              </a:pPr>
              <a:r>
                <a:rPr lang="zh-CN" altLang="en-US" sz="900" dirty="0">
                  <a:solidFill>
                    <a:schemeClr val="tx1">
                      <a:lumMod val="50000"/>
                      <a:lumOff val="50000"/>
                    </a:schemeClr>
                  </a:solidFill>
                  <a:latin typeface="微软雅黑"/>
                  <a:ea typeface="微软雅黑"/>
                </a:rPr>
                <a:t>此处添加详细文本描述，建议与标题相关并符合整体语言</a:t>
              </a:r>
            </a:p>
          </p:txBody>
        </p:sp>
        <p:sp>
          <p:nvSpPr>
            <p:cNvPr id="13" name="Isosceles Triangle 70"/>
            <p:cNvSpPr/>
            <p:nvPr/>
          </p:nvSpPr>
          <p:spPr>
            <a:xfrm rot="5400000">
              <a:off x="5648105" y="2233010"/>
              <a:ext cx="152102" cy="13112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fontAlgn="base">
                <a:spcBef>
                  <a:spcPct val="0"/>
                </a:spcBef>
                <a:spcAft>
                  <a:spcPct val="0"/>
                </a:spcAft>
              </a:pPr>
              <a:endParaRPr lang="zh-HK" altLang="en-US" sz="900" dirty="0">
                <a:solidFill>
                  <a:schemeClr val="tx1">
                    <a:lumMod val="50000"/>
                    <a:lumOff val="50000"/>
                  </a:schemeClr>
                </a:solidFill>
                <a:latin typeface="微软雅黑"/>
                <a:ea typeface="微软雅黑"/>
              </a:endParaRPr>
            </a:p>
          </p:txBody>
        </p:sp>
      </p:grpSp>
      <p:grpSp>
        <p:nvGrpSpPr>
          <p:cNvPr id="14" name="Group 72"/>
          <p:cNvGrpSpPr/>
          <p:nvPr/>
        </p:nvGrpSpPr>
        <p:grpSpPr>
          <a:xfrm>
            <a:off x="6036292" y="3098787"/>
            <a:ext cx="2297582" cy="369332"/>
            <a:chOff x="5658595" y="2148789"/>
            <a:chExt cx="2297582" cy="369218"/>
          </a:xfrm>
        </p:grpSpPr>
        <p:sp>
          <p:nvSpPr>
            <p:cNvPr id="15" name="TextBox 16"/>
            <p:cNvSpPr txBox="1"/>
            <p:nvPr/>
          </p:nvSpPr>
          <p:spPr>
            <a:xfrm>
              <a:off x="5809279" y="2148789"/>
              <a:ext cx="2146898" cy="369218"/>
            </a:xfrm>
            <a:prstGeom prst="rect">
              <a:avLst/>
            </a:prstGeom>
            <a:noFill/>
          </p:spPr>
          <p:txBody>
            <a:bodyPr wrap="square" rtlCol="0">
              <a:spAutoFit/>
            </a:bodyPr>
            <a:lstStyle/>
            <a:p>
              <a:pPr defTabSz="914378" fontAlgn="base">
                <a:spcBef>
                  <a:spcPct val="0"/>
                </a:spcBef>
                <a:spcAft>
                  <a:spcPct val="0"/>
                </a:spcAft>
              </a:pPr>
              <a:r>
                <a:rPr lang="zh-CN" altLang="en-US" sz="900" dirty="0">
                  <a:solidFill>
                    <a:schemeClr val="tx1">
                      <a:lumMod val="50000"/>
                      <a:lumOff val="50000"/>
                    </a:schemeClr>
                  </a:solidFill>
                  <a:latin typeface="微软雅黑"/>
                  <a:ea typeface="微软雅黑"/>
                </a:rPr>
                <a:t>此处添加详细文本描述，建议与标题相关并符合整体语言</a:t>
              </a:r>
            </a:p>
          </p:txBody>
        </p:sp>
        <p:sp>
          <p:nvSpPr>
            <p:cNvPr id="16" name="Isosceles Triangle 75"/>
            <p:cNvSpPr/>
            <p:nvPr/>
          </p:nvSpPr>
          <p:spPr>
            <a:xfrm rot="5400000">
              <a:off x="5648105" y="2233010"/>
              <a:ext cx="152102" cy="131122"/>
            </a:xfrm>
            <a:prstGeom prst="triangl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fontAlgn="base">
                <a:spcBef>
                  <a:spcPct val="0"/>
                </a:spcBef>
                <a:spcAft>
                  <a:spcPct val="0"/>
                </a:spcAft>
              </a:pPr>
              <a:endParaRPr lang="zh-HK" altLang="en-US" sz="900" dirty="0">
                <a:solidFill>
                  <a:schemeClr val="tx1">
                    <a:lumMod val="50000"/>
                    <a:lumOff val="50000"/>
                  </a:schemeClr>
                </a:solidFill>
                <a:latin typeface="微软雅黑"/>
                <a:ea typeface="微软雅黑"/>
              </a:endParaRPr>
            </a:p>
          </p:txBody>
        </p:sp>
      </p:grpSp>
      <p:grpSp>
        <p:nvGrpSpPr>
          <p:cNvPr id="17" name="Group 2"/>
          <p:cNvGrpSpPr/>
          <p:nvPr/>
        </p:nvGrpSpPr>
        <p:grpSpPr>
          <a:xfrm>
            <a:off x="2310930" y="1526794"/>
            <a:ext cx="663388" cy="309411"/>
            <a:chOff x="2310929" y="1526323"/>
            <a:chExt cx="663388" cy="309315"/>
          </a:xfrm>
        </p:grpSpPr>
        <p:sp>
          <p:nvSpPr>
            <p:cNvPr id="18" name="Rectangular Callout 11"/>
            <p:cNvSpPr/>
            <p:nvPr/>
          </p:nvSpPr>
          <p:spPr>
            <a:xfrm>
              <a:off x="2310929" y="1526323"/>
              <a:ext cx="663388" cy="273786"/>
            </a:xfrm>
            <a:prstGeom prst="wedgeRectCallout">
              <a:avLst>
                <a:gd name="adj1" fmla="val -20833"/>
                <a:gd name="adj2" fmla="val 7736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fontAlgn="base">
                <a:spcBef>
                  <a:spcPct val="0"/>
                </a:spcBef>
                <a:spcAft>
                  <a:spcPct val="0"/>
                </a:spcAft>
              </a:pPr>
              <a:endParaRPr lang="zh-HK" altLang="en-US" dirty="0">
                <a:solidFill>
                  <a:prstClr val="white"/>
                </a:solidFill>
                <a:latin typeface="微软雅黑"/>
                <a:ea typeface="微软雅黑"/>
              </a:endParaRPr>
            </a:p>
          </p:txBody>
        </p:sp>
        <p:sp>
          <p:nvSpPr>
            <p:cNvPr id="19" name="TextBox 22"/>
            <p:cNvSpPr txBox="1"/>
            <p:nvPr/>
          </p:nvSpPr>
          <p:spPr>
            <a:xfrm>
              <a:off x="2339751" y="1527956"/>
              <a:ext cx="543739" cy="307682"/>
            </a:xfrm>
            <a:prstGeom prst="rect">
              <a:avLst/>
            </a:prstGeom>
            <a:noFill/>
          </p:spPr>
          <p:txBody>
            <a:bodyPr wrap="none" rtlCol="0">
              <a:spAutoFit/>
            </a:bodyPr>
            <a:lstStyle/>
            <a:p>
              <a:pPr defTabSz="914378" fontAlgn="base">
                <a:spcBef>
                  <a:spcPct val="0"/>
                </a:spcBef>
                <a:spcAft>
                  <a:spcPct val="0"/>
                </a:spcAft>
              </a:pPr>
              <a:r>
                <a:rPr lang="zh-CN" altLang="en-US" sz="1400" dirty="0">
                  <a:solidFill>
                    <a:prstClr val="white"/>
                  </a:solidFill>
                  <a:latin typeface="微软雅黑"/>
                  <a:ea typeface="微软雅黑"/>
                </a:rPr>
                <a:t>标题</a:t>
              </a:r>
              <a:endParaRPr lang="zh-HK" altLang="en-US" sz="1400" dirty="0">
                <a:solidFill>
                  <a:prstClr val="white"/>
                </a:solidFill>
                <a:latin typeface="微软雅黑"/>
                <a:ea typeface="微软雅黑"/>
              </a:endParaRPr>
            </a:p>
          </p:txBody>
        </p:sp>
      </p:grpSp>
    </p:spTree>
    <p:extLst>
      <p:ext uri="{BB962C8B-B14F-4D97-AF65-F5344CB8AC3E}">
        <p14:creationId xmlns:p14="http://schemas.microsoft.com/office/powerpoint/2010/main" val="2380113838"/>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left)">
                                      <p:cBhvr>
                                        <p:cTn id="7" dur="500"/>
                                        <p:tgtEl>
                                          <p:spTgt spid="4">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wipe(left)">
                                      <p:cBhvr>
                                        <p:cTn id="11" dur="500"/>
                                        <p:tgtEl>
                                          <p:spTgt spid="4">
                                            <p:graphicEl>
                                              <a:chart seriesIdx="0" categoryIdx="-4" bldStep="series"/>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wipe(left)">
                                      <p:cBhvr>
                                        <p:cTn id="15" dur="500"/>
                                        <p:tgtEl>
                                          <p:spTgt spid="4">
                                            <p:graphicEl>
                                              <a:chart seriesIdx="1" categoryIdx="-4" bldStep="series"/>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
                                            <p:graphicEl>
                                              <a:chart seriesIdx="2" categoryIdx="-4" bldStep="series"/>
                                            </p:graphicEl>
                                          </p:spTgt>
                                        </p:tgtEl>
                                        <p:attrNameLst>
                                          <p:attrName>style.visibility</p:attrName>
                                        </p:attrNameLst>
                                      </p:cBhvr>
                                      <p:to>
                                        <p:strVal val="visible"/>
                                      </p:to>
                                    </p:set>
                                    <p:animEffect transition="in" filter="wipe(left)">
                                      <p:cBhvr>
                                        <p:cTn id="19" dur="500"/>
                                        <p:tgtEl>
                                          <p:spTgt spid="4">
                                            <p:graphicEl>
                                              <a:chart seriesIdx="2" categoryIdx="-4" bldStep="series"/>
                                            </p:graphicEl>
                                          </p:spTgt>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fltVal val="0"/>
                                          </p:val>
                                        </p:tav>
                                        <p:tav tm="100000">
                                          <p:val>
                                            <p:strVal val="#ppt_w"/>
                                          </p:val>
                                        </p:tav>
                                      </p:tavLst>
                                    </p:anim>
                                    <p:anim calcmode="lin" valueType="num">
                                      <p:cBhvr>
                                        <p:cTn id="24" dur="500" fill="hold"/>
                                        <p:tgtEl>
                                          <p:spTgt spid="17"/>
                                        </p:tgtEl>
                                        <p:attrNameLst>
                                          <p:attrName>ppt_h</p:attrName>
                                        </p:attrNameLst>
                                      </p:cBhvr>
                                      <p:tavLst>
                                        <p:tav tm="0">
                                          <p:val>
                                            <p:fltVal val="0"/>
                                          </p:val>
                                        </p:tav>
                                        <p:tav tm="100000">
                                          <p:val>
                                            <p:strVal val="#ppt_h"/>
                                          </p:val>
                                        </p:tav>
                                      </p:tavLst>
                                    </p:anim>
                                    <p:animEffect transition="in" filter="fade">
                                      <p:cBhvr>
                                        <p:cTn id="25" dur="500"/>
                                        <p:tgtEl>
                                          <p:spTgt spid="17"/>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childTnLst>
                          </p:cTn>
                        </p:par>
                        <p:par>
                          <p:cTn id="32" fill="hold">
                            <p:stCondLst>
                              <p:cond delay="3000"/>
                            </p:stCondLst>
                            <p:childTnLst>
                              <p:par>
                                <p:cTn id="33" presetID="31"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 calcmode="lin" valueType="num">
                                      <p:cBhvr>
                                        <p:cTn id="37" dur="500" fill="hold"/>
                                        <p:tgtEl>
                                          <p:spTgt spid="8"/>
                                        </p:tgtEl>
                                        <p:attrNameLst>
                                          <p:attrName>style.rotation</p:attrName>
                                        </p:attrNameLst>
                                      </p:cBhvr>
                                      <p:tavLst>
                                        <p:tav tm="0">
                                          <p:val>
                                            <p:fltVal val="90"/>
                                          </p:val>
                                        </p:tav>
                                        <p:tav tm="100000">
                                          <p:val>
                                            <p:fltVal val="0"/>
                                          </p:val>
                                        </p:tav>
                                      </p:tavLst>
                                    </p:anim>
                                    <p:animEffect transition="in" filter="fade">
                                      <p:cBhvr>
                                        <p:cTn id="38" dur="500"/>
                                        <p:tgtEl>
                                          <p:spTgt spid="8"/>
                                        </p:tgtEl>
                                      </p:cBhvr>
                                    </p:animEffect>
                                  </p:childTnLst>
                                </p:cTn>
                              </p:par>
                            </p:childTnLst>
                          </p:cTn>
                        </p:par>
                        <p:par>
                          <p:cTn id="39" fill="hold">
                            <p:stCondLst>
                              <p:cond delay="3500"/>
                            </p:stCondLst>
                            <p:childTnLst>
                              <p:par>
                                <p:cTn id="40" presetID="31" presetClass="entr" presetSubtype="0"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 calcmode="lin" valueType="num">
                                      <p:cBhvr>
                                        <p:cTn id="44" dur="500" fill="hold"/>
                                        <p:tgtEl>
                                          <p:spTgt spid="11"/>
                                        </p:tgtEl>
                                        <p:attrNameLst>
                                          <p:attrName>style.rotation</p:attrName>
                                        </p:attrNameLst>
                                      </p:cBhvr>
                                      <p:tavLst>
                                        <p:tav tm="0">
                                          <p:val>
                                            <p:fltVal val="90"/>
                                          </p:val>
                                        </p:tav>
                                        <p:tav tm="100000">
                                          <p:val>
                                            <p:fltVal val="0"/>
                                          </p:val>
                                        </p:tav>
                                      </p:tavLst>
                                    </p:anim>
                                    <p:animEffect transition="in" filter="fade">
                                      <p:cBhvr>
                                        <p:cTn id="45" dur="500"/>
                                        <p:tgtEl>
                                          <p:spTgt spid="11"/>
                                        </p:tgtEl>
                                      </p:cBhvr>
                                    </p:animEffect>
                                  </p:childTnLst>
                                </p:cTn>
                              </p:par>
                            </p:childTnLst>
                          </p:cTn>
                        </p:par>
                        <p:par>
                          <p:cTn id="46" fill="hold">
                            <p:stCondLst>
                              <p:cond delay="4000"/>
                            </p:stCondLst>
                            <p:childTnLst>
                              <p:par>
                                <p:cTn id="47" presetID="31" presetClass="entr" presetSubtype="0" fill="hold"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 calcmode="lin" valueType="num">
                                      <p:cBhvr>
                                        <p:cTn id="51" dur="500" fill="hold"/>
                                        <p:tgtEl>
                                          <p:spTgt spid="14"/>
                                        </p:tgtEl>
                                        <p:attrNameLst>
                                          <p:attrName>style.rotation</p:attrName>
                                        </p:attrNameLst>
                                      </p:cBhvr>
                                      <p:tavLst>
                                        <p:tav tm="0">
                                          <p:val>
                                            <p:fltVal val="90"/>
                                          </p:val>
                                        </p:tav>
                                        <p:tav tm="100000">
                                          <p:val>
                                            <p:fltVal val="0"/>
                                          </p:val>
                                        </p:tav>
                                      </p:tavLst>
                                    </p:anim>
                                    <p:animEffect transition="in" filter="fade">
                                      <p:cBhvr>
                                        <p:cTn id="5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series"/>
        </p:bldSub>
      </p:bldGraphic>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02_Meet Our Offices.jpg"/>
          <p:cNvPicPr>
            <a:picLocks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926775" y="1639486"/>
            <a:ext cx="3832623" cy="2545101"/>
          </a:xfrm>
          <a:prstGeom prst="rect">
            <a:avLst/>
          </a:prstGeom>
          <a:noFill/>
          <a:ln w="12700">
            <a:noFill/>
            <a:miter lim="400000"/>
            <a:headEnd/>
            <a:tailEnd/>
          </a:ln>
        </p:spPr>
      </p:pic>
      <p:sp>
        <p:nvSpPr>
          <p:cNvPr id="6" name="TextBox 29"/>
          <p:cNvSpPr txBox="1">
            <a:spLocks noChangeArrowheads="1"/>
          </p:cNvSpPr>
          <p:nvPr/>
        </p:nvSpPr>
        <p:spPr bwMode="auto">
          <a:xfrm>
            <a:off x="816769" y="1619226"/>
            <a:ext cx="415529" cy="530032"/>
          </a:xfrm>
          <a:prstGeom prst="rect">
            <a:avLst/>
          </a:prstGeom>
          <a:noFill/>
          <a:ln w="9525">
            <a:noFill/>
            <a:miter lim="800000"/>
            <a:headEnd/>
            <a:tailEnd/>
          </a:ln>
        </p:spPr>
        <p:txBody>
          <a:bodyPr lIns="37226" tIns="18613" rIns="37226" bIns="18613">
            <a:spAutoFit/>
          </a:bodyPr>
          <a:lstStyle/>
          <a:p>
            <a:r>
              <a:rPr lang="id-ID" altLang="en-US" sz="3200" dirty="0">
                <a:solidFill>
                  <a:schemeClr val="accent1"/>
                </a:solidFill>
                <a:latin typeface="Calibri Light" pitchFamily="34" charset="0"/>
              </a:rPr>
              <a:t>1</a:t>
            </a:r>
            <a:r>
              <a:rPr lang="en-US" altLang="en-US" sz="3200" dirty="0">
                <a:solidFill>
                  <a:schemeClr val="accent1"/>
                </a:solidFill>
                <a:latin typeface="Calibri Light" pitchFamily="34" charset="0"/>
              </a:rPr>
              <a:t>.</a:t>
            </a:r>
          </a:p>
        </p:txBody>
      </p:sp>
      <p:sp>
        <p:nvSpPr>
          <p:cNvPr id="7" name="Rectangle 19"/>
          <p:cNvSpPr>
            <a:spLocks noChangeArrowheads="1"/>
          </p:cNvSpPr>
          <p:nvPr/>
        </p:nvSpPr>
        <p:spPr bwMode="auto">
          <a:xfrm>
            <a:off x="1177529" y="1681157"/>
            <a:ext cx="2944415" cy="660837"/>
          </a:xfrm>
          <a:prstGeom prst="rect">
            <a:avLst/>
          </a:prstGeom>
          <a:noFill/>
          <a:ln w="9525">
            <a:noFill/>
            <a:miter lim="800000"/>
            <a:headEnd/>
            <a:tailEnd/>
          </a:ln>
        </p:spPr>
        <p:txBody>
          <a:bodyPr lIns="37226" tIns="18613" rIns="37226" bIns="18613">
            <a:spAutoFit/>
          </a:bodyPr>
          <a:lstStyle/>
          <a:p>
            <a:pPr>
              <a:lnSpc>
                <a:spcPct val="150000"/>
              </a:lnSpc>
            </a:pPr>
            <a:r>
              <a:rPr lang="zh-CN" altLang="en-US" sz="900" dirty="0">
                <a:solidFill>
                  <a:schemeClr val="bg1">
                    <a:lumMod val="65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900" dirty="0">
              <a:solidFill>
                <a:schemeClr val="bg1">
                  <a:lumMod val="65000"/>
                </a:schemeClr>
              </a:solidFill>
              <a:latin typeface="微软雅黑" pitchFamily="34" charset="-122"/>
              <a:ea typeface="微软雅黑" pitchFamily="34" charset="-122"/>
            </a:endParaRPr>
          </a:p>
        </p:txBody>
      </p:sp>
      <p:sp>
        <p:nvSpPr>
          <p:cNvPr id="12" name="TextBox 33"/>
          <p:cNvSpPr txBox="1">
            <a:spLocks noChangeArrowheads="1"/>
          </p:cNvSpPr>
          <p:nvPr/>
        </p:nvSpPr>
        <p:spPr bwMode="auto">
          <a:xfrm>
            <a:off x="816769" y="2756471"/>
            <a:ext cx="415529" cy="533565"/>
          </a:xfrm>
          <a:prstGeom prst="rect">
            <a:avLst/>
          </a:prstGeom>
          <a:noFill/>
          <a:ln w="9525">
            <a:noFill/>
            <a:miter lim="800000"/>
            <a:headEnd/>
            <a:tailEnd/>
          </a:ln>
        </p:spPr>
        <p:txBody>
          <a:bodyPr lIns="37226" tIns="18613" rIns="37226" bIns="18613">
            <a:spAutoFit/>
          </a:bodyPr>
          <a:lstStyle/>
          <a:p>
            <a:r>
              <a:rPr lang="en-US" altLang="en-US" sz="3200" dirty="0">
                <a:solidFill>
                  <a:schemeClr val="accent1"/>
                </a:solidFill>
                <a:latin typeface="Calibri Light" pitchFamily="34" charset="0"/>
              </a:rPr>
              <a:t>2.</a:t>
            </a:r>
          </a:p>
        </p:txBody>
      </p:sp>
      <p:sp>
        <p:nvSpPr>
          <p:cNvPr id="23" name="Rectangle 19"/>
          <p:cNvSpPr>
            <a:spLocks noChangeArrowheads="1"/>
          </p:cNvSpPr>
          <p:nvPr/>
        </p:nvSpPr>
        <p:spPr bwMode="auto">
          <a:xfrm>
            <a:off x="1177529" y="2818403"/>
            <a:ext cx="2944415" cy="660837"/>
          </a:xfrm>
          <a:prstGeom prst="rect">
            <a:avLst/>
          </a:prstGeom>
          <a:noFill/>
          <a:ln w="9525">
            <a:noFill/>
            <a:miter lim="800000"/>
            <a:headEnd/>
            <a:tailEnd/>
          </a:ln>
        </p:spPr>
        <p:txBody>
          <a:bodyPr lIns="37226" tIns="18613" rIns="37226" bIns="18613">
            <a:spAutoFit/>
          </a:bodyPr>
          <a:lstStyle/>
          <a:p>
            <a:pPr>
              <a:lnSpc>
                <a:spcPct val="150000"/>
              </a:lnSpc>
            </a:pPr>
            <a:r>
              <a:rPr lang="zh-CN" altLang="en-US" sz="900" dirty="0">
                <a:solidFill>
                  <a:schemeClr val="bg1">
                    <a:lumMod val="65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900" dirty="0">
              <a:solidFill>
                <a:schemeClr val="bg1">
                  <a:lumMod val="65000"/>
                </a:schemeClr>
              </a:solidFill>
              <a:latin typeface="微软雅黑" pitchFamily="34" charset="-122"/>
              <a:ea typeface="微软雅黑" pitchFamily="34" charset="-122"/>
            </a:endParaRPr>
          </a:p>
        </p:txBody>
      </p:sp>
      <p:sp>
        <p:nvSpPr>
          <p:cNvPr id="24" name="TextBox 35"/>
          <p:cNvSpPr txBox="1">
            <a:spLocks noChangeArrowheads="1"/>
          </p:cNvSpPr>
          <p:nvPr/>
        </p:nvSpPr>
        <p:spPr bwMode="auto">
          <a:xfrm>
            <a:off x="816769" y="3793312"/>
            <a:ext cx="415529" cy="532373"/>
          </a:xfrm>
          <a:prstGeom prst="rect">
            <a:avLst/>
          </a:prstGeom>
          <a:noFill/>
          <a:ln w="9525">
            <a:noFill/>
            <a:miter lim="800000"/>
            <a:headEnd/>
            <a:tailEnd/>
          </a:ln>
        </p:spPr>
        <p:txBody>
          <a:bodyPr lIns="37226" tIns="18613" rIns="37226" bIns="18613">
            <a:spAutoFit/>
          </a:bodyPr>
          <a:lstStyle/>
          <a:p>
            <a:r>
              <a:rPr lang="en-US" altLang="en-US" sz="3200" dirty="0">
                <a:solidFill>
                  <a:schemeClr val="accent1"/>
                </a:solidFill>
                <a:latin typeface="Calibri Light" pitchFamily="34" charset="0"/>
              </a:rPr>
              <a:t>3.</a:t>
            </a:r>
          </a:p>
        </p:txBody>
      </p:sp>
      <p:sp>
        <p:nvSpPr>
          <p:cNvPr id="25" name="Rectangle 19"/>
          <p:cNvSpPr>
            <a:spLocks noChangeArrowheads="1"/>
          </p:cNvSpPr>
          <p:nvPr/>
        </p:nvSpPr>
        <p:spPr bwMode="auto">
          <a:xfrm>
            <a:off x="1177529" y="3855244"/>
            <a:ext cx="2944415" cy="660837"/>
          </a:xfrm>
          <a:prstGeom prst="rect">
            <a:avLst/>
          </a:prstGeom>
          <a:noFill/>
          <a:ln w="9525">
            <a:noFill/>
            <a:miter lim="800000"/>
            <a:headEnd/>
            <a:tailEnd/>
          </a:ln>
        </p:spPr>
        <p:txBody>
          <a:bodyPr lIns="37226" tIns="18613" rIns="37226" bIns="18613">
            <a:spAutoFit/>
          </a:bodyPr>
          <a:lstStyle/>
          <a:p>
            <a:pPr>
              <a:lnSpc>
                <a:spcPct val="150000"/>
              </a:lnSpc>
            </a:pPr>
            <a:r>
              <a:rPr lang="zh-CN" altLang="en-US" sz="900" dirty="0">
                <a:solidFill>
                  <a:schemeClr val="bg1">
                    <a:lumMod val="65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900" dirty="0">
              <a:solidFill>
                <a:schemeClr val="bg1">
                  <a:lumMod val="65000"/>
                </a:schemeClr>
              </a:solidFill>
              <a:latin typeface="微软雅黑" pitchFamily="34" charset="-122"/>
              <a:ea typeface="微软雅黑" pitchFamily="34" charset="-122"/>
            </a:endParaRPr>
          </a:p>
        </p:txBody>
      </p:sp>
      <p:cxnSp>
        <p:nvCxnSpPr>
          <p:cNvPr id="7172" name="直接连接符 7171"/>
          <p:cNvCxnSpPr/>
          <p:nvPr/>
        </p:nvCxnSpPr>
        <p:spPr>
          <a:xfrm>
            <a:off x="927497" y="2462448"/>
            <a:ext cx="3194447" cy="0"/>
          </a:xfrm>
          <a:prstGeom prst="line">
            <a:avLst/>
          </a:prstGeom>
          <a:ln>
            <a:solidFill>
              <a:srgbClr val="6B5492"/>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927497" y="3618750"/>
            <a:ext cx="3194447" cy="0"/>
          </a:xfrm>
          <a:prstGeom prst="line">
            <a:avLst/>
          </a:prstGeom>
          <a:ln>
            <a:solidFill>
              <a:srgbClr val="6B549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7016095"/>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par>
                          <p:cTn id="13" fill="hold">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p:tgtEl>
                                          <p:spTgt spid="7"/>
                                        </p:tgtEl>
                                        <p:attrNameLst>
                                          <p:attrName>ppt_y</p:attrName>
                                        </p:attrNameLst>
                                      </p:cBhvr>
                                      <p:tavLst>
                                        <p:tav tm="0">
                                          <p:val>
                                            <p:strVal val="#ppt_y+#ppt_h*1.125000"/>
                                          </p:val>
                                        </p:tav>
                                        <p:tav tm="100000">
                                          <p:val>
                                            <p:strVal val="#ppt_y"/>
                                          </p:val>
                                        </p:tav>
                                      </p:tavLst>
                                    </p:anim>
                                    <p:animEffect transition="in" filter="wipe(up)">
                                      <p:cBhvr>
                                        <p:cTn id="17" dur="500"/>
                                        <p:tgtEl>
                                          <p:spTgt spid="7"/>
                                        </p:tgtEl>
                                      </p:cBhvr>
                                    </p:animEffect>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7172"/>
                                        </p:tgtEl>
                                        <p:attrNameLst>
                                          <p:attrName>style.visibility</p:attrName>
                                        </p:attrNameLst>
                                      </p:cBhvr>
                                      <p:to>
                                        <p:strVal val="visible"/>
                                      </p:to>
                                    </p:set>
                                    <p:anim calcmode="lin" valueType="num">
                                      <p:cBhvr>
                                        <p:cTn id="21" dur="500"/>
                                        <p:tgtEl>
                                          <p:spTgt spid="7172"/>
                                        </p:tgtEl>
                                        <p:attrNameLst>
                                          <p:attrName>ppt_y</p:attrName>
                                        </p:attrNameLst>
                                      </p:cBhvr>
                                      <p:tavLst>
                                        <p:tav tm="0">
                                          <p:val>
                                            <p:strVal val="#ppt_y+#ppt_h*1.125000"/>
                                          </p:val>
                                        </p:tav>
                                        <p:tav tm="100000">
                                          <p:val>
                                            <p:strVal val="#ppt_y"/>
                                          </p:val>
                                        </p:tav>
                                      </p:tavLst>
                                    </p:anim>
                                    <p:animEffect transition="in" filter="wipe(up)">
                                      <p:cBhvr>
                                        <p:cTn id="22" dur="500"/>
                                        <p:tgtEl>
                                          <p:spTgt spid="7172"/>
                                        </p:tgtEl>
                                      </p:cBhvr>
                                    </p:animEffect>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randombar(horizontal)">
                                      <p:cBhvr>
                                        <p:cTn id="26" dur="500"/>
                                        <p:tgtEl>
                                          <p:spTgt spid="12"/>
                                        </p:tgtEl>
                                      </p:cBhvr>
                                    </p:animEffect>
                                  </p:childTnLst>
                                </p:cTn>
                              </p:par>
                            </p:childTnLst>
                          </p:cTn>
                        </p:par>
                        <p:par>
                          <p:cTn id="27" fill="hold">
                            <p:stCondLst>
                              <p:cond delay="2500"/>
                            </p:stCondLst>
                            <p:childTnLst>
                              <p:par>
                                <p:cTn id="28" presetID="12" presetClass="entr" presetSubtype="4"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p:tgtEl>
                                          <p:spTgt spid="23"/>
                                        </p:tgtEl>
                                        <p:attrNameLst>
                                          <p:attrName>ppt_y</p:attrName>
                                        </p:attrNameLst>
                                      </p:cBhvr>
                                      <p:tavLst>
                                        <p:tav tm="0">
                                          <p:val>
                                            <p:strVal val="#ppt_y+#ppt_h*1.125000"/>
                                          </p:val>
                                        </p:tav>
                                        <p:tav tm="100000">
                                          <p:val>
                                            <p:strVal val="#ppt_y"/>
                                          </p:val>
                                        </p:tav>
                                      </p:tavLst>
                                    </p:anim>
                                    <p:animEffect transition="in" filter="wipe(up)">
                                      <p:cBhvr>
                                        <p:cTn id="31" dur="500"/>
                                        <p:tgtEl>
                                          <p:spTgt spid="23"/>
                                        </p:tgtEl>
                                      </p:cBhvr>
                                    </p:animEffect>
                                  </p:childTnLst>
                                </p:cTn>
                              </p:par>
                            </p:childTnLst>
                          </p:cTn>
                        </p:par>
                        <p:par>
                          <p:cTn id="32" fill="hold">
                            <p:stCondLst>
                              <p:cond delay="3000"/>
                            </p:stCondLst>
                            <p:childTnLst>
                              <p:par>
                                <p:cTn id="33" presetID="12" presetClass="entr" presetSubtype="4" fill="hold" nodeType="after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p:cTn id="35" dur="500"/>
                                        <p:tgtEl>
                                          <p:spTgt spid="41"/>
                                        </p:tgtEl>
                                        <p:attrNameLst>
                                          <p:attrName>ppt_y</p:attrName>
                                        </p:attrNameLst>
                                      </p:cBhvr>
                                      <p:tavLst>
                                        <p:tav tm="0">
                                          <p:val>
                                            <p:strVal val="#ppt_y+#ppt_h*1.125000"/>
                                          </p:val>
                                        </p:tav>
                                        <p:tav tm="100000">
                                          <p:val>
                                            <p:strVal val="#ppt_y"/>
                                          </p:val>
                                        </p:tav>
                                      </p:tavLst>
                                    </p:anim>
                                    <p:animEffect transition="in" filter="wipe(up)">
                                      <p:cBhvr>
                                        <p:cTn id="36" dur="500"/>
                                        <p:tgtEl>
                                          <p:spTgt spid="41"/>
                                        </p:tgtEl>
                                      </p:cBhvr>
                                    </p:animEffect>
                                  </p:childTnLst>
                                </p:cTn>
                              </p:par>
                            </p:childTnLst>
                          </p:cTn>
                        </p:par>
                        <p:par>
                          <p:cTn id="37" fill="hold">
                            <p:stCondLst>
                              <p:cond delay="3500"/>
                            </p:stCondLst>
                            <p:childTnLst>
                              <p:par>
                                <p:cTn id="38" presetID="14" presetClass="entr" presetSubtype="10"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randombar(horizontal)">
                                      <p:cBhvr>
                                        <p:cTn id="40" dur="500"/>
                                        <p:tgtEl>
                                          <p:spTgt spid="24"/>
                                        </p:tgtEl>
                                      </p:cBhvr>
                                    </p:animEffect>
                                  </p:childTnLst>
                                </p:cTn>
                              </p:par>
                            </p:childTnLst>
                          </p:cTn>
                        </p:par>
                        <p:par>
                          <p:cTn id="41" fill="hold">
                            <p:stCondLst>
                              <p:cond delay="4000"/>
                            </p:stCondLst>
                            <p:childTnLst>
                              <p:par>
                                <p:cTn id="42" presetID="12" presetClass="entr" presetSubtype="4"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p:cTn id="44" dur="500"/>
                                        <p:tgtEl>
                                          <p:spTgt spid="25"/>
                                        </p:tgtEl>
                                        <p:attrNameLst>
                                          <p:attrName>ppt_y</p:attrName>
                                        </p:attrNameLst>
                                      </p:cBhvr>
                                      <p:tavLst>
                                        <p:tav tm="0">
                                          <p:val>
                                            <p:strVal val="#ppt_y+#ppt_h*1.125000"/>
                                          </p:val>
                                        </p:tav>
                                        <p:tav tm="100000">
                                          <p:val>
                                            <p:strVal val="#ppt_y"/>
                                          </p:val>
                                        </p:tav>
                                      </p:tavLst>
                                    </p:anim>
                                    <p:animEffect transition="in" filter="wipe(up)">
                                      <p:cBhvr>
                                        <p:cTn id="4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2" grpId="0"/>
      <p:bldP spid="23" grpId="0"/>
      <p:bldP spid="24" grpId="0"/>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a:spLocks noChangeArrowheads="1"/>
          </p:cNvSpPr>
          <p:nvPr/>
        </p:nvSpPr>
        <p:spPr bwMode="auto">
          <a:xfrm>
            <a:off x="1843089" y="1132238"/>
            <a:ext cx="4384675" cy="3698428"/>
          </a:xfrm>
          <a:custGeom>
            <a:avLst/>
            <a:gdLst/>
            <a:ahLst/>
            <a:cxnLst>
              <a:cxn ang="0">
                <a:pos x="0" y="2742"/>
              </a:cxn>
              <a:cxn ang="0">
                <a:pos x="253" y="2556"/>
              </a:cxn>
              <a:cxn ang="0">
                <a:pos x="515" y="2395"/>
              </a:cxn>
              <a:cxn ang="0">
                <a:pos x="798" y="2223"/>
              </a:cxn>
              <a:cxn ang="0">
                <a:pos x="1152" y="2000"/>
              </a:cxn>
              <a:cxn ang="0">
                <a:pos x="1587" y="1728"/>
              </a:cxn>
              <a:cxn ang="0">
                <a:pos x="1869" y="1525"/>
              </a:cxn>
              <a:cxn ang="0">
                <a:pos x="2061" y="1394"/>
              </a:cxn>
              <a:cxn ang="0">
                <a:pos x="2324" y="1182"/>
              </a:cxn>
              <a:cxn ang="0">
                <a:pos x="2557" y="980"/>
              </a:cxn>
              <a:cxn ang="0">
                <a:pos x="2769" y="768"/>
              </a:cxn>
              <a:cxn ang="0">
                <a:pos x="2941" y="606"/>
              </a:cxn>
              <a:cxn ang="0">
                <a:pos x="3193" y="353"/>
              </a:cxn>
              <a:cxn ang="0">
                <a:pos x="3011" y="252"/>
              </a:cxn>
              <a:cxn ang="0">
                <a:pos x="3648" y="0"/>
              </a:cxn>
              <a:cxn ang="0">
                <a:pos x="3668" y="687"/>
              </a:cxn>
              <a:cxn ang="0">
                <a:pos x="3466" y="525"/>
              </a:cxn>
              <a:cxn ang="0">
                <a:pos x="3213" y="828"/>
              </a:cxn>
              <a:cxn ang="0">
                <a:pos x="2910" y="1202"/>
              </a:cxn>
              <a:cxn ang="0">
                <a:pos x="2698" y="1515"/>
              </a:cxn>
              <a:cxn ang="0">
                <a:pos x="2597" y="1738"/>
              </a:cxn>
              <a:cxn ang="0">
                <a:pos x="2496" y="1970"/>
              </a:cxn>
              <a:cxn ang="0">
                <a:pos x="2435" y="2182"/>
              </a:cxn>
              <a:cxn ang="0">
                <a:pos x="2375" y="2384"/>
              </a:cxn>
              <a:cxn ang="0">
                <a:pos x="2264" y="2779"/>
              </a:cxn>
              <a:cxn ang="0">
                <a:pos x="2183" y="3152"/>
              </a:cxn>
              <a:cxn ang="0">
                <a:pos x="2122" y="3445"/>
              </a:cxn>
              <a:cxn ang="0">
                <a:pos x="2042" y="3785"/>
              </a:cxn>
              <a:cxn ang="0">
                <a:pos x="0" y="3785"/>
              </a:cxn>
              <a:cxn ang="0">
                <a:pos x="0" y="2742"/>
              </a:cxn>
            </a:cxnLst>
            <a:rect l="0" t="0" r="r" b="b"/>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rgbClr val="BFBFBF"/>
              </a:gs>
              <a:gs pos="100000">
                <a:srgbClr val="FFFFFF">
                  <a:alpha val="0"/>
                </a:srgbClr>
              </a:gs>
            </a:gsLst>
            <a:lin ang="5400000" scaled="1"/>
          </a:gradFill>
          <a:ln w="9525">
            <a:noFill/>
            <a:round/>
            <a:headEnd/>
            <a:tailEnd/>
          </a:ln>
        </p:spPr>
        <p:txBody>
          <a:bodyPr wrap="none" lIns="62873" tIns="31437" rIns="62873" bIns="31437" anchor="ctr"/>
          <a:lstStyle/>
          <a:p>
            <a:pPr algn="ctr"/>
            <a:endParaRPr lang="zh-CN" altLang="en-US" sz="1300" b="1">
              <a:solidFill>
                <a:srgbClr val="000000"/>
              </a:solidFill>
              <a:latin typeface="微软雅黑" pitchFamily="34" charset="-122"/>
              <a:ea typeface="微软雅黑" pitchFamily="34" charset="-122"/>
            </a:endParaRPr>
          </a:p>
        </p:txBody>
      </p:sp>
      <p:sp>
        <p:nvSpPr>
          <p:cNvPr id="4" name="圆角矩形 3"/>
          <p:cNvSpPr/>
          <p:nvPr/>
        </p:nvSpPr>
        <p:spPr>
          <a:xfrm>
            <a:off x="2990851" y="3479287"/>
            <a:ext cx="1590675" cy="293778"/>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anchor="ctr"/>
          <a:lstStyle/>
          <a:p>
            <a:pPr algn="ctr" fontAlgn="auto"/>
            <a:r>
              <a:rPr lang="en-US" altLang="zh-CN" sz="1300" noProof="1">
                <a:latin typeface="微软雅黑" panose="020B0503020204020204" pitchFamily="34" charset="-122"/>
                <a:ea typeface="微软雅黑" panose="020B0503020204020204" pitchFamily="34" charset="-122"/>
              </a:rPr>
              <a:t>2012</a:t>
            </a:r>
            <a:r>
              <a:rPr lang="zh-CN" altLang="en-US" sz="1300" noProof="1">
                <a:latin typeface="微软雅黑" panose="020B0503020204020204" pitchFamily="34" charset="-122"/>
                <a:ea typeface="微软雅黑" panose="020B0503020204020204" pitchFamily="34" charset="-122"/>
              </a:rPr>
              <a:t>年</a:t>
            </a:r>
            <a:r>
              <a:rPr lang="en-US" altLang="zh-CN" sz="1300" noProof="1">
                <a:latin typeface="微软雅黑" panose="020B0503020204020204" pitchFamily="34" charset="-122"/>
                <a:ea typeface="微软雅黑" panose="020B0503020204020204" pitchFamily="34" charset="-122"/>
              </a:rPr>
              <a:t>4</a:t>
            </a:r>
            <a:r>
              <a:rPr lang="zh-CN" altLang="en-US" sz="1300" noProof="1">
                <a:latin typeface="微软雅黑" panose="020B0503020204020204" pitchFamily="34" charset="-122"/>
                <a:ea typeface="微软雅黑" panose="020B0503020204020204" pitchFamily="34" charset="-122"/>
              </a:rPr>
              <a:t>月</a:t>
            </a:r>
          </a:p>
        </p:txBody>
      </p:sp>
      <p:sp>
        <p:nvSpPr>
          <p:cNvPr id="5" name="圆角矩形 4"/>
          <p:cNvSpPr/>
          <p:nvPr/>
        </p:nvSpPr>
        <p:spPr>
          <a:xfrm>
            <a:off x="3657601" y="2844091"/>
            <a:ext cx="1592263" cy="29377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anchor="ctr"/>
          <a:lstStyle/>
          <a:p>
            <a:pPr algn="ctr" fontAlgn="auto"/>
            <a:r>
              <a:rPr lang="en-US" altLang="zh-CN" sz="1300" noProof="1">
                <a:latin typeface="微软雅黑" panose="020B0503020204020204" pitchFamily="34" charset="-122"/>
                <a:ea typeface="微软雅黑" panose="020B0503020204020204" pitchFamily="34" charset="-122"/>
              </a:rPr>
              <a:t>2013</a:t>
            </a:r>
            <a:r>
              <a:rPr lang="zh-CN" altLang="en-US" sz="1300" noProof="1">
                <a:latin typeface="微软雅黑" panose="020B0503020204020204" pitchFamily="34" charset="-122"/>
                <a:ea typeface="微软雅黑" panose="020B0503020204020204" pitchFamily="34" charset="-122"/>
              </a:rPr>
              <a:t>年</a:t>
            </a:r>
            <a:r>
              <a:rPr lang="en-US" altLang="zh-CN" sz="1300" noProof="1">
                <a:latin typeface="微软雅黑" panose="020B0503020204020204" pitchFamily="34" charset="-122"/>
                <a:ea typeface="微软雅黑" panose="020B0503020204020204" pitchFamily="34" charset="-122"/>
              </a:rPr>
              <a:t>5</a:t>
            </a:r>
            <a:r>
              <a:rPr lang="zh-CN" altLang="en-US" sz="1300" noProof="1">
                <a:latin typeface="微软雅黑" panose="020B0503020204020204" pitchFamily="34" charset="-122"/>
                <a:ea typeface="微软雅黑" panose="020B0503020204020204" pitchFamily="34" charset="-122"/>
              </a:rPr>
              <a:t>月</a:t>
            </a:r>
          </a:p>
        </p:txBody>
      </p:sp>
      <p:sp>
        <p:nvSpPr>
          <p:cNvPr id="6" name="圆角矩形 5"/>
          <p:cNvSpPr/>
          <p:nvPr/>
        </p:nvSpPr>
        <p:spPr>
          <a:xfrm>
            <a:off x="4154488" y="2231127"/>
            <a:ext cx="1592262" cy="295366"/>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anchor="ctr"/>
          <a:lstStyle/>
          <a:p>
            <a:pPr algn="ctr" fontAlgn="auto"/>
            <a:r>
              <a:rPr lang="en-US" altLang="zh-CN" sz="1300" noProof="1">
                <a:latin typeface="微软雅黑" panose="020B0503020204020204" pitchFamily="34" charset="-122"/>
                <a:ea typeface="微软雅黑" panose="020B0503020204020204" pitchFamily="34" charset="-122"/>
              </a:rPr>
              <a:t>2014</a:t>
            </a:r>
            <a:r>
              <a:rPr lang="zh-CN" altLang="en-US" sz="1300" noProof="1">
                <a:latin typeface="微软雅黑" panose="020B0503020204020204" pitchFamily="34" charset="-122"/>
                <a:ea typeface="微软雅黑" panose="020B0503020204020204" pitchFamily="34" charset="-122"/>
              </a:rPr>
              <a:t>年</a:t>
            </a:r>
            <a:r>
              <a:rPr lang="en-US" altLang="zh-CN" sz="1300" noProof="1">
                <a:latin typeface="微软雅黑" panose="020B0503020204020204" pitchFamily="34" charset="-122"/>
                <a:ea typeface="微软雅黑" panose="020B0503020204020204" pitchFamily="34" charset="-122"/>
              </a:rPr>
              <a:t>6</a:t>
            </a:r>
            <a:r>
              <a:rPr lang="zh-CN" altLang="en-US" sz="1300" noProof="1">
                <a:latin typeface="微软雅黑" panose="020B0503020204020204" pitchFamily="34" charset="-122"/>
                <a:ea typeface="微软雅黑" panose="020B0503020204020204" pitchFamily="34" charset="-122"/>
              </a:rPr>
              <a:t>月</a:t>
            </a:r>
          </a:p>
        </p:txBody>
      </p:sp>
      <p:sp>
        <p:nvSpPr>
          <p:cNvPr id="7" name="圆角矩形 6"/>
          <p:cNvSpPr/>
          <p:nvPr/>
        </p:nvSpPr>
        <p:spPr>
          <a:xfrm>
            <a:off x="4713289" y="1653099"/>
            <a:ext cx="1590675" cy="293778"/>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anchor="ctr"/>
          <a:lstStyle/>
          <a:p>
            <a:pPr algn="ctr" fontAlgn="auto"/>
            <a:r>
              <a:rPr lang="en-US" altLang="zh-CN" sz="1300" noProof="1">
                <a:latin typeface="微软雅黑" panose="020B0503020204020204" pitchFamily="34" charset="-122"/>
                <a:ea typeface="微软雅黑" panose="020B0503020204020204" pitchFamily="34" charset="-122"/>
              </a:rPr>
              <a:t>2016</a:t>
            </a:r>
            <a:r>
              <a:rPr lang="zh-CN" altLang="en-US" sz="1300" noProof="1">
                <a:latin typeface="微软雅黑" panose="020B0503020204020204" pitchFamily="34" charset="-122"/>
                <a:ea typeface="微软雅黑" panose="020B0503020204020204" pitchFamily="34" charset="-122"/>
              </a:rPr>
              <a:t>年</a:t>
            </a:r>
            <a:r>
              <a:rPr lang="en-US" altLang="zh-CN" sz="1300" noProof="1">
                <a:latin typeface="微软雅黑" panose="020B0503020204020204" pitchFamily="34" charset="-122"/>
                <a:ea typeface="微软雅黑" panose="020B0503020204020204" pitchFamily="34" charset="-122"/>
              </a:rPr>
              <a:t>12</a:t>
            </a:r>
            <a:r>
              <a:rPr lang="zh-CN" altLang="en-US" sz="1300" noProof="1">
                <a:latin typeface="微软雅黑" panose="020B0503020204020204" pitchFamily="34" charset="-122"/>
                <a:ea typeface="微软雅黑" panose="020B0503020204020204" pitchFamily="34" charset="-122"/>
              </a:rPr>
              <a:t>月</a:t>
            </a:r>
          </a:p>
        </p:txBody>
      </p:sp>
      <p:sp>
        <p:nvSpPr>
          <p:cNvPr id="9" name="圆角矩形 8"/>
          <p:cNvSpPr/>
          <p:nvPr/>
        </p:nvSpPr>
        <p:spPr>
          <a:xfrm>
            <a:off x="2359026" y="4060492"/>
            <a:ext cx="1590675" cy="295366"/>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anchor="ctr"/>
          <a:lstStyle/>
          <a:p>
            <a:pPr algn="ctr" fontAlgn="auto"/>
            <a:r>
              <a:rPr lang="en-US" altLang="zh-CN" sz="1300" noProof="1">
                <a:latin typeface="微软雅黑" panose="020B0503020204020204" pitchFamily="34" charset="-122"/>
                <a:ea typeface="微软雅黑" panose="020B0503020204020204" pitchFamily="34" charset="-122"/>
              </a:rPr>
              <a:t>2011</a:t>
            </a:r>
            <a:r>
              <a:rPr lang="zh-CN" altLang="en-US" sz="1300" noProof="1">
                <a:latin typeface="微软雅黑" panose="020B0503020204020204" pitchFamily="34" charset="-122"/>
                <a:ea typeface="微软雅黑" panose="020B0503020204020204" pitchFamily="34" charset="-122"/>
              </a:rPr>
              <a:t>年</a:t>
            </a:r>
            <a:r>
              <a:rPr lang="en-US" altLang="zh-CN" sz="1300" noProof="1">
                <a:latin typeface="微软雅黑" panose="020B0503020204020204" pitchFamily="34" charset="-122"/>
                <a:ea typeface="微软雅黑" panose="020B0503020204020204" pitchFamily="34" charset="-122"/>
              </a:rPr>
              <a:t>3</a:t>
            </a:r>
            <a:r>
              <a:rPr lang="zh-CN" altLang="en-US" sz="1300" noProof="1">
                <a:latin typeface="微软雅黑" panose="020B0503020204020204" pitchFamily="34" charset="-122"/>
                <a:ea typeface="微软雅黑" panose="020B0503020204020204" pitchFamily="34" charset="-122"/>
              </a:rPr>
              <a:t>月</a:t>
            </a:r>
          </a:p>
        </p:txBody>
      </p:sp>
      <p:sp>
        <p:nvSpPr>
          <p:cNvPr id="10" name="矩形 9"/>
          <p:cNvSpPr>
            <a:spLocks noChangeArrowheads="1"/>
          </p:cNvSpPr>
          <p:nvPr/>
        </p:nvSpPr>
        <p:spPr bwMode="auto">
          <a:xfrm>
            <a:off x="4680012" y="4041436"/>
            <a:ext cx="1577975" cy="340487"/>
          </a:xfrm>
          <a:prstGeom prst="rect">
            <a:avLst/>
          </a:prstGeom>
          <a:noFill/>
          <a:ln w="9525">
            <a:solidFill>
              <a:schemeClr val="tx1">
                <a:lumMod val="75000"/>
                <a:lumOff val="25000"/>
              </a:schemeClr>
            </a:solidFill>
            <a:prstDash val="dash"/>
            <a:round/>
            <a:headEnd/>
            <a:tailEnd/>
          </a:ln>
        </p:spPr>
        <p:txBody>
          <a:bodyPr lIns="62873" tIns="31437" rIns="62873" bIns="31437">
            <a:spAutoFit/>
          </a:bodyPr>
          <a:lstStyle/>
          <a:p>
            <a:pPr algn="ctr"/>
            <a:r>
              <a:rPr lang="zh-CN" altLang="en-US" sz="900">
                <a:solidFill>
                  <a:schemeClr val="tx1">
                    <a:lumMod val="50000"/>
                    <a:lumOff val="50000"/>
                  </a:schemeClr>
                </a:solidFill>
                <a:latin typeface="微软雅黑" pitchFamily="34" charset="-122"/>
                <a:ea typeface="微软雅黑" pitchFamily="34" charset="-122"/>
              </a:rPr>
              <a:t>单击此处添加文本</a:t>
            </a:r>
            <a:endParaRPr lang="en-US" altLang="zh-CN" sz="900">
              <a:solidFill>
                <a:schemeClr val="tx1">
                  <a:lumMod val="50000"/>
                  <a:lumOff val="50000"/>
                </a:schemeClr>
              </a:solidFill>
              <a:latin typeface="微软雅黑" pitchFamily="34" charset="-122"/>
              <a:ea typeface="微软雅黑" pitchFamily="34" charset="-122"/>
            </a:endParaRPr>
          </a:p>
          <a:p>
            <a:pPr algn="ctr"/>
            <a:r>
              <a:rPr lang="zh-CN" altLang="en-US" sz="900">
                <a:solidFill>
                  <a:schemeClr val="tx1">
                    <a:lumMod val="50000"/>
                    <a:lumOff val="50000"/>
                  </a:schemeClr>
                </a:solidFill>
                <a:latin typeface="微软雅黑" pitchFamily="34" charset="-122"/>
                <a:ea typeface="微软雅黑" pitchFamily="34" charset="-122"/>
              </a:rPr>
              <a:t>单击此处添加文本</a:t>
            </a:r>
          </a:p>
        </p:txBody>
      </p:sp>
      <p:sp>
        <p:nvSpPr>
          <p:cNvPr id="11" name="矩形 10"/>
          <p:cNvSpPr>
            <a:spLocks noChangeArrowheads="1"/>
          </p:cNvSpPr>
          <p:nvPr/>
        </p:nvSpPr>
        <p:spPr bwMode="auto">
          <a:xfrm>
            <a:off x="5100699" y="3417355"/>
            <a:ext cx="1577975" cy="340487"/>
          </a:xfrm>
          <a:prstGeom prst="rect">
            <a:avLst/>
          </a:prstGeom>
          <a:noFill/>
          <a:ln w="9525">
            <a:solidFill>
              <a:schemeClr val="tx1">
                <a:lumMod val="75000"/>
                <a:lumOff val="25000"/>
              </a:schemeClr>
            </a:solidFill>
            <a:prstDash val="dash"/>
            <a:round/>
            <a:headEnd/>
            <a:tailEnd/>
          </a:ln>
        </p:spPr>
        <p:txBody>
          <a:bodyPr lIns="62873" tIns="31437" rIns="62873" bIns="31437">
            <a:spAutoFit/>
          </a:bodyPr>
          <a:lstStyle/>
          <a:p>
            <a:pPr algn="ctr"/>
            <a:r>
              <a:rPr lang="zh-CN" altLang="en-US" sz="900">
                <a:solidFill>
                  <a:schemeClr val="tx1">
                    <a:lumMod val="50000"/>
                    <a:lumOff val="50000"/>
                  </a:schemeClr>
                </a:solidFill>
                <a:latin typeface="微软雅黑" pitchFamily="34" charset="-122"/>
                <a:ea typeface="微软雅黑" pitchFamily="34" charset="-122"/>
              </a:rPr>
              <a:t>单击此处添加文本</a:t>
            </a:r>
            <a:endParaRPr lang="en-US" altLang="zh-CN" sz="900">
              <a:solidFill>
                <a:schemeClr val="tx1">
                  <a:lumMod val="50000"/>
                  <a:lumOff val="50000"/>
                </a:schemeClr>
              </a:solidFill>
              <a:latin typeface="微软雅黑" pitchFamily="34" charset="-122"/>
              <a:ea typeface="微软雅黑" pitchFamily="34" charset="-122"/>
            </a:endParaRPr>
          </a:p>
          <a:p>
            <a:pPr algn="ctr"/>
            <a:r>
              <a:rPr lang="zh-CN" altLang="en-US" sz="900">
                <a:solidFill>
                  <a:schemeClr val="tx1">
                    <a:lumMod val="50000"/>
                    <a:lumOff val="50000"/>
                  </a:schemeClr>
                </a:solidFill>
                <a:latin typeface="微软雅黑" pitchFamily="34" charset="-122"/>
                <a:ea typeface="微软雅黑" pitchFamily="34" charset="-122"/>
              </a:rPr>
              <a:t>单击此处添加文本</a:t>
            </a:r>
          </a:p>
        </p:txBody>
      </p:sp>
      <p:sp>
        <p:nvSpPr>
          <p:cNvPr id="12" name="矩形 11"/>
          <p:cNvSpPr>
            <a:spLocks noChangeArrowheads="1"/>
          </p:cNvSpPr>
          <p:nvPr/>
        </p:nvSpPr>
        <p:spPr bwMode="auto">
          <a:xfrm>
            <a:off x="5508687" y="2793275"/>
            <a:ext cx="1577975" cy="340487"/>
          </a:xfrm>
          <a:prstGeom prst="rect">
            <a:avLst/>
          </a:prstGeom>
          <a:noFill/>
          <a:ln w="9525">
            <a:solidFill>
              <a:schemeClr val="tx1">
                <a:lumMod val="75000"/>
                <a:lumOff val="25000"/>
              </a:schemeClr>
            </a:solidFill>
            <a:prstDash val="dash"/>
            <a:round/>
            <a:headEnd/>
            <a:tailEnd/>
          </a:ln>
        </p:spPr>
        <p:txBody>
          <a:bodyPr lIns="62873" tIns="31437" rIns="62873" bIns="31437">
            <a:spAutoFit/>
          </a:bodyPr>
          <a:lstStyle/>
          <a:p>
            <a:pPr algn="ctr"/>
            <a:r>
              <a:rPr lang="zh-CN" altLang="en-US" sz="900">
                <a:solidFill>
                  <a:schemeClr val="tx1">
                    <a:lumMod val="50000"/>
                    <a:lumOff val="50000"/>
                  </a:schemeClr>
                </a:solidFill>
                <a:latin typeface="微软雅黑" pitchFamily="34" charset="-122"/>
                <a:ea typeface="微软雅黑" pitchFamily="34" charset="-122"/>
              </a:rPr>
              <a:t>单击此处添加文本</a:t>
            </a:r>
            <a:endParaRPr lang="en-US" altLang="zh-CN" sz="900">
              <a:solidFill>
                <a:schemeClr val="tx1">
                  <a:lumMod val="50000"/>
                  <a:lumOff val="50000"/>
                </a:schemeClr>
              </a:solidFill>
              <a:latin typeface="微软雅黑" pitchFamily="34" charset="-122"/>
              <a:ea typeface="微软雅黑" pitchFamily="34" charset="-122"/>
            </a:endParaRPr>
          </a:p>
          <a:p>
            <a:pPr algn="ctr"/>
            <a:r>
              <a:rPr lang="zh-CN" altLang="en-US" sz="900">
                <a:solidFill>
                  <a:schemeClr val="tx1">
                    <a:lumMod val="50000"/>
                    <a:lumOff val="50000"/>
                  </a:schemeClr>
                </a:solidFill>
                <a:latin typeface="微软雅黑" pitchFamily="34" charset="-122"/>
                <a:ea typeface="微软雅黑" pitchFamily="34" charset="-122"/>
              </a:rPr>
              <a:t>单击此处添加文本</a:t>
            </a:r>
          </a:p>
        </p:txBody>
      </p:sp>
      <p:sp>
        <p:nvSpPr>
          <p:cNvPr id="13" name="矩形 12"/>
          <p:cNvSpPr>
            <a:spLocks noChangeArrowheads="1"/>
          </p:cNvSpPr>
          <p:nvPr/>
        </p:nvSpPr>
        <p:spPr bwMode="auto">
          <a:xfrm>
            <a:off x="5889686" y="2169195"/>
            <a:ext cx="1579562" cy="340487"/>
          </a:xfrm>
          <a:prstGeom prst="rect">
            <a:avLst/>
          </a:prstGeom>
          <a:noFill/>
          <a:ln w="9525">
            <a:solidFill>
              <a:schemeClr val="tx1">
                <a:lumMod val="75000"/>
                <a:lumOff val="25000"/>
              </a:schemeClr>
            </a:solidFill>
            <a:prstDash val="dash"/>
            <a:round/>
            <a:headEnd/>
            <a:tailEnd/>
          </a:ln>
        </p:spPr>
        <p:txBody>
          <a:bodyPr lIns="62873" tIns="31437" rIns="62873" bIns="31437">
            <a:spAutoFit/>
          </a:bodyPr>
          <a:lstStyle/>
          <a:p>
            <a:pPr algn="ctr"/>
            <a:r>
              <a:rPr lang="zh-CN" altLang="en-US" sz="900">
                <a:solidFill>
                  <a:schemeClr val="tx1">
                    <a:lumMod val="50000"/>
                    <a:lumOff val="50000"/>
                  </a:schemeClr>
                </a:solidFill>
                <a:latin typeface="微软雅黑" pitchFamily="34" charset="-122"/>
                <a:ea typeface="微软雅黑" pitchFamily="34" charset="-122"/>
              </a:rPr>
              <a:t>单击此处添加文本</a:t>
            </a:r>
            <a:endParaRPr lang="en-US" altLang="zh-CN" sz="900">
              <a:solidFill>
                <a:schemeClr val="tx1">
                  <a:lumMod val="50000"/>
                  <a:lumOff val="50000"/>
                </a:schemeClr>
              </a:solidFill>
              <a:latin typeface="微软雅黑" pitchFamily="34" charset="-122"/>
              <a:ea typeface="微软雅黑" pitchFamily="34" charset="-122"/>
            </a:endParaRPr>
          </a:p>
          <a:p>
            <a:pPr algn="ctr"/>
            <a:r>
              <a:rPr lang="zh-CN" altLang="en-US" sz="900">
                <a:solidFill>
                  <a:schemeClr val="tx1">
                    <a:lumMod val="50000"/>
                    <a:lumOff val="50000"/>
                  </a:schemeClr>
                </a:solidFill>
                <a:latin typeface="微软雅黑" pitchFamily="34" charset="-122"/>
                <a:ea typeface="微软雅黑" pitchFamily="34" charset="-122"/>
              </a:rPr>
              <a:t>单击此处添加文本</a:t>
            </a:r>
          </a:p>
        </p:txBody>
      </p:sp>
      <p:sp>
        <p:nvSpPr>
          <p:cNvPr id="14" name="矩形 13"/>
          <p:cNvSpPr>
            <a:spLocks noChangeArrowheads="1"/>
          </p:cNvSpPr>
          <p:nvPr/>
        </p:nvSpPr>
        <p:spPr bwMode="auto">
          <a:xfrm>
            <a:off x="6488174" y="1602283"/>
            <a:ext cx="1579563" cy="340487"/>
          </a:xfrm>
          <a:prstGeom prst="rect">
            <a:avLst/>
          </a:prstGeom>
          <a:noFill/>
          <a:ln w="9525">
            <a:solidFill>
              <a:schemeClr val="tx1">
                <a:lumMod val="75000"/>
                <a:lumOff val="25000"/>
              </a:schemeClr>
            </a:solidFill>
            <a:prstDash val="dash"/>
            <a:round/>
            <a:headEnd/>
            <a:tailEnd/>
          </a:ln>
        </p:spPr>
        <p:txBody>
          <a:bodyPr lIns="62873" tIns="31437" rIns="62873" bIns="31437">
            <a:spAutoFit/>
          </a:bodyPr>
          <a:lstStyle/>
          <a:p>
            <a:pPr algn="ctr"/>
            <a:r>
              <a:rPr lang="zh-CN" altLang="en-US" sz="900">
                <a:solidFill>
                  <a:schemeClr val="tx1">
                    <a:lumMod val="50000"/>
                    <a:lumOff val="50000"/>
                  </a:schemeClr>
                </a:solidFill>
                <a:latin typeface="微软雅黑" pitchFamily="34" charset="-122"/>
                <a:ea typeface="微软雅黑" pitchFamily="34" charset="-122"/>
              </a:rPr>
              <a:t>单击此处添加文本</a:t>
            </a:r>
            <a:endParaRPr lang="en-US" altLang="zh-CN" sz="900">
              <a:solidFill>
                <a:schemeClr val="tx1">
                  <a:lumMod val="50000"/>
                  <a:lumOff val="50000"/>
                </a:schemeClr>
              </a:solidFill>
              <a:latin typeface="微软雅黑" pitchFamily="34" charset="-122"/>
              <a:ea typeface="微软雅黑" pitchFamily="34" charset="-122"/>
            </a:endParaRPr>
          </a:p>
          <a:p>
            <a:pPr algn="ctr"/>
            <a:r>
              <a:rPr lang="zh-CN" altLang="en-US" sz="900">
                <a:solidFill>
                  <a:schemeClr val="tx1">
                    <a:lumMod val="50000"/>
                    <a:lumOff val="50000"/>
                  </a:schemeClr>
                </a:solidFill>
                <a:latin typeface="微软雅黑" pitchFamily="34" charset="-122"/>
                <a:ea typeface="微软雅黑" pitchFamily="34" charset="-122"/>
              </a:rPr>
              <a:t>单击此处添加文本</a:t>
            </a:r>
          </a:p>
        </p:txBody>
      </p:sp>
      <p:sp>
        <p:nvSpPr>
          <p:cNvPr id="15" name="Content Placeholder 2"/>
          <p:cNvSpPr txBox="1">
            <a:spLocks noChangeArrowheads="1"/>
          </p:cNvSpPr>
          <p:nvPr/>
        </p:nvSpPr>
        <p:spPr bwMode="auto">
          <a:xfrm>
            <a:off x="984311" y="1761082"/>
            <a:ext cx="2546350" cy="905154"/>
          </a:xfrm>
          <a:prstGeom prst="rect">
            <a:avLst/>
          </a:prstGeom>
          <a:noFill/>
          <a:ln w="9525">
            <a:noFill/>
            <a:miter lim="800000"/>
            <a:headEnd/>
            <a:tailEnd/>
          </a:ln>
        </p:spPr>
        <p:txBody>
          <a:bodyPr lIns="68580" tIns="34290" rIns="68580" bIns="34290"/>
          <a:lstStyle/>
          <a:p>
            <a:pPr>
              <a:lnSpc>
                <a:spcPct val="130000"/>
              </a:lnSpc>
              <a:spcBef>
                <a:spcPts val="1000"/>
              </a:spcBef>
              <a:buFont typeface="Arial" pitchFamily="34" charset="0"/>
              <a:buNone/>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en-US" altLang="en-US" sz="900" dirty="0">
              <a:solidFill>
                <a:schemeClr val="tx1">
                  <a:lumMod val="50000"/>
                  <a:lumOff val="50000"/>
                </a:schemeClr>
              </a:solidFill>
              <a:latin typeface="微软雅黑" pitchFamily="34" charset="-122"/>
              <a:ea typeface="微软雅黑" pitchFamily="34" charset="-122"/>
            </a:endParaRPr>
          </a:p>
        </p:txBody>
      </p:sp>
      <p:sp>
        <p:nvSpPr>
          <p:cNvPr id="16" name="Title 13"/>
          <p:cNvSpPr txBox="1">
            <a:spLocks noChangeArrowheads="1"/>
          </p:cNvSpPr>
          <p:nvPr/>
        </p:nvSpPr>
        <p:spPr bwMode="auto">
          <a:xfrm>
            <a:off x="1039813" y="1381551"/>
            <a:ext cx="2163762" cy="439874"/>
          </a:xfrm>
          <a:prstGeom prst="rect">
            <a:avLst/>
          </a:prstGeom>
          <a:noFill/>
          <a:ln w="9525">
            <a:noFill/>
            <a:miter lim="800000"/>
            <a:headEnd/>
            <a:tailEnd/>
          </a:ln>
        </p:spPr>
        <p:txBody>
          <a:bodyPr lIns="68580" tIns="34290" rIns="68580" bIns="34290" anchor="ctr"/>
          <a:lstStyle/>
          <a:p>
            <a:r>
              <a:rPr lang="zh-CN" altLang="en-US" sz="1200" dirty="0">
                <a:solidFill>
                  <a:schemeClr val="tx1">
                    <a:lumMod val="75000"/>
                    <a:lumOff val="25000"/>
                  </a:schemeClr>
                </a:solidFill>
                <a:latin typeface="微软雅黑" pitchFamily="34" charset="-122"/>
                <a:ea typeface="微软雅黑" pitchFamily="34" charset="-122"/>
              </a:rPr>
              <a:t>添加标题内容文字</a:t>
            </a:r>
            <a:endParaRPr lang="en-US" altLang="en-US" sz="120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555543271"/>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ppt_x</p:attrName>
                                        </p:attrNameLst>
                                      </p:cBhvr>
                                      <p:tavLst>
                                        <p:tav tm="0">
                                          <p:val>
                                            <p:strVal val="0-#ppt_w/2"/>
                                          </p:val>
                                        </p:tav>
                                        <p:tav tm="100000">
                                          <p:val>
                                            <p:strVal val="#ppt_x"/>
                                          </p:val>
                                        </p:tav>
                                      </p:tavLst>
                                    </p:anim>
                                    <p:anim calcmode="lin" valueType="num">
                                      <p:cBhvr>
                                        <p:cTn id="11" dur="500" fill="hold"/>
                                        <p:tgtEl>
                                          <p:spTgt spid="9"/>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ppt_x</p:attrName>
                                        </p:attrNameLst>
                                      </p:cBhvr>
                                      <p:tavLst>
                                        <p:tav tm="0">
                                          <p:val>
                                            <p:strVal val="1+#ppt_w/2"/>
                                          </p:val>
                                        </p:tav>
                                        <p:tav tm="100000">
                                          <p:val>
                                            <p:strVal val="#ppt_x"/>
                                          </p:val>
                                        </p:tav>
                                      </p:tavLst>
                                    </p:anim>
                                    <p:anim calcmode="lin" valueType="num">
                                      <p:cBhvr>
                                        <p:cTn id="15" dur="500" fill="hold"/>
                                        <p:tgtEl>
                                          <p:spTgt spid="10"/>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ppt_x</p:attrName>
                                        </p:attrNameLst>
                                      </p:cBhvr>
                                      <p:tavLst>
                                        <p:tav tm="0">
                                          <p:val>
                                            <p:strVal val="0-#ppt_w/2"/>
                                          </p:val>
                                        </p:tav>
                                        <p:tav tm="100000">
                                          <p:val>
                                            <p:strVal val="#ppt_x"/>
                                          </p:val>
                                        </p:tav>
                                      </p:tavLst>
                                    </p:anim>
                                    <p:anim calcmode="lin" valueType="num">
                                      <p:cBhvr>
                                        <p:cTn id="19" dur="500" fill="hold"/>
                                        <p:tgtEl>
                                          <p:spTgt spid="4"/>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ppt_x</p:attrName>
                                        </p:attrNameLst>
                                      </p:cBhvr>
                                      <p:tavLst>
                                        <p:tav tm="0">
                                          <p:val>
                                            <p:strVal val="1+#ppt_w/2"/>
                                          </p:val>
                                        </p:tav>
                                        <p:tav tm="100000">
                                          <p:val>
                                            <p:strVal val="#ppt_x"/>
                                          </p:val>
                                        </p:tav>
                                      </p:tavLst>
                                    </p:anim>
                                    <p:anim calcmode="lin" valueType="num">
                                      <p:cBhvr>
                                        <p:cTn id="23" dur="5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ppt_x</p:attrName>
                                        </p:attrNameLst>
                                      </p:cBhvr>
                                      <p:tavLst>
                                        <p:tav tm="0">
                                          <p:val>
                                            <p:strVal val="0-#ppt_w/2"/>
                                          </p:val>
                                        </p:tav>
                                        <p:tav tm="100000">
                                          <p:val>
                                            <p:strVal val="#ppt_x"/>
                                          </p:val>
                                        </p:tav>
                                      </p:tavLst>
                                    </p:anim>
                                    <p:anim calcmode="lin" valueType="num">
                                      <p:cBhvr>
                                        <p:cTn id="27" dur="500" fill="hold"/>
                                        <p:tgtEl>
                                          <p:spTgt spid="5"/>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ppt_x</p:attrName>
                                        </p:attrNameLst>
                                      </p:cBhvr>
                                      <p:tavLst>
                                        <p:tav tm="0">
                                          <p:val>
                                            <p:strVal val="1+#ppt_w/2"/>
                                          </p:val>
                                        </p:tav>
                                        <p:tav tm="100000">
                                          <p:val>
                                            <p:strVal val="#ppt_x"/>
                                          </p:val>
                                        </p:tav>
                                      </p:tavLst>
                                    </p:anim>
                                    <p:anim calcmode="lin" valueType="num">
                                      <p:cBhvr>
                                        <p:cTn id="31" dur="500" fill="hold"/>
                                        <p:tgtEl>
                                          <p:spTgt spid="12"/>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ppt_x</p:attrName>
                                        </p:attrNameLst>
                                      </p:cBhvr>
                                      <p:tavLst>
                                        <p:tav tm="0">
                                          <p:val>
                                            <p:strVal val="0-#ppt_w/2"/>
                                          </p:val>
                                        </p:tav>
                                        <p:tav tm="100000">
                                          <p:val>
                                            <p:strVal val="#ppt_x"/>
                                          </p:val>
                                        </p:tav>
                                      </p:tavLst>
                                    </p:anim>
                                    <p:anim calcmode="lin" valueType="num">
                                      <p:cBhvr>
                                        <p:cTn id="35" dur="500" fill="hold"/>
                                        <p:tgtEl>
                                          <p:spTgt spid="6"/>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ppt_x</p:attrName>
                                        </p:attrNameLst>
                                      </p:cBhvr>
                                      <p:tavLst>
                                        <p:tav tm="0">
                                          <p:val>
                                            <p:strVal val="1+#ppt_w/2"/>
                                          </p:val>
                                        </p:tav>
                                        <p:tav tm="100000">
                                          <p:val>
                                            <p:strVal val="#ppt_x"/>
                                          </p:val>
                                        </p:tav>
                                      </p:tavLst>
                                    </p:anim>
                                    <p:anim calcmode="lin" valueType="num">
                                      <p:cBhvr>
                                        <p:cTn id="39" dur="500" fill="hold"/>
                                        <p:tgtEl>
                                          <p:spTgt spid="13"/>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ppt_x</p:attrName>
                                        </p:attrNameLst>
                                      </p:cBhvr>
                                      <p:tavLst>
                                        <p:tav tm="0">
                                          <p:val>
                                            <p:strVal val="0-#ppt_w/2"/>
                                          </p:val>
                                        </p:tav>
                                        <p:tav tm="100000">
                                          <p:val>
                                            <p:strVal val="#ppt_x"/>
                                          </p:val>
                                        </p:tav>
                                      </p:tavLst>
                                    </p:anim>
                                    <p:anim calcmode="lin" valueType="num">
                                      <p:cBhvr>
                                        <p:cTn id="43" dur="500" fill="hold"/>
                                        <p:tgtEl>
                                          <p:spTgt spid="7"/>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ppt_x</p:attrName>
                                        </p:attrNameLst>
                                      </p:cBhvr>
                                      <p:tavLst>
                                        <p:tav tm="0">
                                          <p:val>
                                            <p:strVal val="1+#ppt_w/2"/>
                                          </p:val>
                                        </p:tav>
                                        <p:tav tm="100000">
                                          <p:val>
                                            <p:strVal val="#ppt_x"/>
                                          </p:val>
                                        </p:tav>
                                      </p:tavLst>
                                    </p:anim>
                                    <p:anim calcmode="lin" valueType="num">
                                      <p:cBhvr>
                                        <p:cTn id="47" dur="500" fill="hold"/>
                                        <p:tgtEl>
                                          <p:spTgt spid="14"/>
                                        </p:tgtEl>
                                        <p:attrNameLst>
                                          <p:attrName>ppt_y</p:attrName>
                                        </p:attrNameLst>
                                      </p:cBhvr>
                                      <p:tavLst>
                                        <p:tav tm="0">
                                          <p:val>
                                            <p:strVal val="#ppt_y"/>
                                          </p:val>
                                        </p:tav>
                                        <p:tav tm="100000">
                                          <p:val>
                                            <p:strVal val="#ppt_y"/>
                                          </p:val>
                                        </p:tav>
                                      </p:tavLst>
                                    </p:anim>
                                  </p:childTnLst>
                                </p:cTn>
                              </p:par>
                            </p:childTnLst>
                          </p:cTn>
                        </p:par>
                        <p:par>
                          <p:cTn id="48" fill="hold">
                            <p:stCondLst>
                              <p:cond delay="1700"/>
                            </p:stCondLst>
                            <p:childTnLst>
                              <p:par>
                                <p:cTn id="49" presetID="16" presetClass="entr" presetSubtype="21"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arn(inVertical)">
                                      <p:cBhvr>
                                        <p:cTn id="51" dur="500"/>
                                        <p:tgtEl>
                                          <p:spTgt spid="16"/>
                                        </p:tgtEl>
                                      </p:cBhvr>
                                    </p:animEffect>
                                  </p:childTnLst>
                                </p:cTn>
                              </p:par>
                            </p:childTnLst>
                          </p:cTn>
                        </p:par>
                        <p:par>
                          <p:cTn id="52" fill="hold">
                            <p:stCondLst>
                              <p:cond delay="2200"/>
                            </p:stCondLst>
                            <p:childTnLst>
                              <p:par>
                                <p:cTn id="53" presetID="10"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P spid="10" grpId="0" animBg="1"/>
      <p:bldP spid="11" grpId="0" animBg="1"/>
      <p:bldP spid="12" grpId="0" animBg="1"/>
      <p:bldP spid="13" grpId="0" animBg="1"/>
      <p:bldP spid="14" grpId="0" animBg="1"/>
      <p:bldP spid="15"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F5D23FB1-E62E-47C1-9AF8-2A0F615E39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4"/>
            <a:ext cx="9144000" cy="5143500"/>
          </a:xfrm>
          <a:prstGeom prst="rect">
            <a:avLst/>
          </a:prstGeom>
        </p:spPr>
      </p:pic>
      <p:grpSp>
        <p:nvGrpSpPr>
          <p:cNvPr id="2" name="组合 40">
            <a:extLst>
              <a:ext uri="{FF2B5EF4-FFF2-40B4-BE49-F238E27FC236}">
                <a16:creationId xmlns:a16="http://schemas.microsoft.com/office/drawing/2014/main" id="{8849E1E8-8CE1-4B02-B8DE-2877971C2B39}"/>
              </a:ext>
            </a:extLst>
          </p:cNvPr>
          <p:cNvGrpSpPr/>
          <p:nvPr/>
        </p:nvGrpSpPr>
        <p:grpSpPr>
          <a:xfrm>
            <a:off x="4848188" y="1842908"/>
            <a:ext cx="2184313" cy="543313"/>
            <a:chOff x="4911768" y="1576756"/>
            <a:chExt cx="6404019" cy="724192"/>
          </a:xfrm>
        </p:grpSpPr>
        <p:sp>
          <p:nvSpPr>
            <p:cNvPr id="3" name="矩形 2">
              <a:extLst>
                <a:ext uri="{FF2B5EF4-FFF2-40B4-BE49-F238E27FC236}">
                  <a16:creationId xmlns:a16="http://schemas.microsoft.com/office/drawing/2014/main" id="{64DD91D8-0883-44EA-841F-D37E0D847C23}"/>
                </a:ext>
              </a:extLst>
            </p:cNvPr>
            <p:cNvSpPr/>
            <p:nvPr/>
          </p:nvSpPr>
          <p:spPr>
            <a:xfrm>
              <a:off x="4911768" y="1576756"/>
              <a:ext cx="6404019" cy="492279"/>
            </a:xfrm>
            <a:prstGeom prst="rect">
              <a:avLst/>
            </a:prstGeom>
          </p:spPr>
          <p:txBody>
            <a:bodyPr wrap="square" lIns="91431" tIns="45716" rIns="91431" bIns="45716">
              <a:spAutoFit/>
            </a:bodyPr>
            <a:lstStyle/>
            <a:p>
              <a:r>
                <a:rPr lang="zh-CN" altLang="en-US" dirty="0">
                  <a:solidFill>
                    <a:schemeClr val="accent4"/>
                  </a:solidFill>
                  <a:latin typeface="微软雅黑" panose="020B0503020204020204" pitchFamily="34" charset="-122"/>
                  <a:ea typeface="微软雅黑" panose="020B0503020204020204" pitchFamily="34" charset="-122"/>
                </a:rPr>
                <a:t>工作体会</a:t>
              </a:r>
              <a:endParaRPr lang="en-US" altLang="zh-CN" dirty="0">
                <a:solidFill>
                  <a:schemeClr val="accent4"/>
                </a:solidFill>
                <a:latin typeface="微软雅黑" panose="020B0503020204020204" pitchFamily="34" charset="-122"/>
                <a:ea typeface="微软雅黑" panose="020B0503020204020204" pitchFamily="34" charset="-122"/>
              </a:endParaRPr>
            </a:p>
          </p:txBody>
        </p:sp>
        <p:sp>
          <p:nvSpPr>
            <p:cNvPr id="4" name="矩形 47">
              <a:extLst>
                <a:ext uri="{FF2B5EF4-FFF2-40B4-BE49-F238E27FC236}">
                  <a16:creationId xmlns:a16="http://schemas.microsoft.com/office/drawing/2014/main" id="{AFFAEC68-20FD-42FC-962B-C727E254073F}"/>
                </a:ext>
              </a:extLst>
            </p:cNvPr>
            <p:cNvSpPr>
              <a:spLocks noChangeArrowheads="1"/>
            </p:cNvSpPr>
            <p:nvPr/>
          </p:nvSpPr>
          <p:spPr bwMode="auto">
            <a:xfrm>
              <a:off x="4911768" y="2013789"/>
              <a:ext cx="6253537" cy="28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buNone/>
              </a:pPr>
              <a:r>
                <a:rPr lang="en-US" altLang="zh-CN" sz="800" dirty="0">
                  <a:solidFill>
                    <a:schemeClr val="bg1">
                      <a:lumMod val="65000"/>
                    </a:schemeClr>
                  </a:solidFill>
                  <a:latin typeface="微软雅黑" pitchFamily="34" charset="-122"/>
                  <a:ea typeface="微软雅黑" pitchFamily="34" charset="-122"/>
                  <a:cs typeface="Arial" panose="020B0604020202020204" pitchFamily="34" charset="0"/>
                  <a:sym typeface="+mn-ea"/>
                </a:rPr>
                <a:t>CLICK TO ADD TITLE</a:t>
              </a:r>
              <a:r>
                <a:rPr lang="en-US" altLang="zh-CN" sz="800" b="1" dirty="0">
                  <a:solidFill>
                    <a:schemeClr val="bg1">
                      <a:lumMod val="65000"/>
                    </a:schemeClr>
                  </a:solidFill>
                  <a:latin typeface="微软雅黑" pitchFamily="34" charset="-122"/>
                  <a:ea typeface="微软雅黑" pitchFamily="34" charset="-122"/>
                  <a:cs typeface="Arial" panose="020B0604020202020204" pitchFamily="34" charset="0"/>
                  <a:sym typeface="+mn-ea"/>
                </a:rPr>
                <a:t> </a:t>
              </a:r>
              <a:r>
                <a:rPr lang="en-US" altLang="zh-CN" sz="800" dirty="0">
                  <a:solidFill>
                    <a:schemeClr val="bg1">
                      <a:lumMod val="65000"/>
                    </a:schemeClr>
                  </a:solidFill>
                  <a:latin typeface="微软雅黑" pitchFamily="34" charset="-122"/>
                  <a:ea typeface="微软雅黑" pitchFamily="34" charset="-122"/>
                  <a:cs typeface="Arial" panose="020B0604020202020204" pitchFamily="34" charset="0"/>
                  <a:sym typeface="+mn-ea"/>
                </a:rPr>
                <a:t>IN HERE</a:t>
              </a:r>
              <a:endParaRPr lang="zh-CN" altLang="en-US" sz="800" dirty="0">
                <a:solidFill>
                  <a:schemeClr val="bg1">
                    <a:lumMod val="65000"/>
                  </a:schemeClr>
                </a:solidFill>
                <a:latin typeface="微软雅黑" pitchFamily="34" charset="-122"/>
                <a:ea typeface="微软雅黑" pitchFamily="34" charset="-122"/>
              </a:endParaRPr>
            </a:p>
          </p:txBody>
        </p:sp>
      </p:grpSp>
      <p:sp>
        <p:nvSpPr>
          <p:cNvPr id="5" name="Oval 25">
            <a:extLst>
              <a:ext uri="{FF2B5EF4-FFF2-40B4-BE49-F238E27FC236}">
                <a16:creationId xmlns:a16="http://schemas.microsoft.com/office/drawing/2014/main" id="{7FAAD64D-DA9E-4324-8CFB-A4C9824FD41A}"/>
              </a:ext>
            </a:extLst>
          </p:cNvPr>
          <p:cNvSpPr/>
          <p:nvPr/>
        </p:nvSpPr>
        <p:spPr>
          <a:xfrm>
            <a:off x="4225270" y="2305352"/>
            <a:ext cx="144542" cy="144587"/>
          </a:xfrm>
          <a:prstGeom prst="ellipse">
            <a:avLst/>
          </a:prstGeom>
          <a:solidFill>
            <a:schemeClr val="bg1">
              <a:lumMod val="9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2700" dirty="0"/>
          </a:p>
        </p:txBody>
      </p:sp>
      <p:grpSp>
        <p:nvGrpSpPr>
          <p:cNvPr id="6" name="组合 1">
            <a:extLst>
              <a:ext uri="{FF2B5EF4-FFF2-40B4-BE49-F238E27FC236}">
                <a16:creationId xmlns:a16="http://schemas.microsoft.com/office/drawing/2014/main" id="{CE651850-154B-42A4-A206-9906AC13AD2C}"/>
              </a:ext>
            </a:extLst>
          </p:cNvPr>
          <p:cNvGrpSpPr/>
          <p:nvPr/>
        </p:nvGrpSpPr>
        <p:grpSpPr>
          <a:xfrm>
            <a:off x="2200110" y="2122397"/>
            <a:ext cx="2025159" cy="493230"/>
            <a:chOff x="1361399" y="1508768"/>
            <a:chExt cx="3098410" cy="971355"/>
          </a:xfrm>
        </p:grpSpPr>
        <p:grpSp>
          <p:nvGrpSpPr>
            <p:cNvPr id="7" name="Group 30">
              <a:extLst>
                <a:ext uri="{FF2B5EF4-FFF2-40B4-BE49-F238E27FC236}">
                  <a16:creationId xmlns:a16="http://schemas.microsoft.com/office/drawing/2014/main" id="{4A79F619-4206-4F81-AD0A-399E44E774DC}"/>
                </a:ext>
              </a:extLst>
            </p:cNvPr>
            <p:cNvGrpSpPr/>
            <p:nvPr/>
          </p:nvGrpSpPr>
          <p:grpSpPr>
            <a:xfrm>
              <a:off x="1361399" y="1508768"/>
              <a:ext cx="3098410" cy="971355"/>
              <a:chOff x="1231550" y="1255634"/>
              <a:chExt cx="2430618" cy="762001"/>
            </a:xfrm>
          </p:grpSpPr>
          <p:sp>
            <p:nvSpPr>
              <p:cNvPr id="9" name="Flowchart: Off-page Connector 22">
                <a:extLst>
                  <a:ext uri="{FF2B5EF4-FFF2-40B4-BE49-F238E27FC236}">
                    <a16:creationId xmlns:a16="http://schemas.microsoft.com/office/drawing/2014/main" id="{EC0A621E-CD57-4816-8B75-4C3FC8B0D665}"/>
                  </a:ext>
                </a:extLst>
              </p:cNvPr>
              <p:cNvSpPr/>
              <p:nvPr/>
            </p:nvSpPr>
            <p:spPr>
              <a:xfrm rot="16200000">
                <a:off x="1829116" y="830137"/>
                <a:ext cx="762000" cy="1612995"/>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4400" dirty="0"/>
              </a:p>
            </p:txBody>
          </p:sp>
          <p:sp>
            <p:nvSpPr>
              <p:cNvPr id="10" name="Round Same Side Corner Rectangle 23">
                <a:extLst>
                  <a:ext uri="{FF2B5EF4-FFF2-40B4-BE49-F238E27FC236}">
                    <a16:creationId xmlns:a16="http://schemas.microsoft.com/office/drawing/2014/main" id="{C48C85BD-96B1-4A30-9429-DF23649B92F8}"/>
                  </a:ext>
                </a:extLst>
              </p:cNvPr>
              <p:cNvSpPr/>
              <p:nvPr/>
            </p:nvSpPr>
            <p:spPr>
              <a:xfrm rot="16200000">
                <a:off x="1080978" y="1406206"/>
                <a:ext cx="762001" cy="460857"/>
              </a:xfrm>
              <a:prstGeom prst="round2Same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000" dirty="0">
                    <a:solidFill>
                      <a:schemeClr val="bg1">
                        <a:lumMod val="50000"/>
                        <a:lumOff val="50000"/>
                      </a:schemeClr>
                    </a:solidFill>
                    <a:latin typeface="Impact" panose="020B0806030902050204" pitchFamily="34" charset="0"/>
                  </a:rPr>
                  <a:t>03</a:t>
                </a:r>
              </a:p>
            </p:txBody>
          </p:sp>
          <p:cxnSp>
            <p:nvCxnSpPr>
              <p:cNvPr id="11" name="Straight Connector 24">
                <a:extLst>
                  <a:ext uri="{FF2B5EF4-FFF2-40B4-BE49-F238E27FC236}">
                    <a16:creationId xmlns:a16="http://schemas.microsoft.com/office/drawing/2014/main" id="{6E151C2A-2A33-4EF1-9077-BCE49DC4DC62}"/>
                  </a:ext>
                </a:extLst>
              </p:cNvPr>
              <p:cNvCxnSpPr/>
              <p:nvPr/>
            </p:nvCxnSpPr>
            <p:spPr>
              <a:xfrm flipV="1">
                <a:off x="2991445" y="1635330"/>
                <a:ext cx="670723" cy="2"/>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sp>
          <p:nvSpPr>
            <p:cNvPr id="8" name="Freeform 35">
              <a:extLst>
                <a:ext uri="{FF2B5EF4-FFF2-40B4-BE49-F238E27FC236}">
                  <a16:creationId xmlns:a16="http://schemas.microsoft.com/office/drawing/2014/main" id="{CD282C52-0CE6-478F-BF7A-36DF4FE96AF6}"/>
                </a:ext>
              </a:extLst>
            </p:cNvPr>
            <p:cNvSpPr>
              <a:spLocks noChangeAspect="1" noEditPoints="1"/>
            </p:cNvSpPr>
            <p:nvPr/>
          </p:nvSpPr>
          <p:spPr bwMode="auto">
            <a:xfrm>
              <a:off x="2269724" y="1753520"/>
              <a:ext cx="783774" cy="457201"/>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121920" tIns="60960" rIns="121920" bIns="60960" numCol="1" anchor="t" anchorCtr="0" compatLnSpc="1"/>
            <a:lstStyle/>
            <a:p>
              <a:endParaRPr lang="en-US" sz="2400" dirty="0"/>
            </a:p>
          </p:txBody>
        </p:sp>
      </p:grpSp>
      <p:sp>
        <p:nvSpPr>
          <p:cNvPr id="13" name="Rectangle 37">
            <a:extLst>
              <a:ext uri="{FF2B5EF4-FFF2-40B4-BE49-F238E27FC236}">
                <a16:creationId xmlns:a16="http://schemas.microsoft.com/office/drawing/2014/main" id="{EF7131BF-09D2-424C-AEA5-59B526D3CDFC}"/>
              </a:ext>
            </a:extLst>
          </p:cNvPr>
          <p:cNvSpPr/>
          <p:nvPr/>
        </p:nvSpPr>
        <p:spPr>
          <a:xfrm>
            <a:off x="4848188" y="2414979"/>
            <a:ext cx="2776453" cy="400110"/>
          </a:xfrm>
          <a:prstGeom prst="rect">
            <a:avLst/>
          </a:prstGeom>
        </p:spPr>
        <p:txBody>
          <a:bodyPr wrap="square">
            <a:spAutoFit/>
          </a:bodyPr>
          <a:lstStyle/>
          <a:p>
            <a:r>
              <a:rPr lang="zh-CN" altLang="en-US" sz="1000" dirty="0">
                <a:solidFill>
                  <a:schemeClr val="bg1">
                    <a:lumMod val="6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970249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400"/>
                            </p:stCondLst>
                            <p:childTnLst>
                              <p:par>
                                <p:cTn id="10" presetID="23" presetClass="entr" presetSubtype="16"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childTnLst>
                                </p:cTn>
                              </p:par>
                            </p:childTnLst>
                          </p:cTn>
                        </p:par>
                        <p:par>
                          <p:cTn id="14" fill="hold">
                            <p:stCondLst>
                              <p:cond delay="900"/>
                            </p:stCondLst>
                            <p:childTnLst>
                              <p:par>
                                <p:cTn id="15" presetID="12" presetClass="entr" presetSubtype="2" fill="hold" nodeType="afterEffect">
                                  <p:stCondLst>
                                    <p:cond delay="10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ppt_x</p:attrName>
                                        </p:attrNameLst>
                                      </p:cBhvr>
                                      <p:tavLst>
                                        <p:tav tm="0">
                                          <p:val>
                                            <p:strVal val="#ppt_x+#ppt_w*1.125000"/>
                                          </p:val>
                                        </p:tav>
                                        <p:tav tm="100000">
                                          <p:val>
                                            <p:strVal val="#ppt_x"/>
                                          </p:val>
                                        </p:tav>
                                      </p:tavLst>
                                    </p:anim>
                                    <p:animEffect transition="in" filter="wipe(left)">
                                      <p:cBhvr>
                                        <p:cTn id="18" dur="500"/>
                                        <p:tgtEl>
                                          <p:spTgt spid="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弧形 5"/>
          <p:cNvSpPr/>
          <p:nvPr/>
        </p:nvSpPr>
        <p:spPr>
          <a:xfrm>
            <a:off x="3180843" y="2151824"/>
            <a:ext cx="960728" cy="961025"/>
          </a:xfrm>
          <a:prstGeom prst="arc">
            <a:avLst>
              <a:gd name="adj1" fmla="val 18193556"/>
              <a:gd name="adj2" fmla="val 3666335"/>
            </a:avLst>
          </a:prstGeom>
          <a:ln w="12700">
            <a:solidFill>
              <a:schemeClr val="bg1">
                <a:lumMod val="8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cxnSp>
        <p:nvCxnSpPr>
          <p:cNvPr id="8" name="直接连接符 7"/>
          <p:cNvCxnSpPr/>
          <p:nvPr/>
        </p:nvCxnSpPr>
        <p:spPr>
          <a:xfrm>
            <a:off x="4141571" y="2648128"/>
            <a:ext cx="41844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TextBox 6"/>
          <p:cNvSpPr txBox="1">
            <a:spLocks noChangeArrowheads="1"/>
          </p:cNvSpPr>
          <p:nvPr/>
        </p:nvSpPr>
        <p:spPr bwMode="auto">
          <a:xfrm>
            <a:off x="4673093" y="2267695"/>
            <a:ext cx="228968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这里是具体内容这里是具体内容</a:t>
            </a:r>
            <a:r>
              <a:rPr lang="en-US" altLang="zh-CN" dirty="0">
                <a:ea typeface="+mn-ea"/>
                <a:sym typeface="+mn-lt"/>
              </a:rPr>
              <a:t>,</a:t>
            </a:r>
            <a:r>
              <a:rPr lang="zh-CN" altLang="en-US" dirty="0">
                <a:ea typeface="+mn-ea"/>
                <a:sym typeface="+mn-lt"/>
              </a:rPr>
              <a:t>这里是具体内容。</a:t>
            </a:r>
            <a:endParaRPr lang="zh-CN" dirty="0">
              <a:ea typeface="+mn-ea"/>
              <a:sym typeface="+mn-lt"/>
            </a:endParaRPr>
          </a:p>
        </p:txBody>
      </p:sp>
      <p:sp>
        <p:nvSpPr>
          <p:cNvPr id="11" name="弧形 10"/>
          <p:cNvSpPr/>
          <p:nvPr/>
        </p:nvSpPr>
        <p:spPr>
          <a:xfrm rot="10800000">
            <a:off x="4538445" y="1273554"/>
            <a:ext cx="960728" cy="961025"/>
          </a:xfrm>
          <a:prstGeom prst="arc">
            <a:avLst>
              <a:gd name="adj1" fmla="val 18193556"/>
              <a:gd name="adj2" fmla="val 3666335"/>
            </a:avLst>
          </a:prstGeom>
          <a:ln w="12700">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cxnSp>
        <p:nvCxnSpPr>
          <p:cNvPr id="12" name="直接连接符 11"/>
          <p:cNvCxnSpPr/>
          <p:nvPr/>
        </p:nvCxnSpPr>
        <p:spPr>
          <a:xfrm>
            <a:off x="4120001" y="1754066"/>
            <a:ext cx="41844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6"/>
          <p:cNvSpPr txBox="1">
            <a:spLocks noChangeArrowheads="1"/>
          </p:cNvSpPr>
          <p:nvPr/>
        </p:nvSpPr>
        <p:spPr bwMode="auto">
          <a:xfrm>
            <a:off x="1981200" y="1378928"/>
            <a:ext cx="217697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pPr algn="r"/>
            <a:r>
              <a:rPr lang="zh-CN" altLang="en-US" dirty="0">
                <a:ea typeface="+mn-ea"/>
                <a:sym typeface="+mn-lt"/>
              </a:rPr>
              <a:t>这里是具体内容这里是具体内容</a:t>
            </a:r>
            <a:r>
              <a:rPr lang="en-US" altLang="zh-CN" dirty="0">
                <a:ea typeface="+mn-ea"/>
                <a:sym typeface="+mn-lt"/>
              </a:rPr>
              <a:t>,</a:t>
            </a:r>
            <a:r>
              <a:rPr lang="zh-CN" altLang="en-US" dirty="0">
                <a:ea typeface="+mn-ea"/>
                <a:sym typeface="+mn-lt"/>
              </a:rPr>
              <a:t>这里是具体内容</a:t>
            </a:r>
            <a:endParaRPr lang="zh-CN" dirty="0">
              <a:ea typeface="+mn-ea"/>
              <a:sym typeface="+mn-lt"/>
            </a:endParaRPr>
          </a:p>
        </p:txBody>
      </p:sp>
      <p:sp>
        <p:nvSpPr>
          <p:cNvPr id="16" name="弧形 15"/>
          <p:cNvSpPr/>
          <p:nvPr/>
        </p:nvSpPr>
        <p:spPr>
          <a:xfrm>
            <a:off x="3180843" y="3792101"/>
            <a:ext cx="960728" cy="961025"/>
          </a:xfrm>
          <a:prstGeom prst="arc">
            <a:avLst>
              <a:gd name="adj1" fmla="val 18193556"/>
              <a:gd name="adj2" fmla="val 3666335"/>
            </a:avLst>
          </a:prstGeom>
          <a:ln w="12700">
            <a:solidFill>
              <a:schemeClr val="bg1">
                <a:lumMod val="8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cxnSp>
        <p:nvCxnSpPr>
          <p:cNvPr id="17" name="直接连接符 16"/>
          <p:cNvCxnSpPr/>
          <p:nvPr/>
        </p:nvCxnSpPr>
        <p:spPr>
          <a:xfrm>
            <a:off x="4141571" y="4288406"/>
            <a:ext cx="41844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TextBox 6"/>
          <p:cNvSpPr txBox="1">
            <a:spLocks noChangeArrowheads="1"/>
          </p:cNvSpPr>
          <p:nvPr/>
        </p:nvSpPr>
        <p:spPr bwMode="auto">
          <a:xfrm>
            <a:off x="4673093" y="3965140"/>
            <a:ext cx="222300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这里是具体内容这里是具体内容</a:t>
            </a:r>
            <a:r>
              <a:rPr lang="en-US" altLang="zh-CN" dirty="0">
                <a:ea typeface="+mn-ea"/>
                <a:sym typeface="+mn-lt"/>
              </a:rPr>
              <a:t>,</a:t>
            </a:r>
            <a:r>
              <a:rPr lang="zh-CN" altLang="en-US" dirty="0">
                <a:ea typeface="+mn-ea"/>
                <a:sym typeface="+mn-lt"/>
              </a:rPr>
              <a:t>这里是具体内容。</a:t>
            </a:r>
            <a:endParaRPr lang="zh-CN" dirty="0">
              <a:ea typeface="+mn-ea"/>
              <a:sym typeface="+mn-lt"/>
            </a:endParaRPr>
          </a:p>
        </p:txBody>
      </p:sp>
      <p:sp>
        <p:nvSpPr>
          <p:cNvPr id="19" name="弧形 18"/>
          <p:cNvSpPr/>
          <p:nvPr/>
        </p:nvSpPr>
        <p:spPr>
          <a:xfrm rot="10800000">
            <a:off x="4538445" y="2978890"/>
            <a:ext cx="960728" cy="961025"/>
          </a:xfrm>
          <a:prstGeom prst="arc">
            <a:avLst>
              <a:gd name="adj1" fmla="val 18193556"/>
              <a:gd name="adj2" fmla="val 3666335"/>
            </a:avLst>
          </a:prstGeom>
          <a:ln w="12700">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cxnSp>
        <p:nvCxnSpPr>
          <p:cNvPr id="20" name="直接连接符 19"/>
          <p:cNvCxnSpPr/>
          <p:nvPr/>
        </p:nvCxnSpPr>
        <p:spPr>
          <a:xfrm>
            <a:off x="4120001" y="3442793"/>
            <a:ext cx="41844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6"/>
          <p:cNvSpPr txBox="1">
            <a:spLocks noChangeArrowheads="1"/>
          </p:cNvSpPr>
          <p:nvPr/>
        </p:nvSpPr>
        <p:spPr bwMode="auto">
          <a:xfrm>
            <a:off x="1887184" y="3112848"/>
            <a:ext cx="227099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pPr algn="r"/>
            <a:r>
              <a:rPr lang="zh-CN" altLang="en-US" dirty="0">
                <a:ea typeface="+mn-ea"/>
                <a:sym typeface="+mn-lt"/>
              </a:rPr>
              <a:t>这里是具体内容这里是具体内容</a:t>
            </a:r>
            <a:r>
              <a:rPr lang="en-US" altLang="zh-CN" dirty="0">
                <a:ea typeface="+mn-ea"/>
                <a:sym typeface="+mn-lt"/>
              </a:rPr>
              <a:t>,</a:t>
            </a:r>
            <a:r>
              <a:rPr lang="zh-CN" altLang="en-US" dirty="0">
                <a:ea typeface="+mn-ea"/>
                <a:sym typeface="+mn-lt"/>
              </a:rPr>
              <a:t>这里是具体内容</a:t>
            </a:r>
            <a:endParaRPr lang="zh-CN" dirty="0">
              <a:ea typeface="+mn-ea"/>
              <a:sym typeface="+mn-lt"/>
            </a:endParaRPr>
          </a:p>
        </p:txBody>
      </p:sp>
      <p:grpSp>
        <p:nvGrpSpPr>
          <p:cNvPr id="4" name="组合 6"/>
          <p:cNvGrpSpPr/>
          <p:nvPr/>
        </p:nvGrpSpPr>
        <p:grpSpPr>
          <a:xfrm>
            <a:off x="4673093" y="3129459"/>
            <a:ext cx="659684" cy="659888"/>
            <a:chOff x="4673093" y="3128493"/>
            <a:chExt cx="659684" cy="659684"/>
          </a:xfrm>
        </p:grpSpPr>
        <p:sp>
          <p:nvSpPr>
            <p:cNvPr id="14" name="椭圆 13"/>
            <p:cNvSpPr/>
            <p:nvPr/>
          </p:nvSpPr>
          <p:spPr>
            <a:xfrm>
              <a:off x="4673093" y="3128493"/>
              <a:ext cx="659684" cy="659684"/>
            </a:xfrm>
            <a:prstGeom prst="ellipse">
              <a:avLst/>
            </a:prstGeom>
            <a:solidFill>
              <a:schemeClr val="accent2"/>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Freeform 10"/>
            <p:cNvSpPr>
              <a:spLocks noEditPoints="1"/>
            </p:cNvSpPr>
            <p:nvPr/>
          </p:nvSpPr>
          <p:spPr bwMode="auto">
            <a:xfrm>
              <a:off x="4892602" y="3268923"/>
              <a:ext cx="220663" cy="355600"/>
            </a:xfrm>
            <a:custGeom>
              <a:avLst/>
              <a:gdLst>
                <a:gd name="T0" fmla="*/ 34 w 82"/>
                <a:gd name="T1" fmla="*/ 0 h 132"/>
                <a:gd name="T2" fmla="*/ 24 w 82"/>
                <a:gd name="T3" fmla="*/ 0 h 132"/>
                <a:gd name="T4" fmla="*/ 0 w 82"/>
                <a:gd name="T5" fmla="*/ 25 h 132"/>
                <a:gd name="T6" fmla="*/ 0 w 82"/>
                <a:gd name="T7" fmla="*/ 36 h 132"/>
                <a:gd name="T8" fmla="*/ 34 w 82"/>
                <a:gd name="T9" fmla="*/ 36 h 132"/>
                <a:gd name="T10" fmla="*/ 34 w 82"/>
                <a:gd name="T11" fmla="*/ 0 h 132"/>
                <a:gd name="T12" fmla="*/ 58 w 82"/>
                <a:gd name="T13" fmla="*/ 0 h 132"/>
                <a:gd name="T14" fmla="*/ 48 w 82"/>
                <a:gd name="T15" fmla="*/ 0 h 132"/>
                <a:gd name="T16" fmla="*/ 48 w 82"/>
                <a:gd name="T17" fmla="*/ 36 h 132"/>
                <a:gd name="T18" fmla="*/ 82 w 82"/>
                <a:gd name="T19" fmla="*/ 36 h 132"/>
                <a:gd name="T20" fmla="*/ 82 w 82"/>
                <a:gd name="T21" fmla="*/ 25 h 132"/>
                <a:gd name="T22" fmla="*/ 58 w 82"/>
                <a:gd name="T23" fmla="*/ 0 h 132"/>
                <a:gd name="T24" fmla="*/ 0 w 82"/>
                <a:gd name="T25" fmla="*/ 107 h 132"/>
                <a:gd name="T26" fmla="*/ 24 w 82"/>
                <a:gd name="T27" fmla="*/ 132 h 132"/>
                <a:gd name="T28" fmla="*/ 58 w 82"/>
                <a:gd name="T29" fmla="*/ 132 h 132"/>
                <a:gd name="T30" fmla="*/ 82 w 82"/>
                <a:gd name="T31" fmla="*/ 107 h 132"/>
                <a:gd name="T32" fmla="*/ 82 w 82"/>
                <a:gd name="T33" fmla="*/ 51 h 132"/>
                <a:gd name="T34" fmla="*/ 0 w 82"/>
                <a:gd name="T35" fmla="*/ 51 h 132"/>
                <a:gd name="T36" fmla="*/ 0 w 82"/>
                <a:gd name="T37" fmla="*/ 10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2" h="132">
                  <a:moveTo>
                    <a:pt x="34" y="0"/>
                  </a:moveTo>
                  <a:cubicBezTo>
                    <a:pt x="24" y="0"/>
                    <a:pt x="24" y="0"/>
                    <a:pt x="24" y="0"/>
                  </a:cubicBezTo>
                  <a:cubicBezTo>
                    <a:pt x="10" y="0"/>
                    <a:pt x="0" y="11"/>
                    <a:pt x="0" y="25"/>
                  </a:cubicBezTo>
                  <a:cubicBezTo>
                    <a:pt x="0" y="36"/>
                    <a:pt x="0" y="36"/>
                    <a:pt x="0" y="36"/>
                  </a:cubicBezTo>
                  <a:cubicBezTo>
                    <a:pt x="34" y="36"/>
                    <a:pt x="34" y="36"/>
                    <a:pt x="34" y="36"/>
                  </a:cubicBezTo>
                  <a:lnTo>
                    <a:pt x="34" y="0"/>
                  </a:lnTo>
                  <a:close/>
                  <a:moveTo>
                    <a:pt x="58" y="0"/>
                  </a:moveTo>
                  <a:cubicBezTo>
                    <a:pt x="48" y="0"/>
                    <a:pt x="48" y="0"/>
                    <a:pt x="48" y="0"/>
                  </a:cubicBezTo>
                  <a:cubicBezTo>
                    <a:pt x="48" y="36"/>
                    <a:pt x="48" y="36"/>
                    <a:pt x="48" y="36"/>
                  </a:cubicBezTo>
                  <a:cubicBezTo>
                    <a:pt x="82" y="36"/>
                    <a:pt x="82" y="36"/>
                    <a:pt x="82" y="36"/>
                  </a:cubicBezTo>
                  <a:cubicBezTo>
                    <a:pt x="82" y="25"/>
                    <a:pt x="82" y="25"/>
                    <a:pt x="82" y="25"/>
                  </a:cubicBezTo>
                  <a:cubicBezTo>
                    <a:pt x="82" y="11"/>
                    <a:pt x="71" y="0"/>
                    <a:pt x="58" y="0"/>
                  </a:cubicBezTo>
                  <a:close/>
                  <a:moveTo>
                    <a:pt x="0" y="107"/>
                  </a:moveTo>
                  <a:cubicBezTo>
                    <a:pt x="0" y="121"/>
                    <a:pt x="10" y="132"/>
                    <a:pt x="24" y="132"/>
                  </a:cubicBezTo>
                  <a:cubicBezTo>
                    <a:pt x="58" y="132"/>
                    <a:pt x="58" y="132"/>
                    <a:pt x="58" y="132"/>
                  </a:cubicBezTo>
                  <a:cubicBezTo>
                    <a:pt x="71" y="132"/>
                    <a:pt x="82" y="121"/>
                    <a:pt x="82" y="107"/>
                  </a:cubicBezTo>
                  <a:cubicBezTo>
                    <a:pt x="82" y="51"/>
                    <a:pt x="82" y="51"/>
                    <a:pt x="82" y="51"/>
                  </a:cubicBezTo>
                  <a:cubicBezTo>
                    <a:pt x="0" y="51"/>
                    <a:pt x="0" y="51"/>
                    <a:pt x="0" y="51"/>
                  </a:cubicBezTo>
                  <a:lnTo>
                    <a:pt x="0" y="107"/>
                  </a:lnTo>
                  <a:close/>
                </a:path>
              </a:pathLst>
            </a:custGeom>
            <a:solidFill>
              <a:schemeClr val="bg1"/>
            </a:solid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5" name="组合 4"/>
          <p:cNvGrpSpPr/>
          <p:nvPr/>
        </p:nvGrpSpPr>
        <p:grpSpPr>
          <a:xfrm>
            <a:off x="3331365" y="2302392"/>
            <a:ext cx="659684" cy="659888"/>
            <a:chOff x="3331365" y="2301682"/>
            <a:chExt cx="659684" cy="659684"/>
          </a:xfrm>
        </p:grpSpPr>
        <p:sp>
          <p:nvSpPr>
            <p:cNvPr id="3" name="椭圆 2"/>
            <p:cNvSpPr/>
            <p:nvPr/>
          </p:nvSpPr>
          <p:spPr>
            <a:xfrm>
              <a:off x="3331365" y="2301682"/>
              <a:ext cx="659684" cy="659684"/>
            </a:xfrm>
            <a:prstGeom prst="ellipse">
              <a:avLst/>
            </a:prstGeom>
            <a:solidFill>
              <a:schemeClr val="accent1"/>
            </a:solidFill>
            <a:ln>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Freeform 134"/>
            <p:cNvSpPr/>
            <p:nvPr/>
          </p:nvSpPr>
          <p:spPr bwMode="auto">
            <a:xfrm>
              <a:off x="3432797" y="2411570"/>
              <a:ext cx="441176" cy="370475"/>
            </a:xfrm>
            <a:custGeom>
              <a:avLst/>
              <a:gdLst>
                <a:gd name="T0" fmla="*/ 169 w 184"/>
                <a:gd name="T1" fmla="*/ 81 h 154"/>
                <a:gd name="T2" fmla="*/ 169 w 184"/>
                <a:gd name="T3" fmla="*/ 81 h 154"/>
                <a:gd name="T4" fmla="*/ 169 w 184"/>
                <a:gd name="T5" fmla="*/ 76 h 154"/>
                <a:gd name="T6" fmla="*/ 92 w 184"/>
                <a:gd name="T7" fmla="*/ 0 h 154"/>
                <a:gd name="T8" fmla="*/ 16 w 184"/>
                <a:gd name="T9" fmla="*/ 76 h 154"/>
                <a:gd name="T10" fmla="*/ 16 w 184"/>
                <a:gd name="T11" fmla="*/ 81 h 154"/>
                <a:gd name="T12" fmla="*/ 16 w 184"/>
                <a:gd name="T13" fmla="*/ 81 h 154"/>
                <a:gd name="T14" fmla="*/ 16 w 184"/>
                <a:gd name="T15" fmla="*/ 81 h 154"/>
                <a:gd name="T16" fmla="*/ 0 w 184"/>
                <a:gd name="T17" fmla="*/ 113 h 154"/>
                <a:gd name="T18" fmla="*/ 41 w 184"/>
                <a:gd name="T19" fmla="*/ 154 h 154"/>
                <a:gd name="T20" fmla="*/ 41 w 184"/>
                <a:gd name="T21" fmla="*/ 72 h 154"/>
                <a:gd name="T22" fmla="*/ 29 w 184"/>
                <a:gd name="T23" fmla="*/ 74 h 154"/>
                <a:gd name="T24" fmla="*/ 92 w 184"/>
                <a:gd name="T25" fmla="*/ 12 h 154"/>
                <a:gd name="T26" fmla="*/ 156 w 184"/>
                <a:gd name="T27" fmla="*/ 74 h 154"/>
                <a:gd name="T28" fmla="*/ 144 w 184"/>
                <a:gd name="T29" fmla="*/ 72 h 154"/>
                <a:gd name="T30" fmla="*/ 144 w 184"/>
                <a:gd name="T31" fmla="*/ 154 h 154"/>
                <a:gd name="T32" fmla="*/ 184 w 184"/>
                <a:gd name="T33" fmla="*/ 113 h 154"/>
                <a:gd name="T34" fmla="*/ 169 w 184"/>
                <a:gd name="T35" fmla="*/ 8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4" h="154">
                  <a:moveTo>
                    <a:pt x="169" y="81"/>
                  </a:moveTo>
                  <a:cubicBezTo>
                    <a:pt x="169" y="81"/>
                    <a:pt x="169" y="81"/>
                    <a:pt x="169" y="81"/>
                  </a:cubicBezTo>
                  <a:cubicBezTo>
                    <a:pt x="169" y="79"/>
                    <a:pt x="169" y="78"/>
                    <a:pt x="169" y="76"/>
                  </a:cubicBezTo>
                  <a:cubicBezTo>
                    <a:pt x="169" y="34"/>
                    <a:pt x="135" y="0"/>
                    <a:pt x="92" y="0"/>
                  </a:cubicBezTo>
                  <a:cubicBezTo>
                    <a:pt x="50" y="0"/>
                    <a:pt x="16" y="34"/>
                    <a:pt x="16" y="76"/>
                  </a:cubicBezTo>
                  <a:cubicBezTo>
                    <a:pt x="16" y="78"/>
                    <a:pt x="16" y="79"/>
                    <a:pt x="16" y="81"/>
                  </a:cubicBezTo>
                  <a:cubicBezTo>
                    <a:pt x="16" y="81"/>
                    <a:pt x="16" y="81"/>
                    <a:pt x="16" y="81"/>
                  </a:cubicBezTo>
                  <a:cubicBezTo>
                    <a:pt x="16" y="81"/>
                    <a:pt x="16" y="81"/>
                    <a:pt x="16" y="81"/>
                  </a:cubicBezTo>
                  <a:cubicBezTo>
                    <a:pt x="6" y="88"/>
                    <a:pt x="0" y="100"/>
                    <a:pt x="0" y="113"/>
                  </a:cubicBezTo>
                  <a:cubicBezTo>
                    <a:pt x="0" y="136"/>
                    <a:pt x="19" y="154"/>
                    <a:pt x="41" y="154"/>
                  </a:cubicBezTo>
                  <a:cubicBezTo>
                    <a:pt x="41" y="72"/>
                    <a:pt x="41" y="72"/>
                    <a:pt x="41" y="72"/>
                  </a:cubicBezTo>
                  <a:cubicBezTo>
                    <a:pt x="37" y="72"/>
                    <a:pt x="33" y="73"/>
                    <a:pt x="29" y="74"/>
                  </a:cubicBezTo>
                  <a:cubicBezTo>
                    <a:pt x="30" y="40"/>
                    <a:pt x="58" y="12"/>
                    <a:pt x="92" y="12"/>
                  </a:cubicBezTo>
                  <a:cubicBezTo>
                    <a:pt x="127" y="12"/>
                    <a:pt x="155" y="40"/>
                    <a:pt x="156" y="74"/>
                  </a:cubicBezTo>
                  <a:cubicBezTo>
                    <a:pt x="152" y="73"/>
                    <a:pt x="148" y="72"/>
                    <a:pt x="144" y="72"/>
                  </a:cubicBezTo>
                  <a:cubicBezTo>
                    <a:pt x="144" y="154"/>
                    <a:pt x="144" y="154"/>
                    <a:pt x="144" y="154"/>
                  </a:cubicBezTo>
                  <a:cubicBezTo>
                    <a:pt x="166" y="154"/>
                    <a:pt x="184" y="136"/>
                    <a:pt x="184" y="113"/>
                  </a:cubicBezTo>
                  <a:cubicBezTo>
                    <a:pt x="184" y="100"/>
                    <a:pt x="178" y="88"/>
                    <a:pt x="169" y="81"/>
                  </a:cubicBezTo>
                  <a:close/>
                </a:path>
              </a:pathLst>
            </a:custGeom>
            <a:solidFill>
              <a:schemeClr val="bg1"/>
            </a:solid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7" name="组合 3"/>
          <p:cNvGrpSpPr/>
          <p:nvPr/>
        </p:nvGrpSpPr>
        <p:grpSpPr>
          <a:xfrm>
            <a:off x="4673093" y="1424122"/>
            <a:ext cx="659684" cy="659888"/>
            <a:chOff x="4673093" y="1423683"/>
            <a:chExt cx="659684" cy="659684"/>
          </a:xfrm>
        </p:grpSpPr>
        <p:sp>
          <p:nvSpPr>
            <p:cNvPr id="2" name="椭圆 1"/>
            <p:cNvSpPr/>
            <p:nvPr/>
          </p:nvSpPr>
          <p:spPr>
            <a:xfrm>
              <a:off x="4673093" y="1423683"/>
              <a:ext cx="659684" cy="659684"/>
            </a:xfrm>
            <a:prstGeom prst="ellipse">
              <a:avLst/>
            </a:prstGeom>
            <a:solidFill>
              <a:schemeClr val="accent2"/>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9" name="组合 27"/>
            <p:cNvGrpSpPr/>
            <p:nvPr/>
          </p:nvGrpSpPr>
          <p:grpSpPr>
            <a:xfrm>
              <a:off x="4802238" y="1541929"/>
              <a:ext cx="401393" cy="401393"/>
              <a:chOff x="3713842" y="763152"/>
              <a:chExt cx="517525" cy="517525"/>
            </a:xfrm>
            <a:solidFill>
              <a:schemeClr val="bg1"/>
            </a:solidFill>
          </p:grpSpPr>
          <p:sp>
            <p:nvSpPr>
              <p:cNvPr id="29" name="Freeform 78"/>
              <p:cNvSpPr/>
              <p:nvPr/>
            </p:nvSpPr>
            <p:spPr bwMode="auto">
              <a:xfrm>
                <a:off x="3845605" y="880627"/>
                <a:ext cx="146050" cy="165100"/>
              </a:xfrm>
              <a:custGeom>
                <a:avLst/>
                <a:gdLst>
                  <a:gd name="T0" fmla="*/ 49 w 57"/>
                  <a:gd name="T1" fmla="*/ 0 h 65"/>
                  <a:gd name="T2" fmla="*/ 42 w 57"/>
                  <a:gd name="T3" fmla="*/ 7 h 65"/>
                  <a:gd name="T4" fmla="*/ 42 w 57"/>
                  <a:gd name="T5" fmla="*/ 48 h 65"/>
                  <a:gd name="T6" fmla="*/ 39 w 57"/>
                  <a:gd name="T7" fmla="*/ 50 h 65"/>
                  <a:gd name="T8" fmla="*/ 7 w 57"/>
                  <a:gd name="T9" fmla="*/ 50 h 65"/>
                  <a:gd name="T10" fmla="*/ 0 w 57"/>
                  <a:gd name="T11" fmla="*/ 58 h 65"/>
                  <a:gd name="T12" fmla="*/ 7 w 57"/>
                  <a:gd name="T13" fmla="*/ 65 h 65"/>
                  <a:gd name="T14" fmla="*/ 48 w 57"/>
                  <a:gd name="T15" fmla="*/ 65 h 65"/>
                  <a:gd name="T16" fmla="*/ 53 w 57"/>
                  <a:gd name="T17" fmla="*/ 63 h 65"/>
                  <a:gd name="T18" fmla="*/ 53 w 57"/>
                  <a:gd name="T19" fmla="*/ 63 h 65"/>
                  <a:gd name="T20" fmla="*/ 57 w 57"/>
                  <a:gd name="T21" fmla="*/ 56 h 65"/>
                  <a:gd name="T22" fmla="*/ 57 w 57"/>
                  <a:gd name="T23" fmla="*/ 7 h 65"/>
                  <a:gd name="T24" fmla="*/ 49 w 5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65">
                    <a:moveTo>
                      <a:pt x="49" y="0"/>
                    </a:moveTo>
                    <a:cubicBezTo>
                      <a:pt x="45" y="0"/>
                      <a:pt x="42" y="3"/>
                      <a:pt x="42" y="7"/>
                    </a:cubicBezTo>
                    <a:cubicBezTo>
                      <a:pt x="42" y="48"/>
                      <a:pt x="42" y="48"/>
                      <a:pt x="42" y="48"/>
                    </a:cubicBezTo>
                    <a:cubicBezTo>
                      <a:pt x="42" y="49"/>
                      <a:pt x="41" y="50"/>
                      <a:pt x="39" y="50"/>
                    </a:cubicBezTo>
                    <a:cubicBezTo>
                      <a:pt x="7" y="50"/>
                      <a:pt x="7" y="50"/>
                      <a:pt x="7" y="50"/>
                    </a:cubicBezTo>
                    <a:cubicBezTo>
                      <a:pt x="3" y="50"/>
                      <a:pt x="0" y="54"/>
                      <a:pt x="0" y="58"/>
                    </a:cubicBezTo>
                    <a:cubicBezTo>
                      <a:pt x="0" y="62"/>
                      <a:pt x="3" y="65"/>
                      <a:pt x="7" y="65"/>
                    </a:cubicBezTo>
                    <a:cubicBezTo>
                      <a:pt x="48" y="65"/>
                      <a:pt x="48" y="65"/>
                      <a:pt x="48" y="65"/>
                    </a:cubicBezTo>
                    <a:cubicBezTo>
                      <a:pt x="50" y="65"/>
                      <a:pt x="52" y="64"/>
                      <a:pt x="53" y="63"/>
                    </a:cubicBezTo>
                    <a:cubicBezTo>
                      <a:pt x="53" y="63"/>
                      <a:pt x="53" y="63"/>
                      <a:pt x="53" y="63"/>
                    </a:cubicBezTo>
                    <a:cubicBezTo>
                      <a:pt x="55" y="62"/>
                      <a:pt x="57" y="59"/>
                      <a:pt x="57" y="56"/>
                    </a:cubicBezTo>
                    <a:cubicBezTo>
                      <a:pt x="57" y="7"/>
                      <a:pt x="57" y="7"/>
                      <a:pt x="57" y="7"/>
                    </a:cubicBezTo>
                    <a:cubicBezTo>
                      <a:pt x="57" y="3"/>
                      <a:pt x="53" y="0"/>
                      <a:pt x="4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 name="Freeform 79"/>
              <p:cNvSpPr/>
              <p:nvPr/>
            </p:nvSpPr>
            <p:spPr bwMode="auto">
              <a:xfrm>
                <a:off x="3956730" y="1179077"/>
                <a:ext cx="31750" cy="46037"/>
              </a:xfrm>
              <a:custGeom>
                <a:avLst/>
                <a:gdLst>
                  <a:gd name="T0" fmla="*/ 7 w 13"/>
                  <a:gd name="T1" fmla="*/ 0 h 18"/>
                  <a:gd name="T2" fmla="*/ 6 w 13"/>
                  <a:gd name="T3" fmla="*/ 0 h 18"/>
                  <a:gd name="T4" fmla="*/ 0 w 13"/>
                  <a:gd name="T5" fmla="*/ 6 h 18"/>
                  <a:gd name="T6" fmla="*/ 0 w 13"/>
                  <a:gd name="T7" fmla="*/ 17 h 18"/>
                  <a:gd name="T8" fmla="*/ 6 w 13"/>
                  <a:gd name="T9" fmla="*/ 18 h 18"/>
                  <a:gd name="T10" fmla="*/ 13 w 13"/>
                  <a:gd name="T11" fmla="*/ 17 h 18"/>
                  <a:gd name="T12" fmla="*/ 13 w 13"/>
                  <a:gd name="T13" fmla="*/ 6 h 18"/>
                  <a:gd name="T14" fmla="*/ 7 w 13"/>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8">
                    <a:moveTo>
                      <a:pt x="7" y="0"/>
                    </a:moveTo>
                    <a:cubicBezTo>
                      <a:pt x="6" y="0"/>
                      <a:pt x="6" y="0"/>
                      <a:pt x="6" y="0"/>
                    </a:cubicBezTo>
                    <a:cubicBezTo>
                      <a:pt x="2" y="0"/>
                      <a:pt x="0" y="2"/>
                      <a:pt x="0" y="6"/>
                    </a:cubicBezTo>
                    <a:cubicBezTo>
                      <a:pt x="0" y="17"/>
                      <a:pt x="0" y="17"/>
                      <a:pt x="0" y="17"/>
                    </a:cubicBezTo>
                    <a:cubicBezTo>
                      <a:pt x="2" y="18"/>
                      <a:pt x="4" y="18"/>
                      <a:pt x="6" y="18"/>
                    </a:cubicBezTo>
                    <a:cubicBezTo>
                      <a:pt x="9" y="18"/>
                      <a:pt x="11" y="18"/>
                      <a:pt x="13" y="17"/>
                    </a:cubicBezTo>
                    <a:cubicBezTo>
                      <a:pt x="13" y="6"/>
                      <a:pt x="13" y="6"/>
                      <a:pt x="13" y="6"/>
                    </a:cubicBezTo>
                    <a:cubicBezTo>
                      <a:pt x="13" y="2"/>
                      <a:pt x="11"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 name="Freeform 80"/>
              <p:cNvSpPr/>
              <p:nvPr/>
            </p:nvSpPr>
            <p:spPr bwMode="auto">
              <a:xfrm>
                <a:off x="3956730" y="818714"/>
                <a:ext cx="31750" cy="46037"/>
              </a:xfrm>
              <a:custGeom>
                <a:avLst/>
                <a:gdLst>
                  <a:gd name="T0" fmla="*/ 6 w 13"/>
                  <a:gd name="T1" fmla="*/ 18 h 18"/>
                  <a:gd name="T2" fmla="*/ 7 w 13"/>
                  <a:gd name="T3" fmla="*/ 18 h 18"/>
                  <a:gd name="T4" fmla="*/ 13 w 13"/>
                  <a:gd name="T5" fmla="*/ 12 h 18"/>
                  <a:gd name="T6" fmla="*/ 13 w 13"/>
                  <a:gd name="T7" fmla="*/ 0 h 18"/>
                  <a:gd name="T8" fmla="*/ 6 w 13"/>
                  <a:gd name="T9" fmla="*/ 0 h 18"/>
                  <a:gd name="T10" fmla="*/ 0 w 13"/>
                  <a:gd name="T11" fmla="*/ 0 h 18"/>
                  <a:gd name="T12" fmla="*/ 0 w 13"/>
                  <a:gd name="T13" fmla="*/ 12 h 18"/>
                  <a:gd name="T14" fmla="*/ 6 w 13"/>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8">
                    <a:moveTo>
                      <a:pt x="6" y="18"/>
                    </a:moveTo>
                    <a:cubicBezTo>
                      <a:pt x="7" y="18"/>
                      <a:pt x="7" y="18"/>
                      <a:pt x="7" y="18"/>
                    </a:cubicBezTo>
                    <a:cubicBezTo>
                      <a:pt x="11" y="18"/>
                      <a:pt x="13" y="16"/>
                      <a:pt x="13" y="12"/>
                    </a:cubicBezTo>
                    <a:cubicBezTo>
                      <a:pt x="13" y="0"/>
                      <a:pt x="13" y="0"/>
                      <a:pt x="13" y="0"/>
                    </a:cubicBezTo>
                    <a:cubicBezTo>
                      <a:pt x="11" y="0"/>
                      <a:pt x="9" y="0"/>
                      <a:pt x="6" y="0"/>
                    </a:cubicBezTo>
                    <a:cubicBezTo>
                      <a:pt x="4" y="0"/>
                      <a:pt x="2" y="0"/>
                      <a:pt x="0" y="0"/>
                    </a:cubicBezTo>
                    <a:cubicBezTo>
                      <a:pt x="0" y="12"/>
                      <a:pt x="0" y="12"/>
                      <a:pt x="0" y="12"/>
                    </a:cubicBezTo>
                    <a:cubicBezTo>
                      <a:pt x="0" y="16"/>
                      <a:pt x="2" y="18"/>
                      <a:pt x="6"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 name="Freeform 81"/>
              <p:cNvSpPr/>
              <p:nvPr/>
            </p:nvSpPr>
            <p:spPr bwMode="auto">
              <a:xfrm>
                <a:off x="3769405" y="1002864"/>
                <a:ext cx="46037" cy="34925"/>
              </a:xfrm>
              <a:custGeom>
                <a:avLst/>
                <a:gdLst>
                  <a:gd name="T0" fmla="*/ 12 w 18"/>
                  <a:gd name="T1" fmla="*/ 0 h 14"/>
                  <a:gd name="T2" fmla="*/ 0 w 18"/>
                  <a:gd name="T3" fmla="*/ 0 h 14"/>
                  <a:gd name="T4" fmla="*/ 0 w 18"/>
                  <a:gd name="T5" fmla="*/ 7 h 14"/>
                  <a:gd name="T6" fmla="*/ 0 w 18"/>
                  <a:gd name="T7" fmla="*/ 14 h 14"/>
                  <a:gd name="T8" fmla="*/ 12 w 18"/>
                  <a:gd name="T9" fmla="*/ 14 h 14"/>
                  <a:gd name="T10" fmla="*/ 18 w 18"/>
                  <a:gd name="T11" fmla="*/ 8 h 14"/>
                  <a:gd name="T12" fmla="*/ 18 w 18"/>
                  <a:gd name="T13" fmla="*/ 7 h 14"/>
                  <a:gd name="T14" fmla="*/ 12 w 18"/>
                  <a:gd name="T15" fmla="*/ 0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4">
                    <a:moveTo>
                      <a:pt x="12" y="0"/>
                    </a:moveTo>
                    <a:cubicBezTo>
                      <a:pt x="0" y="0"/>
                      <a:pt x="0" y="0"/>
                      <a:pt x="0" y="0"/>
                    </a:cubicBezTo>
                    <a:cubicBezTo>
                      <a:pt x="0" y="3"/>
                      <a:pt x="0" y="5"/>
                      <a:pt x="0" y="7"/>
                    </a:cubicBezTo>
                    <a:cubicBezTo>
                      <a:pt x="0" y="10"/>
                      <a:pt x="0" y="12"/>
                      <a:pt x="0" y="14"/>
                    </a:cubicBezTo>
                    <a:cubicBezTo>
                      <a:pt x="12" y="14"/>
                      <a:pt x="12" y="14"/>
                      <a:pt x="12" y="14"/>
                    </a:cubicBezTo>
                    <a:cubicBezTo>
                      <a:pt x="16" y="14"/>
                      <a:pt x="18" y="12"/>
                      <a:pt x="18" y="8"/>
                    </a:cubicBezTo>
                    <a:cubicBezTo>
                      <a:pt x="18" y="7"/>
                      <a:pt x="18" y="7"/>
                      <a:pt x="18" y="7"/>
                    </a:cubicBezTo>
                    <a:cubicBezTo>
                      <a:pt x="18" y="3"/>
                      <a:pt x="16" y="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 name="Freeform 82"/>
              <p:cNvSpPr/>
              <p:nvPr/>
            </p:nvSpPr>
            <p:spPr bwMode="auto">
              <a:xfrm>
                <a:off x="4129767" y="1002864"/>
                <a:ext cx="46037" cy="34925"/>
              </a:xfrm>
              <a:custGeom>
                <a:avLst/>
                <a:gdLst>
                  <a:gd name="T0" fmla="*/ 17 w 18"/>
                  <a:gd name="T1" fmla="*/ 0 h 14"/>
                  <a:gd name="T2" fmla="*/ 6 w 18"/>
                  <a:gd name="T3" fmla="*/ 0 h 14"/>
                  <a:gd name="T4" fmla="*/ 0 w 18"/>
                  <a:gd name="T5" fmla="*/ 7 h 14"/>
                  <a:gd name="T6" fmla="*/ 0 w 18"/>
                  <a:gd name="T7" fmla="*/ 8 h 14"/>
                  <a:gd name="T8" fmla="*/ 6 w 18"/>
                  <a:gd name="T9" fmla="*/ 14 h 14"/>
                  <a:gd name="T10" fmla="*/ 17 w 18"/>
                  <a:gd name="T11" fmla="*/ 14 h 14"/>
                  <a:gd name="T12" fmla="*/ 18 w 18"/>
                  <a:gd name="T13" fmla="*/ 7 h 14"/>
                  <a:gd name="T14" fmla="*/ 17 w 18"/>
                  <a:gd name="T15" fmla="*/ 0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4">
                    <a:moveTo>
                      <a:pt x="17" y="0"/>
                    </a:moveTo>
                    <a:cubicBezTo>
                      <a:pt x="6" y="0"/>
                      <a:pt x="6" y="0"/>
                      <a:pt x="6" y="0"/>
                    </a:cubicBezTo>
                    <a:cubicBezTo>
                      <a:pt x="2" y="0"/>
                      <a:pt x="0" y="3"/>
                      <a:pt x="0" y="7"/>
                    </a:cubicBezTo>
                    <a:cubicBezTo>
                      <a:pt x="0" y="8"/>
                      <a:pt x="0" y="8"/>
                      <a:pt x="0" y="8"/>
                    </a:cubicBezTo>
                    <a:cubicBezTo>
                      <a:pt x="0" y="12"/>
                      <a:pt x="2" y="14"/>
                      <a:pt x="6" y="14"/>
                    </a:cubicBezTo>
                    <a:cubicBezTo>
                      <a:pt x="17" y="14"/>
                      <a:pt x="17" y="14"/>
                      <a:pt x="17" y="14"/>
                    </a:cubicBezTo>
                    <a:cubicBezTo>
                      <a:pt x="18" y="12"/>
                      <a:pt x="18" y="10"/>
                      <a:pt x="18" y="7"/>
                    </a:cubicBezTo>
                    <a:cubicBezTo>
                      <a:pt x="18" y="5"/>
                      <a:pt x="18" y="3"/>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 name="Freeform 83"/>
              <p:cNvSpPr>
                <a:spLocks noEditPoints="1"/>
              </p:cNvSpPr>
              <p:nvPr/>
            </p:nvSpPr>
            <p:spPr bwMode="auto">
              <a:xfrm>
                <a:off x="3713842" y="763152"/>
                <a:ext cx="517525" cy="517525"/>
              </a:xfrm>
              <a:custGeom>
                <a:avLst/>
                <a:gdLst>
                  <a:gd name="T0" fmla="*/ 101 w 203"/>
                  <a:gd name="T1" fmla="*/ 0 h 203"/>
                  <a:gd name="T2" fmla="*/ 0 w 203"/>
                  <a:gd name="T3" fmla="*/ 101 h 203"/>
                  <a:gd name="T4" fmla="*/ 101 w 203"/>
                  <a:gd name="T5" fmla="*/ 203 h 203"/>
                  <a:gd name="T6" fmla="*/ 203 w 203"/>
                  <a:gd name="T7" fmla="*/ 101 h 203"/>
                  <a:gd name="T8" fmla="*/ 101 w 203"/>
                  <a:gd name="T9" fmla="*/ 0 h 203"/>
                  <a:gd name="T10" fmla="*/ 101 w 203"/>
                  <a:gd name="T11" fmla="*/ 184 h 203"/>
                  <a:gd name="T12" fmla="*/ 19 w 203"/>
                  <a:gd name="T13" fmla="*/ 101 h 203"/>
                  <a:gd name="T14" fmla="*/ 101 w 203"/>
                  <a:gd name="T15" fmla="*/ 19 h 203"/>
                  <a:gd name="T16" fmla="*/ 184 w 203"/>
                  <a:gd name="T17" fmla="*/ 101 h 203"/>
                  <a:gd name="T18" fmla="*/ 101 w 203"/>
                  <a:gd name="T19" fmla="*/ 184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03">
                    <a:moveTo>
                      <a:pt x="101" y="0"/>
                    </a:moveTo>
                    <a:cubicBezTo>
                      <a:pt x="45" y="0"/>
                      <a:pt x="0" y="45"/>
                      <a:pt x="0" y="101"/>
                    </a:cubicBezTo>
                    <a:cubicBezTo>
                      <a:pt x="0" y="158"/>
                      <a:pt x="45" y="203"/>
                      <a:pt x="101" y="203"/>
                    </a:cubicBezTo>
                    <a:cubicBezTo>
                      <a:pt x="158" y="203"/>
                      <a:pt x="203" y="158"/>
                      <a:pt x="203" y="101"/>
                    </a:cubicBezTo>
                    <a:cubicBezTo>
                      <a:pt x="203" y="45"/>
                      <a:pt x="158" y="0"/>
                      <a:pt x="101" y="0"/>
                    </a:cubicBezTo>
                    <a:close/>
                    <a:moveTo>
                      <a:pt x="101" y="184"/>
                    </a:moveTo>
                    <a:cubicBezTo>
                      <a:pt x="56" y="184"/>
                      <a:pt x="19" y="147"/>
                      <a:pt x="19" y="101"/>
                    </a:cubicBezTo>
                    <a:cubicBezTo>
                      <a:pt x="19" y="56"/>
                      <a:pt x="56" y="19"/>
                      <a:pt x="101" y="19"/>
                    </a:cubicBezTo>
                    <a:cubicBezTo>
                      <a:pt x="147" y="19"/>
                      <a:pt x="184" y="56"/>
                      <a:pt x="184" y="101"/>
                    </a:cubicBezTo>
                    <a:cubicBezTo>
                      <a:pt x="184" y="147"/>
                      <a:pt x="147" y="184"/>
                      <a:pt x="101" y="1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grpSp>
        <p:nvGrpSpPr>
          <p:cNvPr id="22" name="组合 8"/>
          <p:cNvGrpSpPr/>
          <p:nvPr/>
        </p:nvGrpSpPr>
        <p:grpSpPr>
          <a:xfrm>
            <a:off x="3331365" y="3942670"/>
            <a:ext cx="659684" cy="659888"/>
            <a:chOff x="3331365" y="3941453"/>
            <a:chExt cx="659684" cy="659684"/>
          </a:xfrm>
        </p:grpSpPr>
        <p:sp>
          <p:nvSpPr>
            <p:cNvPr id="15" name="椭圆 14"/>
            <p:cNvSpPr/>
            <p:nvPr/>
          </p:nvSpPr>
          <p:spPr>
            <a:xfrm>
              <a:off x="3331365" y="3941453"/>
              <a:ext cx="659684" cy="659684"/>
            </a:xfrm>
            <a:prstGeom prst="ellipse">
              <a:avLst/>
            </a:prstGeom>
            <a:solidFill>
              <a:schemeClr val="accent1"/>
            </a:solidFill>
            <a:ln>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3" name="组合 34"/>
            <p:cNvGrpSpPr/>
            <p:nvPr/>
          </p:nvGrpSpPr>
          <p:grpSpPr>
            <a:xfrm>
              <a:off x="3479926" y="4095078"/>
              <a:ext cx="380911" cy="384008"/>
              <a:chOff x="4924425" y="5792785"/>
              <a:chExt cx="585788" cy="590550"/>
            </a:xfrm>
            <a:solidFill>
              <a:schemeClr val="bg1"/>
            </a:solidFill>
          </p:grpSpPr>
          <p:sp>
            <p:nvSpPr>
              <p:cNvPr id="36" name="Freeform 134"/>
              <p:cNvSpPr/>
              <p:nvPr/>
            </p:nvSpPr>
            <p:spPr bwMode="auto">
              <a:xfrm>
                <a:off x="4924425" y="5888035"/>
                <a:ext cx="371475" cy="495300"/>
              </a:xfrm>
              <a:custGeom>
                <a:avLst/>
                <a:gdLst>
                  <a:gd name="T0" fmla="*/ 85 w 99"/>
                  <a:gd name="T1" fmla="*/ 75 h 132"/>
                  <a:gd name="T2" fmla="*/ 51 w 99"/>
                  <a:gd name="T3" fmla="*/ 75 h 132"/>
                  <a:gd name="T4" fmla="*/ 18 w 99"/>
                  <a:gd name="T5" fmla="*/ 42 h 132"/>
                  <a:gd name="T6" fmla="*/ 18 w 99"/>
                  <a:gd name="T7" fmla="*/ 0 h 132"/>
                  <a:gd name="T8" fmla="*/ 7 w 99"/>
                  <a:gd name="T9" fmla="*/ 6 h 132"/>
                  <a:gd name="T10" fmla="*/ 0 w 99"/>
                  <a:gd name="T11" fmla="*/ 24 h 132"/>
                  <a:gd name="T12" fmla="*/ 0 w 99"/>
                  <a:gd name="T13" fmla="*/ 66 h 132"/>
                  <a:gd name="T14" fmla="*/ 7 w 99"/>
                  <a:gd name="T15" fmla="*/ 83 h 132"/>
                  <a:gd name="T16" fmla="*/ 24 w 99"/>
                  <a:gd name="T17" fmla="*/ 90 h 132"/>
                  <a:gd name="T18" fmla="*/ 25 w 99"/>
                  <a:gd name="T19" fmla="*/ 90 h 132"/>
                  <a:gd name="T20" fmla="*/ 25 w 99"/>
                  <a:gd name="T21" fmla="*/ 105 h 132"/>
                  <a:gd name="T22" fmla="*/ 25 w 99"/>
                  <a:gd name="T23" fmla="*/ 123 h 132"/>
                  <a:gd name="T24" fmla="*/ 35 w 99"/>
                  <a:gd name="T25" fmla="*/ 126 h 132"/>
                  <a:gd name="T26" fmla="*/ 57 w 99"/>
                  <a:gd name="T27" fmla="*/ 101 h 132"/>
                  <a:gd name="T28" fmla="*/ 66 w 99"/>
                  <a:gd name="T29" fmla="*/ 90 h 132"/>
                  <a:gd name="T30" fmla="*/ 99 w 99"/>
                  <a:gd name="T31" fmla="*/ 90 h 132"/>
                  <a:gd name="T32" fmla="*/ 92 w 99"/>
                  <a:gd name="T33" fmla="*/ 82 h 132"/>
                  <a:gd name="T34" fmla="*/ 85 w 99"/>
                  <a:gd name="T35" fmla="*/ 7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9" h="132">
                    <a:moveTo>
                      <a:pt x="85" y="75"/>
                    </a:moveTo>
                    <a:cubicBezTo>
                      <a:pt x="51" y="75"/>
                      <a:pt x="51" y="75"/>
                      <a:pt x="51" y="75"/>
                    </a:cubicBezTo>
                    <a:cubicBezTo>
                      <a:pt x="33" y="75"/>
                      <a:pt x="18" y="60"/>
                      <a:pt x="18" y="42"/>
                    </a:cubicBezTo>
                    <a:cubicBezTo>
                      <a:pt x="18" y="0"/>
                      <a:pt x="18" y="0"/>
                      <a:pt x="18" y="0"/>
                    </a:cubicBezTo>
                    <a:cubicBezTo>
                      <a:pt x="14" y="1"/>
                      <a:pt x="10" y="3"/>
                      <a:pt x="7" y="6"/>
                    </a:cubicBezTo>
                    <a:cubicBezTo>
                      <a:pt x="2" y="11"/>
                      <a:pt x="0" y="17"/>
                      <a:pt x="0" y="24"/>
                    </a:cubicBezTo>
                    <a:cubicBezTo>
                      <a:pt x="0" y="66"/>
                      <a:pt x="0" y="66"/>
                      <a:pt x="0" y="66"/>
                    </a:cubicBezTo>
                    <a:cubicBezTo>
                      <a:pt x="0" y="72"/>
                      <a:pt x="2" y="78"/>
                      <a:pt x="7" y="83"/>
                    </a:cubicBezTo>
                    <a:cubicBezTo>
                      <a:pt x="12" y="88"/>
                      <a:pt x="18" y="90"/>
                      <a:pt x="24" y="90"/>
                    </a:cubicBezTo>
                    <a:cubicBezTo>
                      <a:pt x="25" y="90"/>
                      <a:pt x="25" y="90"/>
                      <a:pt x="25" y="90"/>
                    </a:cubicBezTo>
                    <a:cubicBezTo>
                      <a:pt x="25" y="92"/>
                      <a:pt x="25" y="98"/>
                      <a:pt x="25" y="105"/>
                    </a:cubicBezTo>
                    <a:cubicBezTo>
                      <a:pt x="25" y="123"/>
                      <a:pt x="25" y="123"/>
                      <a:pt x="25" y="123"/>
                    </a:cubicBezTo>
                    <a:cubicBezTo>
                      <a:pt x="25" y="131"/>
                      <a:pt x="30" y="132"/>
                      <a:pt x="35" y="126"/>
                    </a:cubicBezTo>
                    <a:cubicBezTo>
                      <a:pt x="57" y="101"/>
                      <a:pt x="57" y="101"/>
                      <a:pt x="57" y="101"/>
                    </a:cubicBezTo>
                    <a:cubicBezTo>
                      <a:pt x="61" y="96"/>
                      <a:pt x="65" y="92"/>
                      <a:pt x="66" y="90"/>
                    </a:cubicBezTo>
                    <a:cubicBezTo>
                      <a:pt x="99" y="90"/>
                      <a:pt x="99" y="90"/>
                      <a:pt x="99" y="90"/>
                    </a:cubicBezTo>
                    <a:cubicBezTo>
                      <a:pt x="92" y="82"/>
                      <a:pt x="92" y="82"/>
                      <a:pt x="92" y="82"/>
                    </a:cubicBezTo>
                    <a:cubicBezTo>
                      <a:pt x="90" y="80"/>
                      <a:pt x="87" y="77"/>
                      <a:pt x="85"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 name="Freeform 135"/>
              <p:cNvSpPr>
                <a:spLocks noEditPoints="1"/>
              </p:cNvSpPr>
              <p:nvPr/>
            </p:nvSpPr>
            <p:spPr bwMode="auto">
              <a:xfrm>
                <a:off x="5022850" y="5792785"/>
                <a:ext cx="487363" cy="500062"/>
              </a:xfrm>
              <a:custGeom>
                <a:avLst/>
                <a:gdLst>
                  <a:gd name="T0" fmla="*/ 122 w 130"/>
                  <a:gd name="T1" fmla="*/ 7 h 133"/>
                  <a:gd name="T2" fmla="*/ 105 w 130"/>
                  <a:gd name="T3" fmla="*/ 0 h 133"/>
                  <a:gd name="T4" fmla="*/ 25 w 130"/>
                  <a:gd name="T5" fmla="*/ 0 h 133"/>
                  <a:gd name="T6" fmla="*/ 8 w 130"/>
                  <a:gd name="T7" fmla="*/ 7 h 133"/>
                  <a:gd name="T8" fmla="*/ 0 w 130"/>
                  <a:gd name="T9" fmla="*/ 25 h 133"/>
                  <a:gd name="T10" fmla="*/ 0 w 130"/>
                  <a:gd name="T11" fmla="*/ 67 h 133"/>
                  <a:gd name="T12" fmla="*/ 25 w 130"/>
                  <a:gd name="T13" fmla="*/ 91 h 133"/>
                  <a:gd name="T14" fmla="*/ 63 w 130"/>
                  <a:gd name="T15" fmla="*/ 91 h 133"/>
                  <a:gd name="T16" fmla="*/ 72 w 130"/>
                  <a:gd name="T17" fmla="*/ 102 h 133"/>
                  <a:gd name="T18" fmla="*/ 95 w 130"/>
                  <a:gd name="T19" fmla="*/ 127 h 133"/>
                  <a:gd name="T20" fmla="*/ 104 w 130"/>
                  <a:gd name="T21" fmla="*/ 124 h 133"/>
                  <a:gd name="T22" fmla="*/ 104 w 130"/>
                  <a:gd name="T23" fmla="*/ 106 h 133"/>
                  <a:gd name="T24" fmla="*/ 105 w 130"/>
                  <a:gd name="T25" fmla="*/ 91 h 133"/>
                  <a:gd name="T26" fmla="*/ 105 w 130"/>
                  <a:gd name="T27" fmla="*/ 91 h 133"/>
                  <a:gd name="T28" fmla="*/ 122 w 130"/>
                  <a:gd name="T29" fmla="*/ 84 h 133"/>
                  <a:gd name="T30" fmla="*/ 130 w 130"/>
                  <a:gd name="T31" fmla="*/ 67 h 133"/>
                  <a:gd name="T32" fmla="*/ 130 w 130"/>
                  <a:gd name="T33" fmla="*/ 25 h 133"/>
                  <a:gd name="T34" fmla="*/ 122 w 130"/>
                  <a:gd name="T35" fmla="*/ 7 h 133"/>
                  <a:gd name="T36" fmla="*/ 39 w 130"/>
                  <a:gd name="T37" fmla="*/ 58 h 133"/>
                  <a:gd name="T38" fmla="*/ 29 w 130"/>
                  <a:gd name="T39" fmla="*/ 48 h 133"/>
                  <a:gd name="T40" fmla="*/ 39 w 130"/>
                  <a:gd name="T41" fmla="*/ 38 h 133"/>
                  <a:gd name="T42" fmla="*/ 49 w 130"/>
                  <a:gd name="T43" fmla="*/ 48 h 133"/>
                  <a:gd name="T44" fmla="*/ 39 w 130"/>
                  <a:gd name="T45" fmla="*/ 58 h 133"/>
                  <a:gd name="T46" fmla="*/ 67 w 130"/>
                  <a:gd name="T47" fmla="*/ 58 h 133"/>
                  <a:gd name="T48" fmla="*/ 57 w 130"/>
                  <a:gd name="T49" fmla="*/ 48 h 133"/>
                  <a:gd name="T50" fmla="*/ 67 w 130"/>
                  <a:gd name="T51" fmla="*/ 38 h 133"/>
                  <a:gd name="T52" fmla="*/ 77 w 130"/>
                  <a:gd name="T53" fmla="*/ 48 h 133"/>
                  <a:gd name="T54" fmla="*/ 67 w 130"/>
                  <a:gd name="T55" fmla="*/ 58 h 133"/>
                  <a:gd name="T56" fmla="*/ 94 w 130"/>
                  <a:gd name="T57" fmla="*/ 58 h 133"/>
                  <a:gd name="T58" fmla="*/ 84 w 130"/>
                  <a:gd name="T59" fmla="*/ 48 h 133"/>
                  <a:gd name="T60" fmla="*/ 94 w 130"/>
                  <a:gd name="T61" fmla="*/ 38 h 133"/>
                  <a:gd name="T62" fmla="*/ 104 w 130"/>
                  <a:gd name="T63" fmla="*/ 48 h 133"/>
                  <a:gd name="T64" fmla="*/ 94 w 130"/>
                  <a:gd name="T65" fmla="*/ 58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0" h="133">
                    <a:moveTo>
                      <a:pt x="122" y="7"/>
                    </a:moveTo>
                    <a:cubicBezTo>
                      <a:pt x="118" y="3"/>
                      <a:pt x="112" y="0"/>
                      <a:pt x="105" y="0"/>
                    </a:cubicBezTo>
                    <a:cubicBezTo>
                      <a:pt x="25" y="0"/>
                      <a:pt x="25" y="0"/>
                      <a:pt x="25" y="0"/>
                    </a:cubicBezTo>
                    <a:cubicBezTo>
                      <a:pt x="18" y="0"/>
                      <a:pt x="12" y="3"/>
                      <a:pt x="8" y="7"/>
                    </a:cubicBezTo>
                    <a:cubicBezTo>
                      <a:pt x="3" y="12"/>
                      <a:pt x="0" y="18"/>
                      <a:pt x="0" y="25"/>
                    </a:cubicBezTo>
                    <a:cubicBezTo>
                      <a:pt x="0" y="67"/>
                      <a:pt x="0" y="67"/>
                      <a:pt x="0" y="67"/>
                    </a:cubicBezTo>
                    <a:cubicBezTo>
                      <a:pt x="0" y="80"/>
                      <a:pt x="11" y="91"/>
                      <a:pt x="25" y="91"/>
                    </a:cubicBezTo>
                    <a:cubicBezTo>
                      <a:pt x="63" y="91"/>
                      <a:pt x="63" y="91"/>
                      <a:pt x="63" y="91"/>
                    </a:cubicBezTo>
                    <a:cubicBezTo>
                      <a:pt x="65" y="93"/>
                      <a:pt x="68" y="97"/>
                      <a:pt x="72" y="102"/>
                    </a:cubicBezTo>
                    <a:cubicBezTo>
                      <a:pt x="95" y="127"/>
                      <a:pt x="95" y="127"/>
                      <a:pt x="95" y="127"/>
                    </a:cubicBezTo>
                    <a:cubicBezTo>
                      <a:pt x="100" y="133"/>
                      <a:pt x="104" y="132"/>
                      <a:pt x="104" y="124"/>
                    </a:cubicBezTo>
                    <a:cubicBezTo>
                      <a:pt x="104" y="106"/>
                      <a:pt x="104" y="106"/>
                      <a:pt x="104" y="106"/>
                    </a:cubicBezTo>
                    <a:cubicBezTo>
                      <a:pt x="104" y="99"/>
                      <a:pt x="104" y="93"/>
                      <a:pt x="105" y="91"/>
                    </a:cubicBezTo>
                    <a:cubicBezTo>
                      <a:pt x="105" y="91"/>
                      <a:pt x="105" y="91"/>
                      <a:pt x="105" y="91"/>
                    </a:cubicBezTo>
                    <a:cubicBezTo>
                      <a:pt x="112" y="91"/>
                      <a:pt x="118" y="89"/>
                      <a:pt x="122" y="84"/>
                    </a:cubicBezTo>
                    <a:cubicBezTo>
                      <a:pt x="127" y="80"/>
                      <a:pt x="130" y="73"/>
                      <a:pt x="130" y="67"/>
                    </a:cubicBezTo>
                    <a:cubicBezTo>
                      <a:pt x="130" y="25"/>
                      <a:pt x="130" y="25"/>
                      <a:pt x="130" y="25"/>
                    </a:cubicBezTo>
                    <a:cubicBezTo>
                      <a:pt x="130" y="18"/>
                      <a:pt x="127" y="12"/>
                      <a:pt x="122" y="7"/>
                    </a:cubicBezTo>
                    <a:close/>
                    <a:moveTo>
                      <a:pt x="39" y="58"/>
                    </a:moveTo>
                    <a:cubicBezTo>
                      <a:pt x="33" y="58"/>
                      <a:pt x="29" y="53"/>
                      <a:pt x="29" y="48"/>
                    </a:cubicBezTo>
                    <a:cubicBezTo>
                      <a:pt x="29" y="42"/>
                      <a:pt x="33" y="38"/>
                      <a:pt x="39" y="38"/>
                    </a:cubicBezTo>
                    <a:cubicBezTo>
                      <a:pt x="44" y="38"/>
                      <a:pt x="49" y="42"/>
                      <a:pt x="49" y="48"/>
                    </a:cubicBezTo>
                    <a:cubicBezTo>
                      <a:pt x="49" y="53"/>
                      <a:pt x="44" y="58"/>
                      <a:pt x="39" y="58"/>
                    </a:cubicBezTo>
                    <a:close/>
                    <a:moveTo>
                      <a:pt x="67" y="58"/>
                    </a:moveTo>
                    <a:cubicBezTo>
                      <a:pt x="61" y="58"/>
                      <a:pt x="57" y="53"/>
                      <a:pt x="57" y="48"/>
                    </a:cubicBezTo>
                    <a:cubicBezTo>
                      <a:pt x="57" y="42"/>
                      <a:pt x="61" y="38"/>
                      <a:pt x="67" y="38"/>
                    </a:cubicBezTo>
                    <a:cubicBezTo>
                      <a:pt x="72" y="38"/>
                      <a:pt x="77" y="42"/>
                      <a:pt x="77" y="48"/>
                    </a:cubicBezTo>
                    <a:cubicBezTo>
                      <a:pt x="77" y="53"/>
                      <a:pt x="72" y="58"/>
                      <a:pt x="67" y="58"/>
                    </a:cubicBezTo>
                    <a:close/>
                    <a:moveTo>
                      <a:pt x="94" y="58"/>
                    </a:moveTo>
                    <a:cubicBezTo>
                      <a:pt x="89" y="58"/>
                      <a:pt x="84" y="53"/>
                      <a:pt x="84" y="48"/>
                    </a:cubicBezTo>
                    <a:cubicBezTo>
                      <a:pt x="84" y="42"/>
                      <a:pt x="89" y="38"/>
                      <a:pt x="94" y="38"/>
                    </a:cubicBezTo>
                    <a:cubicBezTo>
                      <a:pt x="100" y="38"/>
                      <a:pt x="104" y="42"/>
                      <a:pt x="104" y="48"/>
                    </a:cubicBezTo>
                    <a:cubicBezTo>
                      <a:pt x="104" y="53"/>
                      <a:pt x="100" y="58"/>
                      <a:pt x="94"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sp>
        <p:nvSpPr>
          <p:cNvPr id="40" name="TextBox 6"/>
          <p:cNvSpPr txBox="1">
            <a:spLocks noChangeArrowheads="1"/>
          </p:cNvSpPr>
          <p:nvPr/>
        </p:nvSpPr>
        <p:spPr bwMode="auto">
          <a:xfrm>
            <a:off x="3451979" y="480519"/>
            <a:ext cx="571980" cy="400234"/>
          </a:xfrm>
          <a:prstGeom prst="rect">
            <a:avLst/>
          </a:prstGeom>
          <a:noFill/>
          <a:ln>
            <a:noFill/>
          </a:ln>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u="none" strike="noStrike" cap="none" normalizeH="0" baseline="0" dirty="0">
                <a:ln>
                  <a:noFill/>
                </a:ln>
                <a:solidFill>
                  <a:schemeClr val="bg1"/>
                </a:solidFill>
                <a:effectLst/>
                <a:cs typeface="+mn-ea"/>
                <a:sym typeface="+mn-lt"/>
              </a:rPr>
              <a:t>02</a:t>
            </a:r>
            <a:endParaRPr kumimoji="0" lang="zh-CN" sz="1800" u="none" strike="noStrike" cap="none" normalizeH="0" baseline="0" dirty="0">
              <a:ln>
                <a:noFill/>
              </a:ln>
              <a:solidFill>
                <a:schemeClr val="bg1"/>
              </a:solidFill>
              <a:effectLst/>
              <a:cs typeface="+mn-ea"/>
              <a:sym typeface="+mn-lt"/>
            </a:endParaRPr>
          </a:p>
        </p:txBody>
      </p:sp>
    </p:spTree>
    <p:extLst>
      <p:ext uri="{BB962C8B-B14F-4D97-AF65-F5344CB8AC3E}">
        <p14:creationId xmlns:p14="http://schemas.microsoft.com/office/powerpoint/2010/main" val="28252030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360"/>
                                          </p:val>
                                        </p:tav>
                                        <p:tav tm="100000">
                                          <p:val>
                                            <p:fltVal val="0"/>
                                          </p:val>
                                        </p:tav>
                                      </p:tavLst>
                                    </p:anim>
                                    <p:animEffect transition="in" filter="fade">
                                      <p:cBhvr>
                                        <p:cTn id="10" dur="500"/>
                                        <p:tgtEl>
                                          <p:spTgt spid="7"/>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up)">
                                      <p:cBhvr>
                                        <p:cTn id="14" dur="500"/>
                                        <p:tgtEl>
                                          <p:spTgt spid="11"/>
                                        </p:tgtEl>
                                      </p:cBhvr>
                                    </p:animEffect>
                                  </p:childTnLst>
                                </p:cTn>
                              </p:par>
                            </p:childTnLst>
                          </p:cTn>
                        </p:par>
                        <p:par>
                          <p:cTn id="15" fill="hold">
                            <p:stCondLst>
                              <p:cond delay="1000"/>
                            </p:stCondLst>
                            <p:childTnLst>
                              <p:par>
                                <p:cTn id="16" presetID="22" presetClass="entr" presetSubtype="2"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right)">
                                      <p:cBhvr>
                                        <p:cTn id="18" dur="500"/>
                                        <p:tgtEl>
                                          <p:spTgt spid="12"/>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 calcmode="lin" valueType="num">
                                      <p:cBhvr>
                                        <p:cTn id="29" dur="500" fill="hold"/>
                                        <p:tgtEl>
                                          <p:spTgt spid="5"/>
                                        </p:tgtEl>
                                        <p:attrNameLst>
                                          <p:attrName>style.rotation</p:attrName>
                                        </p:attrNameLst>
                                      </p:cBhvr>
                                      <p:tavLst>
                                        <p:tav tm="0">
                                          <p:val>
                                            <p:fltVal val="360"/>
                                          </p:val>
                                        </p:tav>
                                        <p:tav tm="100000">
                                          <p:val>
                                            <p:fltVal val="0"/>
                                          </p:val>
                                        </p:tav>
                                      </p:tavLst>
                                    </p:anim>
                                    <p:animEffect transition="in" filter="fade">
                                      <p:cBhvr>
                                        <p:cTn id="30" dur="500"/>
                                        <p:tgtEl>
                                          <p:spTgt spid="5"/>
                                        </p:tgtEl>
                                      </p:cBhvr>
                                    </p:animEffect>
                                  </p:childTnLst>
                                </p:cTn>
                              </p:par>
                            </p:childTnLst>
                          </p:cTn>
                        </p:par>
                        <p:par>
                          <p:cTn id="31" fill="hold">
                            <p:stCondLst>
                              <p:cond delay="500"/>
                            </p:stCondLst>
                            <p:childTnLst>
                              <p:par>
                                <p:cTn id="32" presetID="22" presetClass="entr" presetSubtype="1"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up)">
                                      <p:cBhvr>
                                        <p:cTn id="34" dur="500"/>
                                        <p:tgtEl>
                                          <p:spTgt spid="6"/>
                                        </p:tgtEl>
                                      </p:cBhvr>
                                    </p:animEffect>
                                  </p:childTnLst>
                                </p:cTn>
                              </p:par>
                            </p:childTnLst>
                          </p:cTn>
                        </p:par>
                        <p:par>
                          <p:cTn id="35" fill="hold">
                            <p:stCondLst>
                              <p:cond delay="1000"/>
                            </p:stCondLst>
                            <p:childTnLst>
                              <p:par>
                                <p:cTn id="36" presetID="22" presetClass="entr" presetSubtype="8"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childTnLst>
                          </p:cTn>
                        </p:par>
                        <p:par>
                          <p:cTn id="39" fill="hold">
                            <p:stCondLst>
                              <p:cond delay="1500"/>
                            </p:stCondLst>
                            <p:childTnLst>
                              <p:par>
                                <p:cTn id="40" presetID="10" presetClass="entr" presetSubtype="0"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49" presetClass="entr" presetSubtype="0" decel="100000"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500" fill="hold"/>
                                        <p:tgtEl>
                                          <p:spTgt spid="4"/>
                                        </p:tgtEl>
                                        <p:attrNameLst>
                                          <p:attrName>ppt_w</p:attrName>
                                        </p:attrNameLst>
                                      </p:cBhvr>
                                      <p:tavLst>
                                        <p:tav tm="0">
                                          <p:val>
                                            <p:fltVal val="0"/>
                                          </p:val>
                                        </p:tav>
                                        <p:tav tm="100000">
                                          <p:val>
                                            <p:strVal val="#ppt_w"/>
                                          </p:val>
                                        </p:tav>
                                      </p:tavLst>
                                    </p:anim>
                                    <p:anim calcmode="lin" valueType="num">
                                      <p:cBhvr>
                                        <p:cTn id="48" dur="500" fill="hold"/>
                                        <p:tgtEl>
                                          <p:spTgt spid="4"/>
                                        </p:tgtEl>
                                        <p:attrNameLst>
                                          <p:attrName>ppt_h</p:attrName>
                                        </p:attrNameLst>
                                      </p:cBhvr>
                                      <p:tavLst>
                                        <p:tav tm="0">
                                          <p:val>
                                            <p:fltVal val="0"/>
                                          </p:val>
                                        </p:tav>
                                        <p:tav tm="100000">
                                          <p:val>
                                            <p:strVal val="#ppt_h"/>
                                          </p:val>
                                        </p:tav>
                                      </p:tavLst>
                                    </p:anim>
                                    <p:anim calcmode="lin" valueType="num">
                                      <p:cBhvr>
                                        <p:cTn id="49" dur="500" fill="hold"/>
                                        <p:tgtEl>
                                          <p:spTgt spid="4"/>
                                        </p:tgtEl>
                                        <p:attrNameLst>
                                          <p:attrName>style.rotation</p:attrName>
                                        </p:attrNameLst>
                                      </p:cBhvr>
                                      <p:tavLst>
                                        <p:tav tm="0">
                                          <p:val>
                                            <p:fltVal val="360"/>
                                          </p:val>
                                        </p:tav>
                                        <p:tav tm="100000">
                                          <p:val>
                                            <p:fltVal val="0"/>
                                          </p:val>
                                        </p:tav>
                                      </p:tavLst>
                                    </p:anim>
                                    <p:animEffect transition="in" filter="fade">
                                      <p:cBhvr>
                                        <p:cTn id="50" dur="500"/>
                                        <p:tgtEl>
                                          <p:spTgt spid="4"/>
                                        </p:tgtEl>
                                      </p:cBhvr>
                                    </p:animEffect>
                                  </p:childTnLst>
                                </p:cTn>
                              </p:par>
                            </p:childTnLst>
                          </p:cTn>
                        </p:par>
                        <p:par>
                          <p:cTn id="51" fill="hold">
                            <p:stCondLst>
                              <p:cond delay="500"/>
                            </p:stCondLst>
                            <p:childTnLst>
                              <p:par>
                                <p:cTn id="52" presetID="22" presetClass="entr" presetSubtype="1" fill="hold" grpId="0" nodeType="after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wipe(up)">
                                      <p:cBhvr>
                                        <p:cTn id="54" dur="500"/>
                                        <p:tgtEl>
                                          <p:spTgt spid="19"/>
                                        </p:tgtEl>
                                      </p:cBhvr>
                                    </p:animEffect>
                                  </p:childTnLst>
                                </p:cTn>
                              </p:par>
                            </p:childTnLst>
                          </p:cTn>
                        </p:par>
                        <p:par>
                          <p:cTn id="55" fill="hold">
                            <p:stCondLst>
                              <p:cond delay="1000"/>
                            </p:stCondLst>
                            <p:childTnLst>
                              <p:par>
                                <p:cTn id="56" presetID="22" presetClass="entr" presetSubtype="2" fill="hold" nodeType="after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right)">
                                      <p:cBhvr>
                                        <p:cTn id="58" dur="500"/>
                                        <p:tgtEl>
                                          <p:spTgt spid="20"/>
                                        </p:tgtEl>
                                      </p:cBhvr>
                                    </p:animEffect>
                                  </p:childTnLst>
                                </p:cTn>
                              </p:par>
                            </p:childTnLst>
                          </p:cTn>
                        </p:par>
                        <p:par>
                          <p:cTn id="59" fill="hold">
                            <p:stCondLst>
                              <p:cond delay="1500"/>
                            </p:stCondLst>
                            <p:childTnLst>
                              <p:par>
                                <p:cTn id="60" presetID="10" presetClass="entr" presetSubtype="0" fill="hold" grpId="0" nodeType="after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500"/>
                                        <p:tgtEl>
                                          <p:spTgt spid="21"/>
                                        </p:tgtEl>
                                      </p:cBhvr>
                                    </p:animEffect>
                                  </p:childTnLst>
                                </p:cTn>
                              </p:par>
                            </p:childTnLst>
                          </p:cTn>
                        </p:par>
                      </p:childTnLst>
                    </p:cTn>
                  </p:par>
                  <p:par>
                    <p:cTn id="63" fill="hold">
                      <p:stCondLst>
                        <p:cond delay="indefinite"/>
                      </p:stCondLst>
                      <p:childTnLst>
                        <p:par>
                          <p:cTn id="64" fill="hold">
                            <p:stCondLst>
                              <p:cond delay="0"/>
                            </p:stCondLst>
                            <p:childTnLst>
                              <p:par>
                                <p:cTn id="65" presetID="49" presetClass="entr" presetSubtype="0" decel="100000" fill="hold" nodeType="click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 calcmode="lin" valueType="num">
                                      <p:cBhvr>
                                        <p:cTn id="69" dur="500" fill="hold"/>
                                        <p:tgtEl>
                                          <p:spTgt spid="22"/>
                                        </p:tgtEl>
                                        <p:attrNameLst>
                                          <p:attrName>style.rotation</p:attrName>
                                        </p:attrNameLst>
                                      </p:cBhvr>
                                      <p:tavLst>
                                        <p:tav tm="0">
                                          <p:val>
                                            <p:fltVal val="360"/>
                                          </p:val>
                                        </p:tav>
                                        <p:tav tm="100000">
                                          <p:val>
                                            <p:fltVal val="0"/>
                                          </p:val>
                                        </p:tav>
                                      </p:tavLst>
                                    </p:anim>
                                    <p:animEffect transition="in" filter="fade">
                                      <p:cBhvr>
                                        <p:cTn id="70" dur="500"/>
                                        <p:tgtEl>
                                          <p:spTgt spid="22"/>
                                        </p:tgtEl>
                                      </p:cBhvr>
                                    </p:animEffect>
                                  </p:childTnLst>
                                </p:cTn>
                              </p:par>
                            </p:childTnLst>
                          </p:cTn>
                        </p:par>
                        <p:par>
                          <p:cTn id="71" fill="hold">
                            <p:stCondLst>
                              <p:cond delay="500"/>
                            </p:stCondLst>
                            <p:childTnLst>
                              <p:par>
                                <p:cTn id="72" presetID="22" presetClass="entr" presetSubtype="1" fill="hold" grpId="0" nodeType="after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up)">
                                      <p:cBhvr>
                                        <p:cTn id="74" dur="500"/>
                                        <p:tgtEl>
                                          <p:spTgt spid="16"/>
                                        </p:tgtEl>
                                      </p:cBhvr>
                                    </p:animEffect>
                                  </p:childTnLst>
                                </p:cTn>
                              </p:par>
                            </p:childTnLst>
                          </p:cTn>
                        </p:par>
                        <p:par>
                          <p:cTn id="75" fill="hold">
                            <p:stCondLst>
                              <p:cond delay="1000"/>
                            </p:stCondLst>
                            <p:childTnLst>
                              <p:par>
                                <p:cTn id="76" presetID="22" presetClass="entr" presetSubtype="8" fill="hold"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wipe(left)">
                                      <p:cBhvr>
                                        <p:cTn id="78" dur="500"/>
                                        <p:tgtEl>
                                          <p:spTgt spid="17"/>
                                        </p:tgtEl>
                                      </p:cBhvr>
                                    </p:animEffect>
                                  </p:childTnLst>
                                </p:cTn>
                              </p:par>
                            </p:childTnLst>
                          </p:cTn>
                        </p:par>
                        <p:par>
                          <p:cTn id="79" fill="hold">
                            <p:stCondLst>
                              <p:cond delay="1500"/>
                            </p:stCondLst>
                            <p:childTnLst>
                              <p:par>
                                <p:cTn id="80" presetID="10" presetClass="entr" presetSubtype="0"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fade">
                                      <p:cBhvr>
                                        <p:cTn id="8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P spid="11" grpId="0" animBg="1"/>
      <p:bldP spid="13" grpId="0"/>
      <p:bldP spid="16" grpId="0" animBg="1"/>
      <p:bldP spid="18" grpId="0"/>
      <p:bldP spid="19" grpId="0" animBg="1"/>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p:cNvSpPr>
            <a:spLocks noChangeAspect="1" noChangeArrowheads="1" noTextEdit="1"/>
          </p:cNvSpPr>
          <p:nvPr/>
        </p:nvSpPr>
        <p:spPr bwMode="auto">
          <a:xfrm>
            <a:off x="570310" y="1330340"/>
            <a:ext cx="7906940" cy="275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3" name="Freeform 6"/>
          <p:cNvSpPr>
            <a:spLocks/>
          </p:cNvSpPr>
          <p:nvPr/>
        </p:nvSpPr>
        <p:spPr bwMode="auto">
          <a:xfrm>
            <a:off x="570310" y="1167174"/>
            <a:ext cx="1702594" cy="496644"/>
          </a:xfrm>
          <a:custGeom>
            <a:avLst/>
            <a:gdLst>
              <a:gd name="T0" fmla="*/ 0 w 2965"/>
              <a:gd name="T1" fmla="*/ 0 h 581"/>
              <a:gd name="T2" fmla="*/ 1547583643 w 2965"/>
              <a:gd name="T3" fmla="*/ 0 h 581"/>
              <a:gd name="T4" fmla="*/ 1738100343 w 2965"/>
              <a:gd name="T5" fmla="*/ 377782081 h 581"/>
              <a:gd name="T6" fmla="*/ 1547583643 w 2965"/>
              <a:gd name="T7" fmla="*/ 754265253 h 581"/>
              <a:gd name="T8" fmla="*/ 0 w 2965"/>
              <a:gd name="T9" fmla="*/ 754265253 h 581"/>
              <a:gd name="T10" fmla="*/ 0 w 2965"/>
              <a:gd name="T11" fmla="*/ 0 h 5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965" h="581">
                <a:moveTo>
                  <a:pt x="0" y="0"/>
                </a:moveTo>
                <a:lnTo>
                  <a:pt x="2640" y="0"/>
                </a:lnTo>
                <a:lnTo>
                  <a:pt x="2965" y="291"/>
                </a:lnTo>
                <a:lnTo>
                  <a:pt x="2640" y="581"/>
                </a:lnTo>
                <a:lnTo>
                  <a:pt x="0" y="581"/>
                </a:lnTo>
                <a:lnTo>
                  <a:pt x="0" y="0"/>
                </a:lnTo>
                <a:close/>
              </a:path>
            </a:pathLst>
          </a:custGeom>
          <a:solidFill>
            <a:schemeClr val="accent1"/>
          </a:solidFill>
          <a:ln>
            <a:noFill/>
          </a:ln>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4" name="Freeform 7"/>
          <p:cNvSpPr>
            <a:spLocks/>
          </p:cNvSpPr>
          <p:nvPr/>
        </p:nvSpPr>
        <p:spPr bwMode="auto">
          <a:xfrm>
            <a:off x="2183607" y="1167174"/>
            <a:ext cx="1664494" cy="496644"/>
          </a:xfrm>
          <a:custGeom>
            <a:avLst/>
            <a:gdLst>
              <a:gd name="T0" fmla="*/ 0 w 2899"/>
              <a:gd name="T1" fmla="*/ 0 h 581"/>
              <a:gd name="T2" fmla="*/ 1508530092 w 2899"/>
              <a:gd name="T3" fmla="*/ 0 h 581"/>
              <a:gd name="T4" fmla="*/ 1699000847 w 2899"/>
              <a:gd name="T5" fmla="*/ 377782081 h 581"/>
              <a:gd name="T6" fmla="*/ 1508530092 w 2899"/>
              <a:gd name="T7" fmla="*/ 754265253 h 581"/>
              <a:gd name="T8" fmla="*/ 0 w 2899"/>
              <a:gd name="T9" fmla="*/ 754265253 h 581"/>
              <a:gd name="T10" fmla="*/ 190470755 w 2899"/>
              <a:gd name="T11" fmla="*/ 377782081 h 581"/>
              <a:gd name="T12" fmla="*/ 0 w 2899"/>
              <a:gd name="T13" fmla="*/ 0 h 5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99" h="581">
                <a:moveTo>
                  <a:pt x="0" y="0"/>
                </a:moveTo>
                <a:lnTo>
                  <a:pt x="2574" y="0"/>
                </a:lnTo>
                <a:lnTo>
                  <a:pt x="2899" y="291"/>
                </a:lnTo>
                <a:lnTo>
                  <a:pt x="2574" y="581"/>
                </a:lnTo>
                <a:lnTo>
                  <a:pt x="0" y="581"/>
                </a:lnTo>
                <a:lnTo>
                  <a:pt x="325" y="291"/>
                </a:lnTo>
                <a:lnTo>
                  <a:pt x="0" y="0"/>
                </a:lnTo>
                <a:close/>
              </a:path>
            </a:pathLst>
          </a:custGeom>
          <a:solidFill>
            <a:schemeClr val="accent2"/>
          </a:solidFill>
          <a:ln>
            <a:noFill/>
          </a:ln>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5" name="Freeform 8"/>
          <p:cNvSpPr>
            <a:spLocks/>
          </p:cNvSpPr>
          <p:nvPr/>
        </p:nvSpPr>
        <p:spPr bwMode="auto">
          <a:xfrm>
            <a:off x="3759994" y="1167174"/>
            <a:ext cx="1664494" cy="496644"/>
          </a:xfrm>
          <a:custGeom>
            <a:avLst/>
            <a:gdLst>
              <a:gd name="T0" fmla="*/ 0 w 2900"/>
              <a:gd name="T1" fmla="*/ 0 h 581"/>
              <a:gd name="T2" fmla="*/ 1508075724 w 2900"/>
              <a:gd name="T3" fmla="*/ 0 h 581"/>
              <a:gd name="T4" fmla="*/ 1698414985 w 2900"/>
              <a:gd name="T5" fmla="*/ 377782081 h 581"/>
              <a:gd name="T6" fmla="*/ 1508075724 w 2900"/>
              <a:gd name="T7" fmla="*/ 754265253 h 581"/>
              <a:gd name="T8" fmla="*/ 0 w 2900"/>
              <a:gd name="T9" fmla="*/ 754265253 h 581"/>
              <a:gd name="T10" fmla="*/ 190339261 w 2900"/>
              <a:gd name="T11" fmla="*/ 377782081 h 581"/>
              <a:gd name="T12" fmla="*/ 0 w 2900"/>
              <a:gd name="T13" fmla="*/ 0 h 5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900" h="581">
                <a:moveTo>
                  <a:pt x="0" y="0"/>
                </a:moveTo>
                <a:lnTo>
                  <a:pt x="2575" y="0"/>
                </a:lnTo>
                <a:lnTo>
                  <a:pt x="2900" y="291"/>
                </a:lnTo>
                <a:lnTo>
                  <a:pt x="2575" y="581"/>
                </a:lnTo>
                <a:lnTo>
                  <a:pt x="0" y="581"/>
                </a:lnTo>
                <a:lnTo>
                  <a:pt x="325" y="291"/>
                </a:lnTo>
                <a:lnTo>
                  <a:pt x="0" y="0"/>
                </a:lnTo>
                <a:close/>
              </a:path>
            </a:pathLst>
          </a:custGeom>
          <a:solidFill>
            <a:schemeClr val="accent3"/>
          </a:solidFill>
          <a:ln>
            <a:noFill/>
          </a:ln>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6" name="Freeform 9"/>
          <p:cNvSpPr>
            <a:spLocks/>
          </p:cNvSpPr>
          <p:nvPr/>
        </p:nvSpPr>
        <p:spPr bwMode="auto">
          <a:xfrm>
            <a:off x="5335191" y="1167174"/>
            <a:ext cx="1665684" cy="496644"/>
          </a:xfrm>
          <a:custGeom>
            <a:avLst/>
            <a:gdLst>
              <a:gd name="T0" fmla="*/ 0 w 2900"/>
              <a:gd name="T1" fmla="*/ 0 h 581"/>
              <a:gd name="T2" fmla="*/ 1510233179 w 2900"/>
              <a:gd name="T3" fmla="*/ 0 h 581"/>
              <a:gd name="T4" fmla="*/ 1700844866 w 2900"/>
              <a:gd name="T5" fmla="*/ 377782081 h 581"/>
              <a:gd name="T6" fmla="*/ 1510233179 w 2900"/>
              <a:gd name="T7" fmla="*/ 754265253 h 581"/>
              <a:gd name="T8" fmla="*/ 0 w 2900"/>
              <a:gd name="T9" fmla="*/ 754265253 h 581"/>
              <a:gd name="T10" fmla="*/ 190611687 w 2900"/>
              <a:gd name="T11" fmla="*/ 377782081 h 581"/>
              <a:gd name="T12" fmla="*/ 0 w 2900"/>
              <a:gd name="T13" fmla="*/ 0 h 5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900" h="581">
                <a:moveTo>
                  <a:pt x="0" y="0"/>
                </a:moveTo>
                <a:lnTo>
                  <a:pt x="2575" y="0"/>
                </a:lnTo>
                <a:lnTo>
                  <a:pt x="2900" y="291"/>
                </a:lnTo>
                <a:lnTo>
                  <a:pt x="2575" y="581"/>
                </a:lnTo>
                <a:lnTo>
                  <a:pt x="0" y="581"/>
                </a:lnTo>
                <a:lnTo>
                  <a:pt x="325" y="291"/>
                </a:lnTo>
                <a:lnTo>
                  <a:pt x="0" y="0"/>
                </a:lnTo>
                <a:close/>
              </a:path>
            </a:pathLst>
          </a:custGeom>
          <a:solidFill>
            <a:schemeClr val="accent4"/>
          </a:solidFill>
          <a:ln>
            <a:noFill/>
          </a:ln>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7" name="Freeform 10"/>
          <p:cNvSpPr>
            <a:spLocks/>
          </p:cNvSpPr>
          <p:nvPr/>
        </p:nvSpPr>
        <p:spPr bwMode="auto">
          <a:xfrm>
            <a:off x="6911579" y="1167174"/>
            <a:ext cx="1665684" cy="496644"/>
          </a:xfrm>
          <a:custGeom>
            <a:avLst/>
            <a:gdLst>
              <a:gd name="T0" fmla="*/ 0 w 2900"/>
              <a:gd name="T1" fmla="*/ 0 h 581"/>
              <a:gd name="T2" fmla="*/ 1510233179 w 2900"/>
              <a:gd name="T3" fmla="*/ 0 h 581"/>
              <a:gd name="T4" fmla="*/ 1700844866 w 2900"/>
              <a:gd name="T5" fmla="*/ 377782081 h 581"/>
              <a:gd name="T6" fmla="*/ 1510233179 w 2900"/>
              <a:gd name="T7" fmla="*/ 754265253 h 581"/>
              <a:gd name="T8" fmla="*/ 0 w 2900"/>
              <a:gd name="T9" fmla="*/ 754265253 h 581"/>
              <a:gd name="T10" fmla="*/ 190611687 w 2900"/>
              <a:gd name="T11" fmla="*/ 377782081 h 581"/>
              <a:gd name="T12" fmla="*/ 0 w 2900"/>
              <a:gd name="T13" fmla="*/ 0 h 5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900" h="581">
                <a:moveTo>
                  <a:pt x="0" y="0"/>
                </a:moveTo>
                <a:lnTo>
                  <a:pt x="2575" y="0"/>
                </a:lnTo>
                <a:lnTo>
                  <a:pt x="2900" y="291"/>
                </a:lnTo>
                <a:lnTo>
                  <a:pt x="2575" y="581"/>
                </a:lnTo>
                <a:lnTo>
                  <a:pt x="0" y="581"/>
                </a:lnTo>
                <a:lnTo>
                  <a:pt x="325" y="291"/>
                </a:lnTo>
                <a:lnTo>
                  <a:pt x="0" y="0"/>
                </a:lnTo>
                <a:close/>
              </a:path>
            </a:pathLst>
          </a:custGeom>
          <a:solidFill>
            <a:schemeClr val="accent1"/>
          </a:solidFill>
          <a:ln>
            <a:noFill/>
          </a:ln>
          <a:extLst/>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8" name="Rectangle 11"/>
          <p:cNvSpPr>
            <a:spLocks noChangeArrowheads="1"/>
          </p:cNvSpPr>
          <p:nvPr/>
        </p:nvSpPr>
        <p:spPr bwMode="auto">
          <a:xfrm>
            <a:off x="651274" y="1810309"/>
            <a:ext cx="1393031" cy="2653532"/>
          </a:xfrm>
          <a:prstGeom prst="rect">
            <a:avLst/>
          </a:prstGeom>
          <a:noFill/>
          <a:ln w="9525">
            <a:solidFill>
              <a:schemeClr val="bg1">
                <a:lumMod val="75000"/>
              </a:schemeClr>
            </a:solidFill>
            <a:miter lim="800000"/>
            <a:headEnd/>
            <a:tailEnd/>
          </a:ln>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9" name="Rectangle 12"/>
          <p:cNvSpPr>
            <a:spLocks noChangeArrowheads="1"/>
          </p:cNvSpPr>
          <p:nvPr/>
        </p:nvSpPr>
        <p:spPr bwMode="auto">
          <a:xfrm>
            <a:off x="2238377" y="1810309"/>
            <a:ext cx="1393031" cy="2653532"/>
          </a:xfrm>
          <a:prstGeom prst="rect">
            <a:avLst/>
          </a:prstGeom>
          <a:noFill/>
          <a:ln w="9525">
            <a:solidFill>
              <a:schemeClr val="bg1">
                <a:lumMod val="75000"/>
              </a:schemeClr>
            </a:solidFill>
            <a:miter lim="800000"/>
            <a:headEnd/>
            <a:tailEnd/>
          </a:ln>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10" name="Rectangle 13"/>
          <p:cNvSpPr>
            <a:spLocks noChangeArrowheads="1"/>
          </p:cNvSpPr>
          <p:nvPr/>
        </p:nvSpPr>
        <p:spPr bwMode="auto">
          <a:xfrm>
            <a:off x="3815953" y="1810309"/>
            <a:ext cx="1394222" cy="2653532"/>
          </a:xfrm>
          <a:prstGeom prst="rect">
            <a:avLst/>
          </a:prstGeom>
          <a:noFill/>
          <a:ln w="9525">
            <a:solidFill>
              <a:schemeClr val="bg1">
                <a:lumMod val="75000"/>
              </a:schemeClr>
            </a:solidFill>
            <a:miter lim="800000"/>
            <a:headEnd/>
            <a:tailEnd/>
          </a:ln>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11" name="Rectangle 14"/>
          <p:cNvSpPr>
            <a:spLocks noChangeArrowheads="1"/>
          </p:cNvSpPr>
          <p:nvPr/>
        </p:nvSpPr>
        <p:spPr bwMode="auto">
          <a:xfrm>
            <a:off x="5394722" y="1810309"/>
            <a:ext cx="1394222" cy="2653532"/>
          </a:xfrm>
          <a:prstGeom prst="rect">
            <a:avLst/>
          </a:prstGeom>
          <a:noFill/>
          <a:ln w="9525">
            <a:solidFill>
              <a:schemeClr val="bg1">
                <a:lumMod val="75000"/>
              </a:schemeClr>
            </a:solidFill>
            <a:miter lim="800000"/>
            <a:headEnd/>
            <a:tailEnd/>
          </a:ln>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12" name="Rectangle 15"/>
          <p:cNvSpPr>
            <a:spLocks noChangeArrowheads="1"/>
          </p:cNvSpPr>
          <p:nvPr/>
        </p:nvSpPr>
        <p:spPr bwMode="auto">
          <a:xfrm>
            <a:off x="6972301" y="1810309"/>
            <a:ext cx="1394222" cy="2653532"/>
          </a:xfrm>
          <a:prstGeom prst="rect">
            <a:avLst/>
          </a:prstGeom>
          <a:noFill/>
          <a:ln w="9525">
            <a:solidFill>
              <a:schemeClr val="bg1">
                <a:lumMod val="75000"/>
              </a:schemeClr>
            </a:solidFill>
            <a:miter lim="800000"/>
            <a:headEnd/>
            <a:tailEnd/>
          </a:ln>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13" name="Rectangle 16"/>
          <p:cNvSpPr>
            <a:spLocks noChangeArrowheads="1"/>
          </p:cNvSpPr>
          <p:nvPr/>
        </p:nvSpPr>
        <p:spPr bwMode="auto">
          <a:xfrm>
            <a:off x="696516" y="1850803"/>
            <a:ext cx="1302544" cy="1089758"/>
          </a:xfrm>
          <a:prstGeom prst="rect">
            <a:avLst/>
          </a:prstGeom>
          <a:blipFill dpi="0" rotWithShape="1">
            <a:blip r:embed="rId3"/>
            <a:srcRect/>
            <a:stretch>
              <a:fillRect/>
            </a:stretch>
          </a:blipFill>
          <a:ln>
            <a:noFill/>
          </a:ln>
          <a:extLst/>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14" name="Rectangle 17"/>
          <p:cNvSpPr>
            <a:spLocks noChangeArrowheads="1"/>
          </p:cNvSpPr>
          <p:nvPr/>
        </p:nvSpPr>
        <p:spPr bwMode="auto">
          <a:xfrm>
            <a:off x="2282429" y="1850803"/>
            <a:ext cx="1303734" cy="1089758"/>
          </a:xfrm>
          <a:prstGeom prst="rect">
            <a:avLst/>
          </a:prstGeom>
          <a:blipFill dpi="0" rotWithShape="1">
            <a:blip r:embed="rId4"/>
            <a:srcRect/>
            <a:stretch>
              <a:fillRect/>
            </a:stretch>
          </a:blipFill>
          <a:ln>
            <a:noFill/>
          </a:ln>
          <a:extLst/>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15" name="Rectangle 18"/>
          <p:cNvSpPr>
            <a:spLocks noChangeArrowheads="1"/>
          </p:cNvSpPr>
          <p:nvPr/>
        </p:nvSpPr>
        <p:spPr bwMode="auto">
          <a:xfrm>
            <a:off x="3861197" y="1850803"/>
            <a:ext cx="1303734" cy="1089758"/>
          </a:xfrm>
          <a:prstGeom prst="rect">
            <a:avLst/>
          </a:prstGeom>
          <a:blipFill dpi="0" rotWithShape="1">
            <a:blip r:embed="rId5"/>
            <a:srcRect/>
            <a:stretch>
              <a:fillRect/>
            </a:stretch>
          </a:blipFill>
          <a:ln>
            <a:noFill/>
          </a:ln>
          <a:extLst/>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16" name="Rectangle 19"/>
          <p:cNvSpPr>
            <a:spLocks noChangeArrowheads="1"/>
          </p:cNvSpPr>
          <p:nvPr/>
        </p:nvSpPr>
        <p:spPr bwMode="auto">
          <a:xfrm>
            <a:off x="5439966" y="1850803"/>
            <a:ext cx="1302544" cy="1089758"/>
          </a:xfrm>
          <a:prstGeom prst="rect">
            <a:avLst/>
          </a:prstGeom>
          <a:blipFill dpi="0" rotWithShape="1">
            <a:blip r:embed="rId6"/>
            <a:srcRect/>
            <a:stretch>
              <a:fillRect/>
            </a:stretch>
          </a:blipFill>
          <a:ln>
            <a:noFill/>
          </a:ln>
          <a:extLst/>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17" name="Rectangle 20"/>
          <p:cNvSpPr>
            <a:spLocks noChangeArrowheads="1"/>
          </p:cNvSpPr>
          <p:nvPr/>
        </p:nvSpPr>
        <p:spPr bwMode="auto">
          <a:xfrm>
            <a:off x="7017545" y="1850803"/>
            <a:ext cx="1303735" cy="1089758"/>
          </a:xfrm>
          <a:prstGeom prst="rect">
            <a:avLst/>
          </a:prstGeom>
          <a:blipFill dpi="0" rotWithShape="1">
            <a:blip r:embed="rId7"/>
            <a:srcRect/>
            <a:stretch>
              <a:fillRect/>
            </a:stretch>
          </a:blipFill>
          <a:ln>
            <a:noFill/>
          </a:ln>
          <a:extLst/>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18" name="TextBox 20"/>
          <p:cNvSpPr txBox="1">
            <a:spLocks noChangeArrowheads="1"/>
          </p:cNvSpPr>
          <p:nvPr/>
        </p:nvSpPr>
        <p:spPr bwMode="auto">
          <a:xfrm>
            <a:off x="633634" y="3006065"/>
            <a:ext cx="1237059" cy="919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just" defTabSz="685800" eaLnBrk="1" fontAlgn="auto" hangingPunct="1">
              <a:lnSpc>
                <a:spcPct val="125000"/>
              </a:lnSpc>
              <a:spcBef>
                <a:spcPts val="0"/>
              </a:spcBef>
              <a:spcAft>
                <a:spcPts val="0"/>
              </a:spcAft>
              <a:defRPr/>
            </a:pPr>
            <a:r>
              <a:rPr lang="zh-CN" altLang="en-US" sz="900" kern="0" dirty="0">
                <a:solidFill>
                  <a:schemeClr val="tx1">
                    <a:lumMod val="50000"/>
                    <a:lumOff val="50000"/>
                  </a:schemeClr>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19" name="TextBox 21"/>
          <p:cNvSpPr txBox="1">
            <a:spLocks noChangeArrowheads="1"/>
          </p:cNvSpPr>
          <p:nvPr/>
        </p:nvSpPr>
        <p:spPr bwMode="auto">
          <a:xfrm>
            <a:off x="2231740" y="3006066"/>
            <a:ext cx="1237060" cy="919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just" defTabSz="685800" eaLnBrk="1" fontAlgn="auto" hangingPunct="1">
              <a:lnSpc>
                <a:spcPct val="125000"/>
              </a:lnSpc>
              <a:spcBef>
                <a:spcPts val="0"/>
              </a:spcBef>
              <a:spcAft>
                <a:spcPts val="0"/>
              </a:spcAft>
              <a:defRPr/>
            </a:pPr>
            <a:r>
              <a:rPr lang="zh-CN" altLang="en-US" sz="900" kern="0" dirty="0">
                <a:solidFill>
                  <a:schemeClr val="tx1">
                    <a:lumMod val="50000"/>
                    <a:lumOff val="50000"/>
                  </a:schemeClr>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20" name="TextBox 22"/>
          <p:cNvSpPr txBox="1">
            <a:spLocks noChangeArrowheads="1"/>
          </p:cNvSpPr>
          <p:nvPr/>
        </p:nvSpPr>
        <p:spPr bwMode="auto">
          <a:xfrm>
            <a:off x="3797123" y="3006066"/>
            <a:ext cx="1237060" cy="919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just" defTabSz="685800" eaLnBrk="1" fontAlgn="auto" hangingPunct="1">
              <a:lnSpc>
                <a:spcPct val="125000"/>
              </a:lnSpc>
              <a:spcBef>
                <a:spcPts val="0"/>
              </a:spcBef>
              <a:spcAft>
                <a:spcPts val="0"/>
              </a:spcAft>
              <a:defRPr/>
            </a:pPr>
            <a:r>
              <a:rPr lang="zh-CN" altLang="en-US" sz="900" kern="0" dirty="0">
                <a:solidFill>
                  <a:schemeClr val="tx1">
                    <a:lumMod val="50000"/>
                    <a:lumOff val="50000"/>
                  </a:schemeClr>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21" name="TextBox 23"/>
          <p:cNvSpPr txBox="1">
            <a:spLocks noChangeArrowheads="1"/>
          </p:cNvSpPr>
          <p:nvPr/>
        </p:nvSpPr>
        <p:spPr bwMode="auto">
          <a:xfrm>
            <a:off x="5393753" y="3006066"/>
            <a:ext cx="1237059" cy="919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just" defTabSz="685800" eaLnBrk="1" fontAlgn="auto" hangingPunct="1">
              <a:lnSpc>
                <a:spcPct val="125000"/>
              </a:lnSpc>
              <a:spcBef>
                <a:spcPts val="0"/>
              </a:spcBef>
              <a:spcAft>
                <a:spcPts val="0"/>
              </a:spcAft>
              <a:defRPr/>
            </a:pPr>
            <a:r>
              <a:rPr lang="zh-CN" altLang="en-US" sz="900" kern="0" dirty="0">
                <a:solidFill>
                  <a:schemeClr val="tx1">
                    <a:lumMod val="50000"/>
                    <a:lumOff val="50000"/>
                  </a:schemeClr>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22" name="TextBox 21"/>
          <p:cNvSpPr txBox="1">
            <a:spLocks noChangeArrowheads="1"/>
          </p:cNvSpPr>
          <p:nvPr/>
        </p:nvSpPr>
        <p:spPr bwMode="auto">
          <a:xfrm>
            <a:off x="7079357" y="3006066"/>
            <a:ext cx="1237059" cy="919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just" defTabSz="685800" eaLnBrk="1" fontAlgn="auto" hangingPunct="1">
              <a:lnSpc>
                <a:spcPct val="125000"/>
              </a:lnSpc>
              <a:spcBef>
                <a:spcPts val="0"/>
              </a:spcBef>
              <a:spcAft>
                <a:spcPts val="0"/>
              </a:spcAft>
              <a:defRPr/>
            </a:pPr>
            <a:r>
              <a:rPr lang="zh-CN" altLang="en-US" sz="900" kern="0" dirty="0">
                <a:solidFill>
                  <a:schemeClr val="tx1">
                    <a:lumMod val="50000"/>
                    <a:lumOff val="50000"/>
                  </a:schemeClr>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23" name="TextBox 28"/>
          <p:cNvSpPr txBox="1">
            <a:spLocks noChangeArrowheads="1"/>
          </p:cNvSpPr>
          <p:nvPr/>
        </p:nvSpPr>
        <p:spPr bwMode="auto">
          <a:xfrm>
            <a:off x="719138" y="1296225"/>
            <a:ext cx="123110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a:spcBef>
                <a:spcPct val="50000"/>
              </a:spcBef>
            </a:pPr>
            <a:r>
              <a:rPr lang="zh-CN" altLang="en-US" sz="1200" dirty="0">
                <a:solidFill>
                  <a:schemeClr val="bg1"/>
                </a:solidFill>
                <a:latin typeface="微软雅黑" pitchFamily="34" charset="-122"/>
                <a:ea typeface="微软雅黑" pitchFamily="34" charset="-122"/>
                <a:sym typeface="Arial" pitchFamily="34" charset="0"/>
              </a:rPr>
              <a:t>单击添加标题</a:t>
            </a:r>
            <a:endParaRPr lang="en-US" altLang="zh-CN" sz="1200" dirty="0">
              <a:solidFill>
                <a:schemeClr val="bg1"/>
              </a:solidFill>
              <a:latin typeface="微软雅黑" pitchFamily="34" charset="-122"/>
              <a:ea typeface="微软雅黑" pitchFamily="34" charset="-122"/>
              <a:sym typeface="Arial" pitchFamily="34" charset="0"/>
            </a:endParaRPr>
          </a:p>
        </p:txBody>
      </p:sp>
      <p:sp>
        <p:nvSpPr>
          <p:cNvPr id="24" name="TextBox 29"/>
          <p:cNvSpPr txBox="1">
            <a:spLocks noChangeArrowheads="1"/>
          </p:cNvSpPr>
          <p:nvPr/>
        </p:nvSpPr>
        <p:spPr bwMode="auto">
          <a:xfrm>
            <a:off x="2384924" y="1276400"/>
            <a:ext cx="120729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a:spcBef>
                <a:spcPct val="50000"/>
              </a:spcBef>
            </a:pPr>
            <a:r>
              <a:rPr lang="zh-CN" altLang="en-US" sz="1200" dirty="0">
                <a:solidFill>
                  <a:schemeClr val="bg1"/>
                </a:solidFill>
                <a:latin typeface="微软雅黑" pitchFamily="34" charset="-122"/>
                <a:ea typeface="微软雅黑" pitchFamily="34" charset="-122"/>
                <a:sym typeface="Arial" pitchFamily="34" charset="0"/>
              </a:rPr>
              <a:t>单击添加标题</a:t>
            </a:r>
            <a:endParaRPr lang="en-US" altLang="zh-CN" sz="1200" dirty="0">
              <a:solidFill>
                <a:schemeClr val="bg1"/>
              </a:solidFill>
              <a:latin typeface="微软雅黑" pitchFamily="34" charset="-122"/>
              <a:ea typeface="微软雅黑" pitchFamily="34" charset="-122"/>
              <a:sym typeface="Arial" pitchFamily="34" charset="0"/>
            </a:endParaRPr>
          </a:p>
        </p:txBody>
      </p:sp>
      <p:sp>
        <p:nvSpPr>
          <p:cNvPr id="25" name="TextBox 30"/>
          <p:cNvSpPr txBox="1">
            <a:spLocks noChangeArrowheads="1"/>
          </p:cNvSpPr>
          <p:nvPr/>
        </p:nvSpPr>
        <p:spPr bwMode="auto">
          <a:xfrm>
            <a:off x="3990975" y="1295102"/>
            <a:ext cx="121920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a:spcBef>
                <a:spcPct val="50000"/>
              </a:spcBef>
            </a:pPr>
            <a:r>
              <a:rPr lang="zh-CN" altLang="en-US" sz="1200" dirty="0">
                <a:solidFill>
                  <a:schemeClr val="bg1"/>
                </a:solidFill>
                <a:latin typeface="微软雅黑" pitchFamily="34" charset="-122"/>
                <a:ea typeface="微软雅黑" pitchFamily="34" charset="-122"/>
                <a:sym typeface="Arial" pitchFamily="34" charset="0"/>
              </a:rPr>
              <a:t>单击添加标题</a:t>
            </a:r>
            <a:endParaRPr lang="en-US" altLang="zh-CN" sz="1200" dirty="0">
              <a:solidFill>
                <a:schemeClr val="bg1"/>
              </a:solidFill>
              <a:latin typeface="微软雅黑" pitchFamily="34" charset="-122"/>
              <a:ea typeface="微软雅黑" pitchFamily="34" charset="-122"/>
              <a:sym typeface="Arial" pitchFamily="34" charset="0"/>
            </a:endParaRPr>
          </a:p>
        </p:txBody>
      </p:sp>
      <p:sp>
        <p:nvSpPr>
          <p:cNvPr id="26" name="TextBox 31"/>
          <p:cNvSpPr txBox="1">
            <a:spLocks noChangeArrowheads="1"/>
          </p:cNvSpPr>
          <p:nvPr/>
        </p:nvSpPr>
        <p:spPr bwMode="auto">
          <a:xfrm>
            <a:off x="5532836" y="1265327"/>
            <a:ext cx="125610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a:spcBef>
                <a:spcPct val="50000"/>
              </a:spcBef>
            </a:pPr>
            <a:r>
              <a:rPr lang="zh-CN" altLang="en-US" sz="1200" dirty="0">
                <a:solidFill>
                  <a:schemeClr val="bg1"/>
                </a:solidFill>
                <a:latin typeface="微软雅黑" pitchFamily="34" charset="-122"/>
                <a:ea typeface="微软雅黑" pitchFamily="34" charset="-122"/>
                <a:sym typeface="Arial" pitchFamily="34" charset="0"/>
              </a:rPr>
              <a:t>单击添加标题</a:t>
            </a:r>
            <a:endParaRPr lang="en-US" altLang="zh-CN" sz="1200" dirty="0">
              <a:solidFill>
                <a:schemeClr val="bg1"/>
              </a:solidFill>
              <a:latin typeface="微软雅黑" pitchFamily="34" charset="-122"/>
              <a:ea typeface="微软雅黑" pitchFamily="34" charset="-122"/>
              <a:sym typeface="Arial" pitchFamily="34" charset="0"/>
            </a:endParaRPr>
          </a:p>
        </p:txBody>
      </p:sp>
      <p:sp>
        <p:nvSpPr>
          <p:cNvPr id="27" name="TextBox 32"/>
          <p:cNvSpPr txBox="1">
            <a:spLocks noChangeArrowheads="1"/>
          </p:cNvSpPr>
          <p:nvPr/>
        </p:nvSpPr>
        <p:spPr bwMode="auto">
          <a:xfrm>
            <a:off x="7147324" y="1274512"/>
            <a:ext cx="138511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a:spcBef>
                <a:spcPct val="50000"/>
              </a:spcBef>
            </a:pPr>
            <a:r>
              <a:rPr lang="zh-CN" altLang="en-US" sz="1200" dirty="0">
                <a:solidFill>
                  <a:schemeClr val="bg1"/>
                </a:solidFill>
                <a:latin typeface="微软雅黑" pitchFamily="34" charset="-122"/>
                <a:ea typeface="微软雅黑" pitchFamily="34" charset="-122"/>
                <a:sym typeface="Arial" pitchFamily="34" charset="0"/>
              </a:rPr>
              <a:t>单击添加标题</a:t>
            </a:r>
            <a:endParaRPr lang="en-US" altLang="zh-CN" sz="1200" dirty="0">
              <a:solidFill>
                <a:schemeClr val="bg1"/>
              </a:solidFill>
              <a:latin typeface="微软雅黑" pitchFamily="34" charset="-122"/>
              <a:ea typeface="微软雅黑" pitchFamily="34" charset="-122"/>
              <a:sym typeface="Arial" pitchFamily="34" charset="0"/>
            </a:endParaRPr>
          </a:p>
        </p:txBody>
      </p:sp>
    </p:spTree>
    <p:extLst>
      <p:ext uri="{BB962C8B-B14F-4D97-AF65-F5344CB8AC3E}">
        <p14:creationId xmlns:p14="http://schemas.microsoft.com/office/powerpoint/2010/main" val="15035164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300" fill="hold"/>
                                        <p:tgtEl>
                                          <p:spTgt spid="23"/>
                                        </p:tgtEl>
                                        <p:attrNameLst>
                                          <p:attrName>ppt_w</p:attrName>
                                        </p:attrNameLst>
                                      </p:cBhvr>
                                      <p:tavLst>
                                        <p:tav tm="0">
                                          <p:val>
                                            <p:fltVal val="0"/>
                                          </p:val>
                                        </p:tav>
                                        <p:tav tm="100000">
                                          <p:val>
                                            <p:strVal val="#ppt_w"/>
                                          </p:val>
                                        </p:tav>
                                      </p:tavLst>
                                    </p:anim>
                                    <p:anim calcmode="lin" valueType="num">
                                      <p:cBhvr>
                                        <p:cTn id="13" dur="300" fill="hold"/>
                                        <p:tgtEl>
                                          <p:spTgt spid="23"/>
                                        </p:tgtEl>
                                        <p:attrNameLst>
                                          <p:attrName>ppt_h</p:attrName>
                                        </p:attrNameLst>
                                      </p:cBhvr>
                                      <p:tavLst>
                                        <p:tav tm="0">
                                          <p:val>
                                            <p:fltVal val="0"/>
                                          </p:val>
                                        </p:tav>
                                        <p:tav tm="100000">
                                          <p:val>
                                            <p:strVal val="#ppt_h"/>
                                          </p:val>
                                        </p:tav>
                                      </p:tavLst>
                                    </p:anim>
                                    <p:anim calcmode="lin" valueType="num">
                                      <p:cBhvr>
                                        <p:cTn id="14" dur="300" fill="hold"/>
                                        <p:tgtEl>
                                          <p:spTgt spid="23"/>
                                        </p:tgtEl>
                                        <p:attrNameLst>
                                          <p:attrName>style.rotation</p:attrName>
                                        </p:attrNameLst>
                                      </p:cBhvr>
                                      <p:tavLst>
                                        <p:tav tm="0">
                                          <p:val>
                                            <p:fltVal val="90"/>
                                          </p:val>
                                        </p:tav>
                                        <p:tav tm="100000">
                                          <p:val>
                                            <p:fltVal val="0"/>
                                          </p:val>
                                        </p:tav>
                                      </p:tavLst>
                                    </p:anim>
                                    <p:animEffect transition="in" filter="fade">
                                      <p:cBhvr>
                                        <p:cTn id="15" dur="300"/>
                                        <p:tgtEl>
                                          <p:spTgt spid="23"/>
                                        </p:tgtEl>
                                      </p:cBhvr>
                                    </p:animEffect>
                                  </p:childTnLst>
                                </p:cTn>
                              </p:par>
                            </p:childTnLst>
                          </p:cTn>
                        </p:par>
                        <p:par>
                          <p:cTn id="16" fill="hold">
                            <p:stCondLst>
                              <p:cond delay="800"/>
                            </p:stCondLst>
                            <p:childTnLst>
                              <p:par>
                                <p:cTn id="17" presetID="2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childTnLst>
                          </p:cTn>
                        </p:par>
                        <p:par>
                          <p:cTn id="20" fill="hold">
                            <p:stCondLst>
                              <p:cond delay="1300"/>
                            </p:stCondLst>
                            <p:childTnLst>
                              <p:par>
                                <p:cTn id="21" presetID="14" presetClass="entr" presetSubtype="1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randombar(horizontal)">
                                      <p:cBhvr>
                                        <p:cTn id="23" dur="500"/>
                                        <p:tgtEl>
                                          <p:spTgt spid="13"/>
                                        </p:tgtEl>
                                      </p:cBhvr>
                                    </p:animEffect>
                                  </p:childTnLst>
                                </p:cTn>
                              </p:par>
                            </p:childTnLst>
                          </p:cTn>
                        </p:par>
                        <p:par>
                          <p:cTn id="24" fill="hold">
                            <p:stCondLst>
                              <p:cond delay="1800"/>
                            </p:stCondLst>
                            <p:childTnLst>
                              <p:par>
                                <p:cTn id="25" presetID="22" presetClass="entr" presetSubtype="1"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up)">
                                      <p:cBhvr>
                                        <p:cTn id="27" dur="500"/>
                                        <p:tgtEl>
                                          <p:spTgt spid="18"/>
                                        </p:tgtEl>
                                      </p:cBhvr>
                                    </p:animEffect>
                                  </p:childTnLst>
                                </p:cTn>
                              </p:par>
                            </p:childTnLst>
                          </p:cTn>
                        </p:par>
                        <p:par>
                          <p:cTn id="28" fill="hold">
                            <p:stCondLst>
                              <p:cond delay="2300"/>
                            </p:stCondLst>
                            <p:childTnLst>
                              <p:par>
                                <p:cTn id="29" presetID="2" presetClass="entr" presetSubtype="8"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0-#ppt_w/2"/>
                                          </p:val>
                                        </p:tav>
                                        <p:tav tm="100000">
                                          <p:val>
                                            <p:strVal val="#ppt_x"/>
                                          </p:val>
                                        </p:tav>
                                      </p:tavLst>
                                    </p:anim>
                                    <p:anim calcmode="lin" valueType="num">
                                      <p:cBhvr additive="base">
                                        <p:cTn id="32" dur="500" fill="hold"/>
                                        <p:tgtEl>
                                          <p:spTgt spid="4"/>
                                        </p:tgtEl>
                                        <p:attrNameLst>
                                          <p:attrName>ppt_y</p:attrName>
                                        </p:attrNameLst>
                                      </p:cBhvr>
                                      <p:tavLst>
                                        <p:tav tm="0">
                                          <p:val>
                                            <p:strVal val="#ppt_y"/>
                                          </p:val>
                                        </p:tav>
                                        <p:tav tm="100000">
                                          <p:val>
                                            <p:strVal val="#ppt_y"/>
                                          </p:val>
                                        </p:tav>
                                      </p:tavLst>
                                    </p:anim>
                                  </p:childTnLst>
                                </p:cTn>
                              </p:par>
                            </p:childTnLst>
                          </p:cTn>
                        </p:par>
                        <p:par>
                          <p:cTn id="33" fill="hold">
                            <p:stCondLst>
                              <p:cond delay="2800"/>
                            </p:stCondLst>
                            <p:childTnLst>
                              <p:par>
                                <p:cTn id="34" presetID="31" presetClass="entr" presetSubtype="0"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p:cTn id="36" dur="300" fill="hold"/>
                                        <p:tgtEl>
                                          <p:spTgt spid="24"/>
                                        </p:tgtEl>
                                        <p:attrNameLst>
                                          <p:attrName>ppt_w</p:attrName>
                                        </p:attrNameLst>
                                      </p:cBhvr>
                                      <p:tavLst>
                                        <p:tav tm="0">
                                          <p:val>
                                            <p:fltVal val="0"/>
                                          </p:val>
                                        </p:tav>
                                        <p:tav tm="100000">
                                          <p:val>
                                            <p:strVal val="#ppt_w"/>
                                          </p:val>
                                        </p:tav>
                                      </p:tavLst>
                                    </p:anim>
                                    <p:anim calcmode="lin" valueType="num">
                                      <p:cBhvr>
                                        <p:cTn id="37" dur="300" fill="hold"/>
                                        <p:tgtEl>
                                          <p:spTgt spid="24"/>
                                        </p:tgtEl>
                                        <p:attrNameLst>
                                          <p:attrName>ppt_h</p:attrName>
                                        </p:attrNameLst>
                                      </p:cBhvr>
                                      <p:tavLst>
                                        <p:tav tm="0">
                                          <p:val>
                                            <p:fltVal val="0"/>
                                          </p:val>
                                        </p:tav>
                                        <p:tav tm="100000">
                                          <p:val>
                                            <p:strVal val="#ppt_h"/>
                                          </p:val>
                                        </p:tav>
                                      </p:tavLst>
                                    </p:anim>
                                    <p:anim calcmode="lin" valueType="num">
                                      <p:cBhvr>
                                        <p:cTn id="38" dur="300" fill="hold"/>
                                        <p:tgtEl>
                                          <p:spTgt spid="24"/>
                                        </p:tgtEl>
                                        <p:attrNameLst>
                                          <p:attrName>style.rotation</p:attrName>
                                        </p:attrNameLst>
                                      </p:cBhvr>
                                      <p:tavLst>
                                        <p:tav tm="0">
                                          <p:val>
                                            <p:fltVal val="90"/>
                                          </p:val>
                                        </p:tav>
                                        <p:tav tm="100000">
                                          <p:val>
                                            <p:fltVal val="0"/>
                                          </p:val>
                                        </p:tav>
                                      </p:tavLst>
                                    </p:anim>
                                    <p:animEffect transition="in" filter="fade">
                                      <p:cBhvr>
                                        <p:cTn id="39" dur="300"/>
                                        <p:tgtEl>
                                          <p:spTgt spid="24"/>
                                        </p:tgtEl>
                                      </p:cBhvr>
                                    </p:animEffect>
                                  </p:childTnLst>
                                </p:cTn>
                              </p:par>
                            </p:childTnLst>
                          </p:cTn>
                        </p:par>
                        <p:par>
                          <p:cTn id="40" fill="hold">
                            <p:stCondLst>
                              <p:cond delay="3100"/>
                            </p:stCondLst>
                            <p:childTnLst>
                              <p:par>
                                <p:cTn id="41" presetID="22" presetClass="entr" presetSubtype="1"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up)">
                                      <p:cBhvr>
                                        <p:cTn id="43" dur="500"/>
                                        <p:tgtEl>
                                          <p:spTgt spid="9"/>
                                        </p:tgtEl>
                                      </p:cBhvr>
                                    </p:animEffect>
                                  </p:childTnLst>
                                </p:cTn>
                              </p:par>
                            </p:childTnLst>
                          </p:cTn>
                        </p:par>
                        <p:par>
                          <p:cTn id="44" fill="hold">
                            <p:stCondLst>
                              <p:cond delay="3600"/>
                            </p:stCondLst>
                            <p:childTnLst>
                              <p:par>
                                <p:cTn id="45" presetID="14" presetClass="entr" presetSubtype="1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randombar(horizontal)">
                                      <p:cBhvr>
                                        <p:cTn id="47" dur="500"/>
                                        <p:tgtEl>
                                          <p:spTgt spid="14"/>
                                        </p:tgtEl>
                                      </p:cBhvr>
                                    </p:animEffect>
                                  </p:childTnLst>
                                </p:cTn>
                              </p:par>
                            </p:childTnLst>
                          </p:cTn>
                        </p:par>
                        <p:par>
                          <p:cTn id="48" fill="hold">
                            <p:stCondLst>
                              <p:cond delay="4100"/>
                            </p:stCondLst>
                            <p:childTnLst>
                              <p:par>
                                <p:cTn id="49" presetID="22" presetClass="entr" presetSubtype="1"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up)">
                                      <p:cBhvr>
                                        <p:cTn id="51" dur="500"/>
                                        <p:tgtEl>
                                          <p:spTgt spid="19"/>
                                        </p:tgtEl>
                                      </p:cBhvr>
                                    </p:animEffect>
                                  </p:childTnLst>
                                </p:cTn>
                              </p:par>
                            </p:childTnLst>
                          </p:cTn>
                        </p:par>
                        <p:par>
                          <p:cTn id="52" fill="hold">
                            <p:stCondLst>
                              <p:cond delay="4600"/>
                            </p:stCondLst>
                            <p:childTnLst>
                              <p:par>
                                <p:cTn id="53" presetID="2" presetClass="entr" presetSubtype="8"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additive="base">
                                        <p:cTn id="55" dur="500" fill="hold"/>
                                        <p:tgtEl>
                                          <p:spTgt spid="5"/>
                                        </p:tgtEl>
                                        <p:attrNameLst>
                                          <p:attrName>ppt_x</p:attrName>
                                        </p:attrNameLst>
                                      </p:cBhvr>
                                      <p:tavLst>
                                        <p:tav tm="0">
                                          <p:val>
                                            <p:strVal val="0-#ppt_w/2"/>
                                          </p:val>
                                        </p:tav>
                                        <p:tav tm="100000">
                                          <p:val>
                                            <p:strVal val="#ppt_x"/>
                                          </p:val>
                                        </p:tav>
                                      </p:tavLst>
                                    </p:anim>
                                    <p:anim calcmode="lin" valueType="num">
                                      <p:cBhvr additive="base">
                                        <p:cTn id="56" dur="500" fill="hold"/>
                                        <p:tgtEl>
                                          <p:spTgt spid="5"/>
                                        </p:tgtEl>
                                        <p:attrNameLst>
                                          <p:attrName>ppt_y</p:attrName>
                                        </p:attrNameLst>
                                      </p:cBhvr>
                                      <p:tavLst>
                                        <p:tav tm="0">
                                          <p:val>
                                            <p:strVal val="#ppt_y"/>
                                          </p:val>
                                        </p:tav>
                                        <p:tav tm="100000">
                                          <p:val>
                                            <p:strVal val="#ppt_y"/>
                                          </p:val>
                                        </p:tav>
                                      </p:tavLst>
                                    </p:anim>
                                  </p:childTnLst>
                                </p:cTn>
                              </p:par>
                            </p:childTnLst>
                          </p:cTn>
                        </p:par>
                        <p:par>
                          <p:cTn id="57" fill="hold">
                            <p:stCondLst>
                              <p:cond delay="5100"/>
                            </p:stCondLst>
                            <p:childTnLst>
                              <p:par>
                                <p:cTn id="58" presetID="31" presetClass="entr" presetSubtype="0" fill="hold" grpId="0" nodeType="afterEffect">
                                  <p:stCondLst>
                                    <p:cond delay="0"/>
                                  </p:stCondLst>
                                  <p:childTnLst>
                                    <p:set>
                                      <p:cBhvr>
                                        <p:cTn id="59" dur="1" fill="hold">
                                          <p:stCondLst>
                                            <p:cond delay="0"/>
                                          </p:stCondLst>
                                        </p:cTn>
                                        <p:tgtEl>
                                          <p:spTgt spid="25"/>
                                        </p:tgtEl>
                                        <p:attrNameLst>
                                          <p:attrName>style.visibility</p:attrName>
                                        </p:attrNameLst>
                                      </p:cBhvr>
                                      <p:to>
                                        <p:strVal val="visible"/>
                                      </p:to>
                                    </p:set>
                                    <p:anim calcmode="lin" valueType="num">
                                      <p:cBhvr>
                                        <p:cTn id="60" dur="300" fill="hold"/>
                                        <p:tgtEl>
                                          <p:spTgt spid="25"/>
                                        </p:tgtEl>
                                        <p:attrNameLst>
                                          <p:attrName>ppt_w</p:attrName>
                                        </p:attrNameLst>
                                      </p:cBhvr>
                                      <p:tavLst>
                                        <p:tav tm="0">
                                          <p:val>
                                            <p:fltVal val="0"/>
                                          </p:val>
                                        </p:tav>
                                        <p:tav tm="100000">
                                          <p:val>
                                            <p:strVal val="#ppt_w"/>
                                          </p:val>
                                        </p:tav>
                                      </p:tavLst>
                                    </p:anim>
                                    <p:anim calcmode="lin" valueType="num">
                                      <p:cBhvr>
                                        <p:cTn id="61" dur="300" fill="hold"/>
                                        <p:tgtEl>
                                          <p:spTgt spid="25"/>
                                        </p:tgtEl>
                                        <p:attrNameLst>
                                          <p:attrName>ppt_h</p:attrName>
                                        </p:attrNameLst>
                                      </p:cBhvr>
                                      <p:tavLst>
                                        <p:tav tm="0">
                                          <p:val>
                                            <p:fltVal val="0"/>
                                          </p:val>
                                        </p:tav>
                                        <p:tav tm="100000">
                                          <p:val>
                                            <p:strVal val="#ppt_h"/>
                                          </p:val>
                                        </p:tav>
                                      </p:tavLst>
                                    </p:anim>
                                    <p:anim calcmode="lin" valueType="num">
                                      <p:cBhvr>
                                        <p:cTn id="62" dur="300" fill="hold"/>
                                        <p:tgtEl>
                                          <p:spTgt spid="25"/>
                                        </p:tgtEl>
                                        <p:attrNameLst>
                                          <p:attrName>style.rotation</p:attrName>
                                        </p:attrNameLst>
                                      </p:cBhvr>
                                      <p:tavLst>
                                        <p:tav tm="0">
                                          <p:val>
                                            <p:fltVal val="90"/>
                                          </p:val>
                                        </p:tav>
                                        <p:tav tm="100000">
                                          <p:val>
                                            <p:fltVal val="0"/>
                                          </p:val>
                                        </p:tav>
                                      </p:tavLst>
                                    </p:anim>
                                    <p:animEffect transition="in" filter="fade">
                                      <p:cBhvr>
                                        <p:cTn id="63" dur="300"/>
                                        <p:tgtEl>
                                          <p:spTgt spid="25"/>
                                        </p:tgtEl>
                                      </p:cBhvr>
                                    </p:animEffect>
                                  </p:childTnLst>
                                </p:cTn>
                              </p:par>
                            </p:childTnLst>
                          </p:cTn>
                        </p:par>
                        <p:par>
                          <p:cTn id="64" fill="hold">
                            <p:stCondLst>
                              <p:cond delay="5400"/>
                            </p:stCondLst>
                            <p:childTnLst>
                              <p:par>
                                <p:cTn id="65" presetID="14" presetClass="entr" presetSubtype="10"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randombar(horizontal)">
                                      <p:cBhvr>
                                        <p:cTn id="67" dur="500"/>
                                        <p:tgtEl>
                                          <p:spTgt spid="15"/>
                                        </p:tgtEl>
                                      </p:cBhvr>
                                    </p:animEffect>
                                  </p:childTnLst>
                                </p:cTn>
                              </p:par>
                            </p:childTnLst>
                          </p:cTn>
                        </p:par>
                        <p:par>
                          <p:cTn id="68" fill="hold">
                            <p:stCondLst>
                              <p:cond delay="5900"/>
                            </p:stCondLst>
                            <p:childTnLst>
                              <p:par>
                                <p:cTn id="69" presetID="22" presetClass="entr" presetSubtype="1"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up)">
                                      <p:cBhvr>
                                        <p:cTn id="71" dur="500"/>
                                        <p:tgtEl>
                                          <p:spTgt spid="10"/>
                                        </p:tgtEl>
                                      </p:cBhvr>
                                    </p:animEffect>
                                  </p:childTnLst>
                                </p:cTn>
                              </p:par>
                            </p:childTnLst>
                          </p:cTn>
                        </p:par>
                        <p:par>
                          <p:cTn id="72" fill="hold">
                            <p:stCondLst>
                              <p:cond delay="6400"/>
                            </p:stCondLst>
                            <p:childTnLst>
                              <p:par>
                                <p:cTn id="73" presetID="22" presetClass="entr" presetSubtype="1"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up)">
                                      <p:cBhvr>
                                        <p:cTn id="75" dur="500"/>
                                        <p:tgtEl>
                                          <p:spTgt spid="20"/>
                                        </p:tgtEl>
                                      </p:cBhvr>
                                    </p:animEffect>
                                  </p:childTnLst>
                                </p:cTn>
                              </p:par>
                            </p:childTnLst>
                          </p:cTn>
                        </p:par>
                        <p:par>
                          <p:cTn id="76" fill="hold">
                            <p:stCondLst>
                              <p:cond delay="6900"/>
                            </p:stCondLst>
                            <p:childTnLst>
                              <p:par>
                                <p:cTn id="77" presetID="2" presetClass="entr" presetSubtype="8" fill="hold" grpId="0" nodeType="afterEffect">
                                  <p:stCondLst>
                                    <p:cond delay="0"/>
                                  </p:stCondLst>
                                  <p:childTnLst>
                                    <p:set>
                                      <p:cBhvr>
                                        <p:cTn id="78" dur="1" fill="hold">
                                          <p:stCondLst>
                                            <p:cond delay="0"/>
                                          </p:stCondLst>
                                        </p:cTn>
                                        <p:tgtEl>
                                          <p:spTgt spid="6"/>
                                        </p:tgtEl>
                                        <p:attrNameLst>
                                          <p:attrName>style.visibility</p:attrName>
                                        </p:attrNameLst>
                                      </p:cBhvr>
                                      <p:to>
                                        <p:strVal val="visible"/>
                                      </p:to>
                                    </p:set>
                                    <p:anim calcmode="lin" valueType="num">
                                      <p:cBhvr additive="base">
                                        <p:cTn id="79" dur="500" fill="hold"/>
                                        <p:tgtEl>
                                          <p:spTgt spid="6"/>
                                        </p:tgtEl>
                                        <p:attrNameLst>
                                          <p:attrName>ppt_x</p:attrName>
                                        </p:attrNameLst>
                                      </p:cBhvr>
                                      <p:tavLst>
                                        <p:tav tm="0">
                                          <p:val>
                                            <p:strVal val="0-#ppt_w/2"/>
                                          </p:val>
                                        </p:tav>
                                        <p:tav tm="100000">
                                          <p:val>
                                            <p:strVal val="#ppt_x"/>
                                          </p:val>
                                        </p:tav>
                                      </p:tavLst>
                                    </p:anim>
                                    <p:anim calcmode="lin" valueType="num">
                                      <p:cBhvr additive="base">
                                        <p:cTn id="80" dur="500" fill="hold"/>
                                        <p:tgtEl>
                                          <p:spTgt spid="6"/>
                                        </p:tgtEl>
                                        <p:attrNameLst>
                                          <p:attrName>ppt_y</p:attrName>
                                        </p:attrNameLst>
                                      </p:cBhvr>
                                      <p:tavLst>
                                        <p:tav tm="0">
                                          <p:val>
                                            <p:strVal val="#ppt_y"/>
                                          </p:val>
                                        </p:tav>
                                        <p:tav tm="100000">
                                          <p:val>
                                            <p:strVal val="#ppt_y"/>
                                          </p:val>
                                        </p:tav>
                                      </p:tavLst>
                                    </p:anim>
                                  </p:childTnLst>
                                </p:cTn>
                              </p:par>
                            </p:childTnLst>
                          </p:cTn>
                        </p:par>
                        <p:par>
                          <p:cTn id="81" fill="hold">
                            <p:stCondLst>
                              <p:cond delay="7400"/>
                            </p:stCondLst>
                            <p:childTnLst>
                              <p:par>
                                <p:cTn id="82" presetID="31" presetClass="entr" presetSubtype="0" fill="hold" grpId="0" nodeType="afterEffect">
                                  <p:stCondLst>
                                    <p:cond delay="0"/>
                                  </p:stCondLst>
                                  <p:childTnLst>
                                    <p:set>
                                      <p:cBhvr>
                                        <p:cTn id="83" dur="1" fill="hold">
                                          <p:stCondLst>
                                            <p:cond delay="0"/>
                                          </p:stCondLst>
                                        </p:cTn>
                                        <p:tgtEl>
                                          <p:spTgt spid="26"/>
                                        </p:tgtEl>
                                        <p:attrNameLst>
                                          <p:attrName>style.visibility</p:attrName>
                                        </p:attrNameLst>
                                      </p:cBhvr>
                                      <p:to>
                                        <p:strVal val="visible"/>
                                      </p:to>
                                    </p:set>
                                    <p:anim calcmode="lin" valueType="num">
                                      <p:cBhvr>
                                        <p:cTn id="84" dur="300" fill="hold"/>
                                        <p:tgtEl>
                                          <p:spTgt spid="26"/>
                                        </p:tgtEl>
                                        <p:attrNameLst>
                                          <p:attrName>ppt_w</p:attrName>
                                        </p:attrNameLst>
                                      </p:cBhvr>
                                      <p:tavLst>
                                        <p:tav tm="0">
                                          <p:val>
                                            <p:fltVal val="0"/>
                                          </p:val>
                                        </p:tav>
                                        <p:tav tm="100000">
                                          <p:val>
                                            <p:strVal val="#ppt_w"/>
                                          </p:val>
                                        </p:tav>
                                      </p:tavLst>
                                    </p:anim>
                                    <p:anim calcmode="lin" valueType="num">
                                      <p:cBhvr>
                                        <p:cTn id="85" dur="300" fill="hold"/>
                                        <p:tgtEl>
                                          <p:spTgt spid="26"/>
                                        </p:tgtEl>
                                        <p:attrNameLst>
                                          <p:attrName>ppt_h</p:attrName>
                                        </p:attrNameLst>
                                      </p:cBhvr>
                                      <p:tavLst>
                                        <p:tav tm="0">
                                          <p:val>
                                            <p:fltVal val="0"/>
                                          </p:val>
                                        </p:tav>
                                        <p:tav tm="100000">
                                          <p:val>
                                            <p:strVal val="#ppt_h"/>
                                          </p:val>
                                        </p:tav>
                                      </p:tavLst>
                                    </p:anim>
                                    <p:anim calcmode="lin" valueType="num">
                                      <p:cBhvr>
                                        <p:cTn id="86" dur="300" fill="hold"/>
                                        <p:tgtEl>
                                          <p:spTgt spid="26"/>
                                        </p:tgtEl>
                                        <p:attrNameLst>
                                          <p:attrName>style.rotation</p:attrName>
                                        </p:attrNameLst>
                                      </p:cBhvr>
                                      <p:tavLst>
                                        <p:tav tm="0">
                                          <p:val>
                                            <p:fltVal val="90"/>
                                          </p:val>
                                        </p:tav>
                                        <p:tav tm="100000">
                                          <p:val>
                                            <p:fltVal val="0"/>
                                          </p:val>
                                        </p:tav>
                                      </p:tavLst>
                                    </p:anim>
                                    <p:animEffect transition="in" filter="fade">
                                      <p:cBhvr>
                                        <p:cTn id="87" dur="300"/>
                                        <p:tgtEl>
                                          <p:spTgt spid="26"/>
                                        </p:tgtEl>
                                      </p:cBhvr>
                                    </p:animEffect>
                                  </p:childTnLst>
                                </p:cTn>
                              </p:par>
                            </p:childTnLst>
                          </p:cTn>
                        </p:par>
                        <p:par>
                          <p:cTn id="88" fill="hold">
                            <p:stCondLst>
                              <p:cond delay="7700"/>
                            </p:stCondLst>
                            <p:childTnLst>
                              <p:par>
                                <p:cTn id="89" presetID="22" presetClass="entr" presetSubtype="1" fill="hold" grpId="0" nodeType="afterEffect">
                                  <p:stCondLst>
                                    <p:cond delay="0"/>
                                  </p:stCondLst>
                                  <p:childTnLst>
                                    <p:set>
                                      <p:cBhvr>
                                        <p:cTn id="90" dur="1" fill="hold">
                                          <p:stCondLst>
                                            <p:cond delay="0"/>
                                          </p:stCondLst>
                                        </p:cTn>
                                        <p:tgtEl>
                                          <p:spTgt spid="11"/>
                                        </p:tgtEl>
                                        <p:attrNameLst>
                                          <p:attrName>style.visibility</p:attrName>
                                        </p:attrNameLst>
                                      </p:cBhvr>
                                      <p:to>
                                        <p:strVal val="visible"/>
                                      </p:to>
                                    </p:set>
                                    <p:animEffect transition="in" filter="wipe(up)">
                                      <p:cBhvr>
                                        <p:cTn id="91" dur="500"/>
                                        <p:tgtEl>
                                          <p:spTgt spid="11"/>
                                        </p:tgtEl>
                                      </p:cBhvr>
                                    </p:animEffect>
                                  </p:childTnLst>
                                </p:cTn>
                              </p:par>
                            </p:childTnLst>
                          </p:cTn>
                        </p:par>
                        <p:par>
                          <p:cTn id="92" fill="hold">
                            <p:stCondLst>
                              <p:cond delay="8200"/>
                            </p:stCondLst>
                            <p:childTnLst>
                              <p:par>
                                <p:cTn id="93" presetID="14" presetClass="entr" presetSubtype="10" fill="hold" grpId="0" nodeType="afterEffect">
                                  <p:stCondLst>
                                    <p:cond delay="0"/>
                                  </p:stCondLst>
                                  <p:childTnLst>
                                    <p:set>
                                      <p:cBhvr>
                                        <p:cTn id="94" dur="1" fill="hold">
                                          <p:stCondLst>
                                            <p:cond delay="0"/>
                                          </p:stCondLst>
                                        </p:cTn>
                                        <p:tgtEl>
                                          <p:spTgt spid="16"/>
                                        </p:tgtEl>
                                        <p:attrNameLst>
                                          <p:attrName>style.visibility</p:attrName>
                                        </p:attrNameLst>
                                      </p:cBhvr>
                                      <p:to>
                                        <p:strVal val="visible"/>
                                      </p:to>
                                    </p:set>
                                    <p:animEffect transition="in" filter="randombar(horizontal)">
                                      <p:cBhvr>
                                        <p:cTn id="95" dur="500"/>
                                        <p:tgtEl>
                                          <p:spTgt spid="16"/>
                                        </p:tgtEl>
                                      </p:cBhvr>
                                    </p:animEffect>
                                  </p:childTnLst>
                                </p:cTn>
                              </p:par>
                            </p:childTnLst>
                          </p:cTn>
                        </p:par>
                        <p:par>
                          <p:cTn id="96" fill="hold">
                            <p:stCondLst>
                              <p:cond delay="8700"/>
                            </p:stCondLst>
                            <p:childTnLst>
                              <p:par>
                                <p:cTn id="97" presetID="22" presetClass="entr" presetSubtype="1" fill="hold" grpId="0" nodeType="afterEffect">
                                  <p:stCondLst>
                                    <p:cond delay="0"/>
                                  </p:stCondLst>
                                  <p:childTnLst>
                                    <p:set>
                                      <p:cBhvr>
                                        <p:cTn id="98" dur="1" fill="hold">
                                          <p:stCondLst>
                                            <p:cond delay="0"/>
                                          </p:stCondLst>
                                        </p:cTn>
                                        <p:tgtEl>
                                          <p:spTgt spid="21"/>
                                        </p:tgtEl>
                                        <p:attrNameLst>
                                          <p:attrName>style.visibility</p:attrName>
                                        </p:attrNameLst>
                                      </p:cBhvr>
                                      <p:to>
                                        <p:strVal val="visible"/>
                                      </p:to>
                                    </p:set>
                                    <p:animEffect transition="in" filter="wipe(up)">
                                      <p:cBhvr>
                                        <p:cTn id="99" dur="500"/>
                                        <p:tgtEl>
                                          <p:spTgt spid="21"/>
                                        </p:tgtEl>
                                      </p:cBhvr>
                                    </p:animEffect>
                                  </p:childTnLst>
                                </p:cTn>
                              </p:par>
                            </p:childTnLst>
                          </p:cTn>
                        </p:par>
                        <p:par>
                          <p:cTn id="100" fill="hold">
                            <p:stCondLst>
                              <p:cond delay="9200"/>
                            </p:stCondLst>
                            <p:childTnLst>
                              <p:par>
                                <p:cTn id="101" presetID="2" presetClass="entr" presetSubtype="8" fill="hold" grpId="0" nodeType="afterEffect">
                                  <p:stCondLst>
                                    <p:cond delay="0"/>
                                  </p:stCondLst>
                                  <p:childTnLst>
                                    <p:set>
                                      <p:cBhvr>
                                        <p:cTn id="102" dur="1" fill="hold">
                                          <p:stCondLst>
                                            <p:cond delay="0"/>
                                          </p:stCondLst>
                                        </p:cTn>
                                        <p:tgtEl>
                                          <p:spTgt spid="7"/>
                                        </p:tgtEl>
                                        <p:attrNameLst>
                                          <p:attrName>style.visibility</p:attrName>
                                        </p:attrNameLst>
                                      </p:cBhvr>
                                      <p:to>
                                        <p:strVal val="visible"/>
                                      </p:to>
                                    </p:set>
                                    <p:anim calcmode="lin" valueType="num">
                                      <p:cBhvr additive="base">
                                        <p:cTn id="103" dur="500" fill="hold"/>
                                        <p:tgtEl>
                                          <p:spTgt spid="7"/>
                                        </p:tgtEl>
                                        <p:attrNameLst>
                                          <p:attrName>ppt_x</p:attrName>
                                        </p:attrNameLst>
                                      </p:cBhvr>
                                      <p:tavLst>
                                        <p:tav tm="0">
                                          <p:val>
                                            <p:strVal val="0-#ppt_w/2"/>
                                          </p:val>
                                        </p:tav>
                                        <p:tav tm="100000">
                                          <p:val>
                                            <p:strVal val="#ppt_x"/>
                                          </p:val>
                                        </p:tav>
                                      </p:tavLst>
                                    </p:anim>
                                    <p:anim calcmode="lin" valueType="num">
                                      <p:cBhvr additive="base">
                                        <p:cTn id="104" dur="500" fill="hold"/>
                                        <p:tgtEl>
                                          <p:spTgt spid="7"/>
                                        </p:tgtEl>
                                        <p:attrNameLst>
                                          <p:attrName>ppt_y</p:attrName>
                                        </p:attrNameLst>
                                      </p:cBhvr>
                                      <p:tavLst>
                                        <p:tav tm="0">
                                          <p:val>
                                            <p:strVal val="#ppt_y"/>
                                          </p:val>
                                        </p:tav>
                                        <p:tav tm="100000">
                                          <p:val>
                                            <p:strVal val="#ppt_y"/>
                                          </p:val>
                                        </p:tav>
                                      </p:tavLst>
                                    </p:anim>
                                  </p:childTnLst>
                                </p:cTn>
                              </p:par>
                            </p:childTnLst>
                          </p:cTn>
                        </p:par>
                        <p:par>
                          <p:cTn id="105" fill="hold">
                            <p:stCondLst>
                              <p:cond delay="9700"/>
                            </p:stCondLst>
                            <p:childTnLst>
                              <p:par>
                                <p:cTn id="106" presetID="31" presetClass="entr" presetSubtype="0" fill="hold" grpId="0" nodeType="afterEffect">
                                  <p:stCondLst>
                                    <p:cond delay="0"/>
                                  </p:stCondLst>
                                  <p:childTnLst>
                                    <p:set>
                                      <p:cBhvr>
                                        <p:cTn id="107" dur="1" fill="hold">
                                          <p:stCondLst>
                                            <p:cond delay="0"/>
                                          </p:stCondLst>
                                        </p:cTn>
                                        <p:tgtEl>
                                          <p:spTgt spid="27"/>
                                        </p:tgtEl>
                                        <p:attrNameLst>
                                          <p:attrName>style.visibility</p:attrName>
                                        </p:attrNameLst>
                                      </p:cBhvr>
                                      <p:to>
                                        <p:strVal val="visible"/>
                                      </p:to>
                                    </p:set>
                                    <p:anim calcmode="lin" valueType="num">
                                      <p:cBhvr>
                                        <p:cTn id="108" dur="300" fill="hold"/>
                                        <p:tgtEl>
                                          <p:spTgt spid="27"/>
                                        </p:tgtEl>
                                        <p:attrNameLst>
                                          <p:attrName>ppt_w</p:attrName>
                                        </p:attrNameLst>
                                      </p:cBhvr>
                                      <p:tavLst>
                                        <p:tav tm="0">
                                          <p:val>
                                            <p:fltVal val="0"/>
                                          </p:val>
                                        </p:tav>
                                        <p:tav tm="100000">
                                          <p:val>
                                            <p:strVal val="#ppt_w"/>
                                          </p:val>
                                        </p:tav>
                                      </p:tavLst>
                                    </p:anim>
                                    <p:anim calcmode="lin" valueType="num">
                                      <p:cBhvr>
                                        <p:cTn id="109" dur="300" fill="hold"/>
                                        <p:tgtEl>
                                          <p:spTgt spid="27"/>
                                        </p:tgtEl>
                                        <p:attrNameLst>
                                          <p:attrName>ppt_h</p:attrName>
                                        </p:attrNameLst>
                                      </p:cBhvr>
                                      <p:tavLst>
                                        <p:tav tm="0">
                                          <p:val>
                                            <p:fltVal val="0"/>
                                          </p:val>
                                        </p:tav>
                                        <p:tav tm="100000">
                                          <p:val>
                                            <p:strVal val="#ppt_h"/>
                                          </p:val>
                                        </p:tav>
                                      </p:tavLst>
                                    </p:anim>
                                    <p:anim calcmode="lin" valueType="num">
                                      <p:cBhvr>
                                        <p:cTn id="110" dur="300" fill="hold"/>
                                        <p:tgtEl>
                                          <p:spTgt spid="27"/>
                                        </p:tgtEl>
                                        <p:attrNameLst>
                                          <p:attrName>style.rotation</p:attrName>
                                        </p:attrNameLst>
                                      </p:cBhvr>
                                      <p:tavLst>
                                        <p:tav tm="0">
                                          <p:val>
                                            <p:fltVal val="90"/>
                                          </p:val>
                                        </p:tav>
                                        <p:tav tm="100000">
                                          <p:val>
                                            <p:fltVal val="0"/>
                                          </p:val>
                                        </p:tav>
                                      </p:tavLst>
                                    </p:anim>
                                    <p:animEffect transition="in" filter="fade">
                                      <p:cBhvr>
                                        <p:cTn id="111" dur="300"/>
                                        <p:tgtEl>
                                          <p:spTgt spid="27"/>
                                        </p:tgtEl>
                                      </p:cBhvr>
                                    </p:animEffect>
                                  </p:childTnLst>
                                </p:cTn>
                              </p:par>
                            </p:childTnLst>
                          </p:cTn>
                        </p:par>
                        <p:par>
                          <p:cTn id="112" fill="hold">
                            <p:stCondLst>
                              <p:cond delay="10000"/>
                            </p:stCondLst>
                            <p:childTnLst>
                              <p:par>
                                <p:cTn id="113" presetID="22" presetClass="entr" presetSubtype="1" fill="hold" grpId="0" nodeType="afterEffect">
                                  <p:stCondLst>
                                    <p:cond delay="0"/>
                                  </p:stCondLst>
                                  <p:childTnLst>
                                    <p:set>
                                      <p:cBhvr>
                                        <p:cTn id="114" dur="1" fill="hold">
                                          <p:stCondLst>
                                            <p:cond delay="0"/>
                                          </p:stCondLst>
                                        </p:cTn>
                                        <p:tgtEl>
                                          <p:spTgt spid="12"/>
                                        </p:tgtEl>
                                        <p:attrNameLst>
                                          <p:attrName>style.visibility</p:attrName>
                                        </p:attrNameLst>
                                      </p:cBhvr>
                                      <p:to>
                                        <p:strVal val="visible"/>
                                      </p:to>
                                    </p:set>
                                    <p:animEffect transition="in" filter="wipe(up)">
                                      <p:cBhvr>
                                        <p:cTn id="115" dur="500"/>
                                        <p:tgtEl>
                                          <p:spTgt spid="12"/>
                                        </p:tgtEl>
                                      </p:cBhvr>
                                    </p:animEffect>
                                  </p:childTnLst>
                                </p:cTn>
                              </p:par>
                            </p:childTnLst>
                          </p:cTn>
                        </p:par>
                        <p:par>
                          <p:cTn id="116" fill="hold">
                            <p:stCondLst>
                              <p:cond delay="10500"/>
                            </p:stCondLst>
                            <p:childTnLst>
                              <p:par>
                                <p:cTn id="117" presetID="14" presetClass="entr" presetSubtype="10" fill="hold" grpId="0" nodeType="afterEffect">
                                  <p:stCondLst>
                                    <p:cond delay="0"/>
                                  </p:stCondLst>
                                  <p:childTnLst>
                                    <p:set>
                                      <p:cBhvr>
                                        <p:cTn id="118" dur="1" fill="hold">
                                          <p:stCondLst>
                                            <p:cond delay="0"/>
                                          </p:stCondLst>
                                        </p:cTn>
                                        <p:tgtEl>
                                          <p:spTgt spid="17"/>
                                        </p:tgtEl>
                                        <p:attrNameLst>
                                          <p:attrName>style.visibility</p:attrName>
                                        </p:attrNameLst>
                                      </p:cBhvr>
                                      <p:to>
                                        <p:strVal val="visible"/>
                                      </p:to>
                                    </p:set>
                                    <p:animEffect transition="in" filter="randombar(horizontal)">
                                      <p:cBhvr>
                                        <p:cTn id="119" dur="500"/>
                                        <p:tgtEl>
                                          <p:spTgt spid="17"/>
                                        </p:tgtEl>
                                      </p:cBhvr>
                                    </p:animEffect>
                                  </p:childTnLst>
                                </p:cTn>
                              </p:par>
                            </p:childTnLst>
                          </p:cTn>
                        </p:par>
                        <p:par>
                          <p:cTn id="120" fill="hold">
                            <p:stCondLst>
                              <p:cond delay="11000"/>
                            </p:stCondLst>
                            <p:childTnLst>
                              <p:par>
                                <p:cTn id="121" presetID="22" presetClass="entr" presetSubtype="1" fill="hold" grpId="0" nodeType="afterEffect">
                                  <p:stCondLst>
                                    <p:cond delay="0"/>
                                  </p:stCondLst>
                                  <p:childTnLst>
                                    <p:set>
                                      <p:cBhvr>
                                        <p:cTn id="122" dur="1" fill="hold">
                                          <p:stCondLst>
                                            <p:cond delay="0"/>
                                          </p:stCondLst>
                                        </p:cTn>
                                        <p:tgtEl>
                                          <p:spTgt spid="22"/>
                                        </p:tgtEl>
                                        <p:attrNameLst>
                                          <p:attrName>style.visibility</p:attrName>
                                        </p:attrNameLst>
                                      </p:cBhvr>
                                      <p:to>
                                        <p:strVal val="visible"/>
                                      </p:to>
                                    </p:set>
                                    <p:animEffect transition="in" filter="wipe(up)">
                                      <p:cBhvr>
                                        <p:cTn id="1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autoUpdateAnimBg="0"/>
      <p:bldP spid="9" grpId="0" animBg="1" autoUpdateAnimBg="0"/>
      <p:bldP spid="10" grpId="0" animBg="1" autoUpdateAnimBg="0"/>
      <p:bldP spid="11" grpId="0" animBg="1" autoUpdateAnimBg="0"/>
      <p:bldP spid="12" grpId="0" animBg="1" autoUpdateAnimBg="0"/>
      <p:bldP spid="13" grpId="0" animBg="1" autoUpdateAnimBg="0"/>
      <p:bldP spid="14" grpId="0" animBg="1" autoUpdateAnimBg="0"/>
      <p:bldP spid="15" grpId="0" animBg="1" autoUpdateAnimBg="0"/>
      <p:bldP spid="16" grpId="0" animBg="1" autoUpdateAnimBg="0"/>
      <p:bldP spid="17" grpId="0" animBg="1" autoUpdateAnimBg="0"/>
      <p:bldP spid="18" grpId="0" autoUpdateAnimBg="0"/>
      <p:bldP spid="19" grpId="0" autoUpdateAnimBg="0"/>
      <p:bldP spid="20" grpId="0" autoUpdateAnimBg="0"/>
      <p:bldP spid="21" grpId="0" autoUpdateAnimBg="0"/>
      <p:bldP spid="22" grpId="0" autoUpdateAnimBg="0"/>
      <p:bldP spid="23" grpId="0" autoUpdateAnimBg="0"/>
      <p:bldP spid="24" grpId="0" autoUpdateAnimBg="0"/>
      <p:bldP spid="25" grpId="0" autoUpdateAnimBg="0"/>
      <p:bldP spid="26" grpId="0" autoUpdateAnimBg="0"/>
      <p:bldP spid="27"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0"/>
          <p:cNvSpPr>
            <a:spLocks noChangeArrowheads="1"/>
          </p:cNvSpPr>
          <p:nvPr/>
        </p:nvSpPr>
        <p:spPr bwMode="auto">
          <a:xfrm>
            <a:off x="1438557" y="2541318"/>
            <a:ext cx="6266887" cy="62452"/>
          </a:xfrm>
          <a:prstGeom prst="rect">
            <a:avLst/>
          </a:prstGeom>
          <a:solidFill>
            <a:schemeClr val="tx1">
              <a:lumMod val="50000"/>
              <a:lumOff val="50000"/>
              <a:alpha val="95000"/>
            </a:schemeClr>
          </a:solidFill>
          <a:ln>
            <a:noFill/>
          </a:ln>
        </p:spPr>
        <p:txBody>
          <a:bodyPr vert="horz" wrap="square" lIns="68580" tIns="34290" rIns="68580" bIns="34290" numCol="1" anchor="t" anchorCtr="0" compatLnSpc="1"/>
          <a:lstStyle/>
          <a:p>
            <a:endParaRPr lang="zh-CN" altLang="en-US" sz="1350"/>
          </a:p>
        </p:txBody>
      </p:sp>
      <p:sp>
        <p:nvSpPr>
          <p:cNvPr id="5" name="Oval 31"/>
          <p:cNvSpPr>
            <a:spLocks noChangeArrowheads="1"/>
          </p:cNvSpPr>
          <p:nvPr/>
        </p:nvSpPr>
        <p:spPr bwMode="auto">
          <a:xfrm>
            <a:off x="1044467" y="2169516"/>
            <a:ext cx="804602" cy="806054"/>
          </a:xfrm>
          <a:prstGeom prst="roundRect">
            <a:avLst/>
          </a:prstGeom>
          <a:solidFill>
            <a:schemeClr val="accent1"/>
          </a:solidFill>
          <a:ln>
            <a:noFill/>
          </a:ln>
        </p:spPr>
        <p:txBody>
          <a:bodyPr vert="horz" wrap="square" lIns="68580" tIns="34290" rIns="68580" bIns="34290" numCol="1" anchor="t" anchorCtr="0" compatLnSpc="1"/>
          <a:lstStyle/>
          <a:p>
            <a:endParaRPr lang="zh-CN" altLang="en-US" sz="1350"/>
          </a:p>
        </p:txBody>
      </p:sp>
      <p:sp>
        <p:nvSpPr>
          <p:cNvPr id="6" name="Oval 32"/>
          <p:cNvSpPr>
            <a:spLocks noChangeArrowheads="1"/>
          </p:cNvSpPr>
          <p:nvPr/>
        </p:nvSpPr>
        <p:spPr bwMode="auto">
          <a:xfrm>
            <a:off x="3123281" y="2169517"/>
            <a:ext cx="803150" cy="806054"/>
          </a:xfrm>
          <a:prstGeom prst="roundRect">
            <a:avLst/>
          </a:prstGeom>
          <a:solidFill>
            <a:schemeClr val="accent2"/>
          </a:solidFill>
          <a:ln>
            <a:noFill/>
          </a:ln>
        </p:spPr>
        <p:txBody>
          <a:bodyPr vert="horz" wrap="square" lIns="68580" tIns="34290" rIns="68580" bIns="34290" numCol="1" anchor="t" anchorCtr="0" compatLnSpc="1"/>
          <a:lstStyle/>
          <a:p>
            <a:endParaRPr lang="zh-CN" altLang="en-US" sz="1350"/>
          </a:p>
        </p:txBody>
      </p:sp>
      <p:sp>
        <p:nvSpPr>
          <p:cNvPr id="7" name="Oval 33"/>
          <p:cNvSpPr>
            <a:spLocks noChangeArrowheads="1"/>
          </p:cNvSpPr>
          <p:nvPr/>
        </p:nvSpPr>
        <p:spPr bwMode="auto">
          <a:xfrm>
            <a:off x="5211760" y="2169517"/>
            <a:ext cx="806054" cy="806054"/>
          </a:xfrm>
          <a:prstGeom prst="roundRect">
            <a:avLst/>
          </a:prstGeom>
          <a:solidFill>
            <a:schemeClr val="accent3"/>
          </a:solidFill>
          <a:ln>
            <a:noFill/>
          </a:ln>
        </p:spPr>
        <p:txBody>
          <a:bodyPr vert="horz" wrap="square" lIns="68580" tIns="34290" rIns="68580" bIns="34290" numCol="1" anchor="t" anchorCtr="0" compatLnSpc="1"/>
          <a:lstStyle/>
          <a:p>
            <a:endParaRPr lang="zh-CN" altLang="en-US" sz="1350"/>
          </a:p>
        </p:txBody>
      </p:sp>
      <p:sp>
        <p:nvSpPr>
          <p:cNvPr id="8" name="Oval 34"/>
          <p:cNvSpPr>
            <a:spLocks noChangeArrowheads="1"/>
          </p:cNvSpPr>
          <p:nvPr/>
        </p:nvSpPr>
        <p:spPr bwMode="auto">
          <a:xfrm>
            <a:off x="7303142" y="2169517"/>
            <a:ext cx="804602" cy="806054"/>
          </a:xfrm>
          <a:prstGeom prst="roundRect">
            <a:avLst/>
          </a:prstGeom>
          <a:solidFill>
            <a:schemeClr val="accent4"/>
          </a:solidFill>
          <a:ln>
            <a:noFill/>
          </a:ln>
        </p:spPr>
        <p:txBody>
          <a:bodyPr vert="horz" wrap="square" lIns="68580" tIns="34290" rIns="68580" bIns="34290" numCol="1" anchor="t" anchorCtr="0" compatLnSpc="1"/>
          <a:lstStyle/>
          <a:p>
            <a:endParaRPr lang="zh-CN" altLang="en-US" sz="1350"/>
          </a:p>
        </p:txBody>
      </p:sp>
      <p:sp>
        <p:nvSpPr>
          <p:cNvPr id="10" name="Freeform 36"/>
          <p:cNvSpPr/>
          <p:nvPr/>
        </p:nvSpPr>
        <p:spPr bwMode="auto">
          <a:xfrm>
            <a:off x="5731700" y="2310396"/>
            <a:ext cx="55190" cy="120545"/>
          </a:xfrm>
          <a:custGeom>
            <a:avLst/>
            <a:gdLst>
              <a:gd name="T0" fmla="*/ 38 w 38"/>
              <a:gd name="T1" fmla="*/ 0 h 83"/>
              <a:gd name="T2" fmla="*/ 0 w 38"/>
              <a:gd name="T3" fmla="*/ 0 h 83"/>
              <a:gd name="T4" fmla="*/ 1 w 38"/>
              <a:gd name="T5" fmla="*/ 46 h 83"/>
              <a:gd name="T6" fmla="*/ 38 w 38"/>
              <a:gd name="T7" fmla="*/ 83 h 83"/>
              <a:gd name="T8" fmla="*/ 38 w 38"/>
              <a:gd name="T9" fmla="*/ 0 h 83"/>
            </a:gdLst>
            <a:ahLst/>
            <a:cxnLst>
              <a:cxn ang="0">
                <a:pos x="T0" y="T1"/>
              </a:cxn>
              <a:cxn ang="0">
                <a:pos x="T2" y="T3"/>
              </a:cxn>
              <a:cxn ang="0">
                <a:pos x="T4" y="T5"/>
              </a:cxn>
              <a:cxn ang="0">
                <a:pos x="T6" y="T7"/>
              </a:cxn>
              <a:cxn ang="0">
                <a:pos x="T8" y="T9"/>
              </a:cxn>
            </a:cxnLst>
            <a:rect l="0" t="0" r="r" b="b"/>
            <a:pathLst>
              <a:path w="38" h="83">
                <a:moveTo>
                  <a:pt x="38" y="0"/>
                </a:moveTo>
                <a:lnTo>
                  <a:pt x="0" y="0"/>
                </a:lnTo>
                <a:lnTo>
                  <a:pt x="1" y="46"/>
                </a:lnTo>
                <a:lnTo>
                  <a:pt x="38" y="83"/>
                </a:lnTo>
                <a:lnTo>
                  <a:pt x="3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11" name="Freeform 37"/>
          <p:cNvSpPr/>
          <p:nvPr/>
        </p:nvSpPr>
        <p:spPr bwMode="auto">
          <a:xfrm>
            <a:off x="5356994" y="2282799"/>
            <a:ext cx="517037" cy="293375"/>
          </a:xfrm>
          <a:custGeom>
            <a:avLst/>
            <a:gdLst>
              <a:gd name="T0" fmla="*/ 356 w 356"/>
              <a:gd name="T1" fmla="*/ 178 h 202"/>
              <a:gd name="T2" fmla="*/ 201 w 356"/>
              <a:gd name="T3" fmla="*/ 23 h 202"/>
              <a:gd name="T4" fmla="*/ 201 w 356"/>
              <a:gd name="T5" fmla="*/ 23 h 202"/>
              <a:gd name="T6" fmla="*/ 178 w 356"/>
              <a:gd name="T7" fmla="*/ 0 h 202"/>
              <a:gd name="T8" fmla="*/ 178 w 356"/>
              <a:gd name="T9" fmla="*/ 0 h 202"/>
              <a:gd name="T10" fmla="*/ 178 w 356"/>
              <a:gd name="T11" fmla="*/ 0 h 202"/>
              <a:gd name="T12" fmla="*/ 155 w 356"/>
              <a:gd name="T13" fmla="*/ 23 h 202"/>
              <a:gd name="T14" fmla="*/ 155 w 356"/>
              <a:gd name="T15" fmla="*/ 23 h 202"/>
              <a:gd name="T16" fmla="*/ 0 w 356"/>
              <a:gd name="T17" fmla="*/ 178 h 202"/>
              <a:gd name="T18" fmla="*/ 22 w 356"/>
              <a:gd name="T19" fmla="*/ 202 h 202"/>
              <a:gd name="T20" fmla="*/ 178 w 356"/>
              <a:gd name="T21" fmla="*/ 45 h 202"/>
              <a:gd name="T22" fmla="*/ 334 w 356"/>
              <a:gd name="T23" fmla="*/ 202 h 202"/>
              <a:gd name="T24" fmla="*/ 356 w 356"/>
              <a:gd name="T25" fmla="*/ 17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202">
                <a:moveTo>
                  <a:pt x="356" y="178"/>
                </a:moveTo>
                <a:lnTo>
                  <a:pt x="201" y="23"/>
                </a:lnTo>
                <a:lnTo>
                  <a:pt x="201" y="23"/>
                </a:lnTo>
                <a:lnTo>
                  <a:pt x="178" y="0"/>
                </a:lnTo>
                <a:lnTo>
                  <a:pt x="178" y="0"/>
                </a:lnTo>
                <a:lnTo>
                  <a:pt x="178" y="0"/>
                </a:lnTo>
                <a:lnTo>
                  <a:pt x="155" y="23"/>
                </a:lnTo>
                <a:lnTo>
                  <a:pt x="155" y="23"/>
                </a:lnTo>
                <a:lnTo>
                  <a:pt x="0" y="178"/>
                </a:lnTo>
                <a:lnTo>
                  <a:pt x="22" y="202"/>
                </a:lnTo>
                <a:lnTo>
                  <a:pt x="178" y="45"/>
                </a:lnTo>
                <a:lnTo>
                  <a:pt x="334" y="202"/>
                </a:lnTo>
                <a:lnTo>
                  <a:pt x="356" y="17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12" name="Freeform 38"/>
          <p:cNvSpPr/>
          <p:nvPr/>
        </p:nvSpPr>
        <p:spPr bwMode="auto">
          <a:xfrm>
            <a:off x="5417994" y="2381560"/>
            <a:ext cx="395039" cy="408110"/>
          </a:xfrm>
          <a:custGeom>
            <a:avLst/>
            <a:gdLst>
              <a:gd name="T0" fmla="*/ 136 w 272"/>
              <a:gd name="T1" fmla="*/ 0 h 281"/>
              <a:gd name="T2" fmla="*/ 0 w 272"/>
              <a:gd name="T3" fmla="*/ 136 h 281"/>
              <a:gd name="T4" fmla="*/ 0 w 272"/>
              <a:gd name="T5" fmla="*/ 136 h 281"/>
              <a:gd name="T6" fmla="*/ 0 w 272"/>
              <a:gd name="T7" fmla="*/ 281 h 281"/>
              <a:gd name="T8" fmla="*/ 103 w 272"/>
              <a:gd name="T9" fmla="*/ 281 h 281"/>
              <a:gd name="T10" fmla="*/ 103 w 272"/>
              <a:gd name="T11" fmla="*/ 187 h 281"/>
              <a:gd name="T12" fmla="*/ 169 w 272"/>
              <a:gd name="T13" fmla="*/ 187 h 281"/>
              <a:gd name="T14" fmla="*/ 169 w 272"/>
              <a:gd name="T15" fmla="*/ 281 h 281"/>
              <a:gd name="T16" fmla="*/ 272 w 272"/>
              <a:gd name="T17" fmla="*/ 281 h 281"/>
              <a:gd name="T18" fmla="*/ 272 w 272"/>
              <a:gd name="T19" fmla="*/ 136 h 281"/>
              <a:gd name="T20" fmla="*/ 136 w 272"/>
              <a:gd name="T21"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2" h="281">
                <a:moveTo>
                  <a:pt x="136" y="0"/>
                </a:moveTo>
                <a:lnTo>
                  <a:pt x="0" y="136"/>
                </a:lnTo>
                <a:lnTo>
                  <a:pt x="0" y="136"/>
                </a:lnTo>
                <a:lnTo>
                  <a:pt x="0" y="281"/>
                </a:lnTo>
                <a:lnTo>
                  <a:pt x="103" y="281"/>
                </a:lnTo>
                <a:lnTo>
                  <a:pt x="103" y="187"/>
                </a:lnTo>
                <a:lnTo>
                  <a:pt x="169" y="187"/>
                </a:lnTo>
                <a:lnTo>
                  <a:pt x="169" y="281"/>
                </a:lnTo>
                <a:lnTo>
                  <a:pt x="272" y="281"/>
                </a:lnTo>
                <a:lnTo>
                  <a:pt x="272" y="136"/>
                </a:lnTo>
                <a:lnTo>
                  <a:pt x="13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13" name="Oval 39"/>
          <p:cNvSpPr>
            <a:spLocks noChangeArrowheads="1"/>
          </p:cNvSpPr>
          <p:nvPr/>
        </p:nvSpPr>
        <p:spPr bwMode="auto">
          <a:xfrm>
            <a:off x="7597970" y="2292967"/>
            <a:ext cx="222210" cy="22075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14" name="Freeform 40"/>
          <p:cNvSpPr/>
          <p:nvPr/>
        </p:nvSpPr>
        <p:spPr bwMode="auto">
          <a:xfrm>
            <a:off x="7518090" y="2539866"/>
            <a:ext cx="380516" cy="258518"/>
          </a:xfrm>
          <a:custGeom>
            <a:avLst/>
            <a:gdLst>
              <a:gd name="T0" fmla="*/ 290 w 293"/>
              <a:gd name="T1" fmla="*/ 109 h 199"/>
              <a:gd name="T2" fmla="*/ 263 w 293"/>
              <a:gd name="T3" fmla="*/ 46 h 199"/>
              <a:gd name="T4" fmla="*/ 208 w 293"/>
              <a:gd name="T5" fmla="*/ 2 h 199"/>
              <a:gd name="T6" fmla="*/ 85 w 293"/>
              <a:gd name="T7" fmla="*/ 2 h 199"/>
              <a:gd name="T8" fmla="*/ 0 w 293"/>
              <a:gd name="T9" fmla="*/ 133 h 199"/>
              <a:gd name="T10" fmla="*/ 0 w 293"/>
              <a:gd name="T11" fmla="*/ 199 h 199"/>
              <a:gd name="T12" fmla="*/ 293 w 293"/>
              <a:gd name="T13" fmla="*/ 199 h 199"/>
              <a:gd name="T14" fmla="*/ 293 w 293"/>
              <a:gd name="T15" fmla="*/ 199 h 199"/>
              <a:gd name="T16" fmla="*/ 293 w 293"/>
              <a:gd name="T17" fmla="*/ 198 h 199"/>
              <a:gd name="T18" fmla="*/ 293 w 293"/>
              <a:gd name="T19" fmla="*/ 134 h 199"/>
              <a:gd name="T20" fmla="*/ 290 w 293"/>
              <a:gd name="T21" fmla="*/ 10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3" h="199">
                <a:moveTo>
                  <a:pt x="290" y="109"/>
                </a:moveTo>
                <a:cubicBezTo>
                  <a:pt x="286" y="86"/>
                  <a:pt x="277" y="65"/>
                  <a:pt x="263" y="46"/>
                </a:cubicBezTo>
                <a:cubicBezTo>
                  <a:pt x="249" y="27"/>
                  <a:pt x="230" y="12"/>
                  <a:pt x="208" y="2"/>
                </a:cubicBezTo>
                <a:cubicBezTo>
                  <a:pt x="200" y="0"/>
                  <a:pt x="93" y="0"/>
                  <a:pt x="85" y="2"/>
                </a:cubicBezTo>
                <a:cubicBezTo>
                  <a:pt x="35" y="25"/>
                  <a:pt x="1" y="75"/>
                  <a:pt x="0" y="133"/>
                </a:cubicBezTo>
                <a:cubicBezTo>
                  <a:pt x="0" y="133"/>
                  <a:pt x="0" y="199"/>
                  <a:pt x="0" y="199"/>
                </a:cubicBezTo>
                <a:cubicBezTo>
                  <a:pt x="293" y="199"/>
                  <a:pt x="293" y="199"/>
                  <a:pt x="293" y="199"/>
                </a:cubicBezTo>
                <a:cubicBezTo>
                  <a:pt x="293" y="199"/>
                  <a:pt x="293" y="199"/>
                  <a:pt x="293" y="199"/>
                </a:cubicBezTo>
                <a:cubicBezTo>
                  <a:pt x="293" y="198"/>
                  <a:pt x="293" y="198"/>
                  <a:pt x="293" y="198"/>
                </a:cubicBezTo>
                <a:cubicBezTo>
                  <a:pt x="293" y="134"/>
                  <a:pt x="293" y="134"/>
                  <a:pt x="293" y="134"/>
                </a:cubicBezTo>
                <a:cubicBezTo>
                  <a:pt x="293" y="126"/>
                  <a:pt x="292" y="117"/>
                  <a:pt x="290" y="10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15" name="Freeform 41"/>
          <p:cNvSpPr/>
          <p:nvPr/>
        </p:nvSpPr>
        <p:spPr bwMode="auto">
          <a:xfrm>
            <a:off x="1222158" y="2317656"/>
            <a:ext cx="399397" cy="509775"/>
          </a:xfrm>
          <a:custGeom>
            <a:avLst/>
            <a:gdLst>
              <a:gd name="T0" fmla="*/ 307 w 307"/>
              <a:gd name="T1" fmla="*/ 180 h 392"/>
              <a:gd name="T2" fmla="*/ 305 w 307"/>
              <a:gd name="T3" fmla="*/ 89 h 392"/>
              <a:gd name="T4" fmla="*/ 299 w 307"/>
              <a:gd name="T5" fmla="*/ 71 h 392"/>
              <a:gd name="T6" fmla="*/ 282 w 307"/>
              <a:gd name="T7" fmla="*/ 64 h 392"/>
              <a:gd name="T8" fmla="*/ 258 w 307"/>
              <a:gd name="T9" fmla="*/ 88 h 392"/>
              <a:gd name="T10" fmla="*/ 258 w 307"/>
              <a:gd name="T11" fmla="*/ 199 h 392"/>
              <a:gd name="T12" fmla="*/ 253 w 307"/>
              <a:gd name="T13" fmla="*/ 204 h 392"/>
              <a:gd name="T14" fmla="*/ 249 w 307"/>
              <a:gd name="T15" fmla="*/ 199 h 392"/>
              <a:gd name="T16" fmla="*/ 249 w 307"/>
              <a:gd name="T17" fmla="*/ 120 h 392"/>
              <a:gd name="T18" fmla="*/ 248 w 307"/>
              <a:gd name="T19" fmla="*/ 41 h 392"/>
              <a:gd name="T20" fmla="*/ 248 w 307"/>
              <a:gd name="T21" fmla="*/ 41 h 392"/>
              <a:gd name="T22" fmla="*/ 248 w 307"/>
              <a:gd name="T23" fmla="*/ 41 h 392"/>
              <a:gd name="T24" fmla="*/ 225 w 307"/>
              <a:gd name="T25" fmla="*/ 16 h 392"/>
              <a:gd name="T26" fmla="*/ 202 w 307"/>
              <a:gd name="T27" fmla="*/ 41 h 392"/>
              <a:gd name="T28" fmla="*/ 202 w 307"/>
              <a:gd name="T29" fmla="*/ 199 h 392"/>
              <a:gd name="T30" fmla="*/ 197 w 307"/>
              <a:gd name="T31" fmla="*/ 204 h 392"/>
              <a:gd name="T32" fmla="*/ 192 w 307"/>
              <a:gd name="T33" fmla="*/ 199 h 392"/>
              <a:gd name="T34" fmla="*/ 192 w 307"/>
              <a:gd name="T35" fmla="*/ 105 h 392"/>
              <a:gd name="T36" fmla="*/ 192 w 307"/>
              <a:gd name="T37" fmla="*/ 25 h 392"/>
              <a:gd name="T38" fmla="*/ 168 w 307"/>
              <a:gd name="T39" fmla="*/ 0 h 392"/>
              <a:gd name="T40" fmla="*/ 145 w 307"/>
              <a:gd name="T41" fmla="*/ 25 h 392"/>
              <a:gd name="T42" fmla="*/ 145 w 307"/>
              <a:gd name="T43" fmla="*/ 199 h 392"/>
              <a:gd name="T44" fmla="*/ 140 w 307"/>
              <a:gd name="T45" fmla="*/ 204 h 392"/>
              <a:gd name="T46" fmla="*/ 135 w 307"/>
              <a:gd name="T47" fmla="*/ 199 h 392"/>
              <a:gd name="T48" fmla="*/ 135 w 307"/>
              <a:gd name="T49" fmla="*/ 128 h 392"/>
              <a:gd name="T50" fmla="*/ 135 w 307"/>
              <a:gd name="T51" fmla="*/ 57 h 392"/>
              <a:gd name="T52" fmla="*/ 135 w 307"/>
              <a:gd name="T53" fmla="*/ 57 h 392"/>
              <a:gd name="T54" fmla="*/ 135 w 307"/>
              <a:gd name="T55" fmla="*/ 57 h 392"/>
              <a:gd name="T56" fmla="*/ 112 w 307"/>
              <a:gd name="T57" fmla="*/ 32 h 392"/>
              <a:gd name="T58" fmla="*/ 94 w 307"/>
              <a:gd name="T59" fmla="*/ 39 h 392"/>
              <a:gd name="T60" fmla="*/ 87 w 307"/>
              <a:gd name="T61" fmla="*/ 57 h 392"/>
              <a:gd name="T62" fmla="*/ 87 w 307"/>
              <a:gd name="T63" fmla="*/ 261 h 392"/>
              <a:gd name="T64" fmla="*/ 81 w 307"/>
              <a:gd name="T65" fmla="*/ 255 h 392"/>
              <a:gd name="T66" fmla="*/ 81 w 307"/>
              <a:gd name="T67" fmla="*/ 255 h 392"/>
              <a:gd name="T68" fmla="*/ 52 w 307"/>
              <a:gd name="T69" fmla="*/ 221 h 392"/>
              <a:gd name="T70" fmla="*/ 39 w 307"/>
              <a:gd name="T71" fmla="*/ 210 h 392"/>
              <a:gd name="T72" fmla="*/ 24 w 307"/>
              <a:gd name="T73" fmla="*/ 205 h 392"/>
              <a:gd name="T74" fmla="*/ 12 w 307"/>
              <a:gd name="T75" fmla="*/ 209 h 392"/>
              <a:gd name="T76" fmla="*/ 9 w 307"/>
              <a:gd name="T77" fmla="*/ 247 h 392"/>
              <a:gd name="T78" fmla="*/ 75 w 307"/>
              <a:gd name="T79" fmla="*/ 336 h 392"/>
              <a:gd name="T80" fmla="*/ 188 w 307"/>
              <a:gd name="T81" fmla="*/ 392 h 392"/>
              <a:gd name="T82" fmla="*/ 244 w 307"/>
              <a:gd name="T83" fmla="*/ 379 h 392"/>
              <a:gd name="T84" fmla="*/ 279 w 307"/>
              <a:gd name="T85" fmla="*/ 351 h 392"/>
              <a:gd name="T86" fmla="*/ 296 w 307"/>
              <a:gd name="T87" fmla="*/ 319 h 392"/>
              <a:gd name="T88" fmla="*/ 302 w 307"/>
              <a:gd name="T89" fmla="*/ 298 h 392"/>
              <a:gd name="T90" fmla="*/ 307 w 307"/>
              <a:gd name="T91" fmla="*/ 18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7" h="392">
                <a:moveTo>
                  <a:pt x="307" y="180"/>
                </a:moveTo>
                <a:cubicBezTo>
                  <a:pt x="306" y="133"/>
                  <a:pt x="305" y="91"/>
                  <a:pt x="305" y="89"/>
                </a:cubicBezTo>
                <a:cubicBezTo>
                  <a:pt x="305" y="82"/>
                  <a:pt x="303" y="76"/>
                  <a:pt x="299" y="71"/>
                </a:cubicBezTo>
                <a:cubicBezTo>
                  <a:pt x="294" y="66"/>
                  <a:pt x="288" y="64"/>
                  <a:pt x="282" y="64"/>
                </a:cubicBezTo>
                <a:cubicBezTo>
                  <a:pt x="269" y="64"/>
                  <a:pt x="258" y="75"/>
                  <a:pt x="258" y="88"/>
                </a:cubicBezTo>
                <a:cubicBezTo>
                  <a:pt x="258" y="199"/>
                  <a:pt x="258" y="199"/>
                  <a:pt x="258" y="199"/>
                </a:cubicBezTo>
                <a:cubicBezTo>
                  <a:pt x="258" y="202"/>
                  <a:pt x="256" y="204"/>
                  <a:pt x="253" y="204"/>
                </a:cubicBezTo>
                <a:cubicBezTo>
                  <a:pt x="251" y="204"/>
                  <a:pt x="249" y="202"/>
                  <a:pt x="249" y="199"/>
                </a:cubicBezTo>
                <a:cubicBezTo>
                  <a:pt x="249" y="199"/>
                  <a:pt x="249" y="159"/>
                  <a:pt x="249" y="120"/>
                </a:cubicBezTo>
                <a:cubicBezTo>
                  <a:pt x="248" y="41"/>
                  <a:pt x="248" y="41"/>
                  <a:pt x="248" y="41"/>
                </a:cubicBezTo>
                <a:cubicBezTo>
                  <a:pt x="248" y="41"/>
                  <a:pt x="248" y="41"/>
                  <a:pt x="248" y="41"/>
                </a:cubicBezTo>
                <a:cubicBezTo>
                  <a:pt x="248" y="41"/>
                  <a:pt x="248" y="41"/>
                  <a:pt x="248" y="41"/>
                </a:cubicBezTo>
                <a:cubicBezTo>
                  <a:pt x="248" y="27"/>
                  <a:pt x="238" y="16"/>
                  <a:pt x="225" y="16"/>
                </a:cubicBezTo>
                <a:cubicBezTo>
                  <a:pt x="212" y="16"/>
                  <a:pt x="202" y="27"/>
                  <a:pt x="202" y="41"/>
                </a:cubicBezTo>
                <a:cubicBezTo>
                  <a:pt x="202" y="199"/>
                  <a:pt x="202" y="199"/>
                  <a:pt x="202" y="199"/>
                </a:cubicBezTo>
                <a:cubicBezTo>
                  <a:pt x="202" y="202"/>
                  <a:pt x="199" y="204"/>
                  <a:pt x="197" y="204"/>
                </a:cubicBezTo>
                <a:cubicBezTo>
                  <a:pt x="194" y="204"/>
                  <a:pt x="192" y="202"/>
                  <a:pt x="192" y="199"/>
                </a:cubicBezTo>
                <a:cubicBezTo>
                  <a:pt x="192" y="198"/>
                  <a:pt x="192" y="151"/>
                  <a:pt x="192" y="105"/>
                </a:cubicBezTo>
                <a:cubicBezTo>
                  <a:pt x="192" y="65"/>
                  <a:pt x="192" y="26"/>
                  <a:pt x="192" y="25"/>
                </a:cubicBezTo>
                <a:cubicBezTo>
                  <a:pt x="192" y="11"/>
                  <a:pt x="181" y="0"/>
                  <a:pt x="168" y="0"/>
                </a:cubicBezTo>
                <a:cubicBezTo>
                  <a:pt x="155" y="0"/>
                  <a:pt x="145" y="11"/>
                  <a:pt x="145" y="25"/>
                </a:cubicBezTo>
                <a:cubicBezTo>
                  <a:pt x="145" y="199"/>
                  <a:pt x="145" y="199"/>
                  <a:pt x="145" y="199"/>
                </a:cubicBezTo>
                <a:cubicBezTo>
                  <a:pt x="145" y="202"/>
                  <a:pt x="143" y="204"/>
                  <a:pt x="140" y="204"/>
                </a:cubicBezTo>
                <a:cubicBezTo>
                  <a:pt x="137" y="204"/>
                  <a:pt x="135" y="202"/>
                  <a:pt x="135" y="199"/>
                </a:cubicBezTo>
                <a:cubicBezTo>
                  <a:pt x="135" y="198"/>
                  <a:pt x="135" y="163"/>
                  <a:pt x="135" y="128"/>
                </a:cubicBezTo>
                <a:cubicBezTo>
                  <a:pt x="135" y="57"/>
                  <a:pt x="135" y="57"/>
                  <a:pt x="135" y="57"/>
                </a:cubicBezTo>
                <a:cubicBezTo>
                  <a:pt x="135" y="57"/>
                  <a:pt x="135" y="57"/>
                  <a:pt x="135" y="57"/>
                </a:cubicBezTo>
                <a:cubicBezTo>
                  <a:pt x="135" y="57"/>
                  <a:pt x="135" y="57"/>
                  <a:pt x="135" y="57"/>
                </a:cubicBezTo>
                <a:cubicBezTo>
                  <a:pt x="135" y="43"/>
                  <a:pt x="125" y="32"/>
                  <a:pt x="112" y="32"/>
                </a:cubicBezTo>
                <a:cubicBezTo>
                  <a:pt x="105" y="32"/>
                  <a:pt x="99" y="35"/>
                  <a:pt x="94" y="39"/>
                </a:cubicBezTo>
                <a:cubicBezTo>
                  <a:pt x="89" y="44"/>
                  <a:pt x="87" y="50"/>
                  <a:pt x="87" y="57"/>
                </a:cubicBezTo>
                <a:cubicBezTo>
                  <a:pt x="87" y="261"/>
                  <a:pt x="87" y="261"/>
                  <a:pt x="87" y="261"/>
                </a:cubicBezTo>
                <a:cubicBezTo>
                  <a:pt x="85" y="260"/>
                  <a:pt x="83" y="257"/>
                  <a:pt x="81" y="255"/>
                </a:cubicBezTo>
                <a:cubicBezTo>
                  <a:pt x="81" y="255"/>
                  <a:pt x="81" y="255"/>
                  <a:pt x="81" y="255"/>
                </a:cubicBezTo>
                <a:cubicBezTo>
                  <a:pt x="72" y="244"/>
                  <a:pt x="61" y="230"/>
                  <a:pt x="52" y="221"/>
                </a:cubicBezTo>
                <a:cubicBezTo>
                  <a:pt x="49" y="216"/>
                  <a:pt x="44" y="212"/>
                  <a:pt x="39" y="210"/>
                </a:cubicBezTo>
                <a:cubicBezTo>
                  <a:pt x="34" y="207"/>
                  <a:pt x="29" y="205"/>
                  <a:pt x="24" y="205"/>
                </a:cubicBezTo>
                <a:cubicBezTo>
                  <a:pt x="19" y="205"/>
                  <a:pt x="15" y="206"/>
                  <a:pt x="12" y="209"/>
                </a:cubicBezTo>
                <a:cubicBezTo>
                  <a:pt x="1" y="218"/>
                  <a:pt x="0" y="234"/>
                  <a:pt x="9" y="247"/>
                </a:cubicBezTo>
                <a:cubicBezTo>
                  <a:pt x="19" y="262"/>
                  <a:pt x="51" y="305"/>
                  <a:pt x="75" y="336"/>
                </a:cubicBezTo>
                <a:cubicBezTo>
                  <a:pt x="101" y="370"/>
                  <a:pt x="144" y="392"/>
                  <a:pt x="188" y="392"/>
                </a:cubicBezTo>
                <a:cubicBezTo>
                  <a:pt x="209" y="392"/>
                  <a:pt x="228" y="387"/>
                  <a:pt x="244" y="379"/>
                </a:cubicBezTo>
                <a:cubicBezTo>
                  <a:pt x="257" y="372"/>
                  <a:pt x="269" y="363"/>
                  <a:pt x="279" y="351"/>
                </a:cubicBezTo>
                <a:cubicBezTo>
                  <a:pt x="286" y="341"/>
                  <a:pt x="292" y="331"/>
                  <a:pt x="296" y="319"/>
                </a:cubicBezTo>
                <a:cubicBezTo>
                  <a:pt x="300" y="310"/>
                  <a:pt x="301" y="302"/>
                  <a:pt x="302" y="298"/>
                </a:cubicBezTo>
                <a:cubicBezTo>
                  <a:pt x="305" y="281"/>
                  <a:pt x="307" y="242"/>
                  <a:pt x="307" y="18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18" name="文本框 17"/>
          <p:cNvSpPr txBox="1"/>
          <p:nvPr/>
        </p:nvSpPr>
        <p:spPr>
          <a:xfrm>
            <a:off x="319537" y="3274754"/>
            <a:ext cx="2254462" cy="482440"/>
          </a:xfrm>
          <a:prstGeom prst="rect">
            <a:avLst/>
          </a:prstGeom>
          <a:noFill/>
        </p:spPr>
        <p:txBody>
          <a:bodyPr wrap="square" rtlCol="0">
            <a:spAutoFit/>
          </a:bodyPr>
          <a:lstStyle/>
          <a:p>
            <a:pPr algn="ct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flying impression plane</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a:t>
            </a:r>
          </a:p>
        </p:txBody>
      </p:sp>
      <p:sp>
        <p:nvSpPr>
          <p:cNvPr id="19" name="文本框 18"/>
          <p:cNvSpPr txBox="1"/>
          <p:nvPr/>
        </p:nvSpPr>
        <p:spPr>
          <a:xfrm>
            <a:off x="2447764" y="1472040"/>
            <a:ext cx="2254462" cy="452432"/>
          </a:xfrm>
          <a:prstGeom prst="rect">
            <a:avLst/>
          </a:prstGeom>
          <a:noFill/>
        </p:spPr>
        <p:txBody>
          <a:bodyPr wrap="square" rtlCol="0">
            <a:spAutoFit/>
          </a:bodyPr>
          <a:lstStyle/>
          <a:p>
            <a:pPr algn="ct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20" name="文本框 19"/>
          <p:cNvSpPr txBox="1"/>
          <p:nvPr/>
        </p:nvSpPr>
        <p:spPr>
          <a:xfrm>
            <a:off x="4572000" y="3274754"/>
            <a:ext cx="2254462" cy="482440"/>
          </a:xfrm>
          <a:prstGeom prst="rect">
            <a:avLst/>
          </a:prstGeom>
          <a:noFill/>
        </p:spPr>
        <p:txBody>
          <a:bodyPr wrap="square" rtlCol="0">
            <a:spAutoFit/>
          </a:bodyPr>
          <a:lstStyle/>
          <a:p>
            <a:pPr algn="ct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flying impression plane</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a:t>
            </a:r>
          </a:p>
        </p:txBody>
      </p:sp>
      <p:sp>
        <p:nvSpPr>
          <p:cNvPr id="21" name="文本框 20"/>
          <p:cNvSpPr txBox="1"/>
          <p:nvPr/>
        </p:nvSpPr>
        <p:spPr>
          <a:xfrm>
            <a:off x="6588224" y="1364028"/>
            <a:ext cx="2254462" cy="452432"/>
          </a:xfrm>
          <a:prstGeom prst="rect">
            <a:avLst/>
          </a:prstGeom>
          <a:noFill/>
        </p:spPr>
        <p:txBody>
          <a:bodyPr wrap="square" rtlCol="0">
            <a:spAutoFit/>
          </a:bodyPr>
          <a:lstStyle/>
          <a:p>
            <a:pPr algn="ct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22" name="Freeform 682"/>
          <p:cNvSpPr>
            <a:spLocks noEditPoints="1"/>
          </p:cNvSpPr>
          <p:nvPr/>
        </p:nvSpPr>
        <p:spPr bwMode="auto">
          <a:xfrm>
            <a:off x="3278862" y="2310395"/>
            <a:ext cx="491987" cy="492225"/>
          </a:xfrm>
          <a:custGeom>
            <a:avLst/>
            <a:gdLst>
              <a:gd name="T0" fmla="*/ 268 w 305"/>
              <a:gd name="T1" fmla="*/ 178 h 275"/>
              <a:gd name="T2" fmla="*/ 209 w 305"/>
              <a:gd name="T3" fmla="*/ 150 h 275"/>
              <a:gd name="T4" fmla="*/ 201 w 305"/>
              <a:gd name="T5" fmla="*/ 151 h 275"/>
              <a:gd name="T6" fmla="*/ 182 w 305"/>
              <a:gd name="T7" fmla="*/ 132 h 275"/>
              <a:gd name="T8" fmla="*/ 239 w 305"/>
              <a:gd name="T9" fmla="*/ 75 h 275"/>
              <a:gd name="T10" fmla="*/ 254 w 305"/>
              <a:gd name="T11" fmla="*/ 0 h 275"/>
              <a:gd name="T12" fmla="*/ 152 w 305"/>
              <a:gd name="T13" fmla="*/ 102 h 275"/>
              <a:gd name="T14" fmla="*/ 51 w 305"/>
              <a:gd name="T15" fmla="*/ 0 h 275"/>
              <a:gd name="T16" fmla="*/ 66 w 305"/>
              <a:gd name="T17" fmla="*/ 75 h 275"/>
              <a:gd name="T18" fmla="*/ 123 w 305"/>
              <a:gd name="T19" fmla="*/ 132 h 275"/>
              <a:gd name="T20" fmla="*/ 104 w 305"/>
              <a:gd name="T21" fmla="*/ 151 h 275"/>
              <a:gd name="T22" fmla="*/ 95 w 305"/>
              <a:gd name="T23" fmla="*/ 150 h 275"/>
              <a:gd name="T24" fmla="*/ 36 w 305"/>
              <a:gd name="T25" fmla="*/ 178 h 275"/>
              <a:gd name="T26" fmla="*/ 19 w 305"/>
              <a:gd name="T27" fmla="*/ 265 h 275"/>
              <a:gd name="T28" fmla="*/ 47 w 305"/>
              <a:gd name="T29" fmla="*/ 275 h 275"/>
              <a:gd name="T30" fmla="*/ 106 w 305"/>
              <a:gd name="T31" fmla="*/ 247 h 275"/>
              <a:gd name="T32" fmla="*/ 133 w 305"/>
              <a:gd name="T33" fmla="*/ 181 h 275"/>
              <a:gd name="T34" fmla="*/ 152 w 305"/>
              <a:gd name="T35" fmla="*/ 162 h 275"/>
              <a:gd name="T36" fmla="*/ 171 w 305"/>
              <a:gd name="T37" fmla="*/ 181 h 275"/>
              <a:gd name="T38" fmla="*/ 199 w 305"/>
              <a:gd name="T39" fmla="*/ 247 h 275"/>
              <a:gd name="T40" fmla="*/ 258 w 305"/>
              <a:gd name="T41" fmla="*/ 275 h 275"/>
              <a:gd name="T42" fmla="*/ 286 w 305"/>
              <a:gd name="T43" fmla="*/ 265 h 275"/>
              <a:gd name="T44" fmla="*/ 268 w 305"/>
              <a:gd name="T45" fmla="*/ 178 h 275"/>
              <a:gd name="T46" fmla="*/ 87 w 305"/>
              <a:gd name="T47" fmla="*/ 228 h 275"/>
              <a:gd name="T48" fmla="*/ 47 w 305"/>
              <a:gd name="T49" fmla="*/ 248 h 275"/>
              <a:gd name="T50" fmla="*/ 39 w 305"/>
              <a:gd name="T51" fmla="*/ 245 h 275"/>
              <a:gd name="T52" fmla="*/ 56 w 305"/>
              <a:gd name="T53" fmla="*/ 197 h 275"/>
              <a:gd name="T54" fmla="*/ 95 w 305"/>
              <a:gd name="T55" fmla="*/ 177 h 275"/>
              <a:gd name="T56" fmla="*/ 104 w 305"/>
              <a:gd name="T57" fmla="*/ 180 h 275"/>
              <a:gd name="T58" fmla="*/ 87 w 305"/>
              <a:gd name="T59" fmla="*/ 228 h 275"/>
              <a:gd name="T60" fmla="*/ 266 w 305"/>
              <a:gd name="T61" fmla="*/ 245 h 275"/>
              <a:gd name="T62" fmla="*/ 258 w 305"/>
              <a:gd name="T63" fmla="*/ 248 h 275"/>
              <a:gd name="T64" fmla="*/ 218 w 305"/>
              <a:gd name="T65" fmla="*/ 228 h 275"/>
              <a:gd name="T66" fmla="*/ 201 w 305"/>
              <a:gd name="T67" fmla="*/ 180 h 275"/>
              <a:gd name="T68" fmla="*/ 209 w 305"/>
              <a:gd name="T69" fmla="*/ 177 h 275"/>
              <a:gd name="T70" fmla="*/ 249 w 305"/>
              <a:gd name="T71" fmla="*/ 197 h 275"/>
              <a:gd name="T72" fmla="*/ 266 w 305"/>
              <a:gd name="T73" fmla="*/ 24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05" h="275">
                <a:moveTo>
                  <a:pt x="268" y="178"/>
                </a:moveTo>
                <a:cubicBezTo>
                  <a:pt x="250" y="160"/>
                  <a:pt x="228" y="150"/>
                  <a:pt x="209" y="150"/>
                </a:cubicBezTo>
                <a:cubicBezTo>
                  <a:pt x="206" y="150"/>
                  <a:pt x="203" y="150"/>
                  <a:pt x="201" y="151"/>
                </a:cubicBezTo>
                <a:cubicBezTo>
                  <a:pt x="182" y="132"/>
                  <a:pt x="182" y="132"/>
                  <a:pt x="182" y="132"/>
                </a:cubicBezTo>
                <a:cubicBezTo>
                  <a:pt x="239" y="75"/>
                  <a:pt x="239" y="75"/>
                  <a:pt x="239" y="75"/>
                </a:cubicBezTo>
                <a:cubicBezTo>
                  <a:pt x="239" y="75"/>
                  <a:pt x="283" y="29"/>
                  <a:pt x="254" y="0"/>
                </a:cubicBezTo>
                <a:cubicBezTo>
                  <a:pt x="152" y="102"/>
                  <a:pt x="152" y="102"/>
                  <a:pt x="152" y="102"/>
                </a:cubicBezTo>
                <a:cubicBezTo>
                  <a:pt x="51" y="0"/>
                  <a:pt x="51" y="0"/>
                  <a:pt x="51" y="0"/>
                </a:cubicBezTo>
                <a:cubicBezTo>
                  <a:pt x="22" y="29"/>
                  <a:pt x="66" y="75"/>
                  <a:pt x="66" y="75"/>
                </a:cubicBezTo>
                <a:cubicBezTo>
                  <a:pt x="123" y="132"/>
                  <a:pt x="123" y="132"/>
                  <a:pt x="123" y="132"/>
                </a:cubicBezTo>
                <a:cubicBezTo>
                  <a:pt x="104" y="151"/>
                  <a:pt x="104" y="151"/>
                  <a:pt x="104" y="151"/>
                </a:cubicBezTo>
                <a:cubicBezTo>
                  <a:pt x="101" y="150"/>
                  <a:pt x="98" y="150"/>
                  <a:pt x="95" y="150"/>
                </a:cubicBezTo>
                <a:cubicBezTo>
                  <a:pt x="77" y="150"/>
                  <a:pt x="55" y="160"/>
                  <a:pt x="36" y="178"/>
                </a:cubicBezTo>
                <a:cubicBezTo>
                  <a:pt x="8" y="207"/>
                  <a:pt x="0" y="245"/>
                  <a:pt x="19" y="265"/>
                </a:cubicBezTo>
                <a:cubicBezTo>
                  <a:pt x="26" y="272"/>
                  <a:pt x="36" y="275"/>
                  <a:pt x="47" y="275"/>
                </a:cubicBezTo>
                <a:cubicBezTo>
                  <a:pt x="66" y="275"/>
                  <a:pt x="88" y="265"/>
                  <a:pt x="106" y="247"/>
                </a:cubicBezTo>
                <a:cubicBezTo>
                  <a:pt x="127" y="227"/>
                  <a:pt x="137" y="201"/>
                  <a:pt x="133" y="181"/>
                </a:cubicBezTo>
                <a:cubicBezTo>
                  <a:pt x="152" y="162"/>
                  <a:pt x="152" y="162"/>
                  <a:pt x="152" y="162"/>
                </a:cubicBezTo>
                <a:cubicBezTo>
                  <a:pt x="171" y="181"/>
                  <a:pt x="171" y="181"/>
                  <a:pt x="171" y="181"/>
                </a:cubicBezTo>
                <a:cubicBezTo>
                  <a:pt x="168" y="201"/>
                  <a:pt x="178" y="227"/>
                  <a:pt x="199" y="247"/>
                </a:cubicBezTo>
                <a:cubicBezTo>
                  <a:pt x="217" y="265"/>
                  <a:pt x="239" y="275"/>
                  <a:pt x="258" y="275"/>
                </a:cubicBezTo>
                <a:cubicBezTo>
                  <a:pt x="269" y="275"/>
                  <a:pt x="279" y="272"/>
                  <a:pt x="286" y="265"/>
                </a:cubicBezTo>
                <a:cubicBezTo>
                  <a:pt x="305" y="245"/>
                  <a:pt x="297" y="207"/>
                  <a:pt x="268" y="178"/>
                </a:cubicBezTo>
                <a:close/>
                <a:moveTo>
                  <a:pt x="87" y="228"/>
                </a:moveTo>
                <a:cubicBezTo>
                  <a:pt x="72" y="242"/>
                  <a:pt x="56" y="248"/>
                  <a:pt x="47" y="248"/>
                </a:cubicBezTo>
                <a:cubicBezTo>
                  <a:pt x="45" y="248"/>
                  <a:pt x="41" y="247"/>
                  <a:pt x="39" y="245"/>
                </a:cubicBezTo>
                <a:cubicBezTo>
                  <a:pt x="33" y="240"/>
                  <a:pt x="36" y="217"/>
                  <a:pt x="56" y="197"/>
                </a:cubicBezTo>
                <a:cubicBezTo>
                  <a:pt x="71" y="183"/>
                  <a:pt x="86" y="177"/>
                  <a:pt x="95" y="177"/>
                </a:cubicBezTo>
                <a:cubicBezTo>
                  <a:pt x="98" y="177"/>
                  <a:pt x="102" y="178"/>
                  <a:pt x="104" y="180"/>
                </a:cubicBezTo>
                <a:cubicBezTo>
                  <a:pt x="109" y="185"/>
                  <a:pt x="107" y="208"/>
                  <a:pt x="87" y="228"/>
                </a:cubicBezTo>
                <a:close/>
                <a:moveTo>
                  <a:pt x="266" y="245"/>
                </a:moveTo>
                <a:cubicBezTo>
                  <a:pt x="264" y="247"/>
                  <a:pt x="260" y="248"/>
                  <a:pt x="258" y="248"/>
                </a:cubicBezTo>
                <a:cubicBezTo>
                  <a:pt x="249" y="248"/>
                  <a:pt x="233" y="242"/>
                  <a:pt x="218" y="228"/>
                </a:cubicBezTo>
                <a:cubicBezTo>
                  <a:pt x="198" y="208"/>
                  <a:pt x="195" y="185"/>
                  <a:pt x="201" y="180"/>
                </a:cubicBezTo>
                <a:cubicBezTo>
                  <a:pt x="203" y="178"/>
                  <a:pt x="207" y="177"/>
                  <a:pt x="209" y="177"/>
                </a:cubicBezTo>
                <a:cubicBezTo>
                  <a:pt x="218" y="177"/>
                  <a:pt x="234" y="183"/>
                  <a:pt x="249" y="197"/>
                </a:cubicBezTo>
                <a:cubicBezTo>
                  <a:pt x="269" y="217"/>
                  <a:pt x="272" y="240"/>
                  <a:pt x="266" y="245"/>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2" name="矩形 1"/>
          <p:cNvSpPr/>
          <p:nvPr/>
        </p:nvSpPr>
        <p:spPr>
          <a:xfrm>
            <a:off x="791580" y="3832684"/>
            <a:ext cx="1261884" cy="307777"/>
          </a:xfrm>
          <a:prstGeom prst="rect">
            <a:avLst/>
          </a:prstGeom>
        </p:spPr>
        <p:txBody>
          <a:bodyPr wrap="none">
            <a:spAutoFit/>
          </a:bodyPr>
          <a:lstStyle/>
          <a:p>
            <a:pPr algn="ctr" fontAlgn="base">
              <a:spcBef>
                <a:spcPct val="0"/>
              </a:spcBef>
              <a:spcAft>
                <a:spcPct val="0"/>
              </a:spcAft>
            </a:pPr>
            <a:r>
              <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26" name="矩形 25"/>
          <p:cNvSpPr/>
          <p:nvPr/>
        </p:nvSpPr>
        <p:spPr>
          <a:xfrm>
            <a:off x="2951820" y="1137498"/>
            <a:ext cx="1261884" cy="307777"/>
          </a:xfrm>
          <a:prstGeom prst="rect">
            <a:avLst/>
          </a:prstGeom>
        </p:spPr>
        <p:txBody>
          <a:bodyPr wrap="none">
            <a:spAutoFit/>
          </a:bodyPr>
          <a:lstStyle/>
          <a:p>
            <a:pPr algn="ctr" fontAlgn="base">
              <a:spcBef>
                <a:spcPct val="0"/>
              </a:spcBef>
              <a:spcAft>
                <a:spcPct val="0"/>
              </a:spcAft>
            </a:pPr>
            <a:r>
              <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27" name="矩形 26"/>
          <p:cNvSpPr/>
          <p:nvPr/>
        </p:nvSpPr>
        <p:spPr>
          <a:xfrm>
            <a:off x="5065859" y="3812939"/>
            <a:ext cx="1261884" cy="307777"/>
          </a:xfrm>
          <a:prstGeom prst="rect">
            <a:avLst/>
          </a:prstGeom>
        </p:spPr>
        <p:txBody>
          <a:bodyPr wrap="none">
            <a:spAutoFit/>
          </a:bodyPr>
          <a:lstStyle/>
          <a:p>
            <a:pPr algn="ctr" fontAlgn="base">
              <a:spcBef>
                <a:spcPct val="0"/>
              </a:spcBef>
              <a:spcAft>
                <a:spcPct val="0"/>
              </a:spcAft>
            </a:pPr>
            <a:r>
              <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28" name="矩形 27"/>
          <p:cNvSpPr/>
          <p:nvPr/>
        </p:nvSpPr>
        <p:spPr>
          <a:xfrm>
            <a:off x="7092280" y="959448"/>
            <a:ext cx="1261884" cy="307777"/>
          </a:xfrm>
          <a:prstGeom prst="rect">
            <a:avLst/>
          </a:prstGeom>
        </p:spPr>
        <p:txBody>
          <a:bodyPr wrap="none">
            <a:spAutoFit/>
          </a:bodyPr>
          <a:lstStyle/>
          <a:p>
            <a:pPr algn="ctr" fontAlgn="base">
              <a:spcBef>
                <a:spcPct val="0"/>
              </a:spcBef>
              <a:spcAft>
                <a:spcPct val="0"/>
              </a:spcAft>
            </a:pPr>
            <a:r>
              <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Tree>
    <p:extLst>
      <p:ext uri="{BB962C8B-B14F-4D97-AF65-F5344CB8AC3E}">
        <p14:creationId xmlns:p14="http://schemas.microsoft.com/office/powerpoint/2010/main" val="12080929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fltVal val="0"/>
                                          </p:val>
                                        </p:tav>
                                        <p:tav tm="100000">
                                          <p:val>
                                            <p:strVal val="#ppt_h"/>
                                          </p:val>
                                        </p:tav>
                                      </p:tavLst>
                                    </p:anim>
                                    <p:animEffect transition="in" filter="fade">
                                      <p:cBhvr>
                                        <p:cTn id="49" dur="500"/>
                                        <p:tgtEl>
                                          <p:spTgt spid="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additive="base">
                                        <p:cTn id="64" dur="500" fill="hold"/>
                                        <p:tgtEl>
                                          <p:spTgt spid="26"/>
                                        </p:tgtEl>
                                        <p:attrNameLst>
                                          <p:attrName>ppt_x</p:attrName>
                                        </p:attrNameLst>
                                      </p:cBhvr>
                                      <p:tavLst>
                                        <p:tav tm="0">
                                          <p:val>
                                            <p:strVal val="#ppt_x"/>
                                          </p:val>
                                        </p:tav>
                                        <p:tav tm="100000">
                                          <p:val>
                                            <p:strVal val="#ppt_x"/>
                                          </p:val>
                                        </p:tav>
                                      </p:tavLst>
                                    </p:anim>
                                    <p:anim calcmode="lin" valueType="num">
                                      <p:cBhvr additive="base">
                                        <p:cTn id="65" dur="500" fill="hold"/>
                                        <p:tgtEl>
                                          <p:spTgt spid="26"/>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fill="hold"/>
                                        <p:tgtEl>
                                          <p:spTgt spid="19"/>
                                        </p:tgtEl>
                                        <p:attrNameLst>
                                          <p:attrName>ppt_x</p:attrName>
                                        </p:attrNameLst>
                                      </p:cBhvr>
                                      <p:tavLst>
                                        <p:tav tm="0">
                                          <p:val>
                                            <p:strVal val="#ppt_x"/>
                                          </p:val>
                                        </p:tav>
                                        <p:tav tm="100000">
                                          <p:val>
                                            <p:strVal val="#ppt_x"/>
                                          </p:val>
                                        </p:tav>
                                      </p:tavLst>
                                    </p:anim>
                                    <p:anim calcmode="lin" valueType="num">
                                      <p:cBhvr additive="base">
                                        <p:cTn id="69" dur="500" fill="hold"/>
                                        <p:tgtEl>
                                          <p:spTgt spid="19"/>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18"/>
                                        </p:tgtEl>
                                        <p:attrNameLst>
                                          <p:attrName>style.visibility</p:attrName>
                                        </p:attrNameLst>
                                      </p:cBhvr>
                                      <p:to>
                                        <p:strVal val="visible"/>
                                      </p:to>
                                    </p:set>
                                    <p:anim calcmode="lin" valueType="num">
                                      <p:cBhvr additive="base">
                                        <p:cTn id="72" dur="500" fill="hold"/>
                                        <p:tgtEl>
                                          <p:spTgt spid="18"/>
                                        </p:tgtEl>
                                        <p:attrNameLst>
                                          <p:attrName>ppt_x</p:attrName>
                                        </p:attrNameLst>
                                      </p:cBhvr>
                                      <p:tavLst>
                                        <p:tav tm="0">
                                          <p:val>
                                            <p:strVal val="#ppt_x"/>
                                          </p:val>
                                        </p:tav>
                                        <p:tav tm="100000">
                                          <p:val>
                                            <p:strVal val="#ppt_x"/>
                                          </p:val>
                                        </p:tav>
                                      </p:tavLst>
                                    </p:anim>
                                    <p:anim calcmode="lin" valueType="num">
                                      <p:cBhvr additive="base">
                                        <p:cTn id="73" dur="500" fill="hold"/>
                                        <p:tgtEl>
                                          <p:spTgt spid="18"/>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2"/>
                                        </p:tgtEl>
                                        <p:attrNameLst>
                                          <p:attrName>style.visibility</p:attrName>
                                        </p:attrNameLst>
                                      </p:cBhvr>
                                      <p:to>
                                        <p:strVal val="visible"/>
                                      </p:to>
                                    </p:set>
                                    <p:anim calcmode="lin" valueType="num">
                                      <p:cBhvr additive="base">
                                        <p:cTn id="76" dur="500" fill="hold"/>
                                        <p:tgtEl>
                                          <p:spTgt spid="2"/>
                                        </p:tgtEl>
                                        <p:attrNameLst>
                                          <p:attrName>ppt_x</p:attrName>
                                        </p:attrNameLst>
                                      </p:cBhvr>
                                      <p:tavLst>
                                        <p:tav tm="0">
                                          <p:val>
                                            <p:strVal val="#ppt_x"/>
                                          </p:val>
                                        </p:tav>
                                        <p:tav tm="100000">
                                          <p:val>
                                            <p:strVal val="#ppt_x"/>
                                          </p:val>
                                        </p:tav>
                                      </p:tavLst>
                                    </p:anim>
                                    <p:anim calcmode="lin" valueType="num">
                                      <p:cBhvr additive="base">
                                        <p:cTn id="77" dur="500" fill="hold"/>
                                        <p:tgtEl>
                                          <p:spTgt spid="2"/>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27"/>
                                        </p:tgtEl>
                                        <p:attrNameLst>
                                          <p:attrName>style.visibility</p:attrName>
                                        </p:attrNameLst>
                                      </p:cBhvr>
                                      <p:to>
                                        <p:strVal val="visible"/>
                                      </p:to>
                                    </p:set>
                                    <p:anim calcmode="lin" valueType="num">
                                      <p:cBhvr additive="base">
                                        <p:cTn id="80" dur="500" fill="hold"/>
                                        <p:tgtEl>
                                          <p:spTgt spid="27"/>
                                        </p:tgtEl>
                                        <p:attrNameLst>
                                          <p:attrName>ppt_x</p:attrName>
                                        </p:attrNameLst>
                                      </p:cBhvr>
                                      <p:tavLst>
                                        <p:tav tm="0">
                                          <p:val>
                                            <p:strVal val="#ppt_x"/>
                                          </p:val>
                                        </p:tav>
                                        <p:tav tm="100000">
                                          <p:val>
                                            <p:strVal val="#ppt_x"/>
                                          </p:val>
                                        </p:tav>
                                      </p:tavLst>
                                    </p:anim>
                                    <p:anim calcmode="lin" valueType="num">
                                      <p:cBhvr additive="base">
                                        <p:cTn id="81" dur="500" fill="hold"/>
                                        <p:tgtEl>
                                          <p:spTgt spid="27"/>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20"/>
                                        </p:tgtEl>
                                        <p:attrNameLst>
                                          <p:attrName>style.visibility</p:attrName>
                                        </p:attrNameLst>
                                      </p:cBhvr>
                                      <p:to>
                                        <p:strVal val="visible"/>
                                      </p:to>
                                    </p:set>
                                    <p:anim calcmode="lin" valueType="num">
                                      <p:cBhvr additive="base">
                                        <p:cTn id="84" dur="500" fill="hold"/>
                                        <p:tgtEl>
                                          <p:spTgt spid="20"/>
                                        </p:tgtEl>
                                        <p:attrNameLst>
                                          <p:attrName>ppt_x</p:attrName>
                                        </p:attrNameLst>
                                      </p:cBhvr>
                                      <p:tavLst>
                                        <p:tav tm="0">
                                          <p:val>
                                            <p:strVal val="#ppt_x"/>
                                          </p:val>
                                        </p:tav>
                                        <p:tav tm="100000">
                                          <p:val>
                                            <p:strVal val="#ppt_x"/>
                                          </p:val>
                                        </p:tav>
                                      </p:tavLst>
                                    </p:anim>
                                    <p:anim calcmode="lin" valueType="num">
                                      <p:cBhvr additive="base">
                                        <p:cTn id="85" dur="500" fill="hold"/>
                                        <p:tgtEl>
                                          <p:spTgt spid="20"/>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 calcmode="lin" valueType="num">
                                      <p:cBhvr additive="base">
                                        <p:cTn id="88" dur="500" fill="hold"/>
                                        <p:tgtEl>
                                          <p:spTgt spid="28"/>
                                        </p:tgtEl>
                                        <p:attrNameLst>
                                          <p:attrName>ppt_x</p:attrName>
                                        </p:attrNameLst>
                                      </p:cBhvr>
                                      <p:tavLst>
                                        <p:tav tm="0">
                                          <p:val>
                                            <p:strVal val="#ppt_x"/>
                                          </p:val>
                                        </p:tav>
                                        <p:tav tm="100000">
                                          <p:val>
                                            <p:strVal val="#ppt_x"/>
                                          </p:val>
                                        </p:tav>
                                      </p:tavLst>
                                    </p:anim>
                                    <p:anim calcmode="lin" valueType="num">
                                      <p:cBhvr additive="base">
                                        <p:cTn id="89" dur="500" fill="hold"/>
                                        <p:tgtEl>
                                          <p:spTgt spid="28"/>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additive="base">
                                        <p:cTn id="92" dur="500" fill="hold"/>
                                        <p:tgtEl>
                                          <p:spTgt spid="21"/>
                                        </p:tgtEl>
                                        <p:attrNameLst>
                                          <p:attrName>ppt_x</p:attrName>
                                        </p:attrNameLst>
                                      </p:cBhvr>
                                      <p:tavLst>
                                        <p:tav tm="0">
                                          <p:val>
                                            <p:strVal val="#ppt_x"/>
                                          </p:val>
                                        </p:tav>
                                        <p:tav tm="100000">
                                          <p:val>
                                            <p:strVal val="#ppt_x"/>
                                          </p:val>
                                        </p:tav>
                                      </p:tavLst>
                                    </p:anim>
                                    <p:anim calcmode="lin" valueType="num">
                                      <p:cBhvr additive="base">
                                        <p:cTn id="9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1" grpId="0" animBg="1"/>
      <p:bldP spid="12" grpId="0" animBg="1"/>
      <p:bldP spid="13" grpId="0" animBg="1"/>
      <p:bldP spid="14" grpId="0" animBg="1"/>
      <p:bldP spid="15" grpId="0" animBg="1"/>
      <p:bldP spid="18" grpId="0"/>
      <p:bldP spid="19" grpId="0"/>
      <p:bldP spid="20" grpId="0"/>
      <p:bldP spid="21" grpId="0"/>
      <p:bldP spid="22" grpId="0" animBg="1"/>
      <p:bldP spid="2" grpId="0"/>
      <p:bldP spid="26" grpId="0"/>
      <p:bldP spid="27" grpId="0"/>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917" y="1774711"/>
            <a:ext cx="3841789" cy="2561193"/>
          </a:xfrm>
          <a:prstGeom prst="rect">
            <a:avLst/>
          </a:prstGeom>
        </p:spPr>
      </p:pic>
      <p:sp>
        <p:nvSpPr>
          <p:cNvPr id="31" name="矩形 30"/>
          <p:cNvSpPr/>
          <p:nvPr/>
        </p:nvSpPr>
        <p:spPr>
          <a:xfrm>
            <a:off x="4810097" y="1709179"/>
            <a:ext cx="959231" cy="315469"/>
          </a:xfrm>
          <a:prstGeom prst="rect">
            <a:avLst/>
          </a:prstGeom>
          <a:solidFill>
            <a:schemeClr val="accent1"/>
          </a:solidFill>
        </p:spPr>
        <p:txBody>
          <a:bodyPr wrap="none" lIns="68577" tIns="34289" rIns="68577" bIns="34289">
            <a:spAutoFit/>
          </a:bodyPr>
          <a:lstStyle/>
          <a:p>
            <a:r>
              <a:rPr lang="zh-CN" altLang="en-US" sz="1600" dirty="0">
                <a:solidFill>
                  <a:schemeClr val="bg1"/>
                </a:solidFill>
                <a:latin typeface="方正兰亭中黑_GBK" panose="02000000000000000000" pitchFamily="2" charset="-122"/>
                <a:ea typeface="方正兰亭中黑_GBK" panose="02000000000000000000" pitchFamily="2" charset="-122"/>
              </a:rPr>
              <a:t>活动宗旨</a:t>
            </a:r>
          </a:p>
        </p:txBody>
      </p:sp>
      <p:sp>
        <p:nvSpPr>
          <p:cNvPr id="38" name="矩形 37"/>
          <p:cNvSpPr/>
          <p:nvPr/>
        </p:nvSpPr>
        <p:spPr>
          <a:xfrm>
            <a:off x="4810095" y="1985788"/>
            <a:ext cx="3648105" cy="586312"/>
          </a:xfrm>
          <a:prstGeom prst="rect">
            <a:avLst/>
          </a:prstGeom>
        </p:spPr>
        <p:txBody>
          <a:bodyPr wrap="square" lIns="68577" tIns="34289" rIns="68577" bIns="34289">
            <a:spAutoFit/>
          </a:bodyPr>
          <a:lstStyle/>
          <a:p>
            <a:pPr algn="just">
              <a:lnSpc>
                <a:spcPct val="140000"/>
              </a:lnSpc>
            </a:pPr>
            <a:r>
              <a:rPr lang="zh-CN" altLang="en-US" sz="800" dirty="0">
                <a:solidFill>
                  <a:schemeClr val="bg1">
                    <a:lumMod val="65000"/>
                  </a:schemeClr>
                </a:solidFill>
                <a:latin typeface="方正兰亭细黑_GBK" panose="02000000000000000000" pitchFamily="2" charset="-122"/>
                <a:ea typeface="方正兰亭细黑_GBK" panose="02000000000000000000" pitchFamily="2" charset="-122"/>
              </a:rPr>
              <a:t>此处添加详细文本描述，建议与标题相关并符合整体语言风格，语言描述尽量简洁生动。尽量将每页幻灯片的字数控制在</a:t>
            </a:r>
            <a:r>
              <a:rPr lang="en-US" altLang="zh-CN" sz="800" dirty="0">
                <a:solidFill>
                  <a:schemeClr val="bg1">
                    <a:lumMod val="65000"/>
                  </a:schemeClr>
                </a:solidFill>
                <a:latin typeface="方正兰亭细黑_GBK" panose="02000000000000000000" pitchFamily="2" charset="-122"/>
                <a:ea typeface="方正兰亭细黑_GBK" panose="02000000000000000000" pitchFamily="2" charset="-122"/>
              </a:rPr>
              <a:t>200</a:t>
            </a:r>
            <a:r>
              <a:rPr lang="zh-CN" altLang="en-US" sz="800" dirty="0">
                <a:solidFill>
                  <a:schemeClr val="bg1">
                    <a:lumMod val="65000"/>
                  </a:schemeClr>
                </a:solidFill>
                <a:latin typeface="方正兰亭细黑_GBK" panose="02000000000000000000" pitchFamily="2" charset="-122"/>
                <a:ea typeface="方正兰亭细黑_GBK" panose="02000000000000000000" pitchFamily="2" charset="-122"/>
              </a:rPr>
              <a:t>字以内，据统计每页幻灯片的播放时间最好控制在</a:t>
            </a:r>
            <a:r>
              <a:rPr lang="en-US" altLang="zh-CN" sz="800" dirty="0">
                <a:solidFill>
                  <a:schemeClr val="bg1">
                    <a:lumMod val="65000"/>
                  </a:schemeClr>
                </a:solidFill>
                <a:latin typeface="方正兰亭细黑_GBK" panose="02000000000000000000" pitchFamily="2" charset="-122"/>
                <a:ea typeface="方正兰亭细黑_GBK" panose="02000000000000000000" pitchFamily="2" charset="-122"/>
              </a:rPr>
              <a:t>5</a:t>
            </a:r>
            <a:r>
              <a:rPr lang="zh-CN" altLang="en-US" sz="800" dirty="0">
                <a:solidFill>
                  <a:schemeClr val="bg1">
                    <a:lumMod val="65000"/>
                  </a:schemeClr>
                </a:solidFill>
                <a:latin typeface="方正兰亭细黑_GBK" panose="02000000000000000000" pitchFamily="2" charset="-122"/>
                <a:ea typeface="方正兰亭细黑_GBK" panose="02000000000000000000" pitchFamily="2" charset="-122"/>
              </a:rPr>
              <a:t>分钟之内。</a:t>
            </a:r>
          </a:p>
        </p:txBody>
      </p:sp>
      <p:sp>
        <p:nvSpPr>
          <p:cNvPr id="40" name="矩形 39"/>
          <p:cNvSpPr/>
          <p:nvPr/>
        </p:nvSpPr>
        <p:spPr>
          <a:xfrm>
            <a:off x="4810097" y="3265187"/>
            <a:ext cx="959231" cy="315469"/>
          </a:xfrm>
          <a:prstGeom prst="rect">
            <a:avLst/>
          </a:prstGeom>
          <a:solidFill>
            <a:schemeClr val="accent2"/>
          </a:solidFill>
        </p:spPr>
        <p:txBody>
          <a:bodyPr wrap="none" lIns="68577" tIns="34289" rIns="68577" bIns="34289">
            <a:spAutoFit/>
          </a:bodyPr>
          <a:lstStyle/>
          <a:p>
            <a:r>
              <a:rPr lang="zh-CN" altLang="en-US" sz="1600" dirty="0">
                <a:solidFill>
                  <a:schemeClr val="bg1"/>
                </a:solidFill>
                <a:latin typeface="方正兰亭中黑_GBK" panose="02000000000000000000" pitchFamily="2" charset="-122"/>
                <a:ea typeface="方正兰亭中黑_GBK" panose="02000000000000000000" pitchFamily="2" charset="-122"/>
              </a:rPr>
              <a:t>活动目标</a:t>
            </a:r>
          </a:p>
        </p:txBody>
      </p:sp>
      <p:grpSp>
        <p:nvGrpSpPr>
          <p:cNvPr id="3" name="组合 3"/>
          <p:cNvGrpSpPr/>
          <p:nvPr/>
        </p:nvGrpSpPr>
        <p:grpSpPr>
          <a:xfrm>
            <a:off x="503548" y="3294877"/>
            <a:ext cx="3984529" cy="1080145"/>
            <a:chOff x="609124" y="3352597"/>
            <a:chExt cx="5312706" cy="1440000"/>
          </a:xfrm>
          <a:solidFill>
            <a:schemeClr val="accent4"/>
          </a:solidFill>
        </p:grpSpPr>
        <p:sp>
          <p:nvSpPr>
            <p:cNvPr id="43" name="矩形 42"/>
            <p:cNvSpPr/>
            <p:nvPr/>
          </p:nvSpPr>
          <p:spPr>
            <a:xfrm>
              <a:off x="609124" y="3352597"/>
              <a:ext cx="5312706" cy="14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1056428" y="3738981"/>
              <a:ext cx="4595878" cy="754846"/>
            </a:xfrm>
            <a:prstGeom prst="rect">
              <a:avLst/>
            </a:prstGeom>
            <a:grpFill/>
          </p:spPr>
          <p:txBody>
            <a:bodyPr wrap="square">
              <a:spAutoFit/>
            </a:bodyPr>
            <a:lstStyle/>
            <a:p>
              <a:pPr algn="just">
                <a:lnSpc>
                  <a:spcPct val="140000"/>
                </a:lnSpc>
              </a:pPr>
              <a:r>
                <a:rPr lang="zh-CN" altLang="en-US" sz="1100" dirty="0">
                  <a:solidFill>
                    <a:schemeClr val="bg1"/>
                  </a:solidFill>
                  <a:latin typeface="方正兰亭细黑_GBK" panose="02000000000000000000" pitchFamily="2" charset="-122"/>
                  <a:ea typeface="方正兰亭细黑_GBK" panose="02000000000000000000" pitchFamily="2" charset="-122"/>
                </a:rPr>
                <a:t>此处添加详细文本描述，建议与标题相关并符合整体语言风格，语言描述尽量简洁生动。</a:t>
              </a:r>
            </a:p>
          </p:txBody>
        </p:sp>
      </p:grpSp>
      <p:sp>
        <p:nvSpPr>
          <p:cNvPr id="48" name="矩形 47"/>
          <p:cNvSpPr/>
          <p:nvPr/>
        </p:nvSpPr>
        <p:spPr>
          <a:xfrm>
            <a:off x="4810095" y="3541794"/>
            <a:ext cx="3648105" cy="586312"/>
          </a:xfrm>
          <a:prstGeom prst="rect">
            <a:avLst/>
          </a:prstGeom>
        </p:spPr>
        <p:txBody>
          <a:bodyPr wrap="square" lIns="68577" tIns="34289" rIns="68577" bIns="34289">
            <a:spAutoFit/>
          </a:bodyPr>
          <a:lstStyle/>
          <a:p>
            <a:pPr algn="just">
              <a:lnSpc>
                <a:spcPct val="140000"/>
              </a:lnSpc>
            </a:pPr>
            <a:r>
              <a:rPr lang="zh-CN" altLang="en-US" sz="800" dirty="0">
                <a:solidFill>
                  <a:schemeClr val="bg1">
                    <a:lumMod val="65000"/>
                  </a:schemeClr>
                </a:solidFill>
                <a:latin typeface="方正兰亭细黑_GBK" panose="02000000000000000000" pitchFamily="2" charset="-122"/>
                <a:ea typeface="方正兰亭细黑_GBK" panose="02000000000000000000" pitchFamily="2" charset="-122"/>
              </a:rPr>
              <a:t>此处添加详细文本描述，建议与标题相关并符合整体语言风格，语言描述尽量简洁生动。尽量将每页幻灯片的字数控制在</a:t>
            </a:r>
            <a:r>
              <a:rPr lang="en-US" altLang="zh-CN" sz="800" dirty="0">
                <a:solidFill>
                  <a:schemeClr val="bg1">
                    <a:lumMod val="65000"/>
                  </a:schemeClr>
                </a:solidFill>
                <a:latin typeface="方正兰亭细黑_GBK" panose="02000000000000000000" pitchFamily="2" charset="-122"/>
                <a:ea typeface="方正兰亭细黑_GBK" panose="02000000000000000000" pitchFamily="2" charset="-122"/>
              </a:rPr>
              <a:t>200</a:t>
            </a:r>
            <a:r>
              <a:rPr lang="zh-CN" altLang="en-US" sz="800" dirty="0">
                <a:solidFill>
                  <a:schemeClr val="bg1">
                    <a:lumMod val="65000"/>
                  </a:schemeClr>
                </a:solidFill>
                <a:latin typeface="方正兰亭细黑_GBK" panose="02000000000000000000" pitchFamily="2" charset="-122"/>
                <a:ea typeface="方正兰亭细黑_GBK" panose="02000000000000000000" pitchFamily="2" charset="-122"/>
              </a:rPr>
              <a:t>字以内，据统计每页幻灯片的播放时间最好控制在</a:t>
            </a:r>
            <a:r>
              <a:rPr lang="en-US" altLang="zh-CN" sz="800" dirty="0">
                <a:solidFill>
                  <a:schemeClr val="bg1">
                    <a:lumMod val="65000"/>
                  </a:schemeClr>
                </a:solidFill>
                <a:latin typeface="方正兰亭细黑_GBK" panose="02000000000000000000" pitchFamily="2" charset="-122"/>
                <a:ea typeface="方正兰亭细黑_GBK" panose="02000000000000000000" pitchFamily="2" charset="-122"/>
              </a:rPr>
              <a:t>5</a:t>
            </a:r>
            <a:r>
              <a:rPr lang="zh-CN" altLang="en-US" sz="800" dirty="0">
                <a:solidFill>
                  <a:schemeClr val="bg1">
                    <a:lumMod val="65000"/>
                  </a:schemeClr>
                </a:solidFill>
                <a:latin typeface="方正兰亭细黑_GBK" panose="02000000000000000000" pitchFamily="2" charset="-122"/>
                <a:ea typeface="方正兰亭细黑_GBK" panose="02000000000000000000" pitchFamily="2" charset="-122"/>
              </a:rPr>
              <a:t>分钟之内。</a:t>
            </a:r>
          </a:p>
        </p:txBody>
      </p:sp>
    </p:spTree>
    <p:extLst>
      <p:ext uri="{BB962C8B-B14F-4D97-AF65-F5344CB8AC3E}">
        <p14:creationId xmlns:p14="http://schemas.microsoft.com/office/powerpoint/2010/main" val="21782649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iterate type="lt">
                                    <p:tmPct val="20000"/>
                                  </p:iterate>
                                  <p:childTnLst>
                                    <p:set>
                                      <p:cBhvr>
                                        <p:cTn id="17" dur="1" fill="hold">
                                          <p:stCondLst>
                                            <p:cond delay="0"/>
                                          </p:stCondLst>
                                        </p:cTn>
                                        <p:tgtEl>
                                          <p:spTgt spid="31"/>
                                        </p:tgtEl>
                                        <p:attrNameLst>
                                          <p:attrName>style.visibility</p:attrName>
                                        </p:attrNameLst>
                                      </p:cBhvr>
                                      <p:to>
                                        <p:strVal val="visible"/>
                                      </p:to>
                                    </p:set>
                                    <p:anim calcmode="lin" valueType="num">
                                      <p:cBhvr>
                                        <p:cTn id="18" dur="500" fill="hold"/>
                                        <p:tgtEl>
                                          <p:spTgt spid="31"/>
                                        </p:tgtEl>
                                        <p:attrNameLst>
                                          <p:attrName>ppt_w</p:attrName>
                                        </p:attrNameLst>
                                      </p:cBhvr>
                                      <p:tavLst>
                                        <p:tav tm="0">
                                          <p:val>
                                            <p:fltVal val="0"/>
                                          </p:val>
                                        </p:tav>
                                        <p:tav tm="100000">
                                          <p:val>
                                            <p:strVal val="#ppt_w"/>
                                          </p:val>
                                        </p:tav>
                                      </p:tavLst>
                                    </p:anim>
                                    <p:anim calcmode="lin" valueType="num">
                                      <p:cBhvr>
                                        <p:cTn id="19" dur="500" fill="hold"/>
                                        <p:tgtEl>
                                          <p:spTgt spid="31"/>
                                        </p:tgtEl>
                                        <p:attrNameLst>
                                          <p:attrName>ppt_h</p:attrName>
                                        </p:attrNameLst>
                                      </p:cBhvr>
                                      <p:tavLst>
                                        <p:tav tm="0">
                                          <p:val>
                                            <p:fltVal val="0"/>
                                          </p:val>
                                        </p:tav>
                                        <p:tav tm="100000">
                                          <p:val>
                                            <p:strVal val="#ppt_h"/>
                                          </p:val>
                                        </p:tav>
                                      </p:tavLst>
                                    </p:anim>
                                    <p:animEffect transition="in" filter="fade">
                                      <p:cBhvr>
                                        <p:cTn id="20" dur="500"/>
                                        <p:tgtEl>
                                          <p:spTgt spid="31"/>
                                        </p:tgtEl>
                                      </p:cBhvr>
                                    </p:animEffect>
                                  </p:childTnLst>
                                </p:cTn>
                              </p:par>
                            </p:childTnLst>
                          </p:cTn>
                        </p:par>
                        <p:par>
                          <p:cTn id="21" fill="hold">
                            <p:stCondLst>
                              <p:cond delay="1800"/>
                            </p:stCondLst>
                            <p:childTnLst>
                              <p:par>
                                <p:cTn id="22" presetID="42" presetClass="entr" presetSubtype="0" fill="hold" grpId="0"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1000"/>
                                        <p:tgtEl>
                                          <p:spTgt spid="38"/>
                                        </p:tgtEl>
                                      </p:cBhvr>
                                    </p:animEffect>
                                    <p:anim calcmode="lin" valueType="num">
                                      <p:cBhvr>
                                        <p:cTn id="25" dur="1000" fill="hold"/>
                                        <p:tgtEl>
                                          <p:spTgt spid="38"/>
                                        </p:tgtEl>
                                        <p:attrNameLst>
                                          <p:attrName>ppt_x</p:attrName>
                                        </p:attrNameLst>
                                      </p:cBhvr>
                                      <p:tavLst>
                                        <p:tav tm="0">
                                          <p:val>
                                            <p:strVal val="#ppt_x"/>
                                          </p:val>
                                        </p:tav>
                                        <p:tav tm="100000">
                                          <p:val>
                                            <p:strVal val="#ppt_x"/>
                                          </p:val>
                                        </p:tav>
                                      </p:tavLst>
                                    </p:anim>
                                    <p:anim calcmode="lin" valueType="num">
                                      <p:cBhvr>
                                        <p:cTn id="26" dur="1000" fill="hold"/>
                                        <p:tgtEl>
                                          <p:spTgt spid="38"/>
                                        </p:tgtEl>
                                        <p:attrNameLst>
                                          <p:attrName>ppt_y</p:attrName>
                                        </p:attrNameLst>
                                      </p:cBhvr>
                                      <p:tavLst>
                                        <p:tav tm="0">
                                          <p:val>
                                            <p:strVal val="#ppt_y+.1"/>
                                          </p:val>
                                        </p:tav>
                                        <p:tav tm="100000">
                                          <p:val>
                                            <p:strVal val="#ppt_y"/>
                                          </p:val>
                                        </p:tav>
                                      </p:tavLst>
                                    </p:anim>
                                  </p:childTnLst>
                                </p:cTn>
                              </p:par>
                            </p:childTnLst>
                          </p:cTn>
                        </p:par>
                        <p:par>
                          <p:cTn id="27" fill="hold">
                            <p:stCondLst>
                              <p:cond delay="2800"/>
                            </p:stCondLst>
                            <p:childTnLst>
                              <p:par>
                                <p:cTn id="28" presetID="53" presetClass="entr" presetSubtype="16" fill="hold" grpId="0" nodeType="afterEffect">
                                  <p:stCondLst>
                                    <p:cond delay="0"/>
                                  </p:stCondLst>
                                  <p:iterate type="lt">
                                    <p:tmPct val="20000"/>
                                  </p:iterate>
                                  <p:childTnLst>
                                    <p:set>
                                      <p:cBhvr>
                                        <p:cTn id="29" dur="1" fill="hold">
                                          <p:stCondLst>
                                            <p:cond delay="0"/>
                                          </p:stCondLst>
                                        </p:cTn>
                                        <p:tgtEl>
                                          <p:spTgt spid="40"/>
                                        </p:tgtEl>
                                        <p:attrNameLst>
                                          <p:attrName>style.visibility</p:attrName>
                                        </p:attrNameLst>
                                      </p:cBhvr>
                                      <p:to>
                                        <p:strVal val="visible"/>
                                      </p:to>
                                    </p:set>
                                    <p:anim calcmode="lin" valueType="num">
                                      <p:cBhvr>
                                        <p:cTn id="30" dur="500" fill="hold"/>
                                        <p:tgtEl>
                                          <p:spTgt spid="40"/>
                                        </p:tgtEl>
                                        <p:attrNameLst>
                                          <p:attrName>ppt_w</p:attrName>
                                        </p:attrNameLst>
                                      </p:cBhvr>
                                      <p:tavLst>
                                        <p:tav tm="0">
                                          <p:val>
                                            <p:fltVal val="0"/>
                                          </p:val>
                                        </p:tav>
                                        <p:tav tm="100000">
                                          <p:val>
                                            <p:strVal val="#ppt_w"/>
                                          </p:val>
                                        </p:tav>
                                      </p:tavLst>
                                    </p:anim>
                                    <p:anim calcmode="lin" valueType="num">
                                      <p:cBhvr>
                                        <p:cTn id="31" dur="500" fill="hold"/>
                                        <p:tgtEl>
                                          <p:spTgt spid="40"/>
                                        </p:tgtEl>
                                        <p:attrNameLst>
                                          <p:attrName>ppt_h</p:attrName>
                                        </p:attrNameLst>
                                      </p:cBhvr>
                                      <p:tavLst>
                                        <p:tav tm="0">
                                          <p:val>
                                            <p:fltVal val="0"/>
                                          </p:val>
                                        </p:tav>
                                        <p:tav tm="100000">
                                          <p:val>
                                            <p:strVal val="#ppt_h"/>
                                          </p:val>
                                        </p:tav>
                                      </p:tavLst>
                                    </p:anim>
                                    <p:animEffect transition="in" filter="fade">
                                      <p:cBhvr>
                                        <p:cTn id="32" dur="500"/>
                                        <p:tgtEl>
                                          <p:spTgt spid="40"/>
                                        </p:tgtEl>
                                      </p:cBhvr>
                                    </p:animEffect>
                                  </p:childTnLst>
                                </p:cTn>
                              </p:par>
                            </p:childTnLst>
                          </p:cTn>
                        </p:par>
                        <p:par>
                          <p:cTn id="33" fill="hold">
                            <p:stCondLst>
                              <p:cond delay="3600"/>
                            </p:stCondLst>
                            <p:childTnLst>
                              <p:par>
                                <p:cTn id="34" presetID="42" presetClass="entr" presetSubtype="0" fill="hold" grpId="0" nodeType="after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fade">
                                      <p:cBhvr>
                                        <p:cTn id="36" dur="1000"/>
                                        <p:tgtEl>
                                          <p:spTgt spid="48"/>
                                        </p:tgtEl>
                                      </p:cBhvr>
                                    </p:animEffect>
                                    <p:anim calcmode="lin" valueType="num">
                                      <p:cBhvr>
                                        <p:cTn id="37" dur="1000" fill="hold"/>
                                        <p:tgtEl>
                                          <p:spTgt spid="48"/>
                                        </p:tgtEl>
                                        <p:attrNameLst>
                                          <p:attrName>ppt_x</p:attrName>
                                        </p:attrNameLst>
                                      </p:cBhvr>
                                      <p:tavLst>
                                        <p:tav tm="0">
                                          <p:val>
                                            <p:strVal val="#ppt_x"/>
                                          </p:val>
                                        </p:tav>
                                        <p:tav tm="100000">
                                          <p:val>
                                            <p:strVal val="#ppt_x"/>
                                          </p:val>
                                        </p:tav>
                                      </p:tavLst>
                                    </p:anim>
                                    <p:anim calcmode="lin" valueType="num">
                                      <p:cBhvr>
                                        <p:cTn id="38"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8" grpId="0"/>
      <p:bldP spid="40" grpId="0" animBg="1"/>
      <p:bldP spid="4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 Placeholder 81"/>
          <p:cNvSpPr>
            <a:spLocks noGrp="1"/>
          </p:cNvSpPr>
          <p:nvPr>
            <p:ph type="body" sz="quarter" idx="4294967295"/>
          </p:nvPr>
        </p:nvSpPr>
        <p:spPr>
          <a:xfrm>
            <a:off x="0" y="1200150"/>
            <a:ext cx="2114550" cy="295275"/>
          </a:xfrm>
        </p:spPr>
        <p:txBody>
          <a:bodyPr>
            <a:normAutofit fontScale="62500" lnSpcReduction="20000"/>
          </a:bodyPr>
          <a:lstStyle/>
          <a:p>
            <a:r>
              <a:rPr lang="en-US" dirty="0"/>
              <a:t>Your Title Goes Here 01</a:t>
            </a:r>
          </a:p>
          <a:p>
            <a:endParaRPr lang="en-US" dirty="0"/>
          </a:p>
        </p:txBody>
      </p:sp>
      <p:sp>
        <p:nvSpPr>
          <p:cNvPr id="83" name="Text Placeholder 82"/>
          <p:cNvSpPr>
            <a:spLocks noGrp="1"/>
          </p:cNvSpPr>
          <p:nvPr>
            <p:ph type="body" sz="quarter" idx="4294967295"/>
          </p:nvPr>
        </p:nvSpPr>
        <p:spPr>
          <a:xfrm>
            <a:off x="0" y="1495425"/>
            <a:ext cx="2114550" cy="609600"/>
          </a:xfrm>
        </p:spPr>
        <p:txBody>
          <a:bodyPr>
            <a:noAutofit/>
          </a:bodyPr>
          <a:lstStyle/>
          <a:p>
            <a:r>
              <a:rPr lang="en-US" sz="900" dirty="0" err="1">
                <a:solidFill>
                  <a:schemeClr val="bg1">
                    <a:lumMod val="65000"/>
                  </a:schemeClr>
                </a:solidFill>
              </a:rPr>
              <a:t>Lorem</a:t>
            </a:r>
            <a:r>
              <a:rPr lang="en-US" sz="900" dirty="0">
                <a:solidFill>
                  <a:schemeClr val="bg1">
                    <a:lumMod val="65000"/>
                  </a:schemeClr>
                </a:solidFill>
              </a:rPr>
              <a:t> </a:t>
            </a:r>
            <a:r>
              <a:rPr lang="en-US" sz="900" dirty="0" err="1">
                <a:solidFill>
                  <a:schemeClr val="bg1">
                    <a:lumMod val="65000"/>
                  </a:schemeClr>
                </a:solidFill>
              </a:rPr>
              <a:t>Ipsum</a:t>
            </a:r>
            <a:r>
              <a:rPr lang="en-US" sz="900" dirty="0">
                <a:solidFill>
                  <a:schemeClr val="bg1">
                    <a:lumMod val="65000"/>
                  </a:schemeClr>
                </a:solidFill>
              </a:rPr>
              <a:t> passages, and more recently with desktop</a:t>
            </a:r>
          </a:p>
        </p:txBody>
      </p:sp>
      <p:sp>
        <p:nvSpPr>
          <p:cNvPr id="84" name="Text Placeholder 83"/>
          <p:cNvSpPr>
            <a:spLocks noGrp="1"/>
          </p:cNvSpPr>
          <p:nvPr>
            <p:ph type="body" sz="quarter" idx="4294967295"/>
          </p:nvPr>
        </p:nvSpPr>
        <p:spPr>
          <a:xfrm>
            <a:off x="0" y="2905125"/>
            <a:ext cx="2114550" cy="295275"/>
          </a:xfrm>
        </p:spPr>
        <p:txBody>
          <a:bodyPr>
            <a:normAutofit fontScale="62500" lnSpcReduction="20000"/>
          </a:bodyPr>
          <a:lstStyle/>
          <a:p>
            <a:r>
              <a:rPr lang="en-US" dirty="0"/>
              <a:t>Your Title Goes Here 02</a:t>
            </a:r>
          </a:p>
          <a:p>
            <a:endParaRPr lang="en-US" dirty="0"/>
          </a:p>
        </p:txBody>
      </p:sp>
      <p:sp>
        <p:nvSpPr>
          <p:cNvPr id="85" name="Text Placeholder 84"/>
          <p:cNvSpPr>
            <a:spLocks noGrp="1"/>
          </p:cNvSpPr>
          <p:nvPr>
            <p:ph type="body" sz="quarter" idx="4294967295"/>
          </p:nvPr>
        </p:nvSpPr>
        <p:spPr>
          <a:xfrm>
            <a:off x="0" y="3200400"/>
            <a:ext cx="2114550" cy="609600"/>
          </a:xfrm>
        </p:spPr>
        <p:txBody>
          <a:bodyPr>
            <a:noAutofit/>
          </a:bodyPr>
          <a:lstStyle/>
          <a:p>
            <a:r>
              <a:rPr lang="en-US" sz="900" dirty="0" err="1">
                <a:solidFill>
                  <a:schemeClr val="bg1">
                    <a:lumMod val="65000"/>
                  </a:schemeClr>
                </a:solidFill>
              </a:rPr>
              <a:t>Lorem</a:t>
            </a:r>
            <a:r>
              <a:rPr lang="en-US" sz="900" dirty="0">
                <a:solidFill>
                  <a:schemeClr val="bg1">
                    <a:lumMod val="65000"/>
                  </a:schemeClr>
                </a:solidFill>
              </a:rPr>
              <a:t> </a:t>
            </a:r>
            <a:r>
              <a:rPr lang="en-US" sz="900" dirty="0" err="1">
                <a:solidFill>
                  <a:schemeClr val="bg1">
                    <a:lumMod val="65000"/>
                  </a:schemeClr>
                </a:solidFill>
              </a:rPr>
              <a:t>Ipsum</a:t>
            </a:r>
            <a:r>
              <a:rPr lang="en-US" sz="900" dirty="0">
                <a:solidFill>
                  <a:schemeClr val="bg1">
                    <a:lumMod val="65000"/>
                  </a:schemeClr>
                </a:solidFill>
              </a:rPr>
              <a:t> passages, and more recently with desktop</a:t>
            </a:r>
          </a:p>
        </p:txBody>
      </p:sp>
      <p:sp>
        <p:nvSpPr>
          <p:cNvPr id="86" name="Text Placeholder 85"/>
          <p:cNvSpPr>
            <a:spLocks noGrp="1"/>
          </p:cNvSpPr>
          <p:nvPr>
            <p:ph type="body" sz="quarter" idx="4294967295"/>
          </p:nvPr>
        </p:nvSpPr>
        <p:spPr>
          <a:xfrm>
            <a:off x="7029450" y="1200150"/>
            <a:ext cx="2114550" cy="295275"/>
          </a:xfrm>
        </p:spPr>
        <p:txBody>
          <a:bodyPr>
            <a:normAutofit fontScale="62500" lnSpcReduction="20000"/>
          </a:bodyPr>
          <a:lstStyle/>
          <a:p>
            <a:r>
              <a:rPr lang="en-US" dirty="0"/>
              <a:t>03 Your Title Goes Here</a:t>
            </a:r>
          </a:p>
          <a:p>
            <a:endParaRPr lang="en-US" dirty="0"/>
          </a:p>
        </p:txBody>
      </p:sp>
      <p:sp>
        <p:nvSpPr>
          <p:cNvPr id="87" name="Text Placeholder 86"/>
          <p:cNvSpPr>
            <a:spLocks noGrp="1"/>
          </p:cNvSpPr>
          <p:nvPr>
            <p:ph type="body" sz="quarter" idx="4294967295"/>
          </p:nvPr>
        </p:nvSpPr>
        <p:spPr>
          <a:xfrm>
            <a:off x="7029450" y="1495425"/>
            <a:ext cx="2114550" cy="609600"/>
          </a:xfrm>
        </p:spPr>
        <p:txBody>
          <a:bodyPr>
            <a:noAutofit/>
          </a:bodyPr>
          <a:lstStyle/>
          <a:p>
            <a:r>
              <a:rPr lang="en-US" sz="900" dirty="0" err="1">
                <a:solidFill>
                  <a:schemeClr val="bg1">
                    <a:lumMod val="65000"/>
                  </a:schemeClr>
                </a:solidFill>
              </a:rPr>
              <a:t>Lorem</a:t>
            </a:r>
            <a:r>
              <a:rPr lang="en-US" sz="900" dirty="0">
                <a:solidFill>
                  <a:schemeClr val="bg1">
                    <a:lumMod val="65000"/>
                  </a:schemeClr>
                </a:solidFill>
              </a:rPr>
              <a:t> </a:t>
            </a:r>
            <a:r>
              <a:rPr lang="en-US" sz="900" dirty="0" err="1">
                <a:solidFill>
                  <a:schemeClr val="bg1">
                    <a:lumMod val="65000"/>
                  </a:schemeClr>
                </a:solidFill>
              </a:rPr>
              <a:t>Ipsum</a:t>
            </a:r>
            <a:r>
              <a:rPr lang="en-US" sz="900" dirty="0">
                <a:solidFill>
                  <a:schemeClr val="bg1">
                    <a:lumMod val="65000"/>
                  </a:schemeClr>
                </a:solidFill>
              </a:rPr>
              <a:t> passages, and more recently with </a:t>
            </a:r>
            <a:r>
              <a:rPr lang="en-US" sz="900" dirty="0" err="1">
                <a:solidFill>
                  <a:schemeClr val="bg1">
                    <a:lumMod val="65000"/>
                  </a:schemeClr>
                </a:solidFill>
              </a:rPr>
              <a:t>deskto</a:t>
            </a:r>
            <a:endParaRPr lang="en-US" sz="900" dirty="0">
              <a:solidFill>
                <a:schemeClr val="bg1">
                  <a:lumMod val="65000"/>
                </a:schemeClr>
              </a:solidFill>
            </a:endParaRPr>
          </a:p>
          <a:p>
            <a:endParaRPr lang="en-US" sz="900" dirty="0">
              <a:solidFill>
                <a:schemeClr val="bg1">
                  <a:lumMod val="65000"/>
                </a:schemeClr>
              </a:solidFill>
            </a:endParaRPr>
          </a:p>
        </p:txBody>
      </p:sp>
      <p:sp>
        <p:nvSpPr>
          <p:cNvPr id="88" name="Text Placeholder 87"/>
          <p:cNvSpPr>
            <a:spLocks noGrp="1"/>
          </p:cNvSpPr>
          <p:nvPr>
            <p:ph type="body" sz="quarter" idx="4294967295"/>
          </p:nvPr>
        </p:nvSpPr>
        <p:spPr>
          <a:xfrm>
            <a:off x="7029450" y="2905125"/>
            <a:ext cx="2114550" cy="295275"/>
          </a:xfrm>
        </p:spPr>
        <p:txBody>
          <a:bodyPr>
            <a:normAutofit fontScale="62500" lnSpcReduction="20000"/>
          </a:bodyPr>
          <a:lstStyle/>
          <a:p>
            <a:r>
              <a:rPr lang="en-US" dirty="0"/>
              <a:t>04 Your Title Goes Here</a:t>
            </a:r>
          </a:p>
          <a:p>
            <a:endParaRPr lang="en-US" dirty="0"/>
          </a:p>
        </p:txBody>
      </p:sp>
      <p:sp>
        <p:nvSpPr>
          <p:cNvPr id="89" name="Text Placeholder 88"/>
          <p:cNvSpPr>
            <a:spLocks noGrp="1"/>
          </p:cNvSpPr>
          <p:nvPr>
            <p:ph type="body" sz="quarter" idx="4294967295"/>
          </p:nvPr>
        </p:nvSpPr>
        <p:spPr>
          <a:xfrm>
            <a:off x="7029450" y="3200400"/>
            <a:ext cx="2114550" cy="609600"/>
          </a:xfrm>
        </p:spPr>
        <p:txBody>
          <a:bodyPr>
            <a:normAutofit/>
          </a:bodyPr>
          <a:lstStyle/>
          <a:p>
            <a:r>
              <a:rPr lang="en-US" sz="900" dirty="0" err="1">
                <a:solidFill>
                  <a:schemeClr val="bg1">
                    <a:lumMod val="65000"/>
                  </a:schemeClr>
                </a:solidFill>
              </a:rPr>
              <a:t>Lorem</a:t>
            </a:r>
            <a:r>
              <a:rPr lang="en-US" sz="900" dirty="0">
                <a:solidFill>
                  <a:schemeClr val="bg1">
                    <a:lumMod val="65000"/>
                  </a:schemeClr>
                </a:solidFill>
              </a:rPr>
              <a:t> </a:t>
            </a:r>
            <a:r>
              <a:rPr lang="en-US" sz="900" dirty="0" err="1">
                <a:solidFill>
                  <a:schemeClr val="bg1">
                    <a:lumMod val="65000"/>
                  </a:schemeClr>
                </a:solidFill>
              </a:rPr>
              <a:t>Ipsum</a:t>
            </a:r>
            <a:r>
              <a:rPr lang="en-US" sz="900" dirty="0">
                <a:solidFill>
                  <a:schemeClr val="bg1">
                    <a:lumMod val="65000"/>
                  </a:schemeClr>
                </a:solidFill>
              </a:rPr>
              <a:t> passages, and more recently with </a:t>
            </a:r>
            <a:r>
              <a:rPr lang="en-US" sz="900" dirty="0" err="1">
                <a:solidFill>
                  <a:schemeClr val="bg1">
                    <a:lumMod val="65000"/>
                  </a:schemeClr>
                </a:solidFill>
              </a:rPr>
              <a:t>deskto</a:t>
            </a:r>
            <a:endParaRPr lang="en-US" sz="900" dirty="0">
              <a:solidFill>
                <a:schemeClr val="bg1">
                  <a:lumMod val="65000"/>
                </a:schemeClr>
              </a:solidFill>
            </a:endParaRPr>
          </a:p>
        </p:txBody>
      </p:sp>
      <p:grpSp>
        <p:nvGrpSpPr>
          <p:cNvPr id="2" name="Group 1"/>
          <p:cNvGrpSpPr/>
          <p:nvPr/>
        </p:nvGrpSpPr>
        <p:grpSpPr>
          <a:xfrm>
            <a:off x="3276600" y="1197119"/>
            <a:ext cx="2897188" cy="3325251"/>
            <a:chOff x="3276600" y="1196749"/>
            <a:chExt cx="2897188" cy="3324225"/>
          </a:xfrm>
        </p:grpSpPr>
        <p:sp>
          <p:nvSpPr>
            <p:cNvPr id="38" name="Freeform 27"/>
            <p:cNvSpPr>
              <a:spLocks/>
            </p:cNvSpPr>
            <p:nvPr/>
          </p:nvSpPr>
          <p:spPr bwMode="auto">
            <a:xfrm>
              <a:off x="3276600" y="1251518"/>
              <a:ext cx="922338" cy="1531938"/>
            </a:xfrm>
            <a:custGeom>
              <a:avLst/>
              <a:gdLst>
                <a:gd name="T0" fmla="*/ 234 w 374"/>
                <a:gd name="T1" fmla="*/ 86 h 621"/>
                <a:gd name="T2" fmla="*/ 134 w 374"/>
                <a:gd name="T3" fmla="*/ 33 h 621"/>
                <a:gd name="T4" fmla="*/ 34 w 374"/>
                <a:gd name="T5" fmla="*/ 156 h 621"/>
                <a:gd name="T6" fmla="*/ 67 w 374"/>
                <a:gd name="T7" fmla="*/ 288 h 621"/>
                <a:gd name="T8" fmla="*/ 157 w 374"/>
                <a:gd name="T9" fmla="*/ 381 h 621"/>
                <a:gd name="T10" fmla="*/ 314 w 374"/>
                <a:gd name="T11" fmla="*/ 499 h 621"/>
                <a:gd name="T12" fmla="*/ 350 w 374"/>
                <a:gd name="T13" fmla="*/ 599 h 621"/>
                <a:gd name="T14" fmla="*/ 294 w 374"/>
                <a:gd name="T15" fmla="*/ 603 h 621"/>
                <a:gd name="T16" fmla="*/ 302 w 374"/>
                <a:gd name="T17" fmla="*/ 535 h 621"/>
                <a:gd name="T18" fmla="*/ 172 w 374"/>
                <a:gd name="T19" fmla="*/ 432 h 621"/>
                <a:gd name="T20" fmla="*/ 4 w 374"/>
                <a:gd name="T21" fmla="*/ 173 h 621"/>
                <a:gd name="T22" fmla="*/ 137 w 374"/>
                <a:gd name="T23" fmla="*/ 3 h 621"/>
                <a:gd name="T24" fmla="*/ 280 w 374"/>
                <a:gd name="T25" fmla="*/ 140 h 621"/>
                <a:gd name="T26" fmla="*/ 234 w 374"/>
                <a:gd name="T27" fmla="*/ 186 h 621"/>
                <a:gd name="T28" fmla="*/ 181 w 374"/>
                <a:gd name="T29" fmla="*/ 140 h 621"/>
                <a:gd name="T30" fmla="*/ 234 w 374"/>
                <a:gd name="T31" fmla="*/ 8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4" h="621">
                  <a:moveTo>
                    <a:pt x="234" y="86"/>
                  </a:moveTo>
                  <a:cubicBezTo>
                    <a:pt x="234" y="86"/>
                    <a:pt x="209" y="33"/>
                    <a:pt x="134" y="33"/>
                  </a:cubicBezTo>
                  <a:cubicBezTo>
                    <a:pt x="108" y="33"/>
                    <a:pt x="41" y="42"/>
                    <a:pt x="34" y="156"/>
                  </a:cubicBezTo>
                  <a:cubicBezTo>
                    <a:pt x="34" y="181"/>
                    <a:pt x="43" y="257"/>
                    <a:pt x="67" y="288"/>
                  </a:cubicBezTo>
                  <a:cubicBezTo>
                    <a:pt x="83" y="314"/>
                    <a:pt x="88" y="329"/>
                    <a:pt x="157" y="381"/>
                  </a:cubicBezTo>
                  <a:cubicBezTo>
                    <a:pt x="227" y="429"/>
                    <a:pt x="279" y="468"/>
                    <a:pt x="314" y="499"/>
                  </a:cubicBezTo>
                  <a:cubicBezTo>
                    <a:pt x="348" y="529"/>
                    <a:pt x="374" y="579"/>
                    <a:pt x="350" y="599"/>
                  </a:cubicBezTo>
                  <a:cubicBezTo>
                    <a:pt x="334" y="612"/>
                    <a:pt x="313" y="621"/>
                    <a:pt x="294" y="603"/>
                  </a:cubicBezTo>
                  <a:cubicBezTo>
                    <a:pt x="282" y="591"/>
                    <a:pt x="268" y="547"/>
                    <a:pt x="302" y="535"/>
                  </a:cubicBezTo>
                  <a:cubicBezTo>
                    <a:pt x="269" y="503"/>
                    <a:pt x="245" y="482"/>
                    <a:pt x="172" y="432"/>
                  </a:cubicBezTo>
                  <a:cubicBezTo>
                    <a:pt x="98" y="378"/>
                    <a:pt x="22" y="334"/>
                    <a:pt x="4" y="173"/>
                  </a:cubicBezTo>
                  <a:cubicBezTo>
                    <a:pt x="0" y="104"/>
                    <a:pt x="25" y="0"/>
                    <a:pt x="137" y="3"/>
                  </a:cubicBezTo>
                  <a:cubicBezTo>
                    <a:pt x="163" y="5"/>
                    <a:pt x="265" y="5"/>
                    <a:pt x="280" y="140"/>
                  </a:cubicBezTo>
                  <a:cubicBezTo>
                    <a:pt x="282" y="172"/>
                    <a:pt x="238" y="183"/>
                    <a:pt x="234" y="186"/>
                  </a:cubicBezTo>
                  <a:cubicBezTo>
                    <a:pt x="221" y="189"/>
                    <a:pt x="183" y="165"/>
                    <a:pt x="181" y="140"/>
                  </a:cubicBezTo>
                  <a:cubicBezTo>
                    <a:pt x="180" y="115"/>
                    <a:pt x="193" y="89"/>
                    <a:pt x="234" y="86"/>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7" name="Freeform 26"/>
            <p:cNvSpPr>
              <a:spLocks/>
            </p:cNvSpPr>
            <p:nvPr/>
          </p:nvSpPr>
          <p:spPr bwMode="auto">
            <a:xfrm>
              <a:off x="5248275" y="1196749"/>
              <a:ext cx="925513" cy="1531938"/>
            </a:xfrm>
            <a:custGeom>
              <a:avLst/>
              <a:gdLst>
                <a:gd name="T0" fmla="*/ 141 w 375"/>
                <a:gd name="T1" fmla="*/ 86 h 621"/>
                <a:gd name="T2" fmla="*/ 241 w 375"/>
                <a:gd name="T3" fmla="*/ 33 h 621"/>
                <a:gd name="T4" fmla="*/ 340 w 375"/>
                <a:gd name="T5" fmla="*/ 156 h 621"/>
                <a:gd name="T6" fmla="*/ 308 w 375"/>
                <a:gd name="T7" fmla="*/ 288 h 621"/>
                <a:gd name="T8" fmla="*/ 217 w 375"/>
                <a:gd name="T9" fmla="*/ 381 h 621"/>
                <a:gd name="T10" fmla="*/ 61 w 375"/>
                <a:gd name="T11" fmla="*/ 499 h 621"/>
                <a:gd name="T12" fmla="*/ 25 w 375"/>
                <a:gd name="T13" fmla="*/ 599 h 621"/>
                <a:gd name="T14" fmla="*/ 81 w 375"/>
                <a:gd name="T15" fmla="*/ 603 h 621"/>
                <a:gd name="T16" fmla="*/ 73 w 375"/>
                <a:gd name="T17" fmla="*/ 535 h 621"/>
                <a:gd name="T18" fmla="*/ 203 w 375"/>
                <a:gd name="T19" fmla="*/ 432 h 621"/>
                <a:gd name="T20" fmla="*/ 371 w 375"/>
                <a:gd name="T21" fmla="*/ 173 h 621"/>
                <a:gd name="T22" fmla="*/ 238 w 375"/>
                <a:gd name="T23" fmla="*/ 3 h 621"/>
                <a:gd name="T24" fmla="*/ 95 w 375"/>
                <a:gd name="T25" fmla="*/ 140 h 621"/>
                <a:gd name="T26" fmla="*/ 141 w 375"/>
                <a:gd name="T27" fmla="*/ 186 h 621"/>
                <a:gd name="T28" fmla="*/ 193 w 375"/>
                <a:gd name="T29" fmla="*/ 140 h 621"/>
                <a:gd name="T30" fmla="*/ 141 w 375"/>
                <a:gd name="T31" fmla="*/ 8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5" h="621">
                  <a:moveTo>
                    <a:pt x="141" y="86"/>
                  </a:moveTo>
                  <a:cubicBezTo>
                    <a:pt x="141" y="86"/>
                    <a:pt x="166" y="33"/>
                    <a:pt x="241" y="33"/>
                  </a:cubicBezTo>
                  <a:cubicBezTo>
                    <a:pt x="267" y="33"/>
                    <a:pt x="334" y="42"/>
                    <a:pt x="340" y="156"/>
                  </a:cubicBezTo>
                  <a:cubicBezTo>
                    <a:pt x="340" y="181"/>
                    <a:pt x="332" y="257"/>
                    <a:pt x="308" y="288"/>
                  </a:cubicBezTo>
                  <a:cubicBezTo>
                    <a:pt x="292" y="314"/>
                    <a:pt x="287" y="329"/>
                    <a:pt x="217" y="381"/>
                  </a:cubicBezTo>
                  <a:cubicBezTo>
                    <a:pt x="148" y="429"/>
                    <a:pt x="95" y="468"/>
                    <a:pt x="61" y="499"/>
                  </a:cubicBezTo>
                  <a:cubicBezTo>
                    <a:pt x="27" y="529"/>
                    <a:pt x="0" y="579"/>
                    <a:pt x="25" y="599"/>
                  </a:cubicBezTo>
                  <a:cubicBezTo>
                    <a:pt x="41" y="612"/>
                    <a:pt x="62" y="621"/>
                    <a:pt x="81" y="603"/>
                  </a:cubicBezTo>
                  <a:cubicBezTo>
                    <a:pt x="93" y="591"/>
                    <a:pt x="107" y="547"/>
                    <a:pt x="73" y="535"/>
                  </a:cubicBezTo>
                  <a:cubicBezTo>
                    <a:pt x="106" y="503"/>
                    <a:pt x="130" y="482"/>
                    <a:pt x="203" y="432"/>
                  </a:cubicBezTo>
                  <a:cubicBezTo>
                    <a:pt x="277" y="378"/>
                    <a:pt x="353" y="334"/>
                    <a:pt x="371" y="173"/>
                  </a:cubicBezTo>
                  <a:cubicBezTo>
                    <a:pt x="375" y="104"/>
                    <a:pt x="349" y="0"/>
                    <a:pt x="238" y="3"/>
                  </a:cubicBezTo>
                  <a:cubicBezTo>
                    <a:pt x="212" y="5"/>
                    <a:pt x="110" y="5"/>
                    <a:pt x="95" y="140"/>
                  </a:cubicBezTo>
                  <a:cubicBezTo>
                    <a:pt x="93" y="172"/>
                    <a:pt x="137" y="183"/>
                    <a:pt x="141" y="186"/>
                  </a:cubicBezTo>
                  <a:cubicBezTo>
                    <a:pt x="154" y="189"/>
                    <a:pt x="192" y="165"/>
                    <a:pt x="193" y="140"/>
                  </a:cubicBezTo>
                  <a:cubicBezTo>
                    <a:pt x="195" y="115"/>
                    <a:pt x="181" y="89"/>
                    <a:pt x="141" y="86"/>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40" name="Rectangle 29"/>
            <p:cNvSpPr>
              <a:spLocks noChangeArrowheads="1"/>
            </p:cNvSpPr>
            <p:nvPr/>
          </p:nvSpPr>
          <p:spPr bwMode="auto">
            <a:xfrm>
              <a:off x="4718050" y="2962049"/>
              <a:ext cx="30163" cy="49213"/>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31"/>
            <p:cNvSpPr>
              <a:spLocks/>
            </p:cNvSpPr>
            <p:nvPr/>
          </p:nvSpPr>
          <p:spPr bwMode="auto">
            <a:xfrm>
              <a:off x="4284663" y="1325337"/>
              <a:ext cx="39688" cy="30163"/>
            </a:xfrm>
            <a:custGeom>
              <a:avLst/>
              <a:gdLst>
                <a:gd name="T0" fmla="*/ 16 w 16"/>
                <a:gd name="T1" fmla="*/ 10 h 12"/>
                <a:gd name="T2" fmla="*/ 16 w 16"/>
                <a:gd name="T3" fmla="*/ 0 h 12"/>
                <a:gd name="T4" fmla="*/ 0 w 16"/>
                <a:gd name="T5" fmla="*/ 0 h 12"/>
                <a:gd name="T6" fmla="*/ 0 w 16"/>
                <a:gd name="T7" fmla="*/ 12 h 12"/>
                <a:gd name="T8" fmla="*/ 16 w 16"/>
                <a:gd name="T9" fmla="*/ 10 h 12"/>
              </a:gdLst>
              <a:ahLst/>
              <a:cxnLst>
                <a:cxn ang="0">
                  <a:pos x="T0" y="T1"/>
                </a:cxn>
                <a:cxn ang="0">
                  <a:pos x="T2" y="T3"/>
                </a:cxn>
                <a:cxn ang="0">
                  <a:pos x="T4" y="T5"/>
                </a:cxn>
                <a:cxn ang="0">
                  <a:pos x="T6" y="T7"/>
                </a:cxn>
                <a:cxn ang="0">
                  <a:pos x="T8" y="T9"/>
                </a:cxn>
              </a:cxnLst>
              <a:rect l="0" t="0" r="r" b="b"/>
              <a:pathLst>
                <a:path w="16" h="12">
                  <a:moveTo>
                    <a:pt x="16" y="10"/>
                  </a:moveTo>
                  <a:cubicBezTo>
                    <a:pt x="16" y="0"/>
                    <a:pt x="16" y="0"/>
                    <a:pt x="16" y="0"/>
                  </a:cubicBezTo>
                  <a:cubicBezTo>
                    <a:pt x="0" y="0"/>
                    <a:pt x="0" y="0"/>
                    <a:pt x="0" y="0"/>
                  </a:cubicBezTo>
                  <a:cubicBezTo>
                    <a:pt x="0" y="12"/>
                    <a:pt x="0" y="12"/>
                    <a:pt x="0" y="12"/>
                  </a:cubicBezTo>
                  <a:cubicBezTo>
                    <a:pt x="5" y="12"/>
                    <a:pt x="11" y="11"/>
                    <a:pt x="16" y="10"/>
                  </a:cubicBez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32"/>
            <p:cNvSpPr>
              <a:spLocks/>
            </p:cNvSpPr>
            <p:nvPr/>
          </p:nvSpPr>
          <p:spPr bwMode="auto">
            <a:xfrm>
              <a:off x="5122863" y="1325337"/>
              <a:ext cx="30163" cy="26988"/>
            </a:xfrm>
            <a:custGeom>
              <a:avLst/>
              <a:gdLst>
                <a:gd name="T0" fmla="*/ 12 w 12"/>
                <a:gd name="T1" fmla="*/ 11 h 11"/>
                <a:gd name="T2" fmla="*/ 12 w 12"/>
                <a:gd name="T3" fmla="*/ 0 h 11"/>
                <a:gd name="T4" fmla="*/ 0 w 12"/>
                <a:gd name="T5" fmla="*/ 0 h 11"/>
                <a:gd name="T6" fmla="*/ 0 w 12"/>
                <a:gd name="T7" fmla="*/ 9 h 11"/>
                <a:gd name="T8" fmla="*/ 12 w 12"/>
                <a:gd name="T9" fmla="*/ 11 h 11"/>
              </a:gdLst>
              <a:ahLst/>
              <a:cxnLst>
                <a:cxn ang="0">
                  <a:pos x="T0" y="T1"/>
                </a:cxn>
                <a:cxn ang="0">
                  <a:pos x="T2" y="T3"/>
                </a:cxn>
                <a:cxn ang="0">
                  <a:pos x="T4" y="T5"/>
                </a:cxn>
                <a:cxn ang="0">
                  <a:pos x="T6" y="T7"/>
                </a:cxn>
                <a:cxn ang="0">
                  <a:pos x="T8" y="T9"/>
                </a:cxn>
              </a:cxnLst>
              <a:rect l="0" t="0" r="r" b="b"/>
              <a:pathLst>
                <a:path w="12" h="11">
                  <a:moveTo>
                    <a:pt x="12" y="11"/>
                  </a:moveTo>
                  <a:cubicBezTo>
                    <a:pt x="12" y="0"/>
                    <a:pt x="12" y="0"/>
                    <a:pt x="12" y="0"/>
                  </a:cubicBezTo>
                  <a:cubicBezTo>
                    <a:pt x="0" y="0"/>
                    <a:pt x="0" y="0"/>
                    <a:pt x="0" y="0"/>
                  </a:cubicBezTo>
                  <a:cubicBezTo>
                    <a:pt x="0" y="9"/>
                    <a:pt x="0" y="9"/>
                    <a:pt x="0" y="9"/>
                  </a:cubicBezTo>
                  <a:cubicBezTo>
                    <a:pt x="4" y="10"/>
                    <a:pt x="8" y="10"/>
                    <a:pt x="12" y="11"/>
                  </a:cubicBez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34"/>
            <p:cNvSpPr>
              <a:spLocks noEditPoints="1"/>
            </p:cNvSpPr>
            <p:nvPr/>
          </p:nvSpPr>
          <p:spPr bwMode="auto">
            <a:xfrm>
              <a:off x="4070350" y="1347562"/>
              <a:ext cx="1306513" cy="1614488"/>
            </a:xfrm>
            <a:custGeom>
              <a:avLst/>
              <a:gdLst>
                <a:gd name="T0" fmla="*/ 458 w 530"/>
                <a:gd name="T1" fmla="*/ 31 h 655"/>
                <a:gd name="T2" fmla="*/ 488 w 530"/>
                <a:gd name="T3" fmla="*/ 39 h 655"/>
                <a:gd name="T4" fmla="*/ 458 w 530"/>
                <a:gd name="T5" fmla="*/ 47 h 655"/>
                <a:gd name="T6" fmla="*/ 427 w 530"/>
                <a:gd name="T7" fmla="*/ 227 h 655"/>
                <a:gd name="T8" fmla="*/ 275 w 530"/>
                <a:gd name="T9" fmla="*/ 209 h 655"/>
                <a:gd name="T10" fmla="*/ 265 w 530"/>
                <a:gd name="T11" fmla="*/ 173 h 655"/>
                <a:gd name="T12" fmla="*/ 251 w 530"/>
                <a:gd name="T13" fmla="*/ 208 h 655"/>
                <a:gd name="T14" fmla="*/ 103 w 530"/>
                <a:gd name="T15" fmla="*/ 227 h 655"/>
                <a:gd name="T16" fmla="*/ 68 w 530"/>
                <a:gd name="T17" fmla="*/ 47 h 655"/>
                <a:gd name="T18" fmla="*/ 39 w 530"/>
                <a:gd name="T19" fmla="*/ 39 h 655"/>
                <a:gd name="T20" fmla="*/ 69 w 530"/>
                <a:gd name="T21" fmla="*/ 31 h 655"/>
                <a:gd name="T22" fmla="*/ 103 w 530"/>
                <a:gd name="T23" fmla="*/ 1 h 655"/>
                <a:gd name="T24" fmla="*/ 87 w 530"/>
                <a:gd name="T25" fmla="*/ 27 h 655"/>
                <a:gd name="T26" fmla="*/ 54 w 530"/>
                <a:gd name="T27" fmla="*/ 15 h 655"/>
                <a:gd name="T28" fmla="*/ 54 w 530"/>
                <a:gd name="T29" fmla="*/ 66 h 655"/>
                <a:gd name="T30" fmla="*/ 87 w 530"/>
                <a:gd name="T31" fmla="*/ 51 h 655"/>
                <a:gd name="T32" fmla="*/ 59 w 530"/>
                <a:gd name="T33" fmla="*/ 451 h 655"/>
                <a:gd name="T34" fmla="*/ 74 w 530"/>
                <a:gd name="T35" fmla="*/ 417 h 655"/>
                <a:gd name="T36" fmla="*/ 23 w 530"/>
                <a:gd name="T37" fmla="*/ 417 h 655"/>
                <a:gd name="T38" fmla="*/ 35 w 530"/>
                <a:gd name="T39" fmla="*/ 451 h 655"/>
                <a:gd name="T40" fmla="*/ 4 w 530"/>
                <a:gd name="T41" fmla="*/ 463 h 655"/>
                <a:gd name="T42" fmla="*/ 39 w 530"/>
                <a:gd name="T43" fmla="*/ 429 h 655"/>
                <a:gd name="T44" fmla="*/ 48 w 530"/>
                <a:gd name="T45" fmla="*/ 401 h 655"/>
                <a:gd name="T46" fmla="*/ 55 w 530"/>
                <a:gd name="T47" fmla="*/ 430 h 655"/>
                <a:gd name="T48" fmla="*/ 183 w 530"/>
                <a:gd name="T49" fmla="*/ 463 h 655"/>
                <a:gd name="T50" fmla="*/ 167 w 530"/>
                <a:gd name="T51" fmla="*/ 496 h 655"/>
                <a:gd name="T52" fmla="*/ 219 w 530"/>
                <a:gd name="T53" fmla="*/ 496 h 655"/>
                <a:gd name="T54" fmla="*/ 207 w 530"/>
                <a:gd name="T55" fmla="*/ 463 h 655"/>
                <a:gd name="T56" fmla="*/ 263 w 530"/>
                <a:gd name="T57" fmla="*/ 655 h 655"/>
                <a:gd name="T58" fmla="*/ 275 w 530"/>
                <a:gd name="T59" fmla="*/ 463 h 655"/>
                <a:gd name="T60" fmla="*/ 331 w 530"/>
                <a:gd name="T61" fmla="*/ 479 h 655"/>
                <a:gd name="T62" fmla="*/ 340 w 530"/>
                <a:gd name="T63" fmla="*/ 515 h 655"/>
                <a:gd name="T64" fmla="*/ 355 w 530"/>
                <a:gd name="T65" fmla="*/ 479 h 655"/>
                <a:gd name="T66" fmla="*/ 463 w 530"/>
                <a:gd name="T67" fmla="*/ 463 h 655"/>
                <a:gd name="T68" fmla="*/ 450 w 530"/>
                <a:gd name="T69" fmla="*/ 416 h 655"/>
                <a:gd name="T70" fmla="*/ 493 w 530"/>
                <a:gd name="T71" fmla="*/ 416 h 655"/>
                <a:gd name="T72" fmla="*/ 479 w 530"/>
                <a:gd name="T73" fmla="*/ 463 h 655"/>
                <a:gd name="T74" fmla="*/ 530 w 530"/>
                <a:gd name="T75" fmla="*/ 451 h 655"/>
                <a:gd name="T76" fmla="*/ 483 w 530"/>
                <a:gd name="T77" fmla="*/ 434 h 655"/>
                <a:gd name="T78" fmla="*/ 473 w 530"/>
                <a:gd name="T79" fmla="*/ 398 h 655"/>
                <a:gd name="T80" fmla="*/ 459 w 530"/>
                <a:gd name="T81" fmla="*/ 433 h 655"/>
                <a:gd name="T82" fmla="*/ 439 w 530"/>
                <a:gd name="T83" fmla="*/ 451 h 655"/>
                <a:gd name="T84" fmla="*/ 456 w 530"/>
                <a:gd name="T85" fmla="*/ 51 h 655"/>
                <a:gd name="T86" fmla="*/ 492 w 530"/>
                <a:gd name="T87" fmla="*/ 41 h 655"/>
                <a:gd name="T88" fmla="*/ 456 w 530"/>
                <a:gd name="T89" fmla="*/ 27 h 655"/>
                <a:gd name="T90" fmla="*/ 439 w 530"/>
                <a:gd name="T91" fmla="*/ 2 h 655"/>
                <a:gd name="T92" fmla="*/ 427 w 530"/>
                <a:gd name="T93" fmla="*/ 31 h 655"/>
                <a:gd name="T94" fmla="*/ 351 w 530"/>
                <a:gd name="T95" fmla="*/ 451 h 655"/>
                <a:gd name="T96" fmla="*/ 364 w 530"/>
                <a:gd name="T97" fmla="*/ 496 h 655"/>
                <a:gd name="T98" fmla="*/ 321 w 530"/>
                <a:gd name="T99" fmla="*/ 496 h 655"/>
                <a:gd name="T100" fmla="*/ 335 w 530"/>
                <a:gd name="T101" fmla="*/ 451 h 655"/>
                <a:gd name="T102" fmla="*/ 203 w 530"/>
                <a:gd name="T103" fmla="*/ 482 h 655"/>
                <a:gd name="T104" fmla="*/ 195 w 530"/>
                <a:gd name="T105" fmla="*/ 511 h 655"/>
                <a:gd name="T106" fmla="*/ 187 w 530"/>
                <a:gd name="T107" fmla="*/ 482 h 655"/>
                <a:gd name="T108" fmla="*/ 103 w 530"/>
                <a:gd name="T109" fmla="*/ 451 h 655"/>
                <a:gd name="T110" fmla="*/ 255 w 530"/>
                <a:gd name="T111" fmla="*/ 239 h 655"/>
                <a:gd name="T112" fmla="*/ 242 w 530"/>
                <a:gd name="T113" fmla="*/ 192 h 655"/>
                <a:gd name="T114" fmla="*/ 285 w 530"/>
                <a:gd name="T115" fmla="*/ 192 h 655"/>
                <a:gd name="T116" fmla="*/ 271 w 530"/>
                <a:gd name="T117" fmla="*/ 239 h 655"/>
                <a:gd name="T118" fmla="*/ 427 w 530"/>
                <a:gd name="T119" fmla="*/ 451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0" h="655">
                  <a:moveTo>
                    <a:pt x="427" y="31"/>
                  </a:moveTo>
                  <a:cubicBezTo>
                    <a:pt x="458" y="31"/>
                    <a:pt x="458" y="31"/>
                    <a:pt x="458" y="31"/>
                  </a:cubicBezTo>
                  <a:cubicBezTo>
                    <a:pt x="460" y="23"/>
                    <a:pt x="466" y="17"/>
                    <a:pt x="473" y="17"/>
                  </a:cubicBezTo>
                  <a:cubicBezTo>
                    <a:pt x="481" y="17"/>
                    <a:pt x="488" y="28"/>
                    <a:pt x="488" y="39"/>
                  </a:cubicBezTo>
                  <a:cubicBezTo>
                    <a:pt x="488" y="51"/>
                    <a:pt x="481" y="60"/>
                    <a:pt x="473" y="60"/>
                  </a:cubicBezTo>
                  <a:cubicBezTo>
                    <a:pt x="466" y="60"/>
                    <a:pt x="461" y="55"/>
                    <a:pt x="458" y="47"/>
                  </a:cubicBezTo>
                  <a:cubicBezTo>
                    <a:pt x="427" y="47"/>
                    <a:pt x="427" y="47"/>
                    <a:pt x="427" y="47"/>
                  </a:cubicBezTo>
                  <a:cubicBezTo>
                    <a:pt x="427" y="227"/>
                    <a:pt x="427" y="227"/>
                    <a:pt x="427" y="227"/>
                  </a:cubicBezTo>
                  <a:cubicBezTo>
                    <a:pt x="275" y="227"/>
                    <a:pt x="275" y="227"/>
                    <a:pt x="275" y="227"/>
                  </a:cubicBezTo>
                  <a:cubicBezTo>
                    <a:pt x="275" y="209"/>
                    <a:pt x="275" y="209"/>
                    <a:pt x="275" y="209"/>
                  </a:cubicBezTo>
                  <a:cubicBezTo>
                    <a:pt x="283" y="206"/>
                    <a:pt x="290" y="199"/>
                    <a:pt x="290" y="192"/>
                  </a:cubicBezTo>
                  <a:cubicBezTo>
                    <a:pt x="290" y="181"/>
                    <a:pt x="279" y="173"/>
                    <a:pt x="265" y="173"/>
                  </a:cubicBezTo>
                  <a:cubicBezTo>
                    <a:pt x="251" y="173"/>
                    <a:pt x="239" y="181"/>
                    <a:pt x="239" y="192"/>
                  </a:cubicBezTo>
                  <a:cubicBezTo>
                    <a:pt x="239" y="199"/>
                    <a:pt x="243" y="205"/>
                    <a:pt x="251" y="208"/>
                  </a:cubicBezTo>
                  <a:cubicBezTo>
                    <a:pt x="251" y="227"/>
                    <a:pt x="251" y="227"/>
                    <a:pt x="251" y="227"/>
                  </a:cubicBezTo>
                  <a:cubicBezTo>
                    <a:pt x="103" y="227"/>
                    <a:pt x="103" y="227"/>
                    <a:pt x="103" y="227"/>
                  </a:cubicBezTo>
                  <a:cubicBezTo>
                    <a:pt x="103" y="47"/>
                    <a:pt x="103" y="47"/>
                    <a:pt x="103" y="47"/>
                  </a:cubicBezTo>
                  <a:cubicBezTo>
                    <a:pt x="68" y="47"/>
                    <a:pt x="68" y="47"/>
                    <a:pt x="68" y="47"/>
                  </a:cubicBezTo>
                  <a:cubicBezTo>
                    <a:pt x="66" y="55"/>
                    <a:pt x="60" y="60"/>
                    <a:pt x="54" y="60"/>
                  </a:cubicBezTo>
                  <a:cubicBezTo>
                    <a:pt x="46" y="60"/>
                    <a:pt x="39" y="51"/>
                    <a:pt x="39" y="39"/>
                  </a:cubicBezTo>
                  <a:cubicBezTo>
                    <a:pt x="39" y="28"/>
                    <a:pt x="46" y="17"/>
                    <a:pt x="54" y="17"/>
                  </a:cubicBezTo>
                  <a:cubicBezTo>
                    <a:pt x="61" y="17"/>
                    <a:pt x="66" y="23"/>
                    <a:pt x="69" y="31"/>
                  </a:cubicBezTo>
                  <a:cubicBezTo>
                    <a:pt x="103" y="31"/>
                    <a:pt x="103" y="31"/>
                    <a:pt x="103" y="31"/>
                  </a:cubicBezTo>
                  <a:cubicBezTo>
                    <a:pt x="103" y="1"/>
                    <a:pt x="103" y="1"/>
                    <a:pt x="103" y="1"/>
                  </a:cubicBezTo>
                  <a:cubicBezTo>
                    <a:pt x="98" y="2"/>
                    <a:pt x="92" y="3"/>
                    <a:pt x="87" y="3"/>
                  </a:cubicBezTo>
                  <a:cubicBezTo>
                    <a:pt x="87" y="27"/>
                    <a:pt x="87" y="27"/>
                    <a:pt x="87" y="27"/>
                  </a:cubicBezTo>
                  <a:cubicBezTo>
                    <a:pt x="71" y="27"/>
                    <a:pt x="71" y="27"/>
                    <a:pt x="71" y="27"/>
                  </a:cubicBezTo>
                  <a:cubicBezTo>
                    <a:pt x="67" y="19"/>
                    <a:pt x="61" y="15"/>
                    <a:pt x="54" y="15"/>
                  </a:cubicBezTo>
                  <a:cubicBezTo>
                    <a:pt x="43" y="15"/>
                    <a:pt x="35" y="26"/>
                    <a:pt x="35" y="41"/>
                  </a:cubicBezTo>
                  <a:cubicBezTo>
                    <a:pt x="35" y="55"/>
                    <a:pt x="43" y="66"/>
                    <a:pt x="54" y="66"/>
                  </a:cubicBezTo>
                  <a:cubicBezTo>
                    <a:pt x="61" y="66"/>
                    <a:pt x="68" y="59"/>
                    <a:pt x="71" y="51"/>
                  </a:cubicBezTo>
                  <a:cubicBezTo>
                    <a:pt x="87" y="51"/>
                    <a:pt x="87" y="51"/>
                    <a:pt x="87" y="51"/>
                  </a:cubicBezTo>
                  <a:cubicBezTo>
                    <a:pt x="87" y="451"/>
                    <a:pt x="87" y="451"/>
                    <a:pt x="87" y="451"/>
                  </a:cubicBezTo>
                  <a:cubicBezTo>
                    <a:pt x="59" y="451"/>
                    <a:pt x="59" y="451"/>
                    <a:pt x="59" y="451"/>
                  </a:cubicBezTo>
                  <a:cubicBezTo>
                    <a:pt x="59" y="434"/>
                    <a:pt x="59" y="434"/>
                    <a:pt x="59" y="434"/>
                  </a:cubicBezTo>
                  <a:cubicBezTo>
                    <a:pt x="67" y="431"/>
                    <a:pt x="74" y="424"/>
                    <a:pt x="74" y="417"/>
                  </a:cubicBezTo>
                  <a:cubicBezTo>
                    <a:pt x="74" y="406"/>
                    <a:pt x="64" y="398"/>
                    <a:pt x="49" y="398"/>
                  </a:cubicBezTo>
                  <a:cubicBezTo>
                    <a:pt x="35" y="398"/>
                    <a:pt x="23" y="406"/>
                    <a:pt x="23" y="417"/>
                  </a:cubicBezTo>
                  <a:cubicBezTo>
                    <a:pt x="23" y="424"/>
                    <a:pt x="27" y="430"/>
                    <a:pt x="35" y="433"/>
                  </a:cubicBezTo>
                  <a:cubicBezTo>
                    <a:pt x="35" y="451"/>
                    <a:pt x="35" y="451"/>
                    <a:pt x="35" y="451"/>
                  </a:cubicBezTo>
                  <a:cubicBezTo>
                    <a:pt x="0" y="451"/>
                    <a:pt x="0" y="451"/>
                    <a:pt x="0" y="451"/>
                  </a:cubicBezTo>
                  <a:cubicBezTo>
                    <a:pt x="1" y="455"/>
                    <a:pt x="2" y="459"/>
                    <a:pt x="4" y="463"/>
                  </a:cubicBezTo>
                  <a:cubicBezTo>
                    <a:pt x="39" y="463"/>
                    <a:pt x="39" y="463"/>
                    <a:pt x="39" y="463"/>
                  </a:cubicBezTo>
                  <a:cubicBezTo>
                    <a:pt x="39" y="429"/>
                    <a:pt x="39" y="429"/>
                    <a:pt x="39" y="429"/>
                  </a:cubicBezTo>
                  <a:cubicBezTo>
                    <a:pt x="31" y="427"/>
                    <a:pt x="26" y="422"/>
                    <a:pt x="26" y="416"/>
                  </a:cubicBezTo>
                  <a:cubicBezTo>
                    <a:pt x="26" y="407"/>
                    <a:pt x="36" y="401"/>
                    <a:pt x="48" y="401"/>
                  </a:cubicBezTo>
                  <a:cubicBezTo>
                    <a:pt x="60" y="401"/>
                    <a:pt x="69" y="407"/>
                    <a:pt x="69" y="416"/>
                  </a:cubicBezTo>
                  <a:cubicBezTo>
                    <a:pt x="69" y="422"/>
                    <a:pt x="63" y="428"/>
                    <a:pt x="55" y="430"/>
                  </a:cubicBezTo>
                  <a:cubicBezTo>
                    <a:pt x="55" y="463"/>
                    <a:pt x="55" y="463"/>
                    <a:pt x="55" y="463"/>
                  </a:cubicBezTo>
                  <a:cubicBezTo>
                    <a:pt x="183" y="463"/>
                    <a:pt x="183" y="463"/>
                    <a:pt x="183" y="463"/>
                  </a:cubicBezTo>
                  <a:cubicBezTo>
                    <a:pt x="183" y="479"/>
                    <a:pt x="183" y="479"/>
                    <a:pt x="183" y="479"/>
                  </a:cubicBezTo>
                  <a:cubicBezTo>
                    <a:pt x="175" y="482"/>
                    <a:pt x="167" y="489"/>
                    <a:pt x="167" y="496"/>
                  </a:cubicBezTo>
                  <a:cubicBezTo>
                    <a:pt x="167" y="507"/>
                    <a:pt x="178" y="515"/>
                    <a:pt x="192" y="515"/>
                  </a:cubicBezTo>
                  <a:cubicBezTo>
                    <a:pt x="206" y="515"/>
                    <a:pt x="219" y="507"/>
                    <a:pt x="219" y="496"/>
                  </a:cubicBezTo>
                  <a:cubicBezTo>
                    <a:pt x="219" y="489"/>
                    <a:pt x="215" y="483"/>
                    <a:pt x="207" y="479"/>
                  </a:cubicBezTo>
                  <a:cubicBezTo>
                    <a:pt x="207" y="463"/>
                    <a:pt x="207" y="463"/>
                    <a:pt x="207" y="463"/>
                  </a:cubicBezTo>
                  <a:cubicBezTo>
                    <a:pt x="263" y="463"/>
                    <a:pt x="263" y="463"/>
                    <a:pt x="263" y="463"/>
                  </a:cubicBezTo>
                  <a:cubicBezTo>
                    <a:pt x="263" y="655"/>
                    <a:pt x="263" y="655"/>
                    <a:pt x="263" y="655"/>
                  </a:cubicBezTo>
                  <a:cubicBezTo>
                    <a:pt x="275" y="655"/>
                    <a:pt x="275" y="655"/>
                    <a:pt x="275" y="655"/>
                  </a:cubicBezTo>
                  <a:cubicBezTo>
                    <a:pt x="275" y="463"/>
                    <a:pt x="275" y="463"/>
                    <a:pt x="275" y="463"/>
                  </a:cubicBezTo>
                  <a:cubicBezTo>
                    <a:pt x="331" y="463"/>
                    <a:pt x="331" y="463"/>
                    <a:pt x="331" y="463"/>
                  </a:cubicBezTo>
                  <a:cubicBezTo>
                    <a:pt x="331" y="479"/>
                    <a:pt x="331" y="479"/>
                    <a:pt x="331" y="479"/>
                  </a:cubicBezTo>
                  <a:cubicBezTo>
                    <a:pt x="323" y="482"/>
                    <a:pt x="315" y="489"/>
                    <a:pt x="315" y="496"/>
                  </a:cubicBezTo>
                  <a:cubicBezTo>
                    <a:pt x="315" y="507"/>
                    <a:pt x="326" y="515"/>
                    <a:pt x="340" y="515"/>
                  </a:cubicBezTo>
                  <a:cubicBezTo>
                    <a:pt x="354" y="515"/>
                    <a:pt x="367" y="507"/>
                    <a:pt x="367" y="496"/>
                  </a:cubicBezTo>
                  <a:cubicBezTo>
                    <a:pt x="367" y="489"/>
                    <a:pt x="363" y="483"/>
                    <a:pt x="355" y="479"/>
                  </a:cubicBezTo>
                  <a:cubicBezTo>
                    <a:pt x="355" y="463"/>
                    <a:pt x="355" y="463"/>
                    <a:pt x="355" y="463"/>
                  </a:cubicBezTo>
                  <a:cubicBezTo>
                    <a:pt x="463" y="463"/>
                    <a:pt x="463" y="463"/>
                    <a:pt x="463" y="463"/>
                  </a:cubicBezTo>
                  <a:cubicBezTo>
                    <a:pt x="463" y="429"/>
                    <a:pt x="463" y="429"/>
                    <a:pt x="463" y="429"/>
                  </a:cubicBezTo>
                  <a:cubicBezTo>
                    <a:pt x="455" y="427"/>
                    <a:pt x="450" y="422"/>
                    <a:pt x="450" y="416"/>
                  </a:cubicBezTo>
                  <a:cubicBezTo>
                    <a:pt x="450" y="407"/>
                    <a:pt x="460" y="401"/>
                    <a:pt x="472" y="401"/>
                  </a:cubicBezTo>
                  <a:cubicBezTo>
                    <a:pt x="484" y="401"/>
                    <a:pt x="493" y="407"/>
                    <a:pt x="493" y="416"/>
                  </a:cubicBezTo>
                  <a:cubicBezTo>
                    <a:pt x="493" y="422"/>
                    <a:pt x="487" y="428"/>
                    <a:pt x="479" y="430"/>
                  </a:cubicBezTo>
                  <a:cubicBezTo>
                    <a:pt x="479" y="463"/>
                    <a:pt x="479" y="463"/>
                    <a:pt x="479" y="463"/>
                  </a:cubicBezTo>
                  <a:cubicBezTo>
                    <a:pt x="526" y="463"/>
                    <a:pt x="526" y="463"/>
                    <a:pt x="526" y="463"/>
                  </a:cubicBezTo>
                  <a:cubicBezTo>
                    <a:pt x="527" y="459"/>
                    <a:pt x="529" y="455"/>
                    <a:pt x="530" y="451"/>
                  </a:cubicBezTo>
                  <a:cubicBezTo>
                    <a:pt x="483" y="451"/>
                    <a:pt x="483" y="451"/>
                    <a:pt x="483" y="451"/>
                  </a:cubicBezTo>
                  <a:cubicBezTo>
                    <a:pt x="483" y="434"/>
                    <a:pt x="483" y="434"/>
                    <a:pt x="483" y="434"/>
                  </a:cubicBezTo>
                  <a:cubicBezTo>
                    <a:pt x="491" y="431"/>
                    <a:pt x="498" y="424"/>
                    <a:pt x="498" y="417"/>
                  </a:cubicBezTo>
                  <a:cubicBezTo>
                    <a:pt x="498" y="406"/>
                    <a:pt x="488" y="398"/>
                    <a:pt x="473" y="398"/>
                  </a:cubicBezTo>
                  <a:cubicBezTo>
                    <a:pt x="459" y="398"/>
                    <a:pt x="447" y="406"/>
                    <a:pt x="447" y="417"/>
                  </a:cubicBezTo>
                  <a:cubicBezTo>
                    <a:pt x="447" y="424"/>
                    <a:pt x="451" y="430"/>
                    <a:pt x="459" y="433"/>
                  </a:cubicBezTo>
                  <a:cubicBezTo>
                    <a:pt x="459" y="451"/>
                    <a:pt x="459" y="451"/>
                    <a:pt x="459" y="451"/>
                  </a:cubicBezTo>
                  <a:cubicBezTo>
                    <a:pt x="439" y="451"/>
                    <a:pt x="439" y="451"/>
                    <a:pt x="439" y="451"/>
                  </a:cubicBezTo>
                  <a:cubicBezTo>
                    <a:pt x="439" y="51"/>
                    <a:pt x="439" y="51"/>
                    <a:pt x="439" y="51"/>
                  </a:cubicBezTo>
                  <a:cubicBezTo>
                    <a:pt x="456" y="51"/>
                    <a:pt x="456" y="51"/>
                    <a:pt x="456" y="51"/>
                  </a:cubicBezTo>
                  <a:cubicBezTo>
                    <a:pt x="459" y="59"/>
                    <a:pt x="465" y="66"/>
                    <a:pt x="473" y="66"/>
                  </a:cubicBezTo>
                  <a:cubicBezTo>
                    <a:pt x="483" y="66"/>
                    <a:pt x="492" y="55"/>
                    <a:pt x="492" y="41"/>
                  </a:cubicBezTo>
                  <a:cubicBezTo>
                    <a:pt x="492" y="26"/>
                    <a:pt x="483" y="15"/>
                    <a:pt x="473" y="15"/>
                  </a:cubicBezTo>
                  <a:cubicBezTo>
                    <a:pt x="466" y="15"/>
                    <a:pt x="459" y="19"/>
                    <a:pt x="456" y="27"/>
                  </a:cubicBezTo>
                  <a:cubicBezTo>
                    <a:pt x="439" y="27"/>
                    <a:pt x="439" y="27"/>
                    <a:pt x="439" y="27"/>
                  </a:cubicBezTo>
                  <a:cubicBezTo>
                    <a:pt x="439" y="2"/>
                    <a:pt x="439" y="2"/>
                    <a:pt x="439" y="2"/>
                  </a:cubicBezTo>
                  <a:cubicBezTo>
                    <a:pt x="435" y="1"/>
                    <a:pt x="431" y="1"/>
                    <a:pt x="427" y="0"/>
                  </a:cubicBezTo>
                  <a:lnTo>
                    <a:pt x="427" y="31"/>
                  </a:lnTo>
                  <a:close/>
                  <a:moveTo>
                    <a:pt x="427" y="451"/>
                  </a:moveTo>
                  <a:cubicBezTo>
                    <a:pt x="351" y="451"/>
                    <a:pt x="351" y="451"/>
                    <a:pt x="351" y="451"/>
                  </a:cubicBezTo>
                  <a:cubicBezTo>
                    <a:pt x="351" y="482"/>
                    <a:pt x="351" y="482"/>
                    <a:pt x="351" y="482"/>
                  </a:cubicBezTo>
                  <a:cubicBezTo>
                    <a:pt x="359" y="485"/>
                    <a:pt x="364" y="490"/>
                    <a:pt x="364" y="496"/>
                  </a:cubicBezTo>
                  <a:cubicBezTo>
                    <a:pt x="364" y="504"/>
                    <a:pt x="355" y="511"/>
                    <a:pt x="343" y="511"/>
                  </a:cubicBezTo>
                  <a:cubicBezTo>
                    <a:pt x="331" y="511"/>
                    <a:pt x="321" y="504"/>
                    <a:pt x="321" y="496"/>
                  </a:cubicBezTo>
                  <a:cubicBezTo>
                    <a:pt x="321" y="489"/>
                    <a:pt x="327" y="484"/>
                    <a:pt x="335" y="482"/>
                  </a:cubicBezTo>
                  <a:cubicBezTo>
                    <a:pt x="335" y="451"/>
                    <a:pt x="335" y="451"/>
                    <a:pt x="335" y="451"/>
                  </a:cubicBezTo>
                  <a:cubicBezTo>
                    <a:pt x="203" y="451"/>
                    <a:pt x="203" y="451"/>
                    <a:pt x="203" y="451"/>
                  </a:cubicBezTo>
                  <a:cubicBezTo>
                    <a:pt x="203" y="482"/>
                    <a:pt x="203" y="482"/>
                    <a:pt x="203" y="482"/>
                  </a:cubicBezTo>
                  <a:cubicBezTo>
                    <a:pt x="211" y="485"/>
                    <a:pt x="216" y="490"/>
                    <a:pt x="216" y="496"/>
                  </a:cubicBezTo>
                  <a:cubicBezTo>
                    <a:pt x="216" y="504"/>
                    <a:pt x="207" y="511"/>
                    <a:pt x="195" y="511"/>
                  </a:cubicBezTo>
                  <a:cubicBezTo>
                    <a:pt x="183" y="511"/>
                    <a:pt x="173" y="504"/>
                    <a:pt x="173" y="496"/>
                  </a:cubicBezTo>
                  <a:cubicBezTo>
                    <a:pt x="173" y="489"/>
                    <a:pt x="179" y="484"/>
                    <a:pt x="187" y="482"/>
                  </a:cubicBezTo>
                  <a:cubicBezTo>
                    <a:pt x="187" y="451"/>
                    <a:pt x="187" y="451"/>
                    <a:pt x="187" y="451"/>
                  </a:cubicBezTo>
                  <a:cubicBezTo>
                    <a:pt x="103" y="451"/>
                    <a:pt x="103" y="451"/>
                    <a:pt x="103" y="451"/>
                  </a:cubicBezTo>
                  <a:cubicBezTo>
                    <a:pt x="103" y="239"/>
                    <a:pt x="103" y="239"/>
                    <a:pt x="103" y="239"/>
                  </a:cubicBezTo>
                  <a:cubicBezTo>
                    <a:pt x="255" y="239"/>
                    <a:pt x="255" y="239"/>
                    <a:pt x="255" y="239"/>
                  </a:cubicBezTo>
                  <a:cubicBezTo>
                    <a:pt x="255" y="205"/>
                    <a:pt x="255" y="205"/>
                    <a:pt x="255" y="205"/>
                  </a:cubicBezTo>
                  <a:cubicBezTo>
                    <a:pt x="247" y="203"/>
                    <a:pt x="242" y="198"/>
                    <a:pt x="242" y="192"/>
                  </a:cubicBezTo>
                  <a:cubicBezTo>
                    <a:pt x="242" y="183"/>
                    <a:pt x="252" y="177"/>
                    <a:pt x="264" y="177"/>
                  </a:cubicBezTo>
                  <a:cubicBezTo>
                    <a:pt x="276" y="177"/>
                    <a:pt x="285" y="183"/>
                    <a:pt x="285" y="192"/>
                  </a:cubicBezTo>
                  <a:cubicBezTo>
                    <a:pt x="285" y="198"/>
                    <a:pt x="279" y="204"/>
                    <a:pt x="271" y="206"/>
                  </a:cubicBezTo>
                  <a:cubicBezTo>
                    <a:pt x="271" y="239"/>
                    <a:pt x="271" y="239"/>
                    <a:pt x="271" y="239"/>
                  </a:cubicBezTo>
                  <a:cubicBezTo>
                    <a:pt x="427" y="239"/>
                    <a:pt x="427" y="239"/>
                    <a:pt x="427" y="239"/>
                  </a:cubicBezTo>
                  <a:lnTo>
                    <a:pt x="427" y="451"/>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35"/>
            <p:cNvSpPr>
              <a:spLocks/>
            </p:cNvSpPr>
            <p:nvPr/>
          </p:nvSpPr>
          <p:spPr bwMode="auto">
            <a:xfrm>
              <a:off x="4324350" y="1330099"/>
              <a:ext cx="798513" cy="577850"/>
            </a:xfrm>
            <a:custGeom>
              <a:avLst/>
              <a:gdLst>
                <a:gd name="T0" fmla="*/ 0 w 324"/>
                <a:gd name="T1" fmla="*/ 54 h 234"/>
                <a:gd name="T2" fmla="*/ 0 w 324"/>
                <a:gd name="T3" fmla="*/ 234 h 234"/>
                <a:gd name="T4" fmla="*/ 148 w 324"/>
                <a:gd name="T5" fmla="*/ 234 h 234"/>
                <a:gd name="T6" fmla="*/ 148 w 324"/>
                <a:gd name="T7" fmla="*/ 215 h 234"/>
                <a:gd name="T8" fmla="*/ 136 w 324"/>
                <a:gd name="T9" fmla="*/ 199 h 234"/>
                <a:gd name="T10" fmla="*/ 162 w 324"/>
                <a:gd name="T11" fmla="*/ 180 h 234"/>
                <a:gd name="T12" fmla="*/ 187 w 324"/>
                <a:gd name="T13" fmla="*/ 199 h 234"/>
                <a:gd name="T14" fmla="*/ 172 w 324"/>
                <a:gd name="T15" fmla="*/ 216 h 234"/>
                <a:gd name="T16" fmla="*/ 172 w 324"/>
                <a:gd name="T17" fmla="*/ 234 h 234"/>
                <a:gd name="T18" fmla="*/ 324 w 324"/>
                <a:gd name="T19" fmla="*/ 234 h 234"/>
                <a:gd name="T20" fmla="*/ 324 w 324"/>
                <a:gd name="T21" fmla="*/ 54 h 234"/>
                <a:gd name="T22" fmla="*/ 320 w 324"/>
                <a:gd name="T23" fmla="*/ 54 h 234"/>
                <a:gd name="T24" fmla="*/ 320 w 324"/>
                <a:gd name="T25" fmla="*/ 38 h 234"/>
                <a:gd name="T26" fmla="*/ 324 w 324"/>
                <a:gd name="T27" fmla="*/ 38 h 234"/>
                <a:gd name="T28" fmla="*/ 324 w 324"/>
                <a:gd name="T29" fmla="*/ 7 h 234"/>
                <a:gd name="T30" fmla="*/ 168 w 324"/>
                <a:gd name="T31" fmla="*/ 0 h 234"/>
                <a:gd name="T32" fmla="*/ 0 w 324"/>
                <a:gd name="T33" fmla="*/ 8 h 234"/>
                <a:gd name="T34" fmla="*/ 0 w 324"/>
                <a:gd name="T35" fmla="*/ 38 h 234"/>
                <a:gd name="T36" fmla="*/ 0 w 324"/>
                <a:gd name="T37"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4" h="234">
                  <a:moveTo>
                    <a:pt x="0" y="54"/>
                  </a:moveTo>
                  <a:cubicBezTo>
                    <a:pt x="0" y="234"/>
                    <a:pt x="0" y="234"/>
                    <a:pt x="0" y="234"/>
                  </a:cubicBezTo>
                  <a:cubicBezTo>
                    <a:pt x="148" y="234"/>
                    <a:pt x="148" y="234"/>
                    <a:pt x="148" y="234"/>
                  </a:cubicBezTo>
                  <a:cubicBezTo>
                    <a:pt x="148" y="215"/>
                    <a:pt x="148" y="215"/>
                    <a:pt x="148" y="215"/>
                  </a:cubicBezTo>
                  <a:cubicBezTo>
                    <a:pt x="140" y="212"/>
                    <a:pt x="136" y="206"/>
                    <a:pt x="136" y="199"/>
                  </a:cubicBezTo>
                  <a:cubicBezTo>
                    <a:pt x="136" y="188"/>
                    <a:pt x="148" y="180"/>
                    <a:pt x="162" y="180"/>
                  </a:cubicBezTo>
                  <a:cubicBezTo>
                    <a:pt x="176" y="180"/>
                    <a:pt x="187" y="188"/>
                    <a:pt x="187" y="199"/>
                  </a:cubicBezTo>
                  <a:cubicBezTo>
                    <a:pt x="187" y="206"/>
                    <a:pt x="180" y="213"/>
                    <a:pt x="172" y="216"/>
                  </a:cubicBezTo>
                  <a:cubicBezTo>
                    <a:pt x="172" y="234"/>
                    <a:pt x="172" y="234"/>
                    <a:pt x="172" y="234"/>
                  </a:cubicBezTo>
                  <a:cubicBezTo>
                    <a:pt x="324" y="234"/>
                    <a:pt x="324" y="234"/>
                    <a:pt x="324" y="234"/>
                  </a:cubicBezTo>
                  <a:cubicBezTo>
                    <a:pt x="324" y="54"/>
                    <a:pt x="324" y="54"/>
                    <a:pt x="324" y="54"/>
                  </a:cubicBezTo>
                  <a:cubicBezTo>
                    <a:pt x="320" y="54"/>
                    <a:pt x="320" y="54"/>
                    <a:pt x="320" y="54"/>
                  </a:cubicBezTo>
                  <a:cubicBezTo>
                    <a:pt x="320" y="38"/>
                    <a:pt x="320" y="38"/>
                    <a:pt x="320" y="38"/>
                  </a:cubicBezTo>
                  <a:cubicBezTo>
                    <a:pt x="324" y="38"/>
                    <a:pt x="324" y="38"/>
                    <a:pt x="324" y="38"/>
                  </a:cubicBezTo>
                  <a:cubicBezTo>
                    <a:pt x="324" y="7"/>
                    <a:pt x="324" y="7"/>
                    <a:pt x="324" y="7"/>
                  </a:cubicBezTo>
                  <a:cubicBezTo>
                    <a:pt x="284" y="3"/>
                    <a:pt x="233" y="0"/>
                    <a:pt x="168" y="0"/>
                  </a:cubicBezTo>
                  <a:cubicBezTo>
                    <a:pt x="130" y="0"/>
                    <a:pt x="64" y="1"/>
                    <a:pt x="0" y="8"/>
                  </a:cubicBezTo>
                  <a:cubicBezTo>
                    <a:pt x="0" y="38"/>
                    <a:pt x="0" y="38"/>
                    <a:pt x="0" y="38"/>
                  </a:cubicBezTo>
                  <a:lnTo>
                    <a:pt x="0" y="54"/>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47" name="Freeform 36"/>
            <p:cNvSpPr>
              <a:spLocks/>
            </p:cNvSpPr>
            <p:nvPr/>
          </p:nvSpPr>
          <p:spPr bwMode="auto">
            <a:xfrm>
              <a:off x="4324350" y="1936524"/>
              <a:ext cx="798513" cy="523875"/>
            </a:xfrm>
            <a:custGeom>
              <a:avLst/>
              <a:gdLst>
                <a:gd name="T0" fmla="*/ 236 w 503"/>
                <a:gd name="T1" fmla="*/ 0 h 330"/>
                <a:gd name="T2" fmla="*/ 0 w 503"/>
                <a:gd name="T3" fmla="*/ 0 h 330"/>
                <a:gd name="T4" fmla="*/ 0 w 503"/>
                <a:gd name="T5" fmla="*/ 330 h 330"/>
                <a:gd name="T6" fmla="*/ 130 w 503"/>
                <a:gd name="T7" fmla="*/ 330 h 330"/>
                <a:gd name="T8" fmla="*/ 130 w 503"/>
                <a:gd name="T9" fmla="*/ 323 h 330"/>
                <a:gd name="T10" fmla="*/ 155 w 503"/>
                <a:gd name="T11" fmla="*/ 323 h 330"/>
                <a:gd name="T12" fmla="*/ 155 w 503"/>
                <a:gd name="T13" fmla="*/ 330 h 330"/>
                <a:gd name="T14" fmla="*/ 360 w 503"/>
                <a:gd name="T15" fmla="*/ 330 h 330"/>
                <a:gd name="T16" fmla="*/ 360 w 503"/>
                <a:gd name="T17" fmla="*/ 323 h 330"/>
                <a:gd name="T18" fmla="*/ 385 w 503"/>
                <a:gd name="T19" fmla="*/ 323 h 330"/>
                <a:gd name="T20" fmla="*/ 385 w 503"/>
                <a:gd name="T21" fmla="*/ 330 h 330"/>
                <a:gd name="T22" fmla="*/ 503 w 503"/>
                <a:gd name="T23" fmla="*/ 330 h 330"/>
                <a:gd name="T24" fmla="*/ 503 w 503"/>
                <a:gd name="T25" fmla="*/ 0 h 330"/>
                <a:gd name="T26" fmla="*/ 261 w 503"/>
                <a:gd name="T27" fmla="*/ 0 h 330"/>
                <a:gd name="T28" fmla="*/ 236 w 503"/>
                <a:gd name="T29"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3" h="330">
                  <a:moveTo>
                    <a:pt x="236" y="0"/>
                  </a:moveTo>
                  <a:lnTo>
                    <a:pt x="0" y="0"/>
                  </a:lnTo>
                  <a:lnTo>
                    <a:pt x="0" y="330"/>
                  </a:lnTo>
                  <a:lnTo>
                    <a:pt x="130" y="330"/>
                  </a:lnTo>
                  <a:lnTo>
                    <a:pt x="130" y="323"/>
                  </a:lnTo>
                  <a:lnTo>
                    <a:pt x="155" y="323"/>
                  </a:lnTo>
                  <a:lnTo>
                    <a:pt x="155" y="330"/>
                  </a:lnTo>
                  <a:lnTo>
                    <a:pt x="360" y="330"/>
                  </a:lnTo>
                  <a:lnTo>
                    <a:pt x="360" y="323"/>
                  </a:lnTo>
                  <a:lnTo>
                    <a:pt x="385" y="323"/>
                  </a:lnTo>
                  <a:lnTo>
                    <a:pt x="385" y="330"/>
                  </a:lnTo>
                  <a:lnTo>
                    <a:pt x="503" y="330"/>
                  </a:lnTo>
                  <a:lnTo>
                    <a:pt x="503" y="0"/>
                  </a:lnTo>
                  <a:lnTo>
                    <a:pt x="261" y="0"/>
                  </a:lnTo>
                  <a:lnTo>
                    <a:pt x="236" y="0"/>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48" name="Freeform 37"/>
            <p:cNvSpPr>
              <a:spLocks/>
            </p:cNvSpPr>
            <p:nvPr/>
          </p:nvSpPr>
          <p:spPr bwMode="auto">
            <a:xfrm>
              <a:off x="5153025" y="1352324"/>
              <a:ext cx="361950" cy="1108075"/>
            </a:xfrm>
            <a:custGeom>
              <a:avLst/>
              <a:gdLst>
                <a:gd name="T0" fmla="*/ 17 w 147"/>
                <a:gd name="T1" fmla="*/ 25 h 449"/>
                <a:gd name="T2" fmla="*/ 34 w 147"/>
                <a:gd name="T3" fmla="*/ 13 h 449"/>
                <a:gd name="T4" fmla="*/ 53 w 147"/>
                <a:gd name="T5" fmla="*/ 39 h 449"/>
                <a:gd name="T6" fmla="*/ 34 w 147"/>
                <a:gd name="T7" fmla="*/ 64 h 449"/>
                <a:gd name="T8" fmla="*/ 17 w 147"/>
                <a:gd name="T9" fmla="*/ 49 h 449"/>
                <a:gd name="T10" fmla="*/ 0 w 147"/>
                <a:gd name="T11" fmla="*/ 49 h 449"/>
                <a:gd name="T12" fmla="*/ 0 w 147"/>
                <a:gd name="T13" fmla="*/ 449 h 449"/>
                <a:gd name="T14" fmla="*/ 20 w 147"/>
                <a:gd name="T15" fmla="*/ 449 h 449"/>
                <a:gd name="T16" fmla="*/ 20 w 147"/>
                <a:gd name="T17" fmla="*/ 431 h 449"/>
                <a:gd name="T18" fmla="*/ 8 w 147"/>
                <a:gd name="T19" fmla="*/ 415 h 449"/>
                <a:gd name="T20" fmla="*/ 34 w 147"/>
                <a:gd name="T21" fmla="*/ 396 h 449"/>
                <a:gd name="T22" fmla="*/ 59 w 147"/>
                <a:gd name="T23" fmla="*/ 415 h 449"/>
                <a:gd name="T24" fmla="*/ 44 w 147"/>
                <a:gd name="T25" fmla="*/ 432 h 449"/>
                <a:gd name="T26" fmla="*/ 44 w 147"/>
                <a:gd name="T27" fmla="*/ 449 h 449"/>
                <a:gd name="T28" fmla="*/ 91 w 147"/>
                <a:gd name="T29" fmla="*/ 449 h 449"/>
                <a:gd name="T30" fmla="*/ 136 w 147"/>
                <a:gd name="T31" fmla="*/ 51 h 449"/>
                <a:gd name="T32" fmla="*/ 0 w 147"/>
                <a:gd name="T33" fmla="*/ 0 h 449"/>
                <a:gd name="T34" fmla="*/ 0 w 147"/>
                <a:gd name="T35" fmla="*/ 25 h 449"/>
                <a:gd name="T36" fmla="*/ 17 w 147"/>
                <a:gd name="T37" fmla="*/ 2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7" h="449">
                  <a:moveTo>
                    <a:pt x="17" y="25"/>
                  </a:moveTo>
                  <a:cubicBezTo>
                    <a:pt x="20" y="17"/>
                    <a:pt x="27" y="13"/>
                    <a:pt x="34" y="13"/>
                  </a:cubicBezTo>
                  <a:cubicBezTo>
                    <a:pt x="44" y="13"/>
                    <a:pt x="53" y="24"/>
                    <a:pt x="53" y="39"/>
                  </a:cubicBezTo>
                  <a:cubicBezTo>
                    <a:pt x="53" y="53"/>
                    <a:pt x="44" y="64"/>
                    <a:pt x="34" y="64"/>
                  </a:cubicBezTo>
                  <a:cubicBezTo>
                    <a:pt x="26" y="64"/>
                    <a:pt x="20" y="57"/>
                    <a:pt x="17" y="49"/>
                  </a:cubicBezTo>
                  <a:cubicBezTo>
                    <a:pt x="0" y="49"/>
                    <a:pt x="0" y="49"/>
                    <a:pt x="0" y="49"/>
                  </a:cubicBezTo>
                  <a:cubicBezTo>
                    <a:pt x="0" y="449"/>
                    <a:pt x="0" y="449"/>
                    <a:pt x="0" y="449"/>
                  </a:cubicBezTo>
                  <a:cubicBezTo>
                    <a:pt x="20" y="449"/>
                    <a:pt x="20" y="449"/>
                    <a:pt x="20" y="449"/>
                  </a:cubicBezTo>
                  <a:cubicBezTo>
                    <a:pt x="20" y="431"/>
                    <a:pt x="20" y="431"/>
                    <a:pt x="20" y="431"/>
                  </a:cubicBezTo>
                  <a:cubicBezTo>
                    <a:pt x="12" y="428"/>
                    <a:pt x="8" y="422"/>
                    <a:pt x="8" y="415"/>
                  </a:cubicBezTo>
                  <a:cubicBezTo>
                    <a:pt x="8" y="404"/>
                    <a:pt x="20" y="396"/>
                    <a:pt x="34" y="396"/>
                  </a:cubicBezTo>
                  <a:cubicBezTo>
                    <a:pt x="49" y="396"/>
                    <a:pt x="59" y="404"/>
                    <a:pt x="59" y="415"/>
                  </a:cubicBezTo>
                  <a:cubicBezTo>
                    <a:pt x="59" y="422"/>
                    <a:pt x="52" y="429"/>
                    <a:pt x="44" y="432"/>
                  </a:cubicBezTo>
                  <a:cubicBezTo>
                    <a:pt x="44" y="449"/>
                    <a:pt x="44" y="449"/>
                    <a:pt x="44" y="449"/>
                  </a:cubicBezTo>
                  <a:cubicBezTo>
                    <a:pt x="91" y="449"/>
                    <a:pt x="91" y="449"/>
                    <a:pt x="91" y="449"/>
                  </a:cubicBezTo>
                  <a:cubicBezTo>
                    <a:pt x="124" y="356"/>
                    <a:pt x="147" y="226"/>
                    <a:pt x="136" y="51"/>
                  </a:cubicBezTo>
                  <a:cubicBezTo>
                    <a:pt x="128" y="41"/>
                    <a:pt x="108" y="14"/>
                    <a:pt x="0" y="0"/>
                  </a:cubicBezTo>
                  <a:cubicBezTo>
                    <a:pt x="0" y="25"/>
                    <a:pt x="0" y="25"/>
                    <a:pt x="0" y="25"/>
                  </a:cubicBezTo>
                  <a:lnTo>
                    <a:pt x="17" y="25"/>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49" name="Freeform 38"/>
            <p:cNvSpPr>
              <a:spLocks/>
            </p:cNvSpPr>
            <p:nvPr/>
          </p:nvSpPr>
          <p:spPr bwMode="auto">
            <a:xfrm>
              <a:off x="3937000" y="1355499"/>
              <a:ext cx="347663" cy="1104900"/>
            </a:xfrm>
            <a:custGeom>
              <a:avLst/>
              <a:gdLst>
                <a:gd name="T0" fmla="*/ 89 w 141"/>
                <a:gd name="T1" fmla="*/ 430 h 448"/>
                <a:gd name="T2" fmla="*/ 77 w 141"/>
                <a:gd name="T3" fmla="*/ 414 h 448"/>
                <a:gd name="T4" fmla="*/ 103 w 141"/>
                <a:gd name="T5" fmla="*/ 395 h 448"/>
                <a:gd name="T6" fmla="*/ 128 w 141"/>
                <a:gd name="T7" fmla="*/ 414 h 448"/>
                <a:gd name="T8" fmla="*/ 113 w 141"/>
                <a:gd name="T9" fmla="*/ 431 h 448"/>
                <a:gd name="T10" fmla="*/ 113 w 141"/>
                <a:gd name="T11" fmla="*/ 448 h 448"/>
                <a:gd name="T12" fmla="*/ 141 w 141"/>
                <a:gd name="T13" fmla="*/ 448 h 448"/>
                <a:gd name="T14" fmla="*/ 141 w 141"/>
                <a:gd name="T15" fmla="*/ 48 h 448"/>
                <a:gd name="T16" fmla="*/ 125 w 141"/>
                <a:gd name="T17" fmla="*/ 48 h 448"/>
                <a:gd name="T18" fmla="*/ 108 w 141"/>
                <a:gd name="T19" fmla="*/ 63 h 448"/>
                <a:gd name="T20" fmla="*/ 89 w 141"/>
                <a:gd name="T21" fmla="*/ 38 h 448"/>
                <a:gd name="T22" fmla="*/ 108 w 141"/>
                <a:gd name="T23" fmla="*/ 12 h 448"/>
                <a:gd name="T24" fmla="*/ 125 w 141"/>
                <a:gd name="T25" fmla="*/ 24 h 448"/>
                <a:gd name="T26" fmla="*/ 141 w 141"/>
                <a:gd name="T27" fmla="*/ 24 h 448"/>
                <a:gd name="T28" fmla="*/ 141 w 141"/>
                <a:gd name="T29" fmla="*/ 0 h 448"/>
                <a:gd name="T30" fmla="*/ 3 w 141"/>
                <a:gd name="T31" fmla="*/ 46 h 448"/>
                <a:gd name="T32" fmla="*/ 54 w 141"/>
                <a:gd name="T33" fmla="*/ 448 h 448"/>
                <a:gd name="T34" fmla="*/ 89 w 141"/>
                <a:gd name="T35" fmla="*/ 448 h 448"/>
                <a:gd name="T36" fmla="*/ 89 w 141"/>
                <a:gd name="T37" fmla="*/ 43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1" h="448">
                  <a:moveTo>
                    <a:pt x="89" y="430"/>
                  </a:moveTo>
                  <a:cubicBezTo>
                    <a:pt x="81" y="427"/>
                    <a:pt x="77" y="421"/>
                    <a:pt x="77" y="414"/>
                  </a:cubicBezTo>
                  <a:cubicBezTo>
                    <a:pt x="77" y="403"/>
                    <a:pt x="89" y="395"/>
                    <a:pt x="103" y="395"/>
                  </a:cubicBezTo>
                  <a:cubicBezTo>
                    <a:pt x="118" y="395"/>
                    <a:pt x="128" y="403"/>
                    <a:pt x="128" y="414"/>
                  </a:cubicBezTo>
                  <a:cubicBezTo>
                    <a:pt x="128" y="421"/>
                    <a:pt x="121" y="428"/>
                    <a:pt x="113" y="431"/>
                  </a:cubicBezTo>
                  <a:cubicBezTo>
                    <a:pt x="113" y="448"/>
                    <a:pt x="113" y="448"/>
                    <a:pt x="113" y="448"/>
                  </a:cubicBezTo>
                  <a:cubicBezTo>
                    <a:pt x="141" y="448"/>
                    <a:pt x="141" y="448"/>
                    <a:pt x="141" y="448"/>
                  </a:cubicBezTo>
                  <a:cubicBezTo>
                    <a:pt x="141" y="48"/>
                    <a:pt x="141" y="48"/>
                    <a:pt x="141" y="48"/>
                  </a:cubicBezTo>
                  <a:cubicBezTo>
                    <a:pt x="125" y="48"/>
                    <a:pt x="125" y="48"/>
                    <a:pt x="125" y="48"/>
                  </a:cubicBezTo>
                  <a:cubicBezTo>
                    <a:pt x="122" y="56"/>
                    <a:pt x="115" y="63"/>
                    <a:pt x="108" y="63"/>
                  </a:cubicBezTo>
                  <a:cubicBezTo>
                    <a:pt x="97" y="63"/>
                    <a:pt x="89" y="52"/>
                    <a:pt x="89" y="38"/>
                  </a:cubicBezTo>
                  <a:cubicBezTo>
                    <a:pt x="89" y="23"/>
                    <a:pt x="97" y="12"/>
                    <a:pt x="108" y="12"/>
                  </a:cubicBezTo>
                  <a:cubicBezTo>
                    <a:pt x="115" y="12"/>
                    <a:pt x="121" y="16"/>
                    <a:pt x="125" y="24"/>
                  </a:cubicBezTo>
                  <a:cubicBezTo>
                    <a:pt x="141" y="24"/>
                    <a:pt x="141" y="24"/>
                    <a:pt x="141" y="24"/>
                  </a:cubicBezTo>
                  <a:cubicBezTo>
                    <a:pt x="141" y="0"/>
                    <a:pt x="141" y="0"/>
                    <a:pt x="141" y="0"/>
                  </a:cubicBezTo>
                  <a:cubicBezTo>
                    <a:pt x="84" y="8"/>
                    <a:pt x="30" y="22"/>
                    <a:pt x="3" y="46"/>
                  </a:cubicBezTo>
                  <a:cubicBezTo>
                    <a:pt x="2" y="95"/>
                    <a:pt x="0" y="283"/>
                    <a:pt x="54" y="448"/>
                  </a:cubicBezTo>
                  <a:cubicBezTo>
                    <a:pt x="89" y="448"/>
                    <a:pt x="89" y="448"/>
                    <a:pt x="89" y="448"/>
                  </a:cubicBezTo>
                  <a:lnTo>
                    <a:pt x="89" y="430"/>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50" name="Freeform 39"/>
            <p:cNvSpPr>
              <a:spLocks/>
            </p:cNvSpPr>
            <p:nvPr/>
          </p:nvSpPr>
          <p:spPr bwMode="auto">
            <a:xfrm>
              <a:off x="4748213" y="2488974"/>
              <a:ext cx="619125" cy="473075"/>
            </a:xfrm>
            <a:custGeom>
              <a:avLst/>
              <a:gdLst>
                <a:gd name="T0" fmla="*/ 188 w 251"/>
                <a:gd name="T1" fmla="*/ 0 h 192"/>
                <a:gd name="T2" fmla="*/ 80 w 251"/>
                <a:gd name="T3" fmla="*/ 0 h 192"/>
                <a:gd name="T4" fmla="*/ 80 w 251"/>
                <a:gd name="T5" fmla="*/ 16 h 192"/>
                <a:gd name="T6" fmla="*/ 92 w 251"/>
                <a:gd name="T7" fmla="*/ 33 h 192"/>
                <a:gd name="T8" fmla="*/ 65 w 251"/>
                <a:gd name="T9" fmla="*/ 52 h 192"/>
                <a:gd name="T10" fmla="*/ 40 w 251"/>
                <a:gd name="T11" fmla="*/ 33 h 192"/>
                <a:gd name="T12" fmla="*/ 56 w 251"/>
                <a:gd name="T13" fmla="*/ 16 h 192"/>
                <a:gd name="T14" fmla="*/ 56 w 251"/>
                <a:gd name="T15" fmla="*/ 0 h 192"/>
                <a:gd name="T16" fmla="*/ 0 w 251"/>
                <a:gd name="T17" fmla="*/ 0 h 192"/>
                <a:gd name="T18" fmla="*/ 0 w 251"/>
                <a:gd name="T19" fmla="*/ 192 h 192"/>
                <a:gd name="T20" fmla="*/ 128 w 251"/>
                <a:gd name="T21" fmla="*/ 192 h 192"/>
                <a:gd name="T22" fmla="*/ 251 w 251"/>
                <a:gd name="T23" fmla="*/ 0 h 192"/>
                <a:gd name="T24" fmla="*/ 204 w 251"/>
                <a:gd name="T25" fmla="*/ 0 h 192"/>
                <a:gd name="T26" fmla="*/ 188 w 251"/>
                <a:gd name="T2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 h="192">
                  <a:moveTo>
                    <a:pt x="188" y="0"/>
                  </a:moveTo>
                  <a:cubicBezTo>
                    <a:pt x="80" y="0"/>
                    <a:pt x="80" y="0"/>
                    <a:pt x="80" y="0"/>
                  </a:cubicBezTo>
                  <a:cubicBezTo>
                    <a:pt x="80" y="16"/>
                    <a:pt x="80" y="16"/>
                    <a:pt x="80" y="16"/>
                  </a:cubicBezTo>
                  <a:cubicBezTo>
                    <a:pt x="88" y="20"/>
                    <a:pt x="92" y="26"/>
                    <a:pt x="92" y="33"/>
                  </a:cubicBezTo>
                  <a:cubicBezTo>
                    <a:pt x="92" y="44"/>
                    <a:pt x="79" y="52"/>
                    <a:pt x="65" y="52"/>
                  </a:cubicBezTo>
                  <a:cubicBezTo>
                    <a:pt x="51" y="52"/>
                    <a:pt x="40" y="44"/>
                    <a:pt x="40" y="33"/>
                  </a:cubicBezTo>
                  <a:cubicBezTo>
                    <a:pt x="40" y="26"/>
                    <a:pt x="48" y="19"/>
                    <a:pt x="56" y="16"/>
                  </a:cubicBezTo>
                  <a:cubicBezTo>
                    <a:pt x="56" y="0"/>
                    <a:pt x="56" y="0"/>
                    <a:pt x="56" y="0"/>
                  </a:cubicBezTo>
                  <a:cubicBezTo>
                    <a:pt x="0" y="0"/>
                    <a:pt x="0" y="0"/>
                    <a:pt x="0" y="0"/>
                  </a:cubicBezTo>
                  <a:cubicBezTo>
                    <a:pt x="0" y="192"/>
                    <a:pt x="0" y="192"/>
                    <a:pt x="0" y="192"/>
                  </a:cubicBezTo>
                  <a:cubicBezTo>
                    <a:pt x="128" y="192"/>
                    <a:pt x="128" y="192"/>
                    <a:pt x="128" y="192"/>
                  </a:cubicBezTo>
                  <a:cubicBezTo>
                    <a:pt x="128" y="192"/>
                    <a:pt x="199" y="138"/>
                    <a:pt x="251" y="0"/>
                  </a:cubicBezTo>
                  <a:cubicBezTo>
                    <a:pt x="204" y="0"/>
                    <a:pt x="204" y="0"/>
                    <a:pt x="204" y="0"/>
                  </a:cubicBezTo>
                  <a:lnTo>
                    <a:pt x="188"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51" name="Freeform 40"/>
            <p:cNvSpPr>
              <a:spLocks/>
            </p:cNvSpPr>
            <p:nvPr/>
          </p:nvSpPr>
          <p:spPr bwMode="auto">
            <a:xfrm>
              <a:off x="4079875" y="2488974"/>
              <a:ext cx="638175" cy="473075"/>
            </a:xfrm>
            <a:custGeom>
              <a:avLst/>
              <a:gdLst>
                <a:gd name="T0" fmla="*/ 203 w 259"/>
                <a:gd name="T1" fmla="*/ 0 h 192"/>
                <a:gd name="T2" fmla="*/ 203 w 259"/>
                <a:gd name="T3" fmla="*/ 16 h 192"/>
                <a:gd name="T4" fmla="*/ 215 w 259"/>
                <a:gd name="T5" fmla="*/ 33 h 192"/>
                <a:gd name="T6" fmla="*/ 188 w 259"/>
                <a:gd name="T7" fmla="*/ 52 h 192"/>
                <a:gd name="T8" fmla="*/ 163 w 259"/>
                <a:gd name="T9" fmla="*/ 33 h 192"/>
                <a:gd name="T10" fmla="*/ 179 w 259"/>
                <a:gd name="T11" fmla="*/ 16 h 192"/>
                <a:gd name="T12" fmla="*/ 179 w 259"/>
                <a:gd name="T13" fmla="*/ 0 h 192"/>
                <a:gd name="T14" fmla="*/ 51 w 259"/>
                <a:gd name="T15" fmla="*/ 0 h 192"/>
                <a:gd name="T16" fmla="*/ 35 w 259"/>
                <a:gd name="T17" fmla="*/ 0 h 192"/>
                <a:gd name="T18" fmla="*/ 0 w 259"/>
                <a:gd name="T19" fmla="*/ 0 h 192"/>
                <a:gd name="T20" fmla="*/ 119 w 259"/>
                <a:gd name="T21" fmla="*/ 192 h 192"/>
                <a:gd name="T22" fmla="*/ 259 w 259"/>
                <a:gd name="T23" fmla="*/ 192 h 192"/>
                <a:gd name="T24" fmla="*/ 259 w 259"/>
                <a:gd name="T25" fmla="*/ 0 h 192"/>
                <a:gd name="T26" fmla="*/ 203 w 259"/>
                <a:gd name="T2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192">
                  <a:moveTo>
                    <a:pt x="203" y="0"/>
                  </a:moveTo>
                  <a:cubicBezTo>
                    <a:pt x="203" y="16"/>
                    <a:pt x="203" y="16"/>
                    <a:pt x="203" y="16"/>
                  </a:cubicBezTo>
                  <a:cubicBezTo>
                    <a:pt x="211" y="20"/>
                    <a:pt x="215" y="26"/>
                    <a:pt x="215" y="33"/>
                  </a:cubicBezTo>
                  <a:cubicBezTo>
                    <a:pt x="215" y="44"/>
                    <a:pt x="202" y="52"/>
                    <a:pt x="188" y="52"/>
                  </a:cubicBezTo>
                  <a:cubicBezTo>
                    <a:pt x="174" y="52"/>
                    <a:pt x="163" y="44"/>
                    <a:pt x="163" y="33"/>
                  </a:cubicBezTo>
                  <a:cubicBezTo>
                    <a:pt x="163" y="26"/>
                    <a:pt x="171" y="19"/>
                    <a:pt x="179" y="16"/>
                  </a:cubicBezTo>
                  <a:cubicBezTo>
                    <a:pt x="179" y="0"/>
                    <a:pt x="179" y="0"/>
                    <a:pt x="179" y="0"/>
                  </a:cubicBezTo>
                  <a:cubicBezTo>
                    <a:pt x="51" y="0"/>
                    <a:pt x="51" y="0"/>
                    <a:pt x="51" y="0"/>
                  </a:cubicBezTo>
                  <a:cubicBezTo>
                    <a:pt x="35" y="0"/>
                    <a:pt x="35" y="0"/>
                    <a:pt x="35" y="0"/>
                  </a:cubicBezTo>
                  <a:cubicBezTo>
                    <a:pt x="0" y="0"/>
                    <a:pt x="0" y="0"/>
                    <a:pt x="0" y="0"/>
                  </a:cubicBezTo>
                  <a:cubicBezTo>
                    <a:pt x="26" y="75"/>
                    <a:pt x="64" y="144"/>
                    <a:pt x="119" y="192"/>
                  </a:cubicBezTo>
                  <a:cubicBezTo>
                    <a:pt x="259" y="192"/>
                    <a:pt x="259" y="192"/>
                    <a:pt x="259" y="192"/>
                  </a:cubicBezTo>
                  <a:cubicBezTo>
                    <a:pt x="259" y="0"/>
                    <a:pt x="259" y="0"/>
                    <a:pt x="259" y="0"/>
                  </a:cubicBezTo>
                  <a:lnTo>
                    <a:pt x="203"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52" name="Freeform 41"/>
            <p:cNvSpPr>
              <a:spLocks/>
            </p:cNvSpPr>
            <p:nvPr/>
          </p:nvSpPr>
          <p:spPr bwMode="auto">
            <a:xfrm>
              <a:off x="4667250" y="1784124"/>
              <a:ext cx="106363" cy="152400"/>
            </a:xfrm>
            <a:custGeom>
              <a:avLst/>
              <a:gdLst>
                <a:gd name="T0" fmla="*/ 29 w 43"/>
                <a:gd name="T1" fmla="*/ 29 h 62"/>
                <a:gd name="T2" fmla="*/ 43 w 43"/>
                <a:gd name="T3" fmla="*/ 15 h 62"/>
                <a:gd name="T4" fmla="*/ 22 w 43"/>
                <a:gd name="T5" fmla="*/ 0 h 62"/>
                <a:gd name="T6" fmla="*/ 0 w 43"/>
                <a:gd name="T7" fmla="*/ 15 h 62"/>
                <a:gd name="T8" fmla="*/ 13 w 43"/>
                <a:gd name="T9" fmla="*/ 28 h 62"/>
                <a:gd name="T10" fmla="*/ 13 w 43"/>
                <a:gd name="T11" fmla="*/ 62 h 62"/>
                <a:gd name="T12" fmla="*/ 29 w 43"/>
                <a:gd name="T13" fmla="*/ 62 h 62"/>
                <a:gd name="T14" fmla="*/ 29 w 43"/>
                <a:gd name="T15" fmla="*/ 29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62">
                  <a:moveTo>
                    <a:pt x="29" y="29"/>
                  </a:moveTo>
                  <a:cubicBezTo>
                    <a:pt x="37" y="27"/>
                    <a:pt x="43" y="21"/>
                    <a:pt x="43" y="15"/>
                  </a:cubicBezTo>
                  <a:cubicBezTo>
                    <a:pt x="43" y="6"/>
                    <a:pt x="34" y="0"/>
                    <a:pt x="22" y="0"/>
                  </a:cubicBezTo>
                  <a:cubicBezTo>
                    <a:pt x="10" y="0"/>
                    <a:pt x="0" y="6"/>
                    <a:pt x="0" y="15"/>
                  </a:cubicBezTo>
                  <a:cubicBezTo>
                    <a:pt x="0" y="21"/>
                    <a:pt x="5" y="26"/>
                    <a:pt x="13" y="28"/>
                  </a:cubicBezTo>
                  <a:cubicBezTo>
                    <a:pt x="13" y="62"/>
                    <a:pt x="13" y="62"/>
                    <a:pt x="13" y="62"/>
                  </a:cubicBezTo>
                  <a:cubicBezTo>
                    <a:pt x="29" y="62"/>
                    <a:pt x="29" y="62"/>
                    <a:pt x="29" y="62"/>
                  </a:cubicBezTo>
                  <a:lnTo>
                    <a:pt x="29" y="29"/>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53" name="Freeform 42"/>
            <p:cNvSpPr>
              <a:spLocks/>
            </p:cNvSpPr>
            <p:nvPr/>
          </p:nvSpPr>
          <p:spPr bwMode="auto">
            <a:xfrm>
              <a:off x="5180013" y="2336574"/>
              <a:ext cx="106363" cy="152400"/>
            </a:xfrm>
            <a:custGeom>
              <a:avLst/>
              <a:gdLst>
                <a:gd name="T0" fmla="*/ 29 w 43"/>
                <a:gd name="T1" fmla="*/ 29 h 62"/>
                <a:gd name="T2" fmla="*/ 43 w 43"/>
                <a:gd name="T3" fmla="*/ 15 h 62"/>
                <a:gd name="T4" fmla="*/ 22 w 43"/>
                <a:gd name="T5" fmla="*/ 0 h 62"/>
                <a:gd name="T6" fmla="*/ 0 w 43"/>
                <a:gd name="T7" fmla="*/ 15 h 62"/>
                <a:gd name="T8" fmla="*/ 13 w 43"/>
                <a:gd name="T9" fmla="*/ 28 h 62"/>
                <a:gd name="T10" fmla="*/ 13 w 43"/>
                <a:gd name="T11" fmla="*/ 62 h 62"/>
                <a:gd name="T12" fmla="*/ 29 w 43"/>
                <a:gd name="T13" fmla="*/ 62 h 62"/>
                <a:gd name="T14" fmla="*/ 29 w 43"/>
                <a:gd name="T15" fmla="*/ 29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62">
                  <a:moveTo>
                    <a:pt x="29" y="29"/>
                  </a:moveTo>
                  <a:cubicBezTo>
                    <a:pt x="37" y="27"/>
                    <a:pt x="43" y="21"/>
                    <a:pt x="43" y="15"/>
                  </a:cubicBezTo>
                  <a:cubicBezTo>
                    <a:pt x="43" y="6"/>
                    <a:pt x="34" y="0"/>
                    <a:pt x="22" y="0"/>
                  </a:cubicBezTo>
                  <a:cubicBezTo>
                    <a:pt x="10" y="0"/>
                    <a:pt x="0" y="6"/>
                    <a:pt x="0" y="15"/>
                  </a:cubicBezTo>
                  <a:cubicBezTo>
                    <a:pt x="0" y="21"/>
                    <a:pt x="5" y="26"/>
                    <a:pt x="13" y="28"/>
                  </a:cubicBezTo>
                  <a:cubicBezTo>
                    <a:pt x="13" y="62"/>
                    <a:pt x="13" y="62"/>
                    <a:pt x="13" y="62"/>
                  </a:cubicBezTo>
                  <a:cubicBezTo>
                    <a:pt x="29" y="62"/>
                    <a:pt x="29" y="62"/>
                    <a:pt x="29" y="62"/>
                  </a:cubicBezTo>
                  <a:lnTo>
                    <a:pt x="29" y="29"/>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54" name="Freeform 43"/>
            <p:cNvSpPr>
              <a:spLocks/>
            </p:cNvSpPr>
            <p:nvPr/>
          </p:nvSpPr>
          <p:spPr bwMode="auto">
            <a:xfrm>
              <a:off x="4133850" y="2336574"/>
              <a:ext cx="106363" cy="152400"/>
            </a:xfrm>
            <a:custGeom>
              <a:avLst/>
              <a:gdLst>
                <a:gd name="T0" fmla="*/ 29 w 43"/>
                <a:gd name="T1" fmla="*/ 29 h 62"/>
                <a:gd name="T2" fmla="*/ 43 w 43"/>
                <a:gd name="T3" fmla="*/ 15 h 62"/>
                <a:gd name="T4" fmla="*/ 22 w 43"/>
                <a:gd name="T5" fmla="*/ 0 h 62"/>
                <a:gd name="T6" fmla="*/ 0 w 43"/>
                <a:gd name="T7" fmla="*/ 15 h 62"/>
                <a:gd name="T8" fmla="*/ 13 w 43"/>
                <a:gd name="T9" fmla="*/ 28 h 62"/>
                <a:gd name="T10" fmla="*/ 13 w 43"/>
                <a:gd name="T11" fmla="*/ 62 h 62"/>
                <a:gd name="T12" fmla="*/ 29 w 43"/>
                <a:gd name="T13" fmla="*/ 62 h 62"/>
                <a:gd name="T14" fmla="*/ 29 w 43"/>
                <a:gd name="T15" fmla="*/ 29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62">
                  <a:moveTo>
                    <a:pt x="29" y="29"/>
                  </a:moveTo>
                  <a:cubicBezTo>
                    <a:pt x="37" y="27"/>
                    <a:pt x="43" y="21"/>
                    <a:pt x="43" y="15"/>
                  </a:cubicBezTo>
                  <a:cubicBezTo>
                    <a:pt x="43" y="6"/>
                    <a:pt x="34" y="0"/>
                    <a:pt x="22" y="0"/>
                  </a:cubicBezTo>
                  <a:cubicBezTo>
                    <a:pt x="10" y="0"/>
                    <a:pt x="0" y="6"/>
                    <a:pt x="0" y="15"/>
                  </a:cubicBezTo>
                  <a:cubicBezTo>
                    <a:pt x="0" y="21"/>
                    <a:pt x="5" y="26"/>
                    <a:pt x="13" y="28"/>
                  </a:cubicBezTo>
                  <a:cubicBezTo>
                    <a:pt x="13" y="62"/>
                    <a:pt x="13" y="62"/>
                    <a:pt x="13" y="62"/>
                  </a:cubicBezTo>
                  <a:cubicBezTo>
                    <a:pt x="29" y="62"/>
                    <a:pt x="29" y="62"/>
                    <a:pt x="29" y="62"/>
                  </a:cubicBezTo>
                  <a:lnTo>
                    <a:pt x="29" y="29"/>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55" name="Freeform 44"/>
            <p:cNvSpPr>
              <a:spLocks/>
            </p:cNvSpPr>
            <p:nvPr/>
          </p:nvSpPr>
          <p:spPr bwMode="auto">
            <a:xfrm>
              <a:off x="4497388" y="2460399"/>
              <a:ext cx="104775" cy="147638"/>
            </a:xfrm>
            <a:custGeom>
              <a:avLst/>
              <a:gdLst>
                <a:gd name="T0" fmla="*/ 14 w 43"/>
                <a:gd name="T1" fmla="*/ 31 h 60"/>
                <a:gd name="T2" fmla="*/ 0 w 43"/>
                <a:gd name="T3" fmla="*/ 45 h 60"/>
                <a:gd name="T4" fmla="*/ 22 w 43"/>
                <a:gd name="T5" fmla="*/ 60 h 60"/>
                <a:gd name="T6" fmla="*/ 43 w 43"/>
                <a:gd name="T7" fmla="*/ 45 h 60"/>
                <a:gd name="T8" fmla="*/ 30 w 43"/>
                <a:gd name="T9" fmla="*/ 31 h 60"/>
                <a:gd name="T10" fmla="*/ 30 w 43"/>
                <a:gd name="T11" fmla="*/ 0 h 60"/>
                <a:gd name="T12" fmla="*/ 14 w 43"/>
                <a:gd name="T13" fmla="*/ 0 h 60"/>
                <a:gd name="T14" fmla="*/ 14 w 43"/>
                <a:gd name="T15" fmla="*/ 31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60">
                  <a:moveTo>
                    <a:pt x="14" y="31"/>
                  </a:moveTo>
                  <a:cubicBezTo>
                    <a:pt x="6" y="33"/>
                    <a:pt x="0" y="38"/>
                    <a:pt x="0" y="45"/>
                  </a:cubicBezTo>
                  <a:cubicBezTo>
                    <a:pt x="0" y="53"/>
                    <a:pt x="10" y="60"/>
                    <a:pt x="22" y="60"/>
                  </a:cubicBezTo>
                  <a:cubicBezTo>
                    <a:pt x="34" y="60"/>
                    <a:pt x="43" y="53"/>
                    <a:pt x="43" y="45"/>
                  </a:cubicBezTo>
                  <a:cubicBezTo>
                    <a:pt x="43" y="39"/>
                    <a:pt x="38" y="34"/>
                    <a:pt x="30" y="31"/>
                  </a:cubicBezTo>
                  <a:cubicBezTo>
                    <a:pt x="30" y="0"/>
                    <a:pt x="30" y="0"/>
                    <a:pt x="30" y="0"/>
                  </a:cubicBezTo>
                  <a:cubicBezTo>
                    <a:pt x="14" y="0"/>
                    <a:pt x="14" y="0"/>
                    <a:pt x="14" y="0"/>
                  </a:cubicBezTo>
                  <a:lnTo>
                    <a:pt x="14" y="31"/>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56" name="Rectangle 45"/>
            <p:cNvSpPr>
              <a:spLocks noChangeArrowheads="1"/>
            </p:cNvSpPr>
            <p:nvPr/>
          </p:nvSpPr>
          <p:spPr bwMode="auto">
            <a:xfrm>
              <a:off x="4530725" y="2449287"/>
              <a:ext cx="39688" cy="11113"/>
            </a:xfrm>
            <a:prstGeom prst="rect">
              <a:avLst/>
            </a:prstGeom>
            <a:solidFill>
              <a:srgbClr val="631D5B"/>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57" name="Freeform 46"/>
            <p:cNvSpPr>
              <a:spLocks/>
            </p:cNvSpPr>
            <p:nvPr/>
          </p:nvSpPr>
          <p:spPr bwMode="auto">
            <a:xfrm>
              <a:off x="4862513" y="2460399"/>
              <a:ext cx="104775" cy="147638"/>
            </a:xfrm>
            <a:custGeom>
              <a:avLst/>
              <a:gdLst>
                <a:gd name="T0" fmla="*/ 14 w 43"/>
                <a:gd name="T1" fmla="*/ 31 h 60"/>
                <a:gd name="T2" fmla="*/ 0 w 43"/>
                <a:gd name="T3" fmla="*/ 45 h 60"/>
                <a:gd name="T4" fmla="*/ 22 w 43"/>
                <a:gd name="T5" fmla="*/ 60 h 60"/>
                <a:gd name="T6" fmla="*/ 43 w 43"/>
                <a:gd name="T7" fmla="*/ 45 h 60"/>
                <a:gd name="T8" fmla="*/ 30 w 43"/>
                <a:gd name="T9" fmla="*/ 31 h 60"/>
                <a:gd name="T10" fmla="*/ 30 w 43"/>
                <a:gd name="T11" fmla="*/ 0 h 60"/>
                <a:gd name="T12" fmla="*/ 14 w 43"/>
                <a:gd name="T13" fmla="*/ 0 h 60"/>
                <a:gd name="T14" fmla="*/ 14 w 43"/>
                <a:gd name="T15" fmla="*/ 31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60">
                  <a:moveTo>
                    <a:pt x="14" y="31"/>
                  </a:moveTo>
                  <a:cubicBezTo>
                    <a:pt x="6" y="33"/>
                    <a:pt x="0" y="38"/>
                    <a:pt x="0" y="45"/>
                  </a:cubicBezTo>
                  <a:cubicBezTo>
                    <a:pt x="0" y="53"/>
                    <a:pt x="10" y="60"/>
                    <a:pt x="22" y="60"/>
                  </a:cubicBezTo>
                  <a:cubicBezTo>
                    <a:pt x="34" y="60"/>
                    <a:pt x="43" y="53"/>
                    <a:pt x="43" y="45"/>
                  </a:cubicBezTo>
                  <a:cubicBezTo>
                    <a:pt x="43" y="39"/>
                    <a:pt x="38" y="34"/>
                    <a:pt x="30" y="31"/>
                  </a:cubicBezTo>
                  <a:cubicBezTo>
                    <a:pt x="30" y="0"/>
                    <a:pt x="30" y="0"/>
                    <a:pt x="30" y="0"/>
                  </a:cubicBezTo>
                  <a:cubicBezTo>
                    <a:pt x="14" y="0"/>
                    <a:pt x="14" y="0"/>
                    <a:pt x="14" y="0"/>
                  </a:cubicBezTo>
                  <a:lnTo>
                    <a:pt x="14" y="31"/>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58" name="Rectangle 47"/>
            <p:cNvSpPr>
              <a:spLocks noChangeArrowheads="1"/>
            </p:cNvSpPr>
            <p:nvPr/>
          </p:nvSpPr>
          <p:spPr bwMode="auto">
            <a:xfrm>
              <a:off x="4895850" y="2449287"/>
              <a:ext cx="39688" cy="11113"/>
            </a:xfrm>
            <a:prstGeom prst="rect">
              <a:avLst/>
            </a:prstGeom>
            <a:solidFill>
              <a:srgbClr val="631D5B"/>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59" name="Freeform 48"/>
            <p:cNvSpPr>
              <a:spLocks/>
            </p:cNvSpPr>
            <p:nvPr/>
          </p:nvSpPr>
          <p:spPr bwMode="auto">
            <a:xfrm>
              <a:off x="4167188" y="1390424"/>
              <a:ext cx="157163" cy="104775"/>
            </a:xfrm>
            <a:custGeom>
              <a:avLst/>
              <a:gdLst>
                <a:gd name="T0" fmla="*/ 30 w 64"/>
                <a:gd name="T1" fmla="*/ 14 h 43"/>
                <a:gd name="T2" fmla="*/ 15 w 64"/>
                <a:gd name="T3" fmla="*/ 0 h 43"/>
                <a:gd name="T4" fmla="*/ 0 w 64"/>
                <a:gd name="T5" fmla="*/ 22 h 43"/>
                <a:gd name="T6" fmla="*/ 15 w 64"/>
                <a:gd name="T7" fmla="*/ 43 h 43"/>
                <a:gd name="T8" fmla="*/ 29 w 64"/>
                <a:gd name="T9" fmla="*/ 30 h 43"/>
                <a:gd name="T10" fmla="*/ 64 w 64"/>
                <a:gd name="T11" fmla="*/ 30 h 43"/>
                <a:gd name="T12" fmla="*/ 64 w 64"/>
                <a:gd name="T13" fmla="*/ 14 h 43"/>
                <a:gd name="T14" fmla="*/ 30 w 64"/>
                <a:gd name="T15" fmla="*/ 14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43">
                  <a:moveTo>
                    <a:pt x="30" y="14"/>
                  </a:moveTo>
                  <a:cubicBezTo>
                    <a:pt x="27" y="6"/>
                    <a:pt x="22" y="0"/>
                    <a:pt x="15" y="0"/>
                  </a:cubicBezTo>
                  <a:cubicBezTo>
                    <a:pt x="7" y="0"/>
                    <a:pt x="0" y="11"/>
                    <a:pt x="0" y="22"/>
                  </a:cubicBezTo>
                  <a:cubicBezTo>
                    <a:pt x="0" y="34"/>
                    <a:pt x="7" y="43"/>
                    <a:pt x="15" y="43"/>
                  </a:cubicBezTo>
                  <a:cubicBezTo>
                    <a:pt x="21" y="43"/>
                    <a:pt x="27" y="38"/>
                    <a:pt x="29" y="30"/>
                  </a:cubicBezTo>
                  <a:cubicBezTo>
                    <a:pt x="64" y="30"/>
                    <a:pt x="64" y="30"/>
                    <a:pt x="64" y="30"/>
                  </a:cubicBezTo>
                  <a:cubicBezTo>
                    <a:pt x="64" y="14"/>
                    <a:pt x="64" y="14"/>
                    <a:pt x="64" y="14"/>
                  </a:cubicBezTo>
                  <a:lnTo>
                    <a:pt x="30" y="14"/>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0" name="Freeform 49"/>
            <p:cNvSpPr>
              <a:spLocks/>
            </p:cNvSpPr>
            <p:nvPr/>
          </p:nvSpPr>
          <p:spPr bwMode="auto">
            <a:xfrm>
              <a:off x="5122863" y="1390424"/>
              <a:ext cx="150813" cy="104775"/>
            </a:xfrm>
            <a:custGeom>
              <a:avLst/>
              <a:gdLst>
                <a:gd name="T0" fmla="*/ 31 w 61"/>
                <a:gd name="T1" fmla="*/ 30 h 43"/>
                <a:gd name="T2" fmla="*/ 46 w 61"/>
                <a:gd name="T3" fmla="*/ 43 h 43"/>
                <a:gd name="T4" fmla="*/ 61 w 61"/>
                <a:gd name="T5" fmla="*/ 22 h 43"/>
                <a:gd name="T6" fmla="*/ 46 w 61"/>
                <a:gd name="T7" fmla="*/ 0 h 43"/>
                <a:gd name="T8" fmla="*/ 31 w 61"/>
                <a:gd name="T9" fmla="*/ 14 h 43"/>
                <a:gd name="T10" fmla="*/ 0 w 61"/>
                <a:gd name="T11" fmla="*/ 14 h 43"/>
                <a:gd name="T12" fmla="*/ 0 w 61"/>
                <a:gd name="T13" fmla="*/ 30 h 43"/>
                <a:gd name="T14" fmla="*/ 31 w 61"/>
                <a:gd name="T15" fmla="*/ 30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43">
                  <a:moveTo>
                    <a:pt x="31" y="30"/>
                  </a:moveTo>
                  <a:cubicBezTo>
                    <a:pt x="34" y="38"/>
                    <a:pt x="39" y="43"/>
                    <a:pt x="46" y="43"/>
                  </a:cubicBezTo>
                  <a:cubicBezTo>
                    <a:pt x="54" y="43"/>
                    <a:pt x="61" y="34"/>
                    <a:pt x="61" y="22"/>
                  </a:cubicBezTo>
                  <a:cubicBezTo>
                    <a:pt x="61" y="11"/>
                    <a:pt x="54" y="0"/>
                    <a:pt x="46" y="0"/>
                  </a:cubicBezTo>
                  <a:cubicBezTo>
                    <a:pt x="39" y="0"/>
                    <a:pt x="33" y="6"/>
                    <a:pt x="31" y="14"/>
                  </a:cubicBezTo>
                  <a:cubicBezTo>
                    <a:pt x="0" y="14"/>
                    <a:pt x="0" y="14"/>
                    <a:pt x="0" y="14"/>
                  </a:cubicBezTo>
                  <a:cubicBezTo>
                    <a:pt x="0" y="30"/>
                    <a:pt x="0" y="30"/>
                    <a:pt x="0" y="30"/>
                  </a:cubicBezTo>
                  <a:lnTo>
                    <a:pt x="31" y="3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1" name="Rectangle 50"/>
            <p:cNvSpPr>
              <a:spLocks noChangeArrowheads="1"/>
            </p:cNvSpPr>
            <p:nvPr/>
          </p:nvSpPr>
          <p:spPr bwMode="auto">
            <a:xfrm>
              <a:off x="5113338" y="1423762"/>
              <a:ext cx="9525" cy="39688"/>
            </a:xfrm>
            <a:prstGeom prst="rect">
              <a:avLst/>
            </a:prstGeom>
            <a:solidFill>
              <a:srgbClr val="631D5B"/>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2" name="Freeform 51"/>
            <p:cNvSpPr>
              <a:spLocks/>
            </p:cNvSpPr>
            <p:nvPr/>
          </p:nvSpPr>
          <p:spPr bwMode="auto">
            <a:xfrm>
              <a:off x="4373563" y="2992212"/>
              <a:ext cx="722313" cy="769938"/>
            </a:xfrm>
            <a:custGeom>
              <a:avLst/>
              <a:gdLst>
                <a:gd name="T0" fmla="*/ 245 w 293"/>
                <a:gd name="T1" fmla="*/ 293 h 312"/>
                <a:gd name="T2" fmla="*/ 212 w 293"/>
                <a:gd name="T3" fmla="*/ 272 h 312"/>
                <a:gd name="T4" fmla="*/ 183 w 293"/>
                <a:gd name="T5" fmla="*/ 250 h 312"/>
                <a:gd name="T6" fmla="*/ 172 w 293"/>
                <a:gd name="T7" fmla="*/ 145 h 312"/>
                <a:gd name="T8" fmla="*/ 192 w 293"/>
                <a:gd name="T9" fmla="*/ 134 h 312"/>
                <a:gd name="T10" fmla="*/ 172 w 293"/>
                <a:gd name="T11" fmla="*/ 124 h 312"/>
                <a:gd name="T12" fmla="*/ 172 w 293"/>
                <a:gd name="T13" fmla="*/ 120 h 312"/>
                <a:gd name="T14" fmla="*/ 192 w 293"/>
                <a:gd name="T15" fmla="*/ 120 h 312"/>
                <a:gd name="T16" fmla="*/ 192 w 293"/>
                <a:gd name="T17" fmla="*/ 96 h 312"/>
                <a:gd name="T18" fmla="*/ 200 w 293"/>
                <a:gd name="T19" fmla="*/ 53 h 312"/>
                <a:gd name="T20" fmla="*/ 248 w 293"/>
                <a:gd name="T21" fmla="*/ 5 h 312"/>
                <a:gd name="T22" fmla="*/ 252 w 293"/>
                <a:gd name="T23" fmla="*/ 0 h 312"/>
                <a:gd name="T24" fmla="*/ 44 w 293"/>
                <a:gd name="T25" fmla="*/ 0 h 312"/>
                <a:gd name="T26" fmla="*/ 112 w 293"/>
                <a:gd name="T27" fmla="*/ 82 h 312"/>
                <a:gd name="T28" fmla="*/ 104 w 293"/>
                <a:gd name="T29" fmla="*/ 96 h 312"/>
                <a:gd name="T30" fmla="*/ 104 w 293"/>
                <a:gd name="T31" fmla="*/ 120 h 312"/>
                <a:gd name="T32" fmla="*/ 123 w 293"/>
                <a:gd name="T33" fmla="*/ 120 h 312"/>
                <a:gd name="T34" fmla="*/ 122 w 293"/>
                <a:gd name="T35" fmla="*/ 125 h 312"/>
                <a:gd name="T36" fmla="*/ 104 w 293"/>
                <a:gd name="T37" fmla="*/ 134 h 312"/>
                <a:gd name="T38" fmla="*/ 124 w 293"/>
                <a:gd name="T39" fmla="*/ 144 h 312"/>
                <a:gd name="T40" fmla="*/ 113 w 293"/>
                <a:gd name="T41" fmla="*/ 251 h 312"/>
                <a:gd name="T42" fmla="*/ 94 w 293"/>
                <a:gd name="T43" fmla="*/ 272 h 312"/>
                <a:gd name="T44" fmla="*/ 51 w 293"/>
                <a:gd name="T45" fmla="*/ 292 h 312"/>
                <a:gd name="T46" fmla="*/ 0 w 293"/>
                <a:gd name="T47" fmla="*/ 312 h 312"/>
                <a:gd name="T48" fmla="*/ 293 w 293"/>
                <a:gd name="T49" fmla="*/ 312 h 312"/>
                <a:gd name="T50" fmla="*/ 245 w 293"/>
                <a:gd name="T51" fmla="*/ 293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3" h="312">
                  <a:moveTo>
                    <a:pt x="245" y="293"/>
                  </a:moveTo>
                  <a:cubicBezTo>
                    <a:pt x="237" y="277"/>
                    <a:pt x="225" y="274"/>
                    <a:pt x="212" y="272"/>
                  </a:cubicBezTo>
                  <a:cubicBezTo>
                    <a:pt x="191" y="271"/>
                    <a:pt x="185" y="262"/>
                    <a:pt x="183" y="250"/>
                  </a:cubicBezTo>
                  <a:cubicBezTo>
                    <a:pt x="181" y="239"/>
                    <a:pt x="172" y="161"/>
                    <a:pt x="172" y="145"/>
                  </a:cubicBezTo>
                  <a:cubicBezTo>
                    <a:pt x="193" y="145"/>
                    <a:pt x="192" y="137"/>
                    <a:pt x="192" y="134"/>
                  </a:cubicBezTo>
                  <a:cubicBezTo>
                    <a:pt x="191" y="123"/>
                    <a:pt x="172" y="124"/>
                    <a:pt x="172" y="124"/>
                  </a:cubicBezTo>
                  <a:cubicBezTo>
                    <a:pt x="172" y="120"/>
                    <a:pt x="172" y="120"/>
                    <a:pt x="172" y="120"/>
                  </a:cubicBezTo>
                  <a:cubicBezTo>
                    <a:pt x="192" y="120"/>
                    <a:pt x="192" y="120"/>
                    <a:pt x="192" y="120"/>
                  </a:cubicBezTo>
                  <a:cubicBezTo>
                    <a:pt x="192" y="120"/>
                    <a:pt x="192" y="113"/>
                    <a:pt x="192" y="96"/>
                  </a:cubicBezTo>
                  <a:cubicBezTo>
                    <a:pt x="176" y="81"/>
                    <a:pt x="187" y="69"/>
                    <a:pt x="200" y="53"/>
                  </a:cubicBezTo>
                  <a:cubicBezTo>
                    <a:pt x="214" y="38"/>
                    <a:pt x="248" y="5"/>
                    <a:pt x="248" y="5"/>
                  </a:cubicBezTo>
                  <a:cubicBezTo>
                    <a:pt x="252" y="0"/>
                    <a:pt x="252" y="0"/>
                    <a:pt x="252" y="0"/>
                  </a:cubicBezTo>
                  <a:cubicBezTo>
                    <a:pt x="252" y="0"/>
                    <a:pt x="85" y="0"/>
                    <a:pt x="44" y="0"/>
                  </a:cubicBezTo>
                  <a:cubicBezTo>
                    <a:pt x="62" y="12"/>
                    <a:pt x="111" y="75"/>
                    <a:pt x="112" y="82"/>
                  </a:cubicBezTo>
                  <a:cubicBezTo>
                    <a:pt x="112" y="89"/>
                    <a:pt x="104" y="96"/>
                    <a:pt x="104" y="96"/>
                  </a:cubicBezTo>
                  <a:cubicBezTo>
                    <a:pt x="104" y="120"/>
                    <a:pt x="104" y="120"/>
                    <a:pt x="104" y="120"/>
                  </a:cubicBezTo>
                  <a:cubicBezTo>
                    <a:pt x="123" y="120"/>
                    <a:pt x="123" y="120"/>
                    <a:pt x="123" y="120"/>
                  </a:cubicBezTo>
                  <a:cubicBezTo>
                    <a:pt x="123" y="120"/>
                    <a:pt x="122" y="123"/>
                    <a:pt x="122" y="125"/>
                  </a:cubicBezTo>
                  <a:cubicBezTo>
                    <a:pt x="113" y="125"/>
                    <a:pt x="104" y="128"/>
                    <a:pt x="104" y="134"/>
                  </a:cubicBezTo>
                  <a:cubicBezTo>
                    <a:pt x="104" y="141"/>
                    <a:pt x="111" y="144"/>
                    <a:pt x="124" y="144"/>
                  </a:cubicBezTo>
                  <a:cubicBezTo>
                    <a:pt x="124" y="144"/>
                    <a:pt x="116" y="235"/>
                    <a:pt x="113" y="251"/>
                  </a:cubicBezTo>
                  <a:cubicBezTo>
                    <a:pt x="111" y="268"/>
                    <a:pt x="97" y="271"/>
                    <a:pt x="94" y="272"/>
                  </a:cubicBezTo>
                  <a:cubicBezTo>
                    <a:pt x="64" y="272"/>
                    <a:pt x="53" y="288"/>
                    <a:pt x="51" y="292"/>
                  </a:cubicBezTo>
                  <a:cubicBezTo>
                    <a:pt x="7" y="288"/>
                    <a:pt x="0" y="312"/>
                    <a:pt x="0" y="312"/>
                  </a:cubicBezTo>
                  <a:cubicBezTo>
                    <a:pt x="0" y="312"/>
                    <a:pt x="260" y="312"/>
                    <a:pt x="293" y="312"/>
                  </a:cubicBezTo>
                  <a:cubicBezTo>
                    <a:pt x="288" y="292"/>
                    <a:pt x="255" y="292"/>
                    <a:pt x="245" y="293"/>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3" name="Freeform 52"/>
            <p:cNvSpPr>
              <a:spLocks/>
            </p:cNvSpPr>
            <p:nvPr/>
          </p:nvSpPr>
          <p:spPr bwMode="auto">
            <a:xfrm>
              <a:off x="4106863" y="3790724"/>
              <a:ext cx="1252538" cy="730250"/>
            </a:xfrm>
            <a:custGeom>
              <a:avLst/>
              <a:gdLst>
                <a:gd name="T0" fmla="*/ 488 w 508"/>
                <a:gd name="T1" fmla="*/ 236 h 296"/>
                <a:gd name="T2" fmla="*/ 448 w 508"/>
                <a:gd name="T3" fmla="*/ 236 h 296"/>
                <a:gd name="T4" fmla="*/ 448 w 508"/>
                <a:gd name="T5" fmla="*/ 20 h 296"/>
                <a:gd name="T6" fmla="*/ 428 w 508"/>
                <a:gd name="T7" fmla="*/ 0 h 296"/>
                <a:gd name="T8" fmla="*/ 80 w 508"/>
                <a:gd name="T9" fmla="*/ 0 h 296"/>
                <a:gd name="T10" fmla="*/ 60 w 508"/>
                <a:gd name="T11" fmla="*/ 20 h 296"/>
                <a:gd name="T12" fmla="*/ 60 w 508"/>
                <a:gd name="T13" fmla="*/ 236 h 296"/>
                <a:gd name="T14" fmla="*/ 20 w 508"/>
                <a:gd name="T15" fmla="*/ 236 h 296"/>
                <a:gd name="T16" fmla="*/ 0 w 508"/>
                <a:gd name="T17" fmla="*/ 256 h 296"/>
                <a:gd name="T18" fmla="*/ 0 w 508"/>
                <a:gd name="T19" fmla="*/ 296 h 296"/>
                <a:gd name="T20" fmla="*/ 80 w 508"/>
                <a:gd name="T21" fmla="*/ 296 h 296"/>
                <a:gd name="T22" fmla="*/ 428 w 508"/>
                <a:gd name="T23" fmla="*/ 296 h 296"/>
                <a:gd name="T24" fmla="*/ 508 w 508"/>
                <a:gd name="T25" fmla="*/ 296 h 296"/>
                <a:gd name="T26" fmla="*/ 508 w 508"/>
                <a:gd name="T27" fmla="*/ 256 h 296"/>
                <a:gd name="T28" fmla="*/ 488 w 508"/>
                <a:gd name="T29" fmla="*/ 236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8" h="296">
                  <a:moveTo>
                    <a:pt x="488" y="236"/>
                  </a:moveTo>
                  <a:cubicBezTo>
                    <a:pt x="448" y="236"/>
                    <a:pt x="448" y="236"/>
                    <a:pt x="448" y="236"/>
                  </a:cubicBezTo>
                  <a:cubicBezTo>
                    <a:pt x="448" y="20"/>
                    <a:pt x="448" y="20"/>
                    <a:pt x="448" y="20"/>
                  </a:cubicBezTo>
                  <a:cubicBezTo>
                    <a:pt x="448" y="9"/>
                    <a:pt x="439" y="0"/>
                    <a:pt x="428" y="0"/>
                  </a:cubicBezTo>
                  <a:cubicBezTo>
                    <a:pt x="80" y="0"/>
                    <a:pt x="80" y="0"/>
                    <a:pt x="80" y="0"/>
                  </a:cubicBezTo>
                  <a:cubicBezTo>
                    <a:pt x="69" y="0"/>
                    <a:pt x="60" y="9"/>
                    <a:pt x="60" y="20"/>
                  </a:cubicBezTo>
                  <a:cubicBezTo>
                    <a:pt x="60" y="236"/>
                    <a:pt x="60" y="236"/>
                    <a:pt x="60" y="236"/>
                  </a:cubicBezTo>
                  <a:cubicBezTo>
                    <a:pt x="20" y="236"/>
                    <a:pt x="20" y="236"/>
                    <a:pt x="20" y="236"/>
                  </a:cubicBezTo>
                  <a:cubicBezTo>
                    <a:pt x="9" y="236"/>
                    <a:pt x="0" y="245"/>
                    <a:pt x="0" y="256"/>
                  </a:cubicBezTo>
                  <a:cubicBezTo>
                    <a:pt x="0" y="296"/>
                    <a:pt x="0" y="296"/>
                    <a:pt x="0" y="296"/>
                  </a:cubicBezTo>
                  <a:cubicBezTo>
                    <a:pt x="80" y="296"/>
                    <a:pt x="80" y="296"/>
                    <a:pt x="80" y="296"/>
                  </a:cubicBezTo>
                  <a:cubicBezTo>
                    <a:pt x="428" y="296"/>
                    <a:pt x="428" y="296"/>
                    <a:pt x="428" y="296"/>
                  </a:cubicBezTo>
                  <a:cubicBezTo>
                    <a:pt x="508" y="296"/>
                    <a:pt x="508" y="296"/>
                    <a:pt x="508" y="296"/>
                  </a:cubicBezTo>
                  <a:cubicBezTo>
                    <a:pt x="508" y="256"/>
                    <a:pt x="508" y="256"/>
                    <a:pt x="508" y="256"/>
                  </a:cubicBezTo>
                  <a:cubicBezTo>
                    <a:pt x="508" y="245"/>
                    <a:pt x="499" y="236"/>
                    <a:pt x="488" y="236"/>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0" name="Freeform 56"/>
            <p:cNvSpPr>
              <a:spLocks noEditPoints="1"/>
            </p:cNvSpPr>
            <p:nvPr/>
          </p:nvSpPr>
          <p:spPr bwMode="auto">
            <a:xfrm>
              <a:off x="4268003" y="2569824"/>
              <a:ext cx="142869" cy="208037"/>
            </a:xfrm>
            <a:custGeom>
              <a:avLst/>
              <a:gdLst>
                <a:gd name="T0" fmla="*/ 790 w 1323"/>
                <a:gd name="T1" fmla="*/ 0 h 1931"/>
                <a:gd name="T2" fmla="*/ 839 w 1323"/>
                <a:gd name="T3" fmla="*/ 75 h 1931"/>
                <a:gd name="T4" fmla="*/ 839 w 1323"/>
                <a:gd name="T5" fmla="*/ 761 h 1931"/>
                <a:gd name="T6" fmla="*/ 839 w 1323"/>
                <a:gd name="T7" fmla="*/ 780 h 1931"/>
                <a:gd name="T8" fmla="*/ 854 w 1323"/>
                <a:gd name="T9" fmla="*/ 780 h 1931"/>
                <a:gd name="T10" fmla="*/ 1249 w 1323"/>
                <a:gd name="T11" fmla="*/ 779 h 1931"/>
                <a:gd name="T12" fmla="*/ 1304 w 1323"/>
                <a:gd name="T13" fmla="*/ 802 h 1931"/>
                <a:gd name="T14" fmla="*/ 1304 w 1323"/>
                <a:gd name="T15" fmla="*/ 879 h 1931"/>
                <a:gd name="T16" fmla="*/ 1146 w 1323"/>
                <a:gd name="T17" fmla="*/ 1103 h 1931"/>
                <a:gd name="T18" fmla="*/ 597 w 1323"/>
                <a:gd name="T19" fmla="*/ 1880 h 1931"/>
                <a:gd name="T20" fmla="*/ 564 w 1323"/>
                <a:gd name="T21" fmla="*/ 1912 h 1931"/>
                <a:gd name="T22" fmla="*/ 479 w 1323"/>
                <a:gd name="T23" fmla="*/ 1862 h 1931"/>
                <a:gd name="T24" fmla="*/ 479 w 1323"/>
                <a:gd name="T25" fmla="*/ 1846 h 1931"/>
                <a:gd name="T26" fmla="*/ 479 w 1323"/>
                <a:gd name="T27" fmla="*/ 1157 h 1931"/>
                <a:gd name="T28" fmla="*/ 479 w 1323"/>
                <a:gd name="T29" fmla="*/ 1139 h 1931"/>
                <a:gd name="T30" fmla="*/ 463 w 1323"/>
                <a:gd name="T31" fmla="*/ 1139 h 1931"/>
                <a:gd name="T32" fmla="*/ 82 w 1323"/>
                <a:gd name="T33" fmla="*/ 1139 h 1931"/>
                <a:gd name="T34" fmla="*/ 0 w 1323"/>
                <a:gd name="T35" fmla="*/ 1092 h 1931"/>
                <a:gd name="T36" fmla="*/ 0 w 1323"/>
                <a:gd name="T37" fmla="*/ 1069 h 1931"/>
                <a:gd name="T38" fmla="*/ 20 w 1323"/>
                <a:gd name="T39" fmla="*/ 1032 h 1931"/>
                <a:gd name="T40" fmla="*/ 719 w 1323"/>
                <a:gd name="T41" fmla="*/ 40 h 1931"/>
                <a:gd name="T42" fmla="*/ 767 w 1323"/>
                <a:gd name="T43" fmla="*/ 0 h 1931"/>
                <a:gd name="T44" fmla="*/ 790 w 1323"/>
                <a:gd name="T45" fmla="*/ 0 h 1931"/>
                <a:gd name="T46" fmla="*/ 175 w 1323"/>
                <a:gd name="T47" fmla="*/ 1019 h 1931"/>
                <a:gd name="T48" fmla="*/ 193 w 1323"/>
                <a:gd name="T49" fmla="*/ 1019 h 1931"/>
                <a:gd name="T50" fmla="*/ 530 w 1323"/>
                <a:gd name="T51" fmla="*/ 1019 h 1931"/>
                <a:gd name="T52" fmla="*/ 553 w 1323"/>
                <a:gd name="T53" fmla="*/ 1021 h 1931"/>
                <a:gd name="T54" fmla="*/ 599 w 1323"/>
                <a:gd name="T55" fmla="*/ 1088 h 1931"/>
                <a:gd name="T56" fmla="*/ 599 w 1323"/>
                <a:gd name="T57" fmla="*/ 1650 h 1931"/>
                <a:gd name="T58" fmla="*/ 599 w 1323"/>
                <a:gd name="T59" fmla="*/ 1665 h 1931"/>
                <a:gd name="T60" fmla="*/ 602 w 1323"/>
                <a:gd name="T61" fmla="*/ 1665 h 1931"/>
                <a:gd name="T62" fmla="*/ 1143 w 1323"/>
                <a:gd name="T63" fmla="*/ 899 h 1931"/>
                <a:gd name="T64" fmla="*/ 1126 w 1323"/>
                <a:gd name="T65" fmla="*/ 899 h 1931"/>
                <a:gd name="T66" fmla="*/ 789 w 1323"/>
                <a:gd name="T67" fmla="*/ 899 h 1931"/>
                <a:gd name="T68" fmla="*/ 764 w 1323"/>
                <a:gd name="T69" fmla="*/ 897 h 1931"/>
                <a:gd name="T70" fmla="*/ 719 w 1323"/>
                <a:gd name="T71" fmla="*/ 831 h 1931"/>
                <a:gd name="T72" fmla="*/ 719 w 1323"/>
                <a:gd name="T73" fmla="*/ 268 h 1931"/>
                <a:gd name="T74" fmla="*/ 719 w 1323"/>
                <a:gd name="T75" fmla="*/ 254 h 1931"/>
                <a:gd name="T76" fmla="*/ 716 w 1323"/>
                <a:gd name="T77" fmla="*/ 253 h 1931"/>
                <a:gd name="T78" fmla="*/ 175 w 1323"/>
                <a:gd name="T79" fmla="*/ 1019 h 1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23" h="1931">
                  <a:moveTo>
                    <a:pt x="790" y="0"/>
                  </a:moveTo>
                  <a:cubicBezTo>
                    <a:pt x="827" y="12"/>
                    <a:pt x="839" y="37"/>
                    <a:pt x="839" y="75"/>
                  </a:cubicBezTo>
                  <a:cubicBezTo>
                    <a:pt x="839" y="303"/>
                    <a:pt x="839" y="532"/>
                    <a:pt x="839" y="761"/>
                  </a:cubicBezTo>
                  <a:cubicBezTo>
                    <a:pt x="839" y="766"/>
                    <a:pt x="839" y="772"/>
                    <a:pt x="839" y="780"/>
                  </a:cubicBezTo>
                  <a:cubicBezTo>
                    <a:pt x="845" y="780"/>
                    <a:pt x="849" y="780"/>
                    <a:pt x="854" y="780"/>
                  </a:cubicBezTo>
                  <a:cubicBezTo>
                    <a:pt x="986" y="780"/>
                    <a:pt x="1118" y="780"/>
                    <a:pt x="1249" y="779"/>
                  </a:cubicBezTo>
                  <a:cubicBezTo>
                    <a:pt x="1271" y="779"/>
                    <a:pt x="1290" y="784"/>
                    <a:pt x="1304" y="802"/>
                  </a:cubicBezTo>
                  <a:cubicBezTo>
                    <a:pt x="1323" y="825"/>
                    <a:pt x="1323" y="852"/>
                    <a:pt x="1304" y="879"/>
                  </a:cubicBezTo>
                  <a:cubicBezTo>
                    <a:pt x="1251" y="954"/>
                    <a:pt x="1198" y="1028"/>
                    <a:pt x="1146" y="1103"/>
                  </a:cubicBezTo>
                  <a:cubicBezTo>
                    <a:pt x="963" y="1362"/>
                    <a:pt x="780" y="1621"/>
                    <a:pt x="597" y="1880"/>
                  </a:cubicBezTo>
                  <a:cubicBezTo>
                    <a:pt x="588" y="1893"/>
                    <a:pt x="577" y="1905"/>
                    <a:pt x="564" y="1912"/>
                  </a:cubicBezTo>
                  <a:cubicBezTo>
                    <a:pt x="526" y="1931"/>
                    <a:pt x="483" y="1905"/>
                    <a:pt x="479" y="1862"/>
                  </a:cubicBezTo>
                  <a:cubicBezTo>
                    <a:pt x="479" y="1857"/>
                    <a:pt x="479" y="1851"/>
                    <a:pt x="479" y="1846"/>
                  </a:cubicBezTo>
                  <a:cubicBezTo>
                    <a:pt x="479" y="1616"/>
                    <a:pt x="479" y="1387"/>
                    <a:pt x="479" y="1157"/>
                  </a:cubicBezTo>
                  <a:cubicBezTo>
                    <a:pt x="479" y="1152"/>
                    <a:pt x="479" y="1146"/>
                    <a:pt x="479" y="1139"/>
                  </a:cubicBezTo>
                  <a:cubicBezTo>
                    <a:pt x="473" y="1139"/>
                    <a:pt x="468" y="1139"/>
                    <a:pt x="463" y="1139"/>
                  </a:cubicBezTo>
                  <a:cubicBezTo>
                    <a:pt x="336" y="1139"/>
                    <a:pt x="209" y="1138"/>
                    <a:pt x="82" y="1139"/>
                  </a:cubicBezTo>
                  <a:cubicBezTo>
                    <a:pt x="43" y="1140"/>
                    <a:pt x="14" y="1131"/>
                    <a:pt x="0" y="1092"/>
                  </a:cubicBezTo>
                  <a:cubicBezTo>
                    <a:pt x="0" y="1084"/>
                    <a:pt x="0" y="1076"/>
                    <a:pt x="0" y="1069"/>
                  </a:cubicBezTo>
                  <a:cubicBezTo>
                    <a:pt x="6" y="1056"/>
                    <a:pt x="12" y="1043"/>
                    <a:pt x="20" y="1032"/>
                  </a:cubicBezTo>
                  <a:cubicBezTo>
                    <a:pt x="253" y="701"/>
                    <a:pt x="486" y="371"/>
                    <a:pt x="719" y="40"/>
                  </a:cubicBezTo>
                  <a:cubicBezTo>
                    <a:pt x="732" y="22"/>
                    <a:pt x="745" y="7"/>
                    <a:pt x="767" y="0"/>
                  </a:cubicBezTo>
                  <a:cubicBezTo>
                    <a:pt x="775" y="0"/>
                    <a:pt x="783" y="0"/>
                    <a:pt x="790" y="0"/>
                  </a:cubicBezTo>
                  <a:close/>
                  <a:moveTo>
                    <a:pt x="175" y="1019"/>
                  </a:moveTo>
                  <a:cubicBezTo>
                    <a:pt x="183" y="1019"/>
                    <a:pt x="188" y="1019"/>
                    <a:pt x="193" y="1019"/>
                  </a:cubicBezTo>
                  <a:cubicBezTo>
                    <a:pt x="305" y="1019"/>
                    <a:pt x="417" y="1019"/>
                    <a:pt x="530" y="1019"/>
                  </a:cubicBezTo>
                  <a:cubicBezTo>
                    <a:pt x="538" y="1019"/>
                    <a:pt x="546" y="1019"/>
                    <a:pt x="553" y="1021"/>
                  </a:cubicBezTo>
                  <a:cubicBezTo>
                    <a:pt x="583" y="1028"/>
                    <a:pt x="599" y="1052"/>
                    <a:pt x="599" y="1088"/>
                  </a:cubicBezTo>
                  <a:cubicBezTo>
                    <a:pt x="599" y="1275"/>
                    <a:pt x="599" y="1463"/>
                    <a:pt x="599" y="1650"/>
                  </a:cubicBezTo>
                  <a:cubicBezTo>
                    <a:pt x="599" y="1655"/>
                    <a:pt x="599" y="1660"/>
                    <a:pt x="599" y="1665"/>
                  </a:cubicBezTo>
                  <a:cubicBezTo>
                    <a:pt x="600" y="1665"/>
                    <a:pt x="601" y="1665"/>
                    <a:pt x="602" y="1665"/>
                  </a:cubicBezTo>
                  <a:cubicBezTo>
                    <a:pt x="782" y="1411"/>
                    <a:pt x="961" y="1156"/>
                    <a:pt x="1143" y="899"/>
                  </a:cubicBezTo>
                  <a:cubicBezTo>
                    <a:pt x="1135" y="899"/>
                    <a:pt x="1130" y="899"/>
                    <a:pt x="1126" y="899"/>
                  </a:cubicBezTo>
                  <a:cubicBezTo>
                    <a:pt x="1013" y="899"/>
                    <a:pt x="901" y="899"/>
                    <a:pt x="789" y="899"/>
                  </a:cubicBezTo>
                  <a:cubicBezTo>
                    <a:pt x="780" y="899"/>
                    <a:pt x="772" y="899"/>
                    <a:pt x="764" y="897"/>
                  </a:cubicBezTo>
                  <a:cubicBezTo>
                    <a:pt x="735" y="890"/>
                    <a:pt x="719" y="866"/>
                    <a:pt x="719" y="831"/>
                  </a:cubicBezTo>
                  <a:cubicBezTo>
                    <a:pt x="719" y="644"/>
                    <a:pt x="719" y="456"/>
                    <a:pt x="719" y="268"/>
                  </a:cubicBezTo>
                  <a:cubicBezTo>
                    <a:pt x="719" y="264"/>
                    <a:pt x="719" y="259"/>
                    <a:pt x="719" y="254"/>
                  </a:cubicBezTo>
                  <a:cubicBezTo>
                    <a:pt x="718" y="254"/>
                    <a:pt x="717" y="253"/>
                    <a:pt x="716" y="253"/>
                  </a:cubicBezTo>
                  <a:cubicBezTo>
                    <a:pt x="536" y="508"/>
                    <a:pt x="357" y="762"/>
                    <a:pt x="175" y="101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57"/>
            <p:cNvSpPr>
              <a:spLocks noEditPoints="1"/>
            </p:cNvSpPr>
            <p:nvPr/>
          </p:nvSpPr>
          <p:spPr bwMode="auto">
            <a:xfrm>
              <a:off x="4387849" y="1449162"/>
              <a:ext cx="196056" cy="313517"/>
            </a:xfrm>
            <a:custGeom>
              <a:avLst/>
              <a:gdLst>
                <a:gd name="T0" fmla="*/ 1318 w 1318"/>
                <a:gd name="T1" fmla="*/ 167 h 2109"/>
                <a:gd name="T2" fmla="*/ 1318 w 1318"/>
                <a:gd name="T3" fmla="*/ 1941 h 2109"/>
                <a:gd name="T4" fmla="*/ 1316 w 1318"/>
                <a:gd name="T5" fmla="*/ 1948 h 2109"/>
                <a:gd name="T6" fmla="*/ 1211 w 1318"/>
                <a:gd name="T7" fmla="*/ 2091 h 2109"/>
                <a:gd name="T8" fmla="*/ 1158 w 1318"/>
                <a:gd name="T9" fmla="*/ 2109 h 2109"/>
                <a:gd name="T10" fmla="*/ 159 w 1318"/>
                <a:gd name="T11" fmla="*/ 2109 h 2109"/>
                <a:gd name="T12" fmla="*/ 155 w 1318"/>
                <a:gd name="T13" fmla="*/ 2106 h 2109"/>
                <a:gd name="T14" fmla="*/ 16 w 1318"/>
                <a:gd name="T15" fmla="*/ 1997 h 2109"/>
                <a:gd name="T16" fmla="*/ 0 w 1318"/>
                <a:gd name="T17" fmla="*/ 1941 h 2109"/>
                <a:gd name="T18" fmla="*/ 0 w 1318"/>
                <a:gd name="T19" fmla="*/ 167 h 2109"/>
                <a:gd name="T20" fmla="*/ 2 w 1318"/>
                <a:gd name="T21" fmla="*/ 160 h 2109"/>
                <a:gd name="T22" fmla="*/ 105 w 1318"/>
                <a:gd name="T23" fmla="*/ 18 h 2109"/>
                <a:gd name="T24" fmla="*/ 159 w 1318"/>
                <a:gd name="T25" fmla="*/ 0 h 2109"/>
                <a:gd name="T26" fmla="*/ 1158 w 1318"/>
                <a:gd name="T27" fmla="*/ 0 h 2109"/>
                <a:gd name="T28" fmla="*/ 1163 w 1318"/>
                <a:gd name="T29" fmla="*/ 2 h 2109"/>
                <a:gd name="T30" fmla="*/ 1301 w 1318"/>
                <a:gd name="T31" fmla="*/ 111 h 2109"/>
                <a:gd name="T32" fmla="*/ 1318 w 1318"/>
                <a:gd name="T33" fmla="*/ 167 h 2109"/>
                <a:gd name="T34" fmla="*/ 132 w 1318"/>
                <a:gd name="T35" fmla="*/ 1515 h 2109"/>
                <a:gd name="T36" fmla="*/ 1186 w 1318"/>
                <a:gd name="T37" fmla="*/ 1515 h 2109"/>
                <a:gd name="T38" fmla="*/ 1186 w 1318"/>
                <a:gd name="T39" fmla="*/ 528 h 2109"/>
                <a:gd name="T40" fmla="*/ 132 w 1318"/>
                <a:gd name="T41" fmla="*/ 528 h 2109"/>
                <a:gd name="T42" fmla="*/ 132 w 1318"/>
                <a:gd name="T43" fmla="*/ 1515 h 2109"/>
                <a:gd name="T44" fmla="*/ 131 w 1318"/>
                <a:gd name="T45" fmla="*/ 1648 h 2109"/>
                <a:gd name="T46" fmla="*/ 132 w 1318"/>
                <a:gd name="T47" fmla="*/ 1921 h 2109"/>
                <a:gd name="T48" fmla="*/ 192 w 1318"/>
                <a:gd name="T49" fmla="*/ 1977 h 2109"/>
                <a:gd name="T50" fmla="*/ 1126 w 1318"/>
                <a:gd name="T51" fmla="*/ 1977 h 2109"/>
                <a:gd name="T52" fmla="*/ 1135 w 1318"/>
                <a:gd name="T53" fmla="*/ 1977 h 2109"/>
                <a:gd name="T54" fmla="*/ 1179 w 1318"/>
                <a:gd name="T55" fmla="*/ 1948 h 2109"/>
                <a:gd name="T56" fmla="*/ 1186 w 1318"/>
                <a:gd name="T57" fmla="*/ 1913 h 2109"/>
                <a:gd name="T58" fmla="*/ 1186 w 1318"/>
                <a:gd name="T59" fmla="*/ 1659 h 2109"/>
                <a:gd name="T60" fmla="*/ 1186 w 1318"/>
                <a:gd name="T61" fmla="*/ 1648 h 2109"/>
                <a:gd name="T62" fmla="*/ 131 w 1318"/>
                <a:gd name="T63" fmla="*/ 1648 h 2109"/>
                <a:gd name="T64" fmla="*/ 1186 w 1318"/>
                <a:gd name="T65" fmla="*/ 394 h 2109"/>
                <a:gd name="T66" fmla="*/ 1186 w 1318"/>
                <a:gd name="T67" fmla="*/ 187 h 2109"/>
                <a:gd name="T68" fmla="*/ 1126 w 1318"/>
                <a:gd name="T69" fmla="*/ 131 h 2109"/>
                <a:gd name="T70" fmla="*/ 192 w 1318"/>
                <a:gd name="T71" fmla="*/ 131 h 2109"/>
                <a:gd name="T72" fmla="*/ 183 w 1318"/>
                <a:gd name="T73" fmla="*/ 131 h 2109"/>
                <a:gd name="T74" fmla="*/ 139 w 1318"/>
                <a:gd name="T75" fmla="*/ 160 h 2109"/>
                <a:gd name="T76" fmla="*/ 132 w 1318"/>
                <a:gd name="T77" fmla="*/ 196 h 2109"/>
                <a:gd name="T78" fmla="*/ 131 w 1318"/>
                <a:gd name="T79" fmla="*/ 382 h 2109"/>
                <a:gd name="T80" fmla="*/ 132 w 1318"/>
                <a:gd name="T81" fmla="*/ 394 h 2109"/>
                <a:gd name="T82" fmla="*/ 1186 w 1318"/>
                <a:gd name="T83" fmla="*/ 394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18" h="2109">
                  <a:moveTo>
                    <a:pt x="1318" y="167"/>
                  </a:moveTo>
                  <a:cubicBezTo>
                    <a:pt x="1318" y="758"/>
                    <a:pt x="1318" y="1350"/>
                    <a:pt x="1318" y="1941"/>
                  </a:cubicBezTo>
                  <a:cubicBezTo>
                    <a:pt x="1317" y="1944"/>
                    <a:pt x="1316" y="1946"/>
                    <a:pt x="1316" y="1948"/>
                  </a:cubicBezTo>
                  <a:cubicBezTo>
                    <a:pt x="1305" y="2013"/>
                    <a:pt x="1271" y="2062"/>
                    <a:pt x="1211" y="2091"/>
                  </a:cubicBezTo>
                  <a:cubicBezTo>
                    <a:pt x="1195" y="2099"/>
                    <a:pt x="1176" y="2103"/>
                    <a:pt x="1158" y="2109"/>
                  </a:cubicBezTo>
                  <a:cubicBezTo>
                    <a:pt x="825" y="2109"/>
                    <a:pt x="492" y="2109"/>
                    <a:pt x="159" y="2109"/>
                  </a:cubicBezTo>
                  <a:cubicBezTo>
                    <a:pt x="158" y="2108"/>
                    <a:pt x="157" y="2107"/>
                    <a:pt x="155" y="2106"/>
                  </a:cubicBezTo>
                  <a:cubicBezTo>
                    <a:pt x="89" y="2095"/>
                    <a:pt x="43" y="2057"/>
                    <a:pt x="16" y="1997"/>
                  </a:cubicBezTo>
                  <a:cubicBezTo>
                    <a:pt x="8" y="1980"/>
                    <a:pt x="5" y="1960"/>
                    <a:pt x="0" y="1941"/>
                  </a:cubicBezTo>
                  <a:cubicBezTo>
                    <a:pt x="0" y="1350"/>
                    <a:pt x="0" y="758"/>
                    <a:pt x="0" y="167"/>
                  </a:cubicBezTo>
                  <a:cubicBezTo>
                    <a:pt x="1" y="165"/>
                    <a:pt x="2" y="162"/>
                    <a:pt x="2" y="160"/>
                  </a:cubicBezTo>
                  <a:cubicBezTo>
                    <a:pt x="13" y="95"/>
                    <a:pt x="46" y="47"/>
                    <a:pt x="105" y="18"/>
                  </a:cubicBezTo>
                  <a:cubicBezTo>
                    <a:pt x="122" y="9"/>
                    <a:pt x="141" y="6"/>
                    <a:pt x="159" y="0"/>
                  </a:cubicBezTo>
                  <a:cubicBezTo>
                    <a:pt x="492" y="0"/>
                    <a:pt x="825" y="0"/>
                    <a:pt x="1158" y="0"/>
                  </a:cubicBezTo>
                  <a:cubicBezTo>
                    <a:pt x="1160" y="0"/>
                    <a:pt x="1161" y="2"/>
                    <a:pt x="1163" y="2"/>
                  </a:cubicBezTo>
                  <a:cubicBezTo>
                    <a:pt x="1229" y="13"/>
                    <a:pt x="1274" y="51"/>
                    <a:pt x="1301" y="111"/>
                  </a:cubicBezTo>
                  <a:cubicBezTo>
                    <a:pt x="1309" y="129"/>
                    <a:pt x="1313" y="148"/>
                    <a:pt x="1318" y="167"/>
                  </a:cubicBezTo>
                  <a:close/>
                  <a:moveTo>
                    <a:pt x="132" y="1515"/>
                  </a:moveTo>
                  <a:cubicBezTo>
                    <a:pt x="484" y="1515"/>
                    <a:pt x="834" y="1515"/>
                    <a:pt x="1186" y="1515"/>
                  </a:cubicBezTo>
                  <a:cubicBezTo>
                    <a:pt x="1186" y="1185"/>
                    <a:pt x="1186" y="857"/>
                    <a:pt x="1186" y="528"/>
                  </a:cubicBezTo>
                  <a:cubicBezTo>
                    <a:pt x="834" y="528"/>
                    <a:pt x="483" y="528"/>
                    <a:pt x="132" y="528"/>
                  </a:cubicBezTo>
                  <a:cubicBezTo>
                    <a:pt x="132" y="857"/>
                    <a:pt x="132" y="1186"/>
                    <a:pt x="132" y="1515"/>
                  </a:cubicBezTo>
                  <a:close/>
                  <a:moveTo>
                    <a:pt x="131" y="1648"/>
                  </a:moveTo>
                  <a:cubicBezTo>
                    <a:pt x="131" y="1740"/>
                    <a:pt x="131" y="1831"/>
                    <a:pt x="132" y="1921"/>
                  </a:cubicBezTo>
                  <a:cubicBezTo>
                    <a:pt x="132" y="1958"/>
                    <a:pt x="155" y="1977"/>
                    <a:pt x="192" y="1977"/>
                  </a:cubicBezTo>
                  <a:cubicBezTo>
                    <a:pt x="503" y="1977"/>
                    <a:pt x="815" y="1977"/>
                    <a:pt x="1126" y="1977"/>
                  </a:cubicBezTo>
                  <a:cubicBezTo>
                    <a:pt x="1129" y="1977"/>
                    <a:pt x="1132" y="1977"/>
                    <a:pt x="1135" y="1977"/>
                  </a:cubicBezTo>
                  <a:cubicBezTo>
                    <a:pt x="1155" y="1976"/>
                    <a:pt x="1171" y="1967"/>
                    <a:pt x="1179" y="1948"/>
                  </a:cubicBezTo>
                  <a:cubicBezTo>
                    <a:pt x="1183" y="1937"/>
                    <a:pt x="1186" y="1925"/>
                    <a:pt x="1186" y="1913"/>
                  </a:cubicBezTo>
                  <a:cubicBezTo>
                    <a:pt x="1187" y="1828"/>
                    <a:pt x="1186" y="1744"/>
                    <a:pt x="1186" y="1659"/>
                  </a:cubicBezTo>
                  <a:cubicBezTo>
                    <a:pt x="1186" y="1655"/>
                    <a:pt x="1186" y="1652"/>
                    <a:pt x="1186" y="1648"/>
                  </a:cubicBezTo>
                  <a:cubicBezTo>
                    <a:pt x="834" y="1648"/>
                    <a:pt x="483" y="1648"/>
                    <a:pt x="131" y="1648"/>
                  </a:cubicBezTo>
                  <a:close/>
                  <a:moveTo>
                    <a:pt x="1186" y="394"/>
                  </a:moveTo>
                  <a:cubicBezTo>
                    <a:pt x="1186" y="324"/>
                    <a:pt x="1187" y="256"/>
                    <a:pt x="1186" y="187"/>
                  </a:cubicBezTo>
                  <a:cubicBezTo>
                    <a:pt x="1185" y="151"/>
                    <a:pt x="1163" y="131"/>
                    <a:pt x="1126" y="131"/>
                  </a:cubicBezTo>
                  <a:cubicBezTo>
                    <a:pt x="814" y="131"/>
                    <a:pt x="503" y="131"/>
                    <a:pt x="192" y="131"/>
                  </a:cubicBezTo>
                  <a:cubicBezTo>
                    <a:pt x="189" y="131"/>
                    <a:pt x="186" y="131"/>
                    <a:pt x="183" y="131"/>
                  </a:cubicBezTo>
                  <a:cubicBezTo>
                    <a:pt x="162" y="132"/>
                    <a:pt x="147" y="142"/>
                    <a:pt x="139" y="160"/>
                  </a:cubicBezTo>
                  <a:cubicBezTo>
                    <a:pt x="134" y="171"/>
                    <a:pt x="132" y="184"/>
                    <a:pt x="132" y="196"/>
                  </a:cubicBezTo>
                  <a:cubicBezTo>
                    <a:pt x="131" y="258"/>
                    <a:pt x="131" y="320"/>
                    <a:pt x="131" y="382"/>
                  </a:cubicBezTo>
                  <a:cubicBezTo>
                    <a:pt x="131" y="386"/>
                    <a:pt x="132" y="390"/>
                    <a:pt x="132" y="394"/>
                  </a:cubicBezTo>
                  <a:cubicBezTo>
                    <a:pt x="484" y="394"/>
                    <a:pt x="834" y="394"/>
                    <a:pt x="1186" y="39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58"/>
            <p:cNvSpPr>
              <a:spLocks/>
            </p:cNvSpPr>
            <p:nvPr/>
          </p:nvSpPr>
          <p:spPr bwMode="auto">
            <a:xfrm>
              <a:off x="4473539" y="1701142"/>
              <a:ext cx="29365" cy="29365"/>
            </a:xfrm>
            <a:custGeom>
              <a:avLst/>
              <a:gdLst>
                <a:gd name="T0" fmla="*/ 197 w 198"/>
                <a:gd name="T1" fmla="*/ 99 h 198"/>
                <a:gd name="T2" fmla="*/ 98 w 198"/>
                <a:gd name="T3" fmla="*/ 198 h 198"/>
                <a:gd name="T4" fmla="*/ 0 w 198"/>
                <a:gd name="T5" fmla="*/ 99 h 198"/>
                <a:gd name="T6" fmla="*/ 98 w 198"/>
                <a:gd name="T7" fmla="*/ 0 h 198"/>
                <a:gd name="T8" fmla="*/ 197 w 198"/>
                <a:gd name="T9" fmla="*/ 99 h 198"/>
              </a:gdLst>
              <a:ahLst/>
              <a:cxnLst>
                <a:cxn ang="0">
                  <a:pos x="T0" y="T1"/>
                </a:cxn>
                <a:cxn ang="0">
                  <a:pos x="T2" y="T3"/>
                </a:cxn>
                <a:cxn ang="0">
                  <a:pos x="T4" y="T5"/>
                </a:cxn>
                <a:cxn ang="0">
                  <a:pos x="T6" y="T7"/>
                </a:cxn>
                <a:cxn ang="0">
                  <a:pos x="T8" y="T9"/>
                </a:cxn>
              </a:cxnLst>
              <a:rect l="0" t="0" r="r" b="b"/>
              <a:pathLst>
                <a:path w="198" h="198">
                  <a:moveTo>
                    <a:pt x="197" y="99"/>
                  </a:moveTo>
                  <a:cubicBezTo>
                    <a:pt x="197" y="154"/>
                    <a:pt x="153" y="198"/>
                    <a:pt x="98" y="198"/>
                  </a:cubicBezTo>
                  <a:cubicBezTo>
                    <a:pt x="44" y="197"/>
                    <a:pt x="0" y="153"/>
                    <a:pt x="0" y="99"/>
                  </a:cubicBezTo>
                  <a:cubicBezTo>
                    <a:pt x="1" y="45"/>
                    <a:pt x="44" y="1"/>
                    <a:pt x="98" y="0"/>
                  </a:cubicBezTo>
                  <a:cubicBezTo>
                    <a:pt x="153" y="0"/>
                    <a:pt x="198" y="45"/>
                    <a:pt x="197" y="9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59"/>
            <p:cNvSpPr>
              <a:spLocks/>
            </p:cNvSpPr>
            <p:nvPr/>
          </p:nvSpPr>
          <p:spPr bwMode="auto">
            <a:xfrm>
              <a:off x="4458856" y="1475720"/>
              <a:ext cx="59594" cy="19865"/>
            </a:xfrm>
            <a:custGeom>
              <a:avLst/>
              <a:gdLst>
                <a:gd name="T0" fmla="*/ 198 w 401"/>
                <a:gd name="T1" fmla="*/ 1 h 133"/>
                <a:gd name="T2" fmla="*/ 332 w 401"/>
                <a:gd name="T3" fmla="*/ 1 h 133"/>
                <a:gd name="T4" fmla="*/ 392 w 401"/>
                <a:gd name="T5" fmla="*/ 47 h 133"/>
                <a:gd name="T6" fmla="*/ 369 w 401"/>
                <a:gd name="T7" fmla="*/ 118 h 133"/>
                <a:gd name="T8" fmla="*/ 328 w 401"/>
                <a:gd name="T9" fmla="*/ 132 h 133"/>
                <a:gd name="T10" fmla="*/ 67 w 401"/>
                <a:gd name="T11" fmla="*/ 132 h 133"/>
                <a:gd name="T12" fmla="*/ 0 w 401"/>
                <a:gd name="T13" fmla="*/ 66 h 133"/>
                <a:gd name="T14" fmla="*/ 67 w 401"/>
                <a:gd name="T15" fmla="*/ 1 h 133"/>
                <a:gd name="T16" fmla="*/ 198 w 401"/>
                <a:gd name="T17" fmla="*/ 1 h 133"/>
                <a:gd name="T18" fmla="*/ 198 w 401"/>
                <a:gd name="T19" fmla="*/ 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1" h="133">
                  <a:moveTo>
                    <a:pt x="198" y="1"/>
                  </a:moveTo>
                  <a:cubicBezTo>
                    <a:pt x="243" y="1"/>
                    <a:pt x="287" y="0"/>
                    <a:pt x="332" y="1"/>
                  </a:cubicBezTo>
                  <a:cubicBezTo>
                    <a:pt x="361" y="1"/>
                    <a:pt x="384" y="20"/>
                    <a:pt x="392" y="47"/>
                  </a:cubicBezTo>
                  <a:cubicBezTo>
                    <a:pt x="401" y="73"/>
                    <a:pt x="392" y="103"/>
                    <a:pt x="369" y="118"/>
                  </a:cubicBezTo>
                  <a:cubicBezTo>
                    <a:pt x="357" y="126"/>
                    <a:pt x="342" y="131"/>
                    <a:pt x="328" y="132"/>
                  </a:cubicBezTo>
                  <a:cubicBezTo>
                    <a:pt x="241" y="133"/>
                    <a:pt x="154" y="133"/>
                    <a:pt x="67" y="132"/>
                  </a:cubicBezTo>
                  <a:cubicBezTo>
                    <a:pt x="29" y="132"/>
                    <a:pt x="0" y="103"/>
                    <a:pt x="0" y="66"/>
                  </a:cubicBezTo>
                  <a:cubicBezTo>
                    <a:pt x="0" y="30"/>
                    <a:pt x="29" y="1"/>
                    <a:pt x="67" y="1"/>
                  </a:cubicBezTo>
                  <a:cubicBezTo>
                    <a:pt x="111" y="0"/>
                    <a:pt x="154" y="1"/>
                    <a:pt x="198" y="1"/>
                  </a:cubicBezTo>
                  <a:cubicBezTo>
                    <a:pt x="198" y="1"/>
                    <a:pt x="198" y="1"/>
                    <a:pt x="198"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60"/>
            <p:cNvSpPr>
              <a:spLocks noEditPoints="1"/>
            </p:cNvSpPr>
            <p:nvPr/>
          </p:nvSpPr>
          <p:spPr bwMode="auto">
            <a:xfrm>
              <a:off x="4996656" y="2567104"/>
              <a:ext cx="207963" cy="207963"/>
            </a:xfrm>
            <a:custGeom>
              <a:avLst/>
              <a:gdLst>
                <a:gd name="T0" fmla="*/ 1318 w 1318"/>
                <a:gd name="T1" fmla="*/ 752 h 1318"/>
                <a:gd name="T2" fmla="*/ 1317 w 1318"/>
                <a:gd name="T3" fmla="*/ 753 h 1318"/>
                <a:gd name="T4" fmla="*/ 1269 w 1318"/>
                <a:gd name="T5" fmla="*/ 782 h 1318"/>
                <a:gd name="T6" fmla="*/ 1235 w 1318"/>
                <a:gd name="T7" fmla="*/ 735 h 1318"/>
                <a:gd name="T8" fmla="*/ 1081 w 1318"/>
                <a:gd name="T9" fmla="*/ 577 h 1318"/>
                <a:gd name="T10" fmla="*/ 908 w 1318"/>
                <a:gd name="T11" fmla="*/ 718 h 1318"/>
                <a:gd name="T12" fmla="*/ 906 w 1318"/>
                <a:gd name="T13" fmla="*/ 741 h 1318"/>
                <a:gd name="T14" fmla="*/ 865 w 1318"/>
                <a:gd name="T15" fmla="*/ 783 h 1318"/>
                <a:gd name="T16" fmla="*/ 824 w 1318"/>
                <a:gd name="T17" fmla="*/ 742 h 1318"/>
                <a:gd name="T18" fmla="*/ 792 w 1318"/>
                <a:gd name="T19" fmla="*/ 645 h 1318"/>
                <a:gd name="T20" fmla="*/ 700 w 1318"/>
                <a:gd name="T21" fmla="*/ 583 h 1318"/>
                <a:gd name="T22" fmla="*/ 700 w 1318"/>
                <a:gd name="T23" fmla="*/ 599 h 1318"/>
                <a:gd name="T24" fmla="*/ 700 w 1318"/>
                <a:gd name="T25" fmla="*/ 1108 h 1318"/>
                <a:gd name="T26" fmla="*/ 560 w 1318"/>
                <a:gd name="T27" fmla="*/ 1307 h 1318"/>
                <a:gd name="T28" fmla="*/ 517 w 1318"/>
                <a:gd name="T29" fmla="*/ 1318 h 1318"/>
                <a:gd name="T30" fmla="*/ 471 w 1318"/>
                <a:gd name="T31" fmla="*/ 1318 h 1318"/>
                <a:gd name="T32" fmla="*/ 461 w 1318"/>
                <a:gd name="T33" fmla="*/ 1316 h 1318"/>
                <a:gd name="T34" fmla="*/ 288 w 1318"/>
                <a:gd name="T35" fmla="*/ 1113 h 1318"/>
                <a:gd name="T36" fmla="*/ 328 w 1318"/>
                <a:gd name="T37" fmla="*/ 1071 h 1318"/>
                <a:gd name="T38" fmla="*/ 370 w 1318"/>
                <a:gd name="T39" fmla="*/ 1110 h 1318"/>
                <a:gd name="T40" fmla="*/ 373 w 1318"/>
                <a:gd name="T41" fmla="*/ 1131 h 1318"/>
                <a:gd name="T42" fmla="*/ 524 w 1318"/>
                <a:gd name="T43" fmla="*/ 1232 h 1318"/>
                <a:gd name="T44" fmla="*/ 618 w 1318"/>
                <a:gd name="T45" fmla="*/ 1106 h 1318"/>
                <a:gd name="T46" fmla="*/ 618 w 1318"/>
                <a:gd name="T47" fmla="*/ 595 h 1318"/>
                <a:gd name="T48" fmla="*/ 617 w 1318"/>
                <a:gd name="T49" fmla="*/ 583 h 1318"/>
                <a:gd name="T50" fmla="*/ 526 w 1318"/>
                <a:gd name="T51" fmla="*/ 646 h 1318"/>
                <a:gd name="T52" fmla="*/ 494 w 1318"/>
                <a:gd name="T53" fmla="*/ 743 h 1318"/>
                <a:gd name="T54" fmla="*/ 453 w 1318"/>
                <a:gd name="T55" fmla="*/ 783 h 1318"/>
                <a:gd name="T56" fmla="*/ 412 w 1318"/>
                <a:gd name="T57" fmla="*/ 743 h 1318"/>
                <a:gd name="T58" fmla="*/ 409 w 1318"/>
                <a:gd name="T59" fmla="*/ 717 h 1318"/>
                <a:gd name="T60" fmla="*/ 238 w 1318"/>
                <a:gd name="T61" fmla="*/ 577 h 1318"/>
                <a:gd name="T62" fmla="*/ 82 w 1318"/>
                <a:gd name="T63" fmla="*/ 735 h 1318"/>
                <a:gd name="T64" fmla="*/ 49 w 1318"/>
                <a:gd name="T65" fmla="*/ 782 h 1318"/>
                <a:gd name="T66" fmla="*/ 1 w 1318"/>
                <a:gd name="T67" fmla="*/ 753 h 1318"/>
                <a:gd name="T68" fmla="*/ 0 w 1318"/>
                <a:gd name="T69" fmla="*/ 752 h 1318"/>
                <a:gd name="T70" fmla="*/ 0 w 1318"/>
                <a:gd name="T71" fmla="*/ 716 h 1318"/>
                <a:gd name="T72" fmla="*/ 2 w 1318"/>
                <a:gd name="T73" fmla="*/ 702 h 1318"/>
                <a:gd name="T74" fmla="*/ 11 w 1318"/>
                <a:gd name="T75" fmla="*/ 625 h 1318"/>
                <a:gd name="T76" fmla="*/ 523 w 1318"/>
                <a:gd name="T77" fmla="*/ 98 h 1318"/>
                <a:gd name="T78" fmla="*/ 618 w 1318"/>
                <a:gd name="T79" fmla="*/ 83 h 1318"/>
                <a:gd name="T80" fmla="*/ 618 w 1318"/>
                <a:gd name="T81" fmla="*/ 46 h 1318"/>
                <a:gd name="T82" fmla="*/ 659 w 1318"/>
                <a:gd name="T83" fmla="*/ 0 h 1318"/>
                <a:gd name="T84" fmla="*/ 700 w 1318"/>
                <a:gd name="T85" fmla="*/ 46 h 1318"/>
                <a:gd name="T86" fmla="*/ 700 w 1318"/>
                <a:gd name="T87" fmla="*/ 82 h 1318"/>
                <a:gd name="T88" fmla="*/ 808 w 1318"/>
                <a:gd name="T89" fmla="*/ 101 h 1318"/>
                <a:gd name="T90" fmla="*/ 1310 w 1318"/>
                <a:gd name="T91" fmla="*/ 648 h 1318"/>
                <a:gd name="T92" fmla="*/ 1318 w 1318"/>
                <a:gd name="T93" fmla="*/ 716 h 1318"/>
                <a:gd name="T94" fmla="*/ 1318 w 1318"/>
                <a:gd name="T95" fmla="*/ 752 h 1318"/>
                <a:gd name="T96" fmla="*/ 127 w 1318"/>
                <a:gd name="T97" fmla="*/ 524 h 1318"/>
                <a:gd name="T98" fmla="*/ 454 w 1318"/>
                <a:gd name="T99" fmla="*/ 603 h 1318"/>
                <a:gd name="T100" fmla="*/ 659 w 1318"/>
                <a:gd name="T101" fmla="*/ 495 h 1318"/>
                <a:gd name="T102" fmla="*/ 864 w 1318"/>
                <a:gd name="T103" fmla="*/ 603 h 1318"/>
                <a:gd name="T104" fmla="*/ 1191 w 1318"/>
                <a:gd name="T105" fmla="*/ 524 h 1318"/>
                <a:gd name="T106" fmla="*/ 657 w 1318"/>
                <a:gd name="T107" fmla="*/ 165 h 1318"/>
                <a:gd name="T108" fmla="*/ 127 w 1318"/>
                <a:gd name="T109" fmla="*/ 524 h 1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18" h="1318">
                  <a:moveTo>
                    <a:pt x="1318" y="752"/>
                  </a:moveTo>
                  <a:cubicBezTo>
                    <a:pt x="1318" y="752"/>
                    <a:pt x="1317" y="752"/>
                    <a:pt x="1317" y="753"/>
                  </a:cubicBezTo>
                  <a:cubicBezTo>
                    <a:pt x="1305" y="776"/>
                    <a:pt x="1289" y="786"/>
                    <a:pt x="1269" y="782"/>
                  </a:cubicBezTo>
                  <a:cubicBezTo>
                    <a:pt x="1248" y="777"/>
                    <a:pt x="1237" y="762"/>
                    <a:pt x="1235" y="735"/>
                  </a:cubicBezTo>
                  <a:cubicBezTo>
                    <a:pt x="1232" y="651"/>
                    <a:pt x="1165" y="582"/>
                    <a:pt x="1081" y="577"/>
                  </a:cubicBezTo>
                  <a:cubicBezTo>
                    <a:pt x="995" y="572"/>
                    <a:pt x="921" y="632"/>
                    <a:pt x="908" y="718"/>
                  </a:cubicBezTo>
                  <a:cubicBezTo>
                    <a:pt x="907" y="726"/>
                    <a:pt x="907" y="734"/>
                    <a:pt x="906" y="741"/>
                  </a:cubicBezTo>
                  <a:cubicBezTo>
                    <a:pt x="905" y="765"/>
                    <a:pt x="888" y="782"/>
                    <a:pt x="865" y="783"/>
                  </a:cubicBezTo>
                  <a:cubicBezTo>
                    <a:pt x="843" y="783"/>
                    <a:pt x="825" y="766"/>
                    <a:pt x="824" y="742"/>
                  </a:cubicBezTo>
                  <a:cubicBezTo>
                    <a:pt x="822" y="707"/>
                    <a:pt x="813" y="674"/>
                    <a:pt x="792" y="645"/>
                  </a:cubicBezTo>
                  <a:cubicBezTo>
                    <a:pt x="768" y="614"/>
                    <a:pt x="739" y="593"/>
                    <a:pt x="700" y="583"/>
                  </a:cubicBezTo>
                  <a:cubicBezTo>
                    <a:pt x="700" y="589"/>
                    <a:pt x="700" y="594"/>
                    <a:pt x="700" y="599"/>
                  </a:cubicBezTo>
                  <a:cubicBezTo>
                    <a:pt x="700" y="769"/>
                    <a:pt x="700" y="938"/>
                    <a:pt x="700" y="1108"/>
                  </a:cubicBezTo>
                  <a:cubicBezTo>
                    <a:pt x="700" y="1201"/>
                    <a:pt x="646" y="1277"/>
                    <a:pt x="560" y="1307"/>
                  </a:cubicBezTo>
                  <a:cubicBezTo>
                    <a:pt x="546" y="1312"/>
                    <a:pt x="532" y="1315"/>
                    <a:pt x="517" y="1318"/>
                  </a:cubicBezTo>
                  <a:cubicBezTo>
                    <a:pt x="502" y="1318"/>
                    <a:pt x="486" y="1318"/>
                    <a:pt x="471" y="1318"/>
                  </a:cubicBezTo>
                  <a:cubicBezTo>
                    <a:pt x="468" y="1317"/>
                    <a:pt x="465" y="1316"/>
                    <a:pt x="461" y="1316"/>
                  </a:cubicBezTo>
                  <a:cubicBezTo>
                    <a:pt x="364" y="1301"/>
                    <a:pt x="287" y="1211"/>
                    <a:pt x="288" y="1113"/>
                  </a:cubicBezTo>
                  <a:cubicBezTo>
                    <a:pt x="288" y="1090"/>
                    <a:pt x="306" y="1072"/>
                    <a:pt x="328" y="1071"/>
                  </a:cubicBezTo>
                  <a:cubicBezTo>
                    <a:pt x="350" y="1071"/>
                    <a:pt x="368" y="1087"/>
                    <a:pt x="370" y="1110"/>
                  </a:cubicBezTo>
                  <a:cubicBezTo>
                    <a:pt x="371" y="1117"/>
                    <a:pt x="372" y="1124"/>
                    <a:pt x="373" y="1131"/>
                  </a:cubicBezTo>
                  <a:cubicBezTo>
                    <a:pt x="381" y="1201"/>
                    <a:pt x="457" y="1251"/>
                    <a:pt x="524" y="1232"/>
                  </a:cubicBezTo>
                  <a:cubicBezTo>
                    <a:pt x="583" y="1215"/>
                    <a:pt x="618" y="1169"/>
                    <a:pt x="618" y="1106"/>
                  </a:cubicBezTo>
                  <a:cubicBezTo>
                    <a:pt x="618" y="936"/>
                    <a:pt x="618" y="765"/>
                    <a:pt x="618" y="595"/>
                  </a:cubicBezTo>
                  <a:cubicBezTo>
                    <a:pt x="618" y="591"/>
                    <a:pt x="617" y="588"/>
                    <a:pt x="617" y="583"/>
                  </a:cubicBezTo>
                  <a:cubicBezTo>
                    <a:pt x="578" y="594"/>
                    <a:pt x="549" y="615"/>
                    <a:pt x="526" y="646"/>
                  </a:cubicBezTo>
                  <a:cubicBezTo>
                    <a:pt x="504" y="675"/>
                    <a:pt x="496" y="708"/>
                    <a:pt x="494" y="743"/>
                  </a:cubicBezTo>
                  <a:cubicBezTo>
                    <a:pt x="493" y="766"/>
                    <a:pt x="475" y="783"/>
                    <a:pt x="453" y="783"/>
                  </a:cubicBezTo>
                  <a:cubicBezTo>
                    <a:pt x="431" y="782"/>
                    <a:pt x="413" y="766"/>
                    <a:pt x="412" y="743"/>
                  </a:cubicBezTo>
                  <a:cubicBezTo>
                    <a:pt x="411" y="734"/>
                    <a:pt x="411" y="726"/>
                    <a:pt x="409" y="717"/>
                  </a:cubicBezTo>
                  <a:cubicBezTo>
                    <a:pt x="397" y="633"/>
                    <a:pt x="323" y="573"/>
                    <a:pt x="238" y="577"/>
                  </a:cubicBezTo>
                  <a:cubicBezTo>
                    <a:pt x="154" y="581"/>
                    <a:pt x="86" y="650"/>
                    <a:pt x="82" y="735"/>
                  </a:cubicBezTo>
                  <a:cubicBezTo>
                    <a:pt x="81" y="762"/>
                    <a:pt x="70" y="777"/>
                    <a:pt x="49" y="782"/>
                  </a:cubicBezTo>
                  <a:cubicBezTo>
                    <a:pt x="29" y="786"/>
                    <a:pt x="13" y="776"/>
                    <a:pt x="1" y="753"/>
                  </a:cubicBezTo>
                  <a:cubicBezTo>
                    <a:pt x="1" y="752"/>
                    <a:pt x="0" y="752"/>
                    <a:pt x="0" y="752"/>
                  </a:cubicBezTo>
                  <a:cubicBezTo>
                    <a:pt x="0" y="740"/>
                    <a:pt x="0" y="728"/>
                    <a:pt x="0" y="716"/>
                  </a:cubicBezTo>
                  <a:cubicBezTo>
                    <a:pt x="0" y="711"/>
                    <a:pt x="1" y="707"/>
                    <a:pt x="2" y="702"/>
                  </a:cubicBezTo>
                  <a:cubicBezTo>
                    <a:pt x="5" y="676"/>
                    <a:pt x="6" y="651"/>
                    <a:pt x="11" y="625"/>
                  </a:cubicBezTo>
                  <a:cubicBezTo>
                    <a:pt x="59" y="361"/>
                    <a:pt x="261" y="153"/>
                    <a:pt x="523" y="98"/>
                  </a:cubicBezTo>
                  <a:cubicBezTo>
                    <a:pt x="554" y="91"/>
                    <a:pt x="585" y="88"/>
                    <a:pt x="618" y="83"/>
                  </a:cubicBezTo>
                  <a:cubicBezTo>
                    <a:pt x="618" y="71"/>
                    <a:pt x="618" y="58"/>
                    <a:pt x="618" y="46"/>
                  </a:cubicBezTo>
                  <a:cubicBezTo>
                    <a:pt x="618" y="19"/>
                    <a:pt x="635" y="0"/>
                    <a:pt x="659" y="0"/>
                  </a:cubicBezTo>
                  <a:cubicBezTo>
                    <a:pt x="683" y="0"/>
                    <a:pt x="700" y="19"/>
                    <a:pt x="700" y="46"/>
                  </a:cubicBezTo>
                  <a:cubicBezTo>
                    <a:pt x="700" y="59"/>
                    <a:pt x="700" y="71"/>
                    <a:pt x="700" y="82"/>
                  </a:cubicBezTo>
                  <a:cubicBezTo>
                    <a:pt x="738" y="88"/>
                    <a:pt x="773" y="93"/>
                    <a:pt x="808" y="101"/>
                  </a:cubicBezTo>
                  <a:cubicBezTo>
                    <a:pt x="1069" y="159"/>
                    <a:pt x="1275" y="383"/>
                    <a:pt x="1310" y="648"/>
                  </a:cubicBezTo>
                  <a:cubicBezTo>
                    <a:pt x="1313" y="671"/>
                    <a:pt x="1316" y="693"/>
                    <a:pt x="1318" y="716"/>
                  </a:cubicBezTo>
                  <a:cubicBezTo>
                    <a:pt x="1318" y="728"/>
                    <a:pt x="1318" y="740"/>
                    <a:pt x="1318" y="752"/>
                  </a:cubicBezTo>
                  <a:close/>
                  <a:moveTo>
                    <a:pt x="127" y="524"/>
                  </a:moveTo>
                  <a:cubicBezTo>
                    <a:pt x="256" y="467"/>
                    <a:pt x="365" y="494"/>
                    <a:pt x="454" y="603"/>
                  </a:cubicBezTo>
                  <a:cubicBezTo>
                    <a:pt x="504" y="533"/>
                    <a:pt x="572" y="495"/>
                    <a:pt x="659" y="495"/>
                  </a:cubicBezTo>
                  <a:cubicBezTo>
                    <a:pt x="746" y="495"/>
                    <a:pt x="814" y="534"/>
                    <a:pt x="864" y="603"/>
                  </a:cubicBezTo>
                  <a:cubicBezTo>
                    <a:pt x="954" y="494"/>
                    <a:pt x="1062" y="466"/>
                    <a:pt x="1191" y="524"/>
                  </a:cubicBezTo>
                  <a:cubicBezTo>
                    <a:pt x="1119" y="335"/>
                    <a:pt x="917" y="164"/>
                    <a:pt x="657" y="165"/>
                  </a:cubicBezTo>
                  <a:cubicBezTo>
                    <a:pt x="392" y="166"/>
                    <a:pt x="195" y="342"/>
                    <a:pt x="127" y="52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61"/>
            <p:cNvSpPr>
              <a:spLocks noEditPoints="1"/>
            </p:cNvSpPr>
            <p:nvPr/>
          </p:nvSpPr>
          <p:spPr bwMode="auto">
            <a:xfrm>
              <a:off x="4823059" y="2091649"/>
              <a:ext cx="220428" cy="251501"/>
            </a:xfrm>
            <a:custGeom>
              <a:avLst/>
              <a:gdLst>
                <a:gd name="T0" fmla="*/ 0 w 1318"/>
                <a:gd name="T1" fmla="*/ 1470 h 1506"/>
                <a:gd name="T2" fmla="*/ 0 w 1318"/>
                <a:gd name="T3" fmla="*/ 1442 h 1506"/>
                <a:gd name="T4" fmla="*/ 2 w 1318"/>
                <a:gd name="T5" fmla="*/ 1436 h 1506"/>
                <a:gd name="T6" fmla="*/ 15 w 1318"/>
                <a:gd name="T7" fmla="*/ 1289 h 1506"/>
                <a:gd name="T8" fmla="*/ 39 w 1318"/>
                <a:gd name="T9" fmla="*/ 1021 h 1506"/>
                <a:gd name="T10" fmla="*/ 66 w 1318"/>
                <a:gd name="T11" fmla="*/ 724 h 1506"/>
                <a:gd name="T12" fmla="*/ 93 w 1318"/>
                <a:gd name="T13" fmla="*/ 428 h 1506"/>
                <a:gd name="T14" fmla="*/ 150 w 1318"/>
                <a:gd name="T15" fmla="*/ 376 h 1506"/>
                <a:gd name="T16" fmla="*/ 360 w 1318"/>
                <a:gd name="T17" fmla="*/ 376 h 1506"/>
                <a:gd name="T18" fmla="*/ 376 w 1318"/>
                <a:gd name="T19" fmla="*/ 376 h 1506"/>
                <a:gd name="T20" fmla="*/ 376 w 1318"/>
                <a:gd name="T21" fmla="*/ 361 h 1506"/>
                <a:gd name="T22" fmla="*/ 378 w 1318"/>
                <a:gd name="T23" fmla="*/ 263 h 1506"/>
                <a:gd name="T24" fmla="*/ 560 w 1318"/>
                <a:gd name="T25" fmla="*/ 19 h 1506"/>
                <a:gd name="T26" fmla="*/ 633 w 1318"/>
                <a:gd name="T27" fmla="*/ 0 h 1506"/>
                <a:gd name="T28" fmla="*/ 685 w 1318"/>
                <a:gd name="T29" fmla="*/ 0 h 1506"/>
                <a:gd name="T30" fmla="*/ 693 w 1318"/>
                <a:gd name="T31" fmla="*/ 2 h 1506"/>
                <a:gd name="T32" fmla="*/ 786 w 1318"/>
                <a:gd name="T33" fmla="*/ 31 h 1506"/>
                <a:gd name="T34" fmla="*/ 937 w 1318"/>
                <a:gd name="T35" fmla="*/ 238 h 1506"/>
                <a:gd name="T36" fmla="*/ 942 w 1318"/>
                <a:gd name="T37" fmla="*/ 361 h 1506"/>
                <a:gd name="T38" fmla="*/ 942 w 1318"/>
                <a:gd name="T39" fmla="*/ 376 h 1506"/>
                <a:gd name="T40" fmla="*/ 958 w 1318"/>
                <a:gd name="T41" fmla="*/ 376 h 1506"/>
                <a:gd name="T42" fmla="*/ 1167 w 1318"/>
                <a:gd name="T43" fmla="*/ 376 h 1506"/>
                <a:gd name="T44" fmla="*/ 1225 w 1318"/>
                <a:gd name="T45" fmla="*/ 428 h 1506"/>
                <a:gd name="T46" fmla="*/ 1248 w 1318"/>
                <a:gd name="T47" fmla="*/ 688 h 1506"/>
                <a:gd name="T48" fmla="*/ 1278 w 1318"/>
                <a:gd name="T49" fmla="*/ 1013 h 1506"/>
                <a:gd name="T50" fmla="*/ 1311 w 1318"/>
                <a:gd name="T51" fmla="*/ 1377 h 1506"/>
                <a:gd name="T52" fmla="*/ 1318 w 1318"/>
                <a:gd name="T53" fmla="*/ 1442 h 1506"/>
                <a:gd name="T54" fmla="*/ 1318 w 1318"/>
                <a:gd name="T55" fmla="*/ 1470 h 1506"/>
                <a:gd name="T56" fmla="*/ 1282 w 1318"/>
                <a:gd name="T57" fmla="*/ 1506 h 1506"/>
                <a:gd name="T58" fmla="*/ 36 w 1318"/>
                <a:gd name="T59" fmla="*/ 1506 h 1506"/>
                <a:gd name="T60" fmla="*/ 0 w 1318"/>
                <a:gd name="T61" fmla="*/ 1470 h 1506"/>
                <a:gd name="T62" fmla="*/ 98 w 1318"/>
                <a:gd name="T63" fmla="*/ 1411 h 1506"/>
                <a:gd name="T64" fmla="*/ 1219 w 1318"/>
                <a:gd name="T65" fmla="*/ 1411 h 1506"/>
                <a:gd name="T66" fmla="*/ 1134 w 1318"/>
                <a:gd name="T67" fmla="*/ 472 h 1506"/>
                <a:gd name="T68" fmla="*/ 942 w 1318"/>
                <a:gd name="T69" fmla="*/ 472 h 1506"/>
                <a:gd name="T70" fmla="*/ 941 w 1318"/>
                <a:gd name="T71" fmla="*/ 566 h 1506"/>
                <a:gd name="T72" fmla="*/ 951 w 1318"/>
                <a:gd name="T73" fmla="*/ 585 h 1506"/>
                <a:gd name="T74" fmla="*/ 966 w 1318"/>
                <a:gd name="T75" fmla="*/ 719 h 1506"/>
                <a:gd name="T76" fmla="*/ 830 w 1318"/>
                <a:gd name="T77" fmla="*/ 727 h 1506"/>
                <a:gd name="T78" fmla="*/ 828 w 1318"/>
                <a:gd name="T79" fmla="*/ 594 h 1506"/>
                <a:gd name="T80" fmla="*/ 847 w 1318"/>
                <a:gd name="T81" fmla="*/ 545 h 1506"/>
                <a:gd name="T82" fmla="*/ 847 w 1318"/>
                <a:gd name="T83" fmla="*/ 483 h 1506"/>
                <a:gd name="T84" fmla="*/ 846 w 1318"/>
                <a:gd name="T85" fmla="*/ 472 h 1506"/>
                <a:gd name="T86" fmla="*/ 471 w 1318"/>
                <a:gd name="T87" fmla="*/ 472 h 1506"/>
                <a:gd name="T88" fmla="*/ 471 w 1318"/>
                <a:gd name="T89" fmla="*/ 564 h 1506"/>
                <a:gd name="T90" fmla="*/ 481 w 1318"/>
                <a:gd name="T91" fmla="*/ 585 h 1506"/>
                <a:gd name="T92" fmla="*/ 508 w 1318"/>
                <a:gd name="T93" fmla="*/ 700 h 1506"/>
                <a:gd name="T94" fmla="*/ 396 w 1318"/>
                <a:gd name="T95" fmla="*/ 749 h 1506"/>
                <a:gd name="T96" fmla="*/ 332 w 1318"/>
                <a:gd name="T97" fmla="*/ 677 h 1506"/>
                <a:gd name="T98" fmla="*/ 368 w 1318"/>
                <a:gd name="T99" fmla="*/ 584 h 1506"/>
                <a:gd name="T100" fmla="*/ 376 w 1318"/>
                <a:gd name="T101" fmla="*/ 574 h 1506"/>
                <a:gd name="T102" fmla="*/ 376 w 1318"/>
                <a:gd name="T103" fmla="*/ 472 h 1506"/>
                <a:gd name="T104" fmla="*/ 184 w 1318"/>
                <a:gd name="T105" fmla="*/ 472 h 1506"/>
                <a:gd name="T106" fmla="*/ 98 w 1318"/>
                <a:gd name="T107" fmla="*/ 1411 h 1506"/>
                <a:gd name="T108" fmla="*/ 845 w 1318"/>
                <a:gd name="T109" fmla="*/ 376 h 1506"/>
                <a:gd name="T110" fmla="*/ 844 w 1318"/>
                <a:gd name="T111" fmla="*/ 253 h 1506"/>
                <a:gd name="T112" fmla="*/ 685 w 1318"/>
                <a:gd name="T113" fmla="*/ 96 h 1506"/>
                <a:gd name="T114" fmla="*/ 491 w 1318"/>
                <a:gd name="T115" fmla="*/ 197 h 1506"/>
                <a:gd name="T116" fmla="*/ 470 w 1318"/>
                <a:gd name="T117" fmla="*/ 376 h 1506"/>
                <a:gd name="T118" fmla="*/ 845 w 1318"/>
                <a:gd name="T119" fmla="*/ 376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18" h="1506">
                  <a:moveTo>
                    <a:pt x="0" y="1470"/>
                  </a:moveTo>
                  <a:cubicBezTo>
                    <a:pt x="0" y="1461"/>
                    <a:pt x="0" y="1451"/>
                    <a:pt x="0" y="1442"/>
                  </a:cubicBezTo>
                  <a:cubicBezTo>
                    <a:pt x="0" y="1440"/>
                    <a:pt x="2" y="1438"/>
                    <a:pt x="2" y="1436"/>
                  </a:cubicBezTo>
                  <a:cubicBezTo>
                    <a:pt x="6" y="1387"/>
                    <a:pt x="11" y="1338"/>
                    <a:pt x="15" y="1289"/>
                  </a:cubicBezTo>
                  <a:cubicBezTo>
                    <a:pt x="23" y="1199"/>
                    <a:pt x="31" y="1110"/>
                    <a:pt x="39" y="1021"/>
                  </a:cubicBezTo>
                  <a:cubicBezTo>
                    <a:pt x="48" y="922"/>
                    <a:pt x="57" y="823"/>
                    <a:pt x="66" y="724"/>
                  </a:cubicBezTo>
                  <a:cubicBezTo>
                    <a:pt x="75" y="625"/>
                    <a:pt x="84" y="527"/>
                    <a:pt x="93" y="428"/>
                  </a:cubicBezTo>
                  <a:cubicBezTo>
                    <a:pt x="97" y="391"/>
                    <a:pt x="114" y="376"/>
                    <a:pt x="150" y="376"/>
                  </a:cubicBezTo>
                  <a:cubicBezTo>
                    <a:pt x="220" y="376"/>
                    <a:pt x="290" y="376"/>
                    <a:pt x="360" y="376"/>
                  </a:cubicBezTo>
                  <a:cubicBezTo>
                    <a:pt x="365" y="376"/>
                    <a:pt x="370" y="376"/>
                    <a:pt x="376" y="376"/>
                  </a:cubicBezTo>
                  <a:cubicBezTo>
                    <a:pt x="376" y="370"/>
                    <a:pt x="376" y="365"/>
                    <a:pt x="376" y="361"/>
                  </a:cubicBezTo>
                  <a:cubicBezTo>
                    <a:pt x="377" y="328"/>
                    <a:pt x="375" y="295"/>
                    <a:pt x="378" y="263"/>
                  </a:cubicBezTo>
                  <a:cubicBezTo>
                    <a:pt x="389" y="145"/>
                    <a:pt x="451" y="63"/>
                    <a:pt x="560" y="19"/>
                  </a:cubicBezTo>
                  <a:cubicBezTo>
                    <a:pt x="583" y="9"/>
                    <a:pt x="609" y="6"/>
                    <a:pt x="633" y="0"/>
                  </a:cubicBezTo>
                  <a:cubicBezTo>
                    <a:pt x="650" y="0"/>
                    <a:pt x="667" y="0"/>
                    <a:pt x="685" y="0"/>
                  </a:cubicBezTo>
                  <a:cubicBezTo>
                    <a:pt x="687" y="1"/>
                    <a:pt x="690" y="2"/>
                    <a:pt x="693" y="2"/>
                  </a:cubicBezTo>
                  <a:cubicBezTo>
                    <a:pt x="726" y="6"/>
                    <a:pt x="757" y="15"/>
                    <a:pt x="786" y="31"/>
                  </a:cubicBezTo>
                  <a:cubicBezTo>
                    <a:pt x="870" y="75"/>
                    <a:pt x="922" y="144"/>
                    <a:pt x="937" y="238"/>
                  </a:cubicBezTo>
                  <a:cubicBezTo>
                    <a:pt x="943" y="278"/>
                    <a:pt x="940" y="320"/>
                    <a:pt x="942" y="361"/>
                  </a:cubicBezTo>
                  <a:cubicBezTo>
                    <a:pt x="942" y="366"/>
                    <a:pt x="942" y="371"/>
                    <a:pt x="942" y="376"/>
                  </a:cubicBezTo>
                  <a:cubicBezTo>
                    <a:pt x="948" y="376"/>
                    <a:pt x="953" y="376"/>
                    <a:pt x="958" y="376"/>
                  </a:cubicBezTo>
                  <a:cubicBezTo>
                    <a:pt x="1028" y="376"/>
                    <a:pt x="1097" y="376"/>
                    <a:pt x="1167" y="376"/>
                  </a:cubicBezTo>
                  <a:cubicBezTo>
                    <a:pt x="1204" y="376"/>
                    <a:pt x="1221" y="391"/>
                    <a:pt x="1225" y="428"/>
                  </a:cubicBezTo>
                  <a:cubicBezTo>
                    <a:pt x="1233" y="515"/>
                    <a:pt x="1240" y="601"/>
                    <a:pt x="1248" y="688"/>
                  </a:cubicBezTo>
                  <a:cubicBezTo>
                    <a:pt x="1258" y="796"/>
                    <a:pt x="1268" y="905"/>
                    <a:pt x="1278" y="1013"/>
                  </a:cubicBezTo>
                  <a:cubicBezTo>
                    <a:pt x="1289" y="1135"/>
                    <a:pt x="1300" y="1256"/>
                    <a:pt x="1311" y="1377"/>
                  </a:cubicBezTo>
                  <a:cubicBezTo>
                    <a:pt x="1313" y="1399"/>
                    <a:pt x="1316" y="1420"/>
                    <a:pt x="1318" y="1442"/>
                  </a:cubicBezTo>
                  <a:cubicBezTo>
                    <a:pt x="1318" y="1451"/>
                    <a:pt x="1318" y="1461"/>
                    <a:pt x="1318" y="1470"/>
                  </a:cubicBezTo>
                  <a:cubicBezTo>
                    <a:pt x="1311" y="1487"/>
                    <a:pt x="1299" y="1499"/>
                    <a:pt x="1282" y="1506"/>
                  </a:cubicBezTo>
                  <a:cubicBezTo>
                    <a:pt x="867" y="1506"/>
                    <a:pt x="451" y="1506"/>
                    <a:pt x="36" y="1506"/>
                  </a:cubicBezTo>
                  <a:cubicBezTo>
                    <a:pt x="19" y="1499"/>
                    <a:pt x="7" y="1487"/>
                    <a:pt x="0" y="1470"/>
                  </a:cubicBezTo>
                  <a:close/>
                  <a:moveTo>
                    <a:pt x="98" y="1411"/>
                  </a:moveTo>
                  <a:cubicBezTo>
                    <a:pt x="473" y="1411"/>
                    <a:pt x="846" y="1411"/>
                    <a:pt x="1219" y="1411"/>
                  </a:cubicBezTo>
                  <a:cubicBezTo>
                    <a:pt x="1191" y="1097"/>
                    <a:pt x="1162" y="784"/>
                    <a:pt x="1134" y="472"/>
                  </a:cubicBezTo>
                  <a:cubicBezTo>
                    <a:pt x="1069" y="472"/>
                    <a:pt x="1006" y="472"/>
                    <a:pt x="942" y="472"/>
                  </a:cubicBezTo>
                  <a:cubicBezTo>
                    <a:pt x="942" y="503"/>
                    <a:pt x="942" y="535"/>
                    <a:pt x="941" y="566"/>
                  </a:cubicBezTo>
                  <a:cubicBezTo>
                    <a:pt x="941" y="574"/>
                    <a:pt x="944" y="579"/>
                    <a:pt x="951" y="585"/>
                  </a:cubicBezTo>
                  <a:cubicBezTo>
                    <a:pt x="994" y="618"/>
                    <a:pt x="1001" y="678"/>
                    <a:pt x="966" y="719"/>
                  </a:cubicBezTo>
                  <a:cubicBezTo>
                    <a:pt x="931" y="761"/>
                    <a:pt x="871" y="764"/>
                    <a:pt x="830" y="727"/>
                  </a:cubicBezTo>
                  <a:cubicBezTo>
                    <a:pt x="792" y="693"/>
                    <a:pt x="789" y="629"/>
                    <a:pt x="828" y="594"/>
                  </a:cubicBezTo>
                  <a:cubicBezTo>
                    <a:pt x="845" y="579"/>
                    <a:pt x="848" y="565"/>
                    <a:pt x="847" y="545"/>
                  </a:cubicBezTo>
                  <a:cubicBezTo>
                    <a:pt x="846" y="524"/>
                    <a:pt x="847" y="503"/>
                    <a:pt x="847" y="483"/>
                  </a:cubicBezTo>
                  <a:cubicBezTo>
                    <a:pt x="847" y="479"/>
                    <a:pt x="847" y="475"/>
                    <a:pt x="846" y="472"/>
                  </a:cubicBezTo>
                  <a:cubicBezTo>
                    <a:pt x="721" y="472"/>
                    <a:pt x="596" y="472"/>
                    <a:pt x="471" y="472"/>
                  </a:cubicBezTo>
                  <a:cubicBezTo>
                    <a:pt x="471" y="503"/>
                    <a:pt x="471" y="534"/>
                    <a:pt x="471" y="564"/>
                  </a:cubicBezTo>
                  <a:cubicBezTo>
                    <a:pt x="470" y="573"/>
                    <a:pt x="472" y="579"/>
                    <a:pt x="481" y="585"/>
                  </a:cubicBezTo>
                  <a:cubicBezTo>
                    <a:pt x="517" y="612"/>
                    <a:pt x="528" y="661"/>
                    <a:pt x="508" y="700"/>
                  </a:cubicBezTo>
                  <a:cubicBezTo>
                    <a:pt x="486" y="742"/>
                    <a:pt x="440" y="763"/>
                    <a:pt x="396" y="749"/>
                  </a:cubicBezTo>
                  <a:cubicBezTo>
                    <a:pt x="361" y="737"/>
                    <a:pt x="339" y="713"/>
                    <a:pt x="332" y="677"/>
                  </a:cubicBezTo>
                  <a:cubicBezTo>
                    <a:pt x="324" y="639"/>
                    <a:pt x="338" y="608"/>
                    <a:pt x="368" y="584"/>
                  </a:cubicBezTo>
                  <a:cubicBezTo>
                    <a:pt x="371" y="581"/>
                    <a:pt x="376" y="577"/>
                    <a:pt x="376" y="574"/>
                  </a:cubicBezTo>
                  <a:cubicBezTo>
                    <a:pt x="376" y="540"/>
                    <a:pt x="376" y="506"/>
                    <a:pt x="376" y="472"/>
                  </a:cubicBezTo>
                  <a:cubicBezTo>
                    <a:pt x="311" y="472"/>
                    <a:pt x="248" y="472"/>
                    <a:pt x="184" y="472"/>
                  </a:cubicBezTo>
                  <a:cubicBezTo>
                    <a:pt x="155" y="785"/>
                    <a:pt x="127" y="1097"/>
                    <a:pt x="98" y="1411"/>
                  </a:cubicBezTo>
                  <a:close/>
                  <a:moveTo>
                    <a:pt x="845" y="376"/>
                  </a:moveTo>
                  <a:cubicBezTo>
                    <a:pt x="845" y="334"/>
                    <a:pt x="848" y="293"/>
                    <a:pt x="844" y="253"/>
                  </a:cubicBezTo>
                  <a:cubicBezTo>
                    <a:pt x="835" y="173"/>
                    <a:pt x="769" y="109"/>
                    <a:pt x="685" y="96"/>
                  </a:cubicBezTo>
                  <a:cubicBezTo>
                    <a:pt x="608" y="84"/>
                    <a:pt x="527" y="127"/>
                    <a:pt x="491" y="197"/>
                  </a:cubicBezTo>
                  <a:cubicBezTo>
                    <a:pt x="462" y="254"/>
                    <a:pt x="474" y="315"/>
                    <a:pt x="470" y="376"/>
                  </a:cubicBezTo>
                  <a:cubicBezTo>
                    <a:pt x="596" y="376"/>
                    <a:pt x="721" y="376"/>
                    <a:pt x="845" y="37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TextBox 76"/>
            <p:cNvSpPr txBox="1"/>
            <p:nvPr/>
          </p:nvSpPr>
          <p:spPr>
            <a:xfrm>
              <a:off x="4673444" y="1453797"/>
              <a:ext cx="413913" cy="307777"/>
            </a:xfrm>
            <a:prstGeom prst="rect">
              <a:avLst/>
            </a:prstGeom>
            <a:noFill/>
          </p:spPr>
          <p:txBody>
            <a:bodyPr wrap="square" rtlCol="0">
              <a:spAutoFit/>
            </a:bodyPr>
            <a:lstStyle/>
            <a:p>
              <a:r>
                <a:rPr lang="en-US" sz="14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01</a:t>
              </a:r>
            </a:p>
          </p:txBody>
        </p:sp>
        <p:sp>
          <p:nvSpPr>
            <p:cNvPr id="78" name="TextBox 77"/>
            <p:cNvSpPr txBox="1"/>
            <p:nvPr/>
          </p:nvSpPr>
          <p:spPr>
            <a:xfrm>
              <a:off x="4368801" y="2048303"/>
              <a:ext cx="413913" cy="307777"/>
            </a:xfrm>
            <a:prstGeom prst="rect">
              <a:avLst/>
            </a:prstGeom>
            <a:noFill/>
          </p:spPr>
          <p:txBody>
            <a:bodyPr wrap="square" rtlCol="0">
              <a:spAutoFit/>
            </a:bodyPr>
            <a:lstStyle/>
            <a:p>
              <a:r>
                <a:rPr lang="en-US" sz="14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02</a:t>
              </a:r>
            </a:p>
          </p:txBody>
        </p:sp>
        <p:sp>
          <p:nvSpPr>
            <p:cNvPr id="79" name="TextBox 78"/>
            <p:cNvSpPr txBox="1"/>
            <p:nvPr/>
          </p:nvSpPr>
          <p:spPr>
            <a:xfrm>
              <a:off x="4418806" y="2572178"/>
              <a:ext cx="330200" cy="246221"/>
            </a:xfrm>
            <a:prstGeom prst="rect">
              <a:avLst/>
            </a:prstGeom>
            <a:noFill/>
          </p:spPr>
          <p:txBody>
            <a:bodyPr wrap="square" rtlCol="0">
              <a:spAutoFit/>
            </a:bodyPr>
            <a:lstStyle/>
            <a:p>
              <a:r>
                <a:rPr lang="en-US" sz="1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03</a:t>
              </a:r>
            </a:p>
          </p:txBody>
        </p:sp>
        <p:sp>
          <p:nvSpPr>
            <p:cNvPr id="80" name="TextBox 79"/>
            <p:cNvSpPr txBox="1"/>
            <p:nvPr/>
          </p:nvSpPr>
          <p:spPr>
            <a:xfrm>
              <a:off x="4752975" y="2580323"/>
              <a:ext cx="330200" cy="246221"/>
            </a:xfrm>
            <a:prstGeom prst="rect">
              <a:avLst/>
            </a:prstGeom>
            <a:noFill/>
          </p:spPr>
          <p:txBody>
            <a:bodyPr wrap="square" rtlCol="0">
              <a:spAutoFit/>
            </a:bodyPr>
            <a:lstStyle/>
            <a:p>
              <a:r>
                <a:rPr lang="en-US" sz="1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04</a:t>
              </a:r>
            </a:p>
          </p:txBody>
        </p:sp>
      </p:grpSp>
    </p:spTree>
    <p:extLst>
      <p:ext uri="{BB962C8B-B14F-4D97-AF65-F5344CB8AC3E}">
        <p14:creationId xmlns:p14="http://schemas.microsoft.com/office/powerpoint/2010/main" val="27855118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82">
                                            <p:txEl>
                                              <p:pRg st="0" end="0"/>
                                            </p:txEl>
                                          </p:spTgt>
                                        </p:tgtEl>
                                        <p:attrNameLst>
                                          <p:attrName>style.visibility</p:attrName>
                                        </p:attrNameLst>
                                      </p:cBhvr>
                                      <p:to>
                                        <p:strVal val="visible"/>
                                      </p:to>
                                    </p:set>
                                    <p:anim calcmode="lin" valueType="num">
                                      <p:cBhvr additive="base">
                                        <p:cTn id="11" dur="500" fill="hold"/>
                                        <p:tgtEl>
                                          <p:spTgt spid="8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2">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83">
                                            <p:txEl>
                                              <p:pRg st="0" end="0"/>
                                            </p:txEl>
                                          </p:spTgt>
                                        </p:tgtEl>
                                        <p:attrNameLst>
                                          <p:attrName>style.visibility</p:attrName>
                                        </p:attrNameLst>
                                      </p:cBhvr>
                                      <p:to>
                                        <p:strVal val="visible"/>
                                      </p:to>
                                    </p:set>
                                    <p:anim calcmode="lin" valueType="num">
                                      <p:cBhvr additive="base">
                                        <p:cTn id="16" dur="500" fill="hold"/>
                                        <p:tgtEl>
                                          <p:spTgt spid="83">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83">
                                            <p:txEl>
                                              <p:pRg st="0" end="0"/>
                                            </p:txEl>
                                          </p:spTgt>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84">
                                            <p:txEl>
                                              <p:pRg st="0" end="0"/>
                                            </p:txEl>
                                          </p:spTgt>
                                        </p:tgtEl>
                                        <p:attrNameLst>
                                          <p:attrName>style.visibility</p:attrName>
                                        </p:attrNameLst>
                                      </p:cBhvr>
                                      <p:to>
                                        <p:strVal val="visible"/>
                                      </p:to>
                                    </p:set>
                                    <p:anim calcmode="lin" valueType="num">
                                      <p:cBhvr additive="base">
                                        <p:cTn id="21" dur="500" fill="hold"/>
                                        <p:tgtEl>
                                          <p:spTgt spid="84">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4">
                                            <p:txEl>
                                              <p:pRg st="0" end="0"/>
                                            </p:txEl>
                                          </p:spTgt>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85">
                                            <p:txEl>
                                              <p:pRg st="0" end="0"/>
                                            </p:txEl>
                                          </p:spTgt>
                                        </p:tgtEl>
                                        <p:attrNameLst>
                                          <p:attrName>style.visibility</p:attrName>
                                        </p:attrNameLst>
                                      </p:cBhvr>
                                      <p:to>
                                        <p:strVal val="visible"/>
                                      </p:to>
                                    </p:set>
                                    <p:anim calcmode="lin" valueType="num">
                                      <p:cBhvr additive="base">
                                        <p:cTn id="26" dur="500" fill="hold"/>
                                        <p:tgtEl>
                                          <p:spTgt spid="85">
                                            <p:txEl>
                                              <p:pRg st="0" end="0"/>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85">
                                            <p:txEl>
                                              <p:pRg st="0" end="0"/>
                                            </p:txEl>
                                          </p:spTgt>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89">
                                            <p:txEl>
                                              <p:pRg st="0" end="0"/>
                                            </p:txEl>
                                          </p:spTgt>
                                        </p:tgtEl>
                                        <p:attrNameLst>
                                          <p:attrName>style.visibility</p:attrName>
                                        </p:attrNameLst>
                                      </p:cBhvr>
                                      <p:to>
                                        <p:strVal val="visible"/>
                                      </p:to>
                                    </p:set>
                                    <p:anim calcmode="lin" valueType="num">
                                      <p:cBhvr additive="base">
                                        <p:cTn id="31" dur="500" fill="hold"/>
                                        <p:tgtEl>
                                          <p:spTgt spid="89">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9">
                                            <p:txEl>
                                              <p:pRg st="0" end="0"/>
                                            </p:txEl>
                                          </p:spTgt>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grpId="0" nodeType="afterEffect">
                                  <p:stCondLst>
                                    <p:cond delay="0"/>
                                  </p:stCondLst>
                                  <p:childTnLst>
                                    <p:set>
                                      <p:cBhvr>
                                        <p:cTn id="35" dur="1" fill="hold">
                                          <p:stCondLst>
                                            <p:cond delay="0"/>
                                          </p:stCondLst>
                                        </p:cTn>
                                        <p:tgtEl>
                                          <p:spTgt spid="88">
                                            <p:txEl>
                                              <p:pRg st="0" end="0"/>
                                            </p:txEl>
                                          </p:spTgt>
                                        </p:tgtEl>
                                        <p:attrNameLst>
                                          <p:attrName>style.visibility</p:attrName>
                                        </p:attrNameLst>
                                      </p:cBhvr>
                                      <p:to>
                                        <p:strVal val="visible"/>
                                      </p:to>
                                    </p:set>
                                    <p:anim calcmode="lin" valueType="num">
                                      <p:cBhvr additive="base">
                                        <p:cTn id="36" dur="500" fill="hold"/>
                                        <p:tgtEl>
                                          <p:spTgt spid="88">
                                            <p:txEl>
                                              <p:pRg st="0" end="0"/>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88">
                                            <p:txEl>
                                              <p:pRg st="0" end="0"/>
                                            </p:txEl>
                                          </p:spTgt>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fill="hold" grpId="0" nodeType="afterEffect">
                                  <p:stCondLst>
                                    <p:cond delay="0"/>
                                  </p:stCondLst>
                                  <p:childTnLst>
                                    <p:set>
                                      <p:cBhvr>
                                        <p:cTn id="40" dur="1" fill="hold">
                                          <p:stCondLst>
                                            <p:cond delay="0"/>
                                          </p:stCondLst>
                                        </p:cTn>
                                        <p:tgtEl>
                                          <p:spTgt spid="87">
                                            <p:txEl>
                                              <p:pRg st="0" end="0"/>
                                            </p:txEl>
                                          </p:spTgt>
                                        </p:tgtEl>
                                        <p:attrNameLst>
                                          <p:attrName>style.visibility</p:attrName>
                                        </p:attrNameLst>
                                      </p:cBhvr>
                                      <p:to>
                                        <p:strVal val="visible"/>
                                      </p:to>
                                    </p:set>
                                    <p:anim calcmode="lin" valueType="num">
                                      <p:cBhvr additive="base">
                                        <p:cTn id="41" dur="500" fill="hold"/>
                                        <p:tgtEl>
                                          <p:spTgt spid="87">
                                            <p:txEl>
                                              <p:pRg st="0" end="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87">
                                            <p:txEl>
                                              <p:pRg st="0" end="0"/>
                                            </p:txEl>
                                          </p:spTgt>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86">
                                            <p:txEl>
                                              <p:pRg st="0" end="0"/>
                                            </p:txEl>
                                          </p:spTgt>
                                        </p:tgtEl>
                                        <p:attrNameLst>
                                          <p:attrName>style.visibility</p:attrName>
                                        </p:attrNameLst>
                                      </p:cBhvr>
                                      <p:to>
                                        <p:strVal val="visible"/>
                                      </p:to>
                                    </p:set>
                                    <p:anim calcmode="lin" valueType="num">
                                      <p:cBhvr additive="base">
                                        <p:cTn id="46" dur="500" fill="hold"/>
                                        <p:tgtEl>
                                          <p:spTgt spid="86">
                                            <p:txEl>
                                              <p:pRg st="0" end="0"/>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8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build="p"/>
      <p:bldP spid="83" grpId="0" build="p"/>
      <p:bldP spid="84" grpId="0" build="p"/>
      <p:bldP spid="85" grpId="0" build="p"/>
      <p:bldP spid="86" grpId="0" build="p"/>
      <p:bldP spid="87" grpId="0" build="p"/>
      <p:bldP spid="88" grpId="0" build="p"/>
      <p:bldP spid="8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1579B7C7-E6A3-4830-BE2E-8203ABF344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4"/>
            <a:ext cx="9144000" cy="5143500"/>
          </a:xfrm>
          <a:prstGeom prst="rect">
            <a:avLst/>
          </a:prstGeom>
        </p:spPr>
      </p:pic>
      <p:grpSp>
        <p:nvGrpSpPr>
          <p:cNvPr id="2" name="组合 40">
            <a:extLst>
              <a:ext uri="{FF2B5EF4-FFF2-40B4-BE49-F238E27FC236}">
                <a16:creationId xmlns:a16="http://schemas.microsoft.com/office/drawing/2014/main" id="{8849E1E8-8CE1-4B02-B8DE-2877971C2B39}"/>
              </a:ext>
            </a:extLst>
          </p:cNvPr>
          <p:cNvGrpSpPr/>
          <p:nvPr/>
        </p:nvGrpSpPr>
        <p:grpSpPr>
          <a:xfrm>
            <a:off x="4788678" y="1769884"/>
            <a:ext cx="2184313" cy="543313"/>
            <a:chOff x="4911768" y="1576756"/>
            <a:chExt cx="6404019" cy="724192"/>
          </a:xfrm>
        </p:grpSpPr>
        <p:sp>
          <p:nvSpPr>
            <p:cNvPr id="3" name="矩形 2">
              <a:extLst>
                <a:ext uri="{FF2B5EF4-FFF2-40B4-BE49-F238E27FC236}">
                  <a16:creationId xmlns:a16="http://schemas.microsoft.com/office/drawing/2014/main" id="{64DD91D8-0883-44EA-841F-D37E0D847C23}"/>
                </a:ext>
              </a:extLst>
            </p:cNvPr>
            <p:cNvSpPr/>
            <p:nvPr/>
          </p:nvSpPr>
          <p:spPr>
            <a:xfrm>
              <a:off x="4911768" y="1576756"/>
              <a:ext cx="6404019" cy="492279"/>
            </a:xfrm>
            <a:prstGeom prst="rect">
              <a:avLst/>
            </a:prstGeom>
          </p:spPr>
          <p:txBody>
            <a:bodyPr wrap="square" lIns="91431" tIns="45716" rIns="91431" bIns="45716">
              <a:spAutoFit/>
            </a:bodyPr>
            <a:lstStyle/>
            <a:p>
              <a:r>
                <a:rPr lang="zh-CN" altLang="en-US" dirty="0">
                  <a:solidFill>
                    <a:schemeClr val="accent4"/>
                  </a:solidFill>
                  <a:latin typeface="微软雅黑" panose="020B0503020204020204" pitchFamily="34" charset="-122"/>
                  <a:ea typeface="微软雅黑" panose="020B0503020204020204" pitchFamily="34" charset="-122"/>
                </a:rPr>
                <a:t>工作规划和展望</a:t>
              </a:r>
              <a:endParaRPr lang="en-US" altLang="zh-CN" dirty="0">
                <a:solidFill>
                  <a:schemeClr val="accent4"/>
                </a:solidFill>
                <a:latin typeface="微软雅黑" panose="020B0503020204020204" pitchFamily="34" charset="-122"/>
                <a:ea typeface="微软雅黑" panose="020B0503020204020204" pitchFamily="34" charset="-122"/>
              </a:endParaRPr>
            </a:p>
          </p:txBody>
        </p:sp>
        <p:sp>
          <p:nvSpPr>
            <p:cNvPr id="4" name="矩形 47">
              <a:extLst>
                <a:ext uri="{FF2B5EF4-FFF2-40B4-BE49-F238E27FC236}">
                  <a16:creationId xmlns:a16="http://schemas.microsoft.com/office/drawing/2014/main" id="{AFFAEC68-20FD-42FC-962B-C727E254073F}"/>
                </a:ext>
              </a:extLst>
            </p:cNvPr>
            <p:cNvSpPr>
              <a:spLocks noChangeArrowheads="1"/>
            </p:cNvSpPr>
            <p:nvPr/>
          </p:nvSpPr>
          <p:spPr bwMode="auto">
            <a:xfrm>
              <a:off x="4911768" y="2013789"/>
              <a:ext cx="6253537" cy="28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buNone/>
              </a:pPr>
              <a:r>
                <a:rPr lang="en-US" altLang="zh-CN" sz="800" dirty="0">
                  <a:solidFill>
                    <a:schemeClr val="bg1">
                      <a:lumMod val="65000"/>
                    </a:schemeClr>
                  </a:solidFill>
                  <a:latin typeface="微软雅黑" pitchFamily="34" charset="-122"/>
                  <a:ea typeface="微软雅黑" pitchFamily="34" charset="-122"/>
                  <a:cs typeface="Arial" panose="020B0604020202020204" pitchFamily="34" charset="0"/>
                  <a:sym typeface="+mn-ea"/>
                </a:rPr>
                <a:t>CLICK TO ADD TITLE</a:t>
              </a:r>
              <a:r>
                <a:rPr lang="en-US" altLang="zh-CN" sz="800" b="1" dirty="0">
                  <a:solidFill>
                    <a:schemeClr val="bg1">
                      <a:lumMod val="65000"/>
                    </a:schemeClr>
                  </a:solidFill>
                  <a:latin typeface="微软雅黑" pitchFamily="34" charset="-122"/>
                  <a:ea typeface="微软雅黑" pitchFamily="34" charset="-122"/>
                  <a:cs typeface="Arial" panose="020B0604020202020204" pitchFamily="34" charset="0"/>
                  <a:sym typeface="+mn-ea"/>
                </a:rPr>
                <a:t> </a:t>
              </a:r>
              <a:r>
                <a:rPr lang="en-US" altLang="zh-CN" sz="800" dirty="0">
                  <a:solidFill>
                    <a:schemeClr val="bg1">
                      <a:lumMod val="65000"/>
                    </a:schemeClr>
                  </a:solidFill>
                  <a:latin typeface="微软雅黑" pitchFamily="34" charset="-122"/>
                  <a:ea typeface="微软雅黑" pitchFamily="34" charset="-122"/>
                  <a:cs typeface="Arial" panose="020B0604020202020204" pitchFamily="34" charset="0"/>
                  <a:sym typeface="+mn-ea"/>
                </a:rPr>
                <a:t>IN HERE</a:t>
              </a:r>
              <a:endParaRPr lang="zh-CN" altLang="en-US" sz="800" dirty="0">
                <a:solidFill>
                  <a:schemeClr val="bg1">
                    <a:lumMod val="65000"/>
                  </a:schemeClr>
                </a:solidFill>
                <a:latin typeface="微软雅黑" pitchFamily="34" charset="-122"/>
                <a:ea typeface="微软雅黑" pitchFamily="34" charset="-122"/>
              </a:endParaRPr>
            </a:p>
          </p:txBody>
        </p:sp>
      </p:grpSp>
      <p:sp>
        <p:nvSpPr>
          <p:cNvPr id="5" name="Oval 25">
            <a:extLst>
              <a:ext uri="{FF2B5EF4-FFF2-40B4-BE49-F238E27FC236}">
                <a16:creationId xmlns:a16="http://schemas.microsoft.com/office/drawing/2014/main" id="{7FAAD64D-DA9E-4324-8CFB-A4C9824FD41A}"/>
              </a:ext>
            </a:extLst>
          </p:cNvPr>
          <p:cNvSpPr/>
          <p:nvPr/>
        </p:nvSpPr>
        <p:spPr>
          <a:xfrm>
            <a:off x="4165760" y="2232328"/>
            <a:ext cx="144542" cy="144587"/>
          </a:xfrm>
          <a:prstGeom prst="ellipse">
            <a:avLst/>
          </a:prstGeom>
          <a:solidFill>
            <a:schemeClr val="bg1">
              <a:lumMod val="95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2700" dirty="0"/>
          </a:p>
        </p:txBody>
      </p:sp>
      <p:grpSp>
        <p:nvGrpSpPr>
          <p:cNvPr id="6" name="组合 1">
            <a:extLst>
              <a:ext uri="{FF2B5EF4-FFF2-40B4-BE49-F238E27FC236}">
                <a16:creationId xmlns:a16="http://schemas.microsoft.com/office/drawing/2014/main" id="{CE651850-154B-42A4-A206-9906AC13AD2C}"/>
              </a:ext>
            </a:extLst>
          </p:cNvPr>
          <p:cNvGrpSpPr/>
          <p:nvPr/>
        </p:nvGrpSpPr>
        <p:grpSpPr>
          <a:xfrm>
            <a:off x="2140600" y="2049373"/>
            <a:ext cx="2025159" cy="493230"/>
            <a:chOff x="1361399" y="1508768"/>
            <a:chExt cx="3098410" cy="971355"/>
          </a:xfrm>
        </p:grpSpPr>
        <p:grpSp>
          <p:nvGrpSpPr>
            <p:cNvPr id="7" name="Group 30">
              <a:extLst>
                <a:ext uri="{FF2B5EF4-FFF2-40B4-BE49-F238E27FC236}">
                  <a16:creationId xmlns:a16="http://schemas.microsoft.com/office/drawing/2014/main" id="{4A79F619-4206-4F81-AD0A-399E44E774DC}"/>
                </a:ext>
              </a:extLst>
            </p:cNvPr>
            <p:cNvGrpSpPr/>
            <p:nvPr/>
          </p:nvGrpSpPr>
          <p:grpSpPr>
            <a:xfrm>
              <a:off x="1361399" y="1508768"/>
              <a:ext cx="3098410" cy="971355"/>
              <a:chOff x="1231550" y="1255634"/>
              <a:chExt cx="2430618" cy="762001"/>
            </a:xfrm>
          </p:grpSpPr>
          <p:sp>
            <p:nvSpPr>
              <p:cNvPr id="9" name="Flowchart: Off-page Connector 22">
                <a:extLst>
                  <a:ext uri="{FF2B5EF4-FFF2-40B4-BE49-F238E27FC236}">
                    <a16:creationId xmlns:a16="http://schemas.microsoft.com/office/drawing/2014/main" id="{EC0A621E-CD57-4816-8B75-4C3FC8B0D665}"/>
                  </a:ext>
                </a:extLst>
              </p:cNvPr>
              <p:cNvSpPr/>
              <p:nvPr/>
            </p:nvSpPr>
            <p:spPr>
              <a:xfrm rot="16200000">
                <a:off x="1829116" y="830137"/>
                <a:ext cx="762000" cy="1612995"/>
              </a:xfrm>
              <a:prstGeom prst="flowChartOffpageConnector">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4400" dirty="0"/>
              </a:p>
            </p:txBody>
          </p:sp>
          <p:sp>
            <p:nvSpPr>
              <p:cNvPr id="10" name="Round Same Side Corner Rectangle 23">
                <a:extLst>
                  <a:ext uri="{FF2B5EF4-FFF2-40B4-BE49-F238E27FC236}">
                    <a16:creationId xmlns:a16="http://schemas.microsoft.com/office/drawing/2014/main" id="{C48C85BD-96B1-4A30-9429-DF23649B92F8}"/>
                  </a:ext>
                </a:extLst>
              </p:cNvPr>
              <p:cNvSpPr/>
              <p:nvPr/>
            </p:nvSpPr>
            <p:spPr>
              <a:xfrm rot="16200000">
                <a:off x="1080978" y="1406206"/>
                <a:ext cx="762001" cy="460857"/>
              </a:xfrm>
              <a:prstGeom prst="round2Same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000" dirty="0">
                    <a:solidFill>
                      <a:schemeClr val="bg1">
                        <a:lumMod val="50000"/>
                        <a:lumOff val="50000"/>
                      </a:schemeClr>
                    </a:solidFill>
                    <a:latin typeface="Impact" panose="020B0806030902050204" pitchFamily="34" charset="0"/>
                  </a:rPr>
                  <a:t>04</a:t>
                </a:r>
              </a:p>
            </p:txBody>
          </p:sp>
          <p:cxnSp>
            <p:nvCxnSpPr>
              <p:cNvPr id="11" name="Straight Connector 24">
                <a:extLst>
                  <a:ext uri="{FF2B5EF4-FFF2-40B4-BE49-F238E27FC236}">
                    <a16:creationId xmlns:a16="http://schemas.microsoft.com/office/drawing/2014/main" id="{6E151C2A-2A33-4EF1-9077-BCE49DC4DC62}"/>
                  </a:ext>
                </a:extLst>
              </p:cNvPr>
              <p:cNvCxnSpPr/>
              <p:nvPr/>
            </p:nvCxnSpPr>
            <p:spPr>
              <a:xfrm flipV="1">
                <a:off x="2991445" y="1635330"/>
                <a:ext cx="670723" cy="2"/>
              </a:xfrm>
              <a:prstGeom prst="line">
                <a:avLst/>
              </a:prstGeom>
              <a:ln w="1905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sp>
          <p:nvSpPr>
            <p:cNvPr id="8" name="Freeform 35">
              <a:extLst>
                <a:ext uri="{FF2B5EF4-FFF2-40B4-BE49-F238E27FC236}">
                  <a16:creationId xmlns:a16="http://schemas.microsoft.com/office/drawing/2014/main" id="{CD282C52-0CE6-478F-BF7A-36DF4FE96AF6}"/>
                </a:ext>
              </a:extLst>
            </p:cNvPr>
            <p:cNvSpPr>
              <a:spLocks noChangeAspect="1" noEditPoints="1"/>
            </p:cNvSpPr>
            <p:nvPr/>
          </p:nvSpPr>
          <p:spPr bwMode="auto">
            <a:xfrm>
              <a:off x="2269724" y="1753520"/>
              <a:ext cx="783774" cy="457201"/>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121920" tIns="60960" rIns="121920" bIns="60960" numCol="1" anchor="t" anchorCtr="0" compatLnSpc="1"/>
            <a:lstStyle/>
            <a:p>
              <a:endParaRPr lang="en-US" sz="2400" dirty="0"/>
            </a:p>
          </p:txBody>
        </p:sp>
      </p:grpSp>
      <p:sp>
        <p:nvSpPr>
          <p:cNvPr id="13" name="Rectangle 37">
            <a:extLst>
              <a:ext uri="{FF2B5EF4-FFF2-40B4-BE49-F238E27FC236}">
                <a16:creationId xmlns:a16="http://schemas.microsoft.com/office/drawing/2014/main" id="{EF7131BF-09D2-424C-AEA5-59B526D3CDFC}"/>
              </a:ext>
            </a:extLst>
          </p:cNvPr>
          <p:cNvSpPr/>
          <p:nvPr/>
        </p:nvSpPr>
        <p:spPr>
          <a:xfrm>
            <a:off x="4788678" y="2341955"/>
            <a:ext cx="2776453" cy="400110"/>
          </a:xfrm>
          <a:prstGeom prst="rect">
            <a:avLst/>
          </a:prstGeom>
        </p:spPr>
        <p:txBody>
          <a:bodyPr wrap="square">
            <a:spAutoFit/>
          </a:bodyPr>
          <a:lstStyle/>
          <a:p>
            <a:r>
              <a:rPr lang="zh-CN" altLang="en-US" sz="1000" dirty="0">
                <a:solidFill>
                  <a:schemeClr val="bg1">
                    <a:lumMod val="6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970249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400"/>
                            </p:stCondLst>
                            <p:childTnLst>
                              <p:par>
                                <p:cTn id="10" presetID="23" presetClass="entr" presetSubtype="16"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childTnLst>
                                </p:cTn>
                              </p:par>
                            </p:childTnLst>
                          </p:cTn>
                        </p:par>
                        <p:par>
                          <p:cTn id="14" fill="hold">
                            <p:stCondLst>
                              <p:cond delay="900"/>
                            </p:stCondLst>
                            <p:childTnLst>
                              <p:par>
                                <p:cTn id="15" presetID="12" presetClass="entr" presetSubtype="2" fill="hold" nodeType="afterEffect">
                                  <p:stCondLst>
                                    <p:cond delay="10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ppt_x</p:attrName>
                                        </p:attrNameLst>
                                      </p:cBhvr>
                                      <p:tavLst>
                                        <p:tav tm="0">
                                          <p:val>
                                            <p:strVal val="#ppt_x+#ppt_w*1.125000"/>
                                          </p:val>
                                        </p:tav>
                                        <p:tav tm="100000">
                                          <p:val>
                                            <p:strVal val="#ppt_x"/>
                                          </p:val>
                                        </p:tav>
                                      </p:tavLst>
                                    </p:anim>
                                    <p:animEffect transition="in" filter="wipe(left)">
                                      <p:cBhvr>
                                        <p:cTn id="18" dur="500"/>
                                        <p:tgtEl>
                                          <p:spTgt spid="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p:nvPr/>
        </p:nvGrpSpPr>
        <p:grpSpPr>
          <a:xfrm>
            <a:off x="2828508" y="1038948"/>
            <a:ext cx="3443653" cy="3408850"/>
            <a:chOff x="3771343" y="1384205"/>
            <a:chExt cx="4591537" cy="4545134"/>
          </a:xfrm>
        </p:grpSpPr>
        <p:sp>
          <p:nvSpPr>
            <p:cNvPr id="17" name="Freeform: Shape 68"/>
            <p:cNvSpPr>
              <a:spLocks/>
            </p:cNvSpPr>
            <p:nvPr/>
          </p:nvSpPr>
          <p:spPr bwMode="auto">
            <a:xfrm>
              <a:off x="5359986" y="1970715"/>
              <a:ext cx="2365576" cy="1235875"/>
            </a:xfrm>
            <a:custGeom>
              <a:avLst/>
              <a:gdLst/>
              <a:ahLst/>
              <a:cxnLst>
                <a:cxn ang="0">
                  <a:pos x="635" y="0"/>
                </a:cxn>
                <a:cxn ang="0">
                  <a:pos x="429" y="69"/>
                </a:cxn>
                <a:cxn ang="0">
                  <a:pos x="470" y="78"/>
                </a:cxn>
                <a:cxn ang="0">
                  <a:pos x="336" y="194"/>
                </a:cxn>
                <a:cxn ang="0">
                  <a:pos x="0" y="230"/>
                </a:cxn>
                <a:cxn ang="0">
                  <a:pos x="72" y="313"/>
                </a:cxn>
                <a:cxn ang="0">
                  <a:pos x="334" y="332"/>
                </a:cxn>
                <a:cxn ang="0">
                  <a:pos x="534" y="158"/>
                </a:cxn>
                <a:cxn ang="0">
                  <a:pos x="538" y="194"/>
                </a:cxn>
                <a:cxn ang="0">
                  <a:pos x="635" y="0"/>
                </a:cxn>
              </a:cxnLst>
              <a:rect l="0" t="0" r="r" b="b"/>
              <a:pathLst>
                <a:path w="635" h="332">
                  <a:moveTo>
                    <a:pt x="635" y="0"/>
                  </a:moveTo>
                  <a:cubicBezTo>
                    <a:pt x="429" y="69"/>
                    <a:pt x="429" y="69"/>
                    <a:pt x="429" y="69"/>
                  </a:cubicBezTo>
                  <a:cubicBezTo>
                    <a:pt x="470" y="78"/>
                    <a:pt x="470" y="78"/>
                    <a:pt x="470" y="78"/>
                  </a:cubicBezTo>
                  <a:cubicBezTo>
                    <a:pt x="336" y="194"/>
                    <a:pt x="336" y="194"/>
                    <a:pt x="336" y="194"/>
                  </a:cubicBezTo>
                  <a:cubicBezTo>
                    <a:pt x="231" y="136"/>
                    <a:pt x="96" y="146"/>
                    <a:pt x="0" y="230"/>
                  </a:cubicBezTo>
                  <a:cubicBezTo>
                    <a:pt x="72" y="313"/>
                    <a:pt x="72" y="313"/>
                    <a:pt x="72" y="313"/>
                  </a:cubicBezTo>
                  <a:cubicBezTo>
                    <a:pt x="150" y="246"/>
                    <a:pt x="267" y="254"/>
                    <a:pt x="334" y="332"/>
                  </a:cubicBezTo>
                  <a:cubicBezTo>
                    <a:pt x="534" y="158"/>
                    <a:pt x="534" y="158"/>
                    <a:pt x="534" y="158"/>
                  </a:cubicBezTo>
                  <a:cubicBezTo>
                    <a:pt x="538" y="194"/>
                    <a:pt x="538" y="194"/>
                    <a:pt x="538" y="194"/>
                  </a:cubicBezTo>
                  <a:lnTo>
                    <a:pt x="635" y="0"/>
                  </a:lnTo>
                  <a:close/>
                </a:path>
              </a:pathLst>
            </a:custGeom>
            <a:solidFill>
              <a:schemeClr val="accent2"/>
            </a:solidFill>
            <a:ln w="9525">
              <a:noFill/>
              <a:round/>
              <a:headEnd/>
              <a:tailEnd/>
            </a:ln>
          </p:spPr>
          <p:txBody>
            <a:bodyPr anchor="ctr"/>
            <a:lstStyle/>
            <a:p>
              <a:pPr algn="ctr"/>
              <a:endParaRPr/>
            </a:p>
          </p:txBody>
        </p:sp>
        <p:sp>
          <p:nvSpPr>
            <p:cNvPr id="18" name="Freeform: Shape 69"/>
            <p:cNvSpPr>
              <a:spLocks/>
            </p:cNvSpPr>
            <p:nvPr/>
          </p:nvSpPr>
          <p:spPr bwMode="auto">
            <a:xfrm>
              <a:off x="6534280" y="2939030"/>
              <a:ext cx="1221012" cy="2350712"/>
            </a:xfrm>
            <a:custGeom>
              <a:avLst/>
              <a:gdLst/>
              <a:ahLst/>
              <a:cxnLst>
                <a:cxn ang="0">
                  <a:pos x="328" y="631"/>
                </a:cxn>
                <a:cxn ang="0">
                  <a:pos x="259" y="425"/>
                </a:cxn>
                <a:cxn ang="0">
                  <a:pos x="251" y="466"/>
                </a:cxn>
                <a:cxn ang="0">
                  <a:pos x="138" y="335"/>
                </a:cxn>
                <a:cxn ang="0">
                  <a:pos x="102" y="0"/>
                </a:cxn>
                <a:cxn ang="0">
                  <a:pos x="19" y="72"/>
                </a:cxn>
                <a:cxn ang="0">
                  <a:pos x="0" y="333"/>
                </a:cxn>
                <a:cxn ang="0">
                  <a:pos x="171" y="531"/>
                </a:cxn>
                <a:cxn ang="0">
                  <a:pos x="134" y="534"/>
                </a:cxn>
                <a:cxn ang="0">
                  <a:pos x="328" y="631"/>
                </a:cxn>
              </a:cxnLst>
              <a:rect l="0" t="0" r="r" b="b"/>
              <a:pathLst>
                <a:path w="328" h="631">
                  <a:moveTo>
                    <a:pt x="328" y="631"/>
                  </a:moveTo>
                  <a:cubicBezTo>
                    <a:pt x="259" y="425"/>
                    <a:pt x="259" y="425"/>
                    <a:pt x="259" y="425"/>
                  </a:cubicBezTo>
                  <a:cubicBezTo>
                    <a:pt x="251" y="466"/>
                    <a:pt x="251" y="466"/>
                    <a:pt x="251" y="466"/>
                  </a:cubicBezTo>
                  <a:cubicBezTo>
                    <a:pt x="138" y="335"/>
                    <a:pt x="138" y="335"/>
                    <a:pt x="138" y="335"/>
                  </a:cubicBezTo>
                  <a:cubicBezTo>
                    <a:pt x="195" y="230"/>
                    <a:pt x="185" y="96"/>
                    <a:pt x="102" y="0"/>
                  </a:cubicBezTo>
                  <a:cubicBezTo>
                    <a:pt x="19" y="72"/>
                    <a:pt x="19" y="72"/>
                    <a:pt x="19" y="72"/>
                  </a:cubicBezTo>
                  <a:cubicBezTo>
                    <a:pt x="86" y="149"/>
                    <a:pt x="77" y="266"/>
                    <a:pt x="0" y="333"/>
                  </a:cubicBezTo>
                  <a:cubicBezTo>
                    <a:pt x="171" y="531"/>
                    <a:pt x="171" y="531"/>
                    <a:pt x="171" y="531"/>
                  </a:cubicBezTo>
                  <a:cubicBezTo>
                    <a:pt x="134" y="534"/>
                    <a:pt x="134" y="534"/>
                    <a:pt x="134" y="534"/>
                  </a:cubicBezTo>
                  <a:lnTo>
                    <a:pt x="328" y="631"/>
                  </a:lnTo>
                  <a:close/>
                </a:path>
              </a:pathLst>
            </a:custGeom>
            <a:solidFill>
              <a:schemeClr val="accent3"/>
            </a:solidFill>
            <a:ln w="9525">
              <a:noFill/>
              <a:round/>
              <a:headEnd/>
              <a:tailEnd/>
            </a:ln>
          </p:spPr>
          <p:txBody>
            <a:bodyPr anchor="ctr"/>
            <a:lstStyle/>
            <a:p>
              <a:pPr algn="ctr"/>
              <a:endParaRPr/>
            </a:p>
          </p:txBody>
        </p:sp>
        <p:sp>
          <p:nvSpPr>
            <p:cNvPr id="19" name="Freeform: Shape 70"/>
            <p:cNvSpPr>
              <a:spLocks/>
            </p:cNvSpPr>
            <p:nvPr/>
          </p:nvSpPr>
          <p:spPr bwMode="auto">
            <a:xfrm>
              <a:off x="4427771" y="4109078"/>
              <a:ext cx="2374070" cy="1233753"/>
            </a:xfrm>
            <a:custGeom>
              <a:avLst/>
              <a:gdLst/>
              <a:ahLst/>
              <a:cxnLst>
                <a:cxn ang="0">
                  <a:pos x="637" y="102"/>
                </a:cxn>
                <a:cxn ang="0">
                  <a:pos x="565" y="19"/>
                </a:cxn>
                <a:cxn ang="0">
                  <a:pos x="304" y="1"/>
                </a:cxn>
                <a:cxn ang="0">
                  <a:pos x="303" y="0"/>
                </a:cxn>
                <a:cxn ang="0">
                  <a:pos x="101" y="175"/>
                </a:cxn>
                <a:cxn ang="0">
                  <a:pos x="98" y="136"/>
                </a:cxn>
                <a:cxn ang="0">
                  <a:pos x="0" y="331"/>
                </a:cxn>
                <a:cxn ang="0">
                  <a:pos x="206" y="262"/>
                </a:cxn>
                <a:cxn ang="0">
                  <a:pos x="168" y="254"/>
                </a:cxn>
                <a:cxn ang="0">
                  <a:pos x="301" y="138"/>
                </a:cxn>
                <a:cxn ang="0">
                  <a:pos x="637" y="102"/>
                </a:cxn>
              </a:cxnLst>
              <a:rect l="0" t="0" r="r" b="b"/>
              <a:pathLst>
                <a:path w="637" h="331">
                  <a:moveTo>
                    <a:pt x="637" y="102"/>
                  </a:moveTo>
                  <a:cubicBezTo>
                    <a:pt x="565" y="19"/>
                    <a:pt x="565" y="19"/>
                    <a:pt x="565" y="19"/>
                  </a:cubicBezTo>
                  <a:cubicBezTo>
                    <a:pt x="488" y="86"/>
                    <a:pt x="372" y="78"/>
                    <a:pt x="304" y="1"/>
                  </a:cubicBezTo>
                  <a:cubicBezTo>
                    <a:pt x="303" y="0"/>
                    <a:pt x="303" y="0"/>
                    <a:pt x="303" y="0"/>
                  </a:cubicBezTo>
                  <a:cubicBezTo>
                    <a:pt x="101" y="175"/>
                    <a:pt x="101" y="175"/>
                    <a:pt x="101" y="175"/>
                  </a:cubicBezTo>
                  <a:cubicBezTo>
                    <a:pt x="98" y="136"/>
                    <a:pt x="98" y="136"/>
                    <a:pt x="98" y="136"/>
                  </a:cubicBezTo>
                  <a:cubicBezTo>
                    <a:pt x="0" y="331"/>
                    <a:pt x="0" y="331"/>
                    <a:pt x="0" y="331"/>
                  </a:cubicBezTo>
                  <a:cubicBezTo>
                    <a:pt x="206" y="262"/>
                    <a:pt x="206" y="262"/>
                    <a:pt x="206" y="262"/>
                  </a:cubicBezTo>
                  <a:cubicBezTo>
                    <a:pt x="168" y="254"/>
                    <a:pt x="168" y="254"/>
                    <a:pt x="168" y="254"/>
                  </a:cubicBezTo>
                  <a:cubicBezTo>
                    <a:pt x="301" y="138"/>
                    <a:pt x="301" y="138"/>
                    <a:pt x="301" y="138"/>
                  </a:cubicBezTo>
                  <a:cubicBezTo>
                    <a:pt x="407" y="196"/>
                    <a:pt x="541" y="186"/>
                    <a:pt x="637" y="102"/>
                  </a:cubicBezTo>
                  <a:close/>
                </a:path>
              </a:pathLst>
            </a:custGeom>
            <a:solidFill>
              <a:schemeClr val="accent4"/>
            </a:solidFill>
            <a:ln w="9525">
              <a:noFill/>
              <a:round/>
              <a:headEnd/>
              <a:tailEnd/>
            </a:ln>
          </p:spPr>
          <p:txBody>
            <a:bodyPr anchor="ctr"/>
            <a:lstStyle/>
            <a:p>
              <a:pPr algn="ctr"/>
              <a:endParaRPr/>
            </a:p>
          </p:txBody>
        </p:sp>
        <p:sp>
          <p:nvSpPr>
            <p:cNvPr id="20" name="Freeform: Shape 71"/>
            <p:cNvSpPr>
              <a:spLocks/>
            </p:cNvSpPr>
            <p:nvPr/>
          </p:nvSpPr>
          <p:spPr bwMode="auto">
            <a:xfrm>
              <a:off x="4378930" y="1985580"/>
              <a:ext cx="1248617" cy="2391058"/>
            </a:xfrm>
            <a:custGeom>
              <a:avLst/>
              <a:gdLst/>
              <a:ahLst/>
              <a:cxnLst>
                <a:cxn ang="0">
                  <a:pos x="335" y="309"/>
                </a:cxn>
                <a:cxn ang="0">
                  <a:pos x="155" y="101"/>
                </a:cxn>
                <a:cxn ang="0">
                  <a:pos x="194" y="97"/>
                </a:cxn>
                <a:cxn ang="0">
                  <a:pos x="0" y="0"/>
                </a:cxn>
                <a:cxn ang="0">
                  <a:pos x="69" y="206"/>
                </a:cxn>
                <a:cxn ang="0">
                  <a:pos x="77" y="168"/>
                </a:cxn>
                <a:cxn ang="0">
                  <a:pos x="197" y="307"/>
                </a:cxn>
                <a:cxn ang="0">
                  <a:pos x="233" y="642"/>
                </a:cxn>
                <a:cxn ang="0">
                  <a:pos x="316" y="570"/>
                </a:cxn>
                <a:cxn ang="0">
                  <a:pos x="335" y="309"/>
                </a:cxn>
              </a:cxnLst>
              <a:rect l="0" t="0" r="r" b="b"/>
              <a:pathLst>
                <a:path w="335" h="642">
                  <a:moveTo>
                    <a:pt x="335" y="309"/>
                  </a:moveTo>
                  <a:cubicBezTo>
                    <a:pt x="155" y="101"/>
                    <a:pt x="155" y="101"/>
                    <a:pt x="155" y="101"/>
                  </a:cubicBezTo>
                  <a:cubicBezTo>
                    <a:pt x="194" y="97"/>
                    <a:pt x="194" y="97"/>
                    <a:pt x="194" y="97"/>
                  </a:cubicBezTo>
                  <a:cubicBezTo>
                    <a:pt x="0" y="0"/>
                    <a:pt x="0" y="0"/>
                    <a:pt x="0" y="0"/>
                  </a:cubicBezTo>
                  <a:cubicBezTo>
                    <a:pt x="69" y="206"/>
                    <a:pt x="69" y="206"/>
                    <a:pt x="69" y="206"/>
                  </a:cubicBezTo>
                  <a:cubicBezTo>
                    <a:pt x="77" y="168"/>
                    <a:pt x="77" y="168"/>
                    <a:pt x="77" y="168"/>
                  </a:cubicBezTo>
                  <a:cubicBezTo>
                    <a:pt x="197" y="307"/>
                    <a:pt x="197" y="307"/>
                    <a:pt x="197" y="307"/>
                  </a:cubicBezTo>
                  <a:cubicBezTo>
                    <a:pt x="140" y="412"/>
                    <a:pt x="150" y="546"/>
                    <a:pt x="233" y="642"/>
                  </a:cubicBezTo>
                  <a:cubicBezTo>
                    <a:pt x="316" y="570"/>
                    <a:pt x="316" y="570"/>
                    <a:pt x="316" y="570"/>
                  </a:cubicBezTo>
                  <a:cubicBezTo>
                    <a:pt x="249" y="493"/>
                    <a:pt x="258" y="376"/>
                    <a:pt x="335" y="309"/>
                  </a:cubicBezTo>
                  <a:close/>
                </a:path>
              </a:pathLst>
            </a:custGeom>
            <a:solidFill>
              <a:schemeClr val="accent1"/>
            </a:solidFill>
            <a:ln w="9525">
              <a:noFill/>
              <a:round/>
              <a:headEnd/>
              <a:tailEnd/>
            </a:ln>
          </p:spPr>
          <p:txBody>
            <a:bodyPr anchor="ctr"/>
            <a:lstStyle/>
            <a:p>
              <a:pPr algn="ctr"/>
              <a:endParaRPr/>
            </a:p>
          </p:txBody>
        </p:sp>
        <p:sp>
          <p:nvSpPr>
            <p:cNvPr id="21" name="Oval 79"/>
            <p:cNvSpPr>
              <a:spLocks/>
            </p:cNvSpPr>
            <p:nvPr/>
          </p:nvSpPr>
          <p:spPr bwMode="auto">
            <a:xfrm>
              <a:off x="3810628" y="1422428"/>
              <a:ext cx="617938" cy="620061"/>
            </a:xfrm>
            <a:prstGeom prst="ellipse">
              <a:avLst/>
            </a:prstGeom>
            <a:solidFill>
              <a:schemeClr val="accent1"/>
            </a:solidFill>
            <a:ln w="9525">
              <a:noFill/>
              <a:round/>
              <a:headEnd/>
              <a:tailEnd/>
            </a:ln>
            <a:effectLst/>
          </p:spPr>
          <p:txBody>
            <a:bodyPr anchor="ctr"/>
            <a:lstStyle/>
            <a:p>
              <a:pPr algn="ctr"/>
              <a:endParaRPr/>
            </a:p>
          </p:txBody>
        </p:sp>
        <p:sp>
          <p:nvSpPr>
            <p:cNvPr id="22" name="Freeform: Shape 80"/>
            <p:cNvSpPr>
              <a:spLocks/>
            </p:cNvSpPr>
            <p:nvPr/>
          </p:nvSpPr>
          <p:spPr bwMode="auto">
            <a:xfrm>
              <a:off x="3772405" y="1384205"/>
              <a:ext cx="692260" cy="694384"/>
            </a:xfrm>
            <a:custGeom>
              <a:avLst/>
              <a:gdLst/>
              <a:ahLst/>
              <a:cxnLst>
                <a:cxn ang="0">
                  <a:pos x="113" y="0"/>
                </a:cxn>
                <a:cxn ang="0">
                  <a:pos x="0" y="113"/>
                </a:cxn>
                <a:cxn ang="0">
                  <a:pos x="113" y="227"/>
                </a:cxn>
                <a:cxn ang="0">
                  <a:pos x="226" y="113"/>
                </a:cxn>
                <a:cxn ang="0">
                  <a:pos x="113" y="0"/>
                </a:cxn>
                <a:cxn ang="0">
                  <a:pos x="113" y="208"/>
                </a:cxn>
                <a:cxn ang="0">
                  <a:pos x="18" y="113"/>
                </a:cxn>
                <a:cxn ang="0">
                  <a:pos x="113" y="18"/>
                </a:cxn>
                <a:cxn ang="0">
                  <a:pos x="208" y="113"/>
                </a:cxn>
                <a:cxn ang="0">
                  <a:pos x="113" y="208"/>
                </a:cxn>
              </a:cxnLst>
              <a:rect l="0" t="0" r="r" b="b"/>
              <a:pathLst>
                <a:path w="226" h="227">
                  <a:moveTo>
                    <a:pt x="113" y="0"/>
                  </a:moveTo>
                  <a:cubicBezTo>
                    <a:pt x="50" y="0"/>
                    <a:pt x="0" y="51"/>
                    <a:pt x="0" y="113"/>
                  </a:cubicBezTo>
                  <a:cubicBezTo>
                    <a:pt x="0" y="176"/>
                    <a:pt x="50" y="227"/>
                    <a:pt x="113" y="227"/>
                  </a:cubicBezTo>
                  <a:cubicBezTo>
                    <a:pt x="176" y="227"/>
                    <a:pt x="226" y="176"/>
                    <a:pt x="226" y="113"/>
                  </a:cubicBezTo>
                  <a:cubicBezTo>
                    <a:pt x="226" y="51"/>
                    <a:pt x="176" y="0"/>
                    <a:pt x="113" y="0"/>
                  </a:cubicBezTo>
                  <a:close/>
                  <a:moveTo>
                    <a:pt x="113" y="208"/>
                  </a:moveTo>
                  <a:cubicBezTo>
                    <a:pt x="60" y="208"/>
                    <a:pt x="18" y="166"/>
                    <a:pt x="18" y="113"/>
                  </a:cubicBezTo>
                  <a:cubicBezTo>
                    <a:pt x="18" y="61"/>
                    <a:pt x="60" y="18"/>
                    <a:pt x="113" y="18"/>
                  </a:cubicBezTo>
                  <a:cubicBezTo>
                    <a:pt x="165" y="18"/>
                    <a:pt x="208" y="61"/>
                    <a:pt x="208" y="113"/>
                  </a:cubicBezTo>
                  <a:cubicBezTo>
                    <a:pt x="208" y="166"/>
                    <a:pt x="165" y="208"/>
                    <a:pt x="113" y="208"/>
                  </a:cubicBezTo>
                  <a:close/>
                </a:path>
              </a:pathLst>
            </a:custGeom>
            <a:solidFill>
              <a:schemeClr val="bg1"/>
            </a:solidFill>
            <a:ln w="9525">
              <a:noFill/>
              <a:round/>
              <a:headEnd/>
              <a:tailEnd/>
            </a:ln>
            <a:effectLst/>
          </p:spPr>
          <p:txBody>
            <a:bodyPr anchor="ctr"/>
            <a:lstStyle/>
            <a:p>
              <a:pPr algn="ctr"/>
              <a:endParaRPr/>
            </a:p>
          </p:txBody>
        </p:sp>
        <p:grpSp>
          <p:nvGrpSpPr>
            <p:cNvPr id="23" name="Group 74"/>
            <p:cNvGrpSpPr/>
            <p:nvPr/>
          </p:nvGrpSpPr>
          <p:grpSpPr>
            <a:xfrm>
              <a:off x="4014483" y="1577443"/>
              <a:ext cx="216597" cy="261191"/>
              <a:chOff x="4440238" y="1720850"/>
              <a:chExt cx="161925" cy="195263"/>
            </a:xfrm>
            <a:solidFill>
              <a:schemeClr val="bg1"/>
            </a:solidFill>
          </p:grpSpPr>
          <p:sp>
            <p:nvSpPr>
              <p:cNvPr id="43" name="Rectangle 75"/>
              <p:cNvSpPr>
                <a:spLocks/>
              </p:cNvSpPr>
              <p:nvPr/>
            </p:nvSpPr>
            <p:spPr bwMode="auto">
              <a:xfrm>
                <a:off x="4440238" y="1785938"/>
                <a:ext cx="31750" cy="130175"/>
              </a:xfrm>
              <a:prstGeom prst="rect">
                <a:avLst/>
              </a:prstGeom>
              <a:grpFill/>
              <a:ln w="9525">
                <a:noFill/>
                <a:miter lim="800000"/>
                <a:headEnd/>
                <a:tailEnd/>
              </a:ln>
            </p:spPr>
            <p:txBody>
              <a:bodyPr anchor="ctr"/>
              <a:lstStyle/>
              <a:p>
                <a:pPr algn="ctr"/>
                <a:endParaRPr/>
              </a:p>
            </p:txBody>
          </p:sp>
          <p:sp>
            <p:nvSpPr>
              <p:cNvPr id="44" name="Rectangle 76"/>
              <p:cNvSpPr>
                <a:spLocks/>
              </p:cNvSpPr>
              <p:nvPr/>
            </p:nvSpPr>
            <p:spPr bwMode="auto">
              <a:xfrm>
                <a:off x="4486276" y="1720850"/>
                <a:ext cx="30163" cy="195263"/>
              </a:xfrm>
              <a:prstGeom prst="rect">
                <a:avLst/>
              </a:prstGeom>
              <a:grpFill/>
              <a:ln w="9525">
                <a:noFill/>
                <a:miter lim="800000"/>
                <a:headEnd/>
                <a:tailEnd/>
              </a:ln>
            </p:spPr>
            <p:txBody>
              <a:bodyPr anchor="ctr"/>
              <a:lstStyle/>
              <a:p>
                <a:pPr algn="ctr"/>
                <a:endParaRPr/>
              </a:p>
            </p:txBody>
          </p:sp>
          <p:sp>
            <p:nvSpPr>
              <p:cNvPr id="45" name="Rectangle 77"/>
              <p:cNvSpPr>
                <a:spLocks/>
              </p:cNvSpPr>
              <p:nvPr/>
            </p:nvSpPr>
            <p:spPr bwMode="auto">
              <a:xfrm>
                <a:off x="4529138" y="1824038"/>
                <a:ext cx="30163" cy="92075"/>
              </a:xfrm>
              <a:prstGeom prst="rect">
                <a:avLst/>
              </a:prstGeom>
              <a:grpFill/>
              <a:ln w="9525">
                <a:noFill/>
                <a:miter lim="800000"/>
                <a:headEnd/>
                <a:tailEnd/>
              </a:ln>
            </p:spPr>
            <p:txBody>
              <a:bodyPr anchor="ctr"/>
              <a:lstStyle/>
              <a:p>
                <a:pPr algn="ctr"/>
                <a:endParaRPr/>
              </a:p>
            </p:txBody>
          </p:sp>
          <p:sp>
            <p:nvSpPr>
              <p:cNvPr id="46" name="Rectangle 78"/>
              <p:cNvSpPr>
                <a:spLocks/>
              </p:cNvSpPr>
              <p:nvPr/>
            </p:nvSpPr>
            <p:spPr bwMode="auto">
              <a:xfrm>
                <a:off x="4573588" y="1781175"/>
                <a:ext cx="28575" cy="134938"/>
              </a:xfrm>
              <a:prstGeom prst="rect">
                <a:avLst/>
              </a:prstGeom>
              <a:grpFill/>
              <a:ln w="9525">
                <a:noFill/>
                <a:miter lim="800000"/>
                <a:headEnd/>
                <a:tailEnd/>
              </a:ln>
            </p:spPr>
            <p:txBody>
              <a:bodyPr anchor="ctr"/>
              <a:lstStyle/>
              <a:p>
                <a:pPr algn="ctr"/>
                <a:endParaRPr/>
              </a:p>
            </p:txBody>
          </p:sp>
        </p:grpSp>
        <p:sp>
          <p:nvSpPr>
            <p:cNvPr id="24" name="Oval 86"/>
            <p:cNvSpPr>
              <a:spLocks/>
            </p:cNvSpPr>
            <p:nvPr/>
          </p:nvSpPr>
          <p:spPr bwMode="auto">
            <a:xfrm>
              <a:off x="7708843" y="1422428"/>
              <a:ext cx="617938" cy="617938"/>
            </a:xfrm>
            <a:prstGeom prst="ellipse">
              <a:avLst/>
            </a:prstGeom>
            <a:solidFill>
              <a:schemeClr val="accent2"/>
            </a:solidFill>
            <a:ln w="9525">
              <a:noFill/>
              <a:round/>
              <a:headEnd/>
              <a:tailEnd/>
            </a:ln>
            <a:effectLst/>
          </p:spPr>
          <p:txBody>
            <a:bodyPr anchor="ctr"/>
            <a:lstStyle/>
            <a:p>
              <a:pPr algn="ctr"/>
              <a:endParaRPr/>
            </a:p>
          </p:txBody>
        </p:sp>
        <p:sp>
          <p:nvSpPr>
            <p:cNvPr id="25" name="Freeform: Shape 87"/>
            <p:cNvSpPr>
              <a:spLocks/>
            </p:cNvSpPr>
            <p:nvPr/>
          </p:nvSpPr>
          <p:spPr bwMode="auto">
            <a:xfrm>
              <a:off x="7670620" y="1384205"/>
              <a:ext cx="692260" cy="694384"/>
            </a:xfrm>
            <a:custGeom>
              <a:avLst/>
              <a:gdLst/>
              <a:ahLst/>
              <a:cxnLst>
                <a:cxn ang="0">
                  <a:pos x="113" y="0"/>
                </a:cxn>
                <a:cxn ang="0">
                  <a:pos x="0" y="114"/>
                </a:cxn>
                <a:cxn ang="0">
                  <a:pos x="113" y="227"/>
                </a:cxn>
                <a:cxn ang="0">
                  <a:pos x="226" y="114"/>
                </a:cxn>
                <a:cxn ang="0">
                  <a:pos x="113" y="0"/>
                </a:cxn>
                <a:cxn ang="0">
                  <a:pos x="113" y="209"/>
                </a:cxn>
                <a:cxn ang="0">
                  <a:pos x="18" y="114"/>
                </a:cxn>
                <a:cxn ang="0">
                  <a:pos x="113" y="19"/>
                </a:cxn>
                <a:cxn ang="0">
                  <a:pos x="208" y="114"/>
                </a:cxn>
                <a:cxn ang="0">
                  <a:pos x="113" y="209"/>
                </a:cxn>
              </a:cxnLst>
              <a:rect l="0" t="0" r="r" b="b"/>
              <a:pathLst>
                <a:path w="226" h="227">
                  <a:moveTo>
                    <a:pt x="113" y="0"/>
                  </a:moveTo>
                  <a:cubicBezTo>
                    <a:pt x="50" y="0"/>
                    <a:pt x="0" y="51"/>
                    <a:pt x="0" y="114"/>
                  </a:cubicBezTo>
                  <a:cubicBezTo>
                    <a:pt x="0" y="176"/>
                    <a:pt x="50" y="227"/>
                    <a:pt x="113" y="227"/>
                  </a:cubicBezTo>
                  <a:cubicBezTo>
                    <a:pt x="176" y="227"/>
                    <a:pt x="226" y="176"/>
                    <a:pt x="226" y="114"/>
                  </a:cubicBezTo>
                  <a:cubicBezTo>
                    <a:pt x="226" y="51"/>
                    <a:pt x="176" y="0"/>
                    <a:pt x="113" y="0"/>
                  </a:cubicBezTo>
                  <a:close/>
                  <a:moveTo>
                    <a:pt x="113" y="209"/>
                  </a:moveTo>
                  <a:cubicBezTo>
                    <a:pt x="61" y="209"/>
                    <a:pt x="18" y="166"/>
                    <a:pt x="18" y="114"/>
                  </a:cubicBezTo>
                  <a:cubicBezTo>
                    <a:pt x="18" y="61"/>
                    <a:pt x="61" y="19"/>
                    <a:pt x="113" y="19"/>
                  </a:cubicBezTo>
                  <a:cubicBezTo>
                    <a:pt x="166" y="19"/>
                    <a:pt x="208" y="61"/>
                    <a:pt x="208" y="114"/>
                  </a:cubicBezTo>
                  <a:cubicBezTo>
                    <a:pt x="208" y="166"/>
                    <a:pt x="166" y="209"/>
                    <a:pt x="113" y="209"/>
                  </a:cubicBezTo>
                  <a:close/>
                </a:path>
              </a:pathLst>
            </a:custGeom>
            <a:solidFill>
              <a:schemeClr val="bg1"/>
            </a:solidFill>
            <a:ln w="9525">
              <a:noFill/>
              <a:round/>
              <a:headEnd/>
              <a:tailEnd/>
            </a:ln>
            <a:effectLst/>
          </p:spPr>
          <p:txBody>
            <a:bodyPr anchor="ctr"/>
            <a:lstStyle/>
            <a:p>
              <a:pPr algn="ctr"/>
              <a:endParaRPr/>
            </a:p>
          </p:txBody>
        </p:sp>
        <p:grpSp>
          <p:nvGrpSpPr>
            <p:cNvPr id="26" name="Group 83"/>
            <p:cNvGrpSpPr/>
            <p:nvPr/>
          </p:nvGrpSpPr>
          <p:grpSpPr>
            <a:xfrm>
              <a:off x="7889340" y="1598677"/>
              <a:ext cx="250573" cy="250574"/>
              <a:chOff x="3576638" y="2108200"/>
              <a:chExt cx="187325" cy="187326"/>
            </a:xfrm>
            <a:solidFill>
              <a:schemeClr val="bg1"/>
            </a:solidFill>
          </p:grpSpPr>
          <p:sp>
            <p:nvSpPr>
              <p:cNvPr id="41" name="Freeform: Shape 84"/>
              <p:cNvSpPr>
                <a:spLocks/>
              </p:cNvSpPr>
              <p:nvPr/>
            </p:nvSpPr>
            <p:spPr bwMode="auto">
              <a:xfrm>
                <a:off x="3576638" y="2116138"/>
                <a:ext cx="177800" cy="179388"/>
              </a:xfrm>
              <a:custGeom>
                <a:avLst/>
                <a:gdLst/>
                <a:ahLst/>
                <a:cxnLst>
                  <a:cxn ang="0">
                    <a:pos x="38" y="40"/>
                  </a:cxn>
                  <a:cxn ang="0">
                    <a:pos x="52" y="2"/>
                  </a:cxn>
                  <a:cxn ang="0">
                    <a:pos x="39" y="0"/>
                  </a:cxn>
                  <a:cxn ang="0">
                    <a:pos x="0" y="39"/>
                  </a:cxn>
                  <a:cxn ang="0">
                    <a:pos x="39" y="78"/>
                  </a:cxn>
                  <a:cxn ang="0">
                    <a:pos x="78" y="39"/>
                  </a:cxn>
                  <a:cxn ang="0">
                    <a:pos x="76" y="25"/>
                  </a:cxn>
                  <a:cxn ang="0">
                    <a:pos x="38" y="40"/>
                  </a:cxn>
                </a:cxnLst>
                <a:rect l="0" t="0" r="r" b="b"/>
                <a:pathLst>
                  <a:path w="78" h="78">
                    <a:moveTo>
                      <a:pt x="38" y="40"/>
                    </a:moveTo>
                    <a:cubicBezTo>
                      <a:pt x="52" y="2"/>
                      <a:pt x="52" y="2"/>
                      <a:pt x="52" y="2"/>
                    </a:cubicBezTo>
                    <a:cubicBezTo>
                      <a:pt x="48" y="1"/>
                      <a:pt x="43" y="0"/>
                      <a:pt x="39" y="0"/>
                    </a:cubicBezTo>
                    <a:cubicBezTo>
                      <a:pt x="17" y="0"/>
                      <a:pt x="0" y="17"/>
                      <a:pt x="0" y="39"/>
                    </a:cubicBezTo>
                    <a:cubicBezTo>
                      <a:pt x="0" y="61"/>
                      <a:pt x="17" y="78"/>
                      <a:pt x="39" y="78"/>
                    </a:cubicBezTo>
                    <a:cubicBezTo>
                      <a:pt x="61" y="78"/>
                      <a:pt x="78" y="61"/>
                      <a:pt x="78" y="39"/>
                    </a:cubicBezTo>
                    <a:cubicBezTo>
                      <a:pt x="78" y="34"/>
                      <a:pt x="77" y="30"/>
                      <a:pt x="76" y="25"/>
                    </a:cubicBezTo>
                    <a:lnTo>
                      <a:pt x="38" y="40"/>
                    </a:lnTo>
                    <a:close/>
                  </a:path>
                </a:pathLst>
              </a:custGeom>
              <a:grpFill/>
              <a:ln w="9525">
                <a:noFill/>
                <a:round/>
                <a:headEnd/>
                <a:tailEnd/>
              </a:ln>
            </p:spPr>
            <p:txBody>
              <a:bodyPr anchor="ctr"/>
              <a:lstStyle/>
              <a:p>
                <a:pPr algn="ctr"/>
                <a:endParaRPr/>
              </a:p>
            </p:txBody>
          </p:sp>
          <p:sp>
            <p:nvSpPr>
              <p:cNvPr id="42" name="Freeform: Shape 85"/>
              <p:cNvSpPr>
                <a:spLocks/>
              </p:cNvSpPr>
              <p:nvPr/>
            </p:nvSpPr>
            <p:spPr bwMode="auto">
              <a:xfrm>
                <a:off x="3681413" y="2108200"/>
                <a:ext cx="82550" cy="84138"/>
              </a:xfrm>
              <a:custGeom>
                <a:avLst/>
                <a:gdLst/>
                <a:ahLst/>
                <a:cxnLst>
                  <a:cxn ang="0">
                    <a:pos x="19" y="0"/>
                  </a:cxn>
                  <a:cxn ang="0">
                    <a:pos x="52" y="31"/>
                  </a:cxn>
                  <a:cxn ang="0">
                    <a:pos x="0" y="53"/>
                  </a:cxn>
                  <a:cxn ang="0">
                    <a:pos x="19" y="0"/>
                  </a:cxn>
                </a:cxnLst>
                <a:rect l="0" t="0" r="r" b="b"/>
                <a:pathLst>
                  <a:path w="52" h="53">
                    <a:moveTo>
                      <a:pt x="19" y="0"/>
                    </a:moveTo>
                    <a:lnTo>
                      <a:pt x="52" y="31"/>
                    </a:lnTo>
                    <a:lnTo>
                      <a:pt x="0" y="53"/>
                    </a:lnTo>
                    <a:lnTo>
                      <a:pt x="19" y="0"/>
                    </a:lnTo>
                    <a:close/>
                  </a:path>
                </a:pathLst>
              </a:custGeom>
              <a:grpFill/>
              <a:ln w="9525">
                <a:noFill/>
                <a:round/>
                <a:headEnd/>
                <a:tailEnd/>
              </a:ln>
            </p:spPr>
            <p:txBody>
              <a:bodyPr anchor="ctr"/>
              <a:lstStyle/>
              <a:p>
                <a:pPr algn="ctr"/>
                <a:endParaRPr/>
              </a:p>
            </p:txBody>
          </p:sp>
        </p:grpSp>
        <p:sp>
          <p:nvSpPr>
            <p:cNvPr id="27" name="Oval 91"/>
            <p:cNvSpPr>
              <a:spLocks/>
            </p:cNvSpPr>
            <p:nvPr/>
          </p:nvSpPr>
          <p:spPr bwMode="auto">
            <a:xfrm>
              <a:off x="3811689" y="5273178"/>
              <a:ext cx="617938" cy="617938"/>
            </a:xfrm>
            <a:prstGeom prst="ellipse">
              <a:avLst/>
            </a:prstGeom>
            <a:solidFill>
              <a:schemeClr val="accent4"/>
            </a:solidFill>
            <a:ln w="9525">
              <a:noFill/>
              <a:round/>
              <a:headEnd/>
              <a:tailEnd/>
            </a:ln>
            <a:effectLst/>
          </p:spPr>
          <p:txBody>
            <a:bodyPr anchor="ctr"/>
            <a:lstStyle/>
            <a:p>
              <a:pPr algn="ctr"/>
              <a:endParaRPr/>
            </a:p>
          </p:txBody>
        </p:sp>
        <p:sp>
          <p:nvSpPr>
            <p:cNvPr id="28" name="Freeform: Shape 92"/>
            <p:cNvSpPr>
              <a:spLocks/>
            </p:cNvSpPr>
            <p:nvPr/>
          </p:nvSpPr>
          <p:spPr bwMode="auto">
            <a:xfrm>
              <a:off x="3771343" y="5237078"/>
              <a:ext cx="694384" cy="690137"/>
            </a:xfrm>
            <a:custGeom>
              <a:avLst/>
              <a:gdLst/>
              <a:ahLst/>
              <a:cxnLst>
                <a:cxn ang="0">
                  <a:pos x="114" y="0"/>
                </a:cxn>
                <a:cxn ang="0">
                  <a:pos x="0" y="113"/>
                </a:cxn>
                <a:cxn ang="0">
                  <a:pos x="114" y="226"/>
                </a:cxn>
                <a:cxn ang="0">
                  <a:pos x="227" y="113"/>
                </a:cxn>
                <a:cxn ang="0">
                  <a:pos x="114" y="0"/>
                </a:cxn>
                <a:cxn ang="0">
                  <a:pos x="114" y="208"/>
                </a:cxn>
                <a:cxn ang="0">
                  <a:pos x="19" y="113"/>
                </a:cxn>
                <a:cxn ang="0">
                  <a:pos x="114" y="18"/>
                </a:cxn>
                <a:cxn ang="0">
                  <a:pos x="209" y="113"/>
                </a:cxn>
                <a:cxn ang="0">
                  <a:pos x="114" y="208"/>
                </a:cxn>
              </a:cxnLst>
              <a:rect l="0" t="0" r="r" b="b"/>
              <a:pathLst>
                <a:path w="227" h="226">
                  <a:moveTo>
                    <a:pt x="114" y="0"/>
                  </a:moveTo>
                  <a:cubicBezTo>
                    <a:pt x="51" y="0"/>
                    <a:pt x="0" y="50"/>
                    <a:pt x="0" y="113"/>
                  </a:cubicBezTo>
                  <a:cubicBezTo>
                    <a:pt x="0" y="176"/>
                    <a:pt x="51" y="226"/>
                    <a:pt x="114" y="226"/>
                  </a:cubicBezTo>
                  <a:cubicBezTo>
                    <a:pt x="176" y="226"/>
                    <a:pt x="227" y="176"/>
                    <a:pt x="227" y="113"/>
                  </a:cubicBezTo>
                  <a:cubicBezTo>
                    <a:pt x="227" y="50"/>
                    <a:pt x="176" y="0"/>
                    <a:pt x="114" y="0"/>
                  </a:cubicBezTo>
                  <a:close/>
                  <a:moveTo>
                    <a:pt x="114" y="208"/>
                  </a:moveTo>
                  <a:cubicBezTo>
                    <a:pt x="61" y="208"/>
                    <a:pt x="19" y="165"/>
                    <a:pt x="19" y="113"/>
                  </a:cubicBezTo>
                  <a:cubicBezTo>
                    <a:pt x="19" y="60"/>
                    <a:pt x="61" y="18"/>
                    <a:pt x="114" y="18"/>
                  </a:cubicBezTo>
                  <a:cubicBezTo>
                    <a:pt x="166" y="18"/>
                    <a:pt x="209" y="60"/>
                    <a:pt x="209" y="113"/>
                  </a:cubicBezTo>
                  <a:cubicBezTo>
                    <a:pt x="209" y="165"/>
                    <a:pt x="166" y="208"/>
                    <a:pt x="114" y="208"/>
                  </a:cubicBezTo>
                  <a:close/>
                </a:path>
              </a:pathLst>
            </a:custGeom>
            <a:solidFill>
              <a:schemeClr val="bg1"/>
            </a:solidFill>
            <a:ln w="9525">
              <a:noFill/>
              <a:round/>
              <a:headEnd/>
              <a:tailEnd/>
            </a:ln>
            <a:effectLst/>
          </p:spPr>
          <p:txBody>
            <a:bodyPr anchor="ctr"/>
            <a:lstStyle/>
            <a:p>
              <a:pPr algn="ctr"/>
              <a:endParaRPr/>
            </a:p>
          </p:txBody>
        </p:sp>
        <p:sp>
          <p:nvSpPr>
            <p:cNvPr id="29" name="Freeform: Shape 90"/>
            <p:cNvSpPr>
              <a:spLocks/>
            </p:cNvSpPr>
            <p:nvPr/>
          </p:nvSpPr>
          <p:spPr bwMode="auto">
            <a:xfrm>
              <a:off x="3945470" y="5498269"/>
              <a:ext cx="367366" cy="199609"/>
            </a:xfrm>
            <a:custGeom>
              <a:avLst/>
              <a:gdLst/>
              <a:ahLst/>
              <a:cxnLst>
                <a:cxn ang="0">
                  <a:pos x="100" y="0"/>
                </a:cxn>
                <a:cxn ang="0">
                  <a:pos x="81" y="19"/>
                </a:cxn>
                <a:cxn ang="0">
                  <a:pos x="85" y="31"/>
                </a:cxn>
                <a:cxn ang="0">
                  <a:pos x="67" y="52"/>
                </a:cxn>
                <a:cxn ang="0">
                  <a:pos x="41" y="21"/>
                </a:cxn>
                <a:cxn ang="0">
                  <a:pos x="0" y="54"/>
                </a:cxn>
                <a:cxn ang="0">
                  <a:pos x="5" y="60"/>
                </a:cxn>
                <a:cxn ang="0">
                  <a:pos x="40" y="32"/>
                </a:cxn>
                <a:cxn ang="0">
                  <a:pos x="67" y="65"/>
                </a:cxn>
                <a:cxn ang="0">
                  <a:pos x="91" y="36"/>
                </a:cxn>
                <a:cxn ang="0">
                  <a:pos x="100" y="38"/>
                </a:cxn>
                <a:cxn ang="0">
                  <a:pos x="120" y="19"/>
                </a:cxn>
                <a:cxn ang="0">
                  <a:pos x="100" y="0"/>
                </a:cxn>
                <a:cxn ang="0">
                  <a:pos x="100" y="35"/>
                </a:cxn>
                <a:cxn ang="0">
                  <a:pos x="93" y="33"/>
                </a:cxn>
                <a:cxn ang="0">
                  <a:pos x="101" y="24"/>
                </a:cxn>
                <a:cxn ang="0">
                  <a:pos x="100" y="30"/>
                </a:cxn>
                <a:cxn ang="0">
                  <a:pos x="108" y="30"/>
                </a:cxn>
                <a:cxn ang="0">
                  <a:pos x="110" y="13"/>
                </a:cxn>
                <a:cxn ang="0">
                  <a:pos x="110" y="13"/>
                </a:cxn>
                <a:cxn ang="0">
                  <a:pos x="110" y="12"/>
                </a:cxn>
                <a:cxn ang="0">
                  <a:pos x="104" y="7"/>
                </a:cxn>
                <a:cxn ang="0">
                  <a:pos x="104" y="8"/>
                </a:cxn>
                <a:cxn ang="0">
                  <a:pos x="104" y="7"/>
                </a:cxn>
                <a:cxn ang="0">
                  <a:pos x="86" y="13"/>
                </a:cxn>
                <a:cxn ang="0">
                  <a:pos x="89" y="21"/>
                </a:cxn>
                <a:cxn ang="0">
                  <a:pos x="95" y="19"/>
                </a:cxn>
                <a:cxn ang="0">
                  <a:pos x="87" y="28"/>
                </a:cxn>
                <a:cxn ang="0">
                  <a:pos x="85" y="19"/>
                </a:cxn>
                <a:cxn ang="0">
                  <a:pos x="100" y="3"/>
                </a:cxn>
                <a:cxn ang="0">
                  <a:pos x="116" y="19"/>
                </a:cxn>
                <a:cxn ang="0">
                  <a:pos x="100" y="35"/>
                </a:cxn>
              </a:cxnLst>
              <a:rect l="0" t="0" r="r" b="b"/>
              <a:pathLst>
                <a:path w="120" h="65">
                  <a:moveTo>
                    <a:pt x="100" y="0"/>
                  </a:moveTo>
                  <a:cubicBezTo>
                    <a:pt x="89" y="0"/>
                    <a:pt x="81" y="8"/>
                    <a:pt x="81" y="19"/>
                  </a:cubicBezTo>
                  <a:cubicBezTo>
                    <a:pt x="81" y="24"/>
                    <a:pt x="82" y="28"/>
                    <a:pt x="85" y="31"/>
                  </a:cubicBezTo>
                  <a:cubicBezTo>
                    <a:pt x="67" y="52"/>
                    <a:pt x="67" y="52"/>
                    <a:pt x="67" y="52"/>
                  </a:cubicBezTo>
                  <a:cubicBezTo>
                    <a:pt x="41" y="21"/>
                    <a:pt x="41" y="21"/>
                    <a:pt x="41" y="21"/>
                  </a:cubicBezTo>
                  <a:cubicBezTo>
                    <a:pt x="0" y="54"/>
                    <a:pt x="0" y="54"/>
                    <a:pt x="0" y="54"/>
                  </a:cubicBezTo>
                  <a:cubicBezTo>
                    <a:pt x="5" y="60"/>
                    <a:pt x="5" y="60"/>
                    <a:pt x="5" y="60"/>
                  </a:cubicBezTo>
                  <a:cubicBezTo>
                    <a:pt x="40" y="32"/>
                    <a:pt x="40" y="32"/>
                    <a:pt x="40" y="32"/>
                  </a:cubicBezTo>
                  <a:cubicBezTo>
                    <a:pt x="67" y="65"/>
                    <a:pt x="67" y="65"/>
                    <a:pt x="67" y="65"/>
                  </a:cubicBezTo>
                  <a:cubicBezTo>
                    <a:pt x="91" y="36"/>
                    <a:pt x="91" y="36"/>
                    <a:pt x="91" y="36"/>
                  </a:cubicBezTo>
                  <a:cubicBezTo>
                    <a:pt x="94" y="38"/>
                    <a:pt x="97" y="38"/>
                    <a:pt x="100" y="38"/>
                  </a:cubicBezTo>
                  <a:cubicBezTo>
                    <a:pt x="111" y="38"/>
                    <a:pt x="120" y="30"/>
                    <a:pt x="120" y="19"/>
                  </a:cubicBezTo>
                  <a:cubicBezTo>
                    <a:pt x="120" y="8"/>
                    <a:pt x="111" y="0"/>
                    <a:pt x="100" y="0"/>
                  </a:cubicBezTo>
                  <a:close/>
                  <a:moveTo>
                    <a:pt x="100" y="35"/>
                  </a:moveTo>
                  <a:cubicBezTo>
                    <a:pt x="98" y="35"/>
                    <a:pt x="95" y="34"/>
                    <a:pt x="93" y="33"/>
                  </a:cubicBezTo>
                  <a:cubicBezTo>
                    <a:pt x="101" y="24"/>
                    <a:pt x="101" y="24"/>
                    <a:pt x="101" y="24"/>
                  </a:cubicBezTo>
                  <a:cubicBezTo>
                    <a:pt x="100" y="30"/>
                    <a:pt x="100" y="30"/>
                    <a:pt x="100" y="30"/>
                  </a:cubicBezTo>
                  <a:cubicBezTo>
                    <a:pt x="108" y="30"/>
                    <a:pt x="108" y="30"/>
                    <a:pt x="108" y="30"/>
                  </a:cubicBezTo>
                  <a:cubicBezTo>
                    <a:pt x="110" y="13"/>
                    <a:pt x="110" y="13"/>
                    <a:pt x="110" y="13"/>
                  </a:cubicBezTo>
                  <a:cubicBezTo>
                    <a:pt x="110" y="13"/>
                    <a:pt x="110" y="13"/>
                    <a:pt x="110" y="13"/>
                  </a:cubicBezTo>
                  <a:cubicBezTo>
                    <a:pt x="110" y="12"/>
                    <a:pt x="110" y="12"/>
                    <a:pt x="110" y="12"/>
                  </a:cubicBezTo>
                  <a:cubicBezTo>
                    <a:pt x="104" y="7"/>
                    <a:pt x="104" y="7"/>
                    <a:pt x="104" y="7"/>
                  </a:cubicBezTo>
                  <a:cubicBezTo>
                    <a:pt x="104" y="8"/>
                    <a:pt x="104" y="8"/>
                    <a:pt x="104" y="8"/>
                  </a:cubicBezTo>
                  <a:cubicBezTo>
                    <a:pt x="104" y="7"/>
                    <a:pt x="104" y="7"/>
                    <a:pt x="104" y="7"/>
                  </a:cubicBezTo>
                  <a:cubicBezTo>
                    <a:pt x="86" y="13"/>
                    <a:pt x="86" y="13"/>
                    <a:pt x="86" y="13"/>
                  </a:cubicBezTo>
                  <a:cubicBezTo>
                    <a:pt x="89" y="21"/>
                    <a:pt x="89" y="21"/>
                    <a:pt x="89" y="21"/>
                  </a:cubicBezTo>
                  <a:cubicBezTo>
                    <a:pt x="95" y="19"/>
                    <a:pt x="95" y="19"/>
                    <a:pt x="95" y="19"/>
                  </a:cubicBezTo>
                  <a:cubicBezTo>
                    <a:pt x="87" y="28"/>
                    <a:pt x="87" y="28"/>
                    <a:pt x="87" y="28"/>
                  </a:cubicBezTo>
                  <a:cubicBezTo>
                    <a:pt x="86" y="25"/>
                    <a:pt x="85" y="22"/>
                    <a:pt x="85" y="19"/>
                  </a:cubicBezTo>
                  <a:cubicBezTo>
                    <a:pt x="85" y="10"/>
                    <a:pt x="92" y="3"/>
                    <a:pt x="100" y="3"/>
                  </a:cubicBezTo>
                  <a:cubicBezTo>
                    <a:pt x="109" y="3"/>
                    <a:pt x="116" y="10"/>
                    <a:pt x="116" y="19"/>
                  </a:cubicBezTo>
                  <a:cubicBezTo>
                    <a:pt x="116" y="28"/>
                    <a:pt x="109" y="35"/>
                    <a:pt x="100" y="35"/>
                  </a:cubicBezTo>
                  <a:close/>
                </a:path>
              </a:pathLst>
            </a:custGeom>
            <a:solidFill>
              <a:schemeClr val="bg1"/>
            </a:solidFill>
            <a:ln w="9525">
              <a:noFill/>
              <a:round/>
              <a:headEnd/>
              <a:tailEnd/>
            </a:ln>
          </p:spPr>
          <p:txBody>
            <a:bodyPr anchor="ctr"/>
            <a:lstStyle/>
            <a:p>
              <a:pPr algn="ctr"/>
              <a:endParaRPr/>
            </a:p>
          </p:txBody>
        </p:sp>
        <p:sp>
          <p:nvSpPr>
            <p:cNvPr id="30" name="Oval 96"/>
            <p:cNvSpPr>
              <a:spLocks/>
            </p:cNvSpPr>
            <p:nvPr/>
          </p:nvSpPr>
          <p:spPr bwMode="auto">
            <a:xfrm>
              <a:off x="7708843" y="5271055"/>
              <a:ext cx="617938" cy="620061"/>
            </a:xfrm>
            <a:prstGeom prst="ellipse">
              <a:avLst/>
            </a:prstGeom>
            <a:solidFill>
              <a:schemeClr val="accent3"/>
            </a:solidFill>
            <a:ln w="9525">
              <a:noFill/>
              <a:round/>
              <a:headEnd/>
              <a:tailEnd/>
            </a:ln>
            <a:effectLst/>
          </p:spPr>
          <p:txBody>
            <a:bodyPr anchor="ctr"/>
            <a:lstStyle/>
            <a:p>
              <a:pPr algn="ctr"/>
              <a:endParaRPr/>
            </a:p>
          </p:txBody>
        </p:sp>
        <p:sp>
          <p:nvSpPr>
            <p:cNvPr id="31" name="Freeform: Shape 97"/>
            <p:cNvSpPr>
              <a:spLocks/>
            </p:cNvSpPr>
            <p:nvPr/>
          </p:nvSpPr>
          <p:spPr bwMode="auto">
            <a:xfrm>
              <a:off x="7670620" y="5234955"/>
              <a:ext cx="692260" cy="694384"/>
            </a:xfrm>
            <a:custGeom>
              <a:avLst/>
              <a:gdLst/>
              <a:ahLst/>
              <a:cxnLst>
                <a:cxn ang="0">
                  <a:pos x="113" y="0"/>
                </a:cxn>
                <a:cxn ang="0">
                  <a:pos x="0" y="114"/>
                </a:cxn>
                <a:cxn ang="0">
                  <a:pos x="113" y="227"/>
                </a:cxn>
                <a:cxn ang="0">
                  <a:pos x="226" y="114"/>
                </a:cxn>
                <a:cxn ang="0">
                  <a:pos x="113" y="0"/>
                </a:cxn>
                <a:cxn ang="0">
                  <a:pos x="113" y="209"/>
                </a:cxn>
                <a:cxn ang="0">
                  <a:pos x="18" y="114"/>
                </a:cxn>
                <a:cxn ang="0">
                  <a:pos x="113" y="18"/>
                </a:cxn>
                <a:cxn ang="0">
                  <a:pos x="208" y="114"/>
                </a:cxn>
                <a:cxn ang="0">
                  <a:pos x="113" y="209"/>
                </a:cxn>
              </a:cxnLst>
              <a:rect l="0" t="0" r="r" b="b"/>
              <a:pathLst>
                <a:path w="226" h="227">
                  <a:moveTo>
                    <a:pt x="113" y="0"/>
                  </a:moveTo>
                  <a:cubicBezTo>
                    <a:pt x="50" y="0"/>
                    <a:pt x="0" y="51"/>
                    <a:pt x="0" y="114"/>
                  </a:cubicBezTo>
                  <a:cubicBezTo>
                    <a:pt x="0" y="176"/>
                    <a:pt x="50" y="227"/>
                    <a:pt x="113" y="227"/>
                  </a:cubicBezTo>
                  <a:cubicBezTo>
                    <a:pt x="176" y="227"/>
                    <a:pt x="226" y="176"/>
                    <a:pt x="226" y="114"/>
                  </a:cubicBezTo>
                  <a:cubicBezTo>
                    <a:pt x="226" y="51"/>
                    <a:pt x="176" y="0"/>
                    <a:pt x="113" y="0"/>
                  </a:cubicBezTo>
                  <a:close/>
                  <a:moveTo>
                    <a:pt x="113" y="209"/>
                  </a:moveTo>
                  <a:cubicBezTo>
                    <a:pt x="61" y="209"/>
                    <a:pt x="18" y="166"/>
                    <a:pt x="18" y="114"/>
                  </a:cubicBezTo>
                  <a:cubicBezTo>
                    <a:pt x="18" y="61"/>
                    <a:pt x="61" y="18"/>
                    <a:pt x="113" y="18"/>
                  </a:cubicBezTo>
                  <a:cubicBezTo>
                    <a:pt x="166" y="18"/>
                    <a:pt x="208" y="61"/>
                    <a:pt x="208" y="114"/>
                  </a:cubicBezTo>
                  <a:cubicBezTo>
                    <a:pt x="208" y="166"/>
                    <a:pt x="166" y="209"/>
                    <a:pt x="113" y="209"/>
                  </a:cubicBezTo>
                  <a:close/>
                </a:path>
              </a:pathLst>
            </a:custGeom>
            <a:solidFill>
              <a:schemeClr val="bg1"/>
            </a:solidFill>
            <a:ln w="9525">
              <a:noFill/>
              <a:round/>
              <a:headEnd/>
              <a:tailEnd/>
            </a:ln>
            <a:effectLst/>
          </p:spPr>
          <p:txBody>
            <a:bodyPr anchor="ctr"/>
            <a:lstStyle/>
            <a:p>
              <a:pPr algn="ctr"/>
              <a:endParaRPr/>
            </a:p>
          </p:txBody>
        </p:sp>
        <p:sp>
          <p:nvSpPr>
            <p:cNvPr id="32" name="Freeform: Shape 95"/>
            <p:cNvSpPr>
              <a:spLocks/>
            </p:cNvSpPr>
            <p:nvPr/>
          </p:nvSpPr>
          <p:spPr bwMode="auto">
            <a:xfrm>
              <a:off x="7868105" y="5438811"/>
              <a:ext cx="280302" cy="316402"/>
            </a:xfrm>
            <a:custGeom>
              <a:avLst/>
              <a:gdLst/>
              <a:ahLst/>
              <a:cxnLst>
                <a:cxn ang="0">
                  <a:pos x="72" y="17"/>
                </a:cxn>
                <a:cxn ang="0">
                  <a:pos x="66" y="1"/>
                </a:cxn>
                <a:cxn ang="0">
                  <a:pos x="72" y="17"/>
                </a:cxn>
                <a:cxn ang="0">
                  <a:pos x="60" y="48"/>
                </a:cxn>
                <a:cxn ang="0">
                  <a:pos x="81" y="49"/>
                </a:cxn>
                <a:cxn ang="0">
                  <a:pos x="81" y="39"/>
                </a:cxn>
                <a:cxn ang="0">
                  <a:pos x="66" y="40"/>
                </a:cxn>
                <a:cxn ang="0">
                  <a:pos x="65" y="26"/>
                </a:cxn>
                <a:cxn ang="0">
                  <a:pos x="51" y="14"/>
                </a:cxn>
                <a:cxn ang="0">
                  <a:pos x="30" y="14"/>
                </a:cxn>
                <a:cxn ang="0">
                  <a:pos x="16" y="30"/>
                </a:cxn>
                <a:cxn ang="0">
                  <a:pos x="23" y="36"/>
                </a:cxn>
                <a:cxn ang="0">
                  <a:pos x="44" y="24"/>
                </a:cxn>
                <a:cxn ang="0">
                  <a:pos x="27" y="48"/>
                </a:cxn>
                <a:cxn ang="0">
                  <a:pos x="29" y="72"/>
                </a:cxn>
                <a:cxn ang="0">
                  <a:pos x="11" y="70"/>
                </a:cxn>
                <a:cxn ang="0">
                  <a:pos x="11" y="80"/>
                </a:cxn>
                <a:cxn ang="0">
                  <a:pos x="40" y="80"/>
                </a:cxn>
                <a:cxn ang="0">
                  <a:pos x="40" y="60"/>
                </a:cxn>
                <a:cxn ang="0">
                  <a:pos x="54" y="73"/>
                </a:cxn>
                <a:cxn ang="0">
                  <a:pos x="54" y="94"/>
                </a:cxn>
                <a:cxn ang="0">
                  <a:pos x="65" y="91"/>
                </a:cxn>
                <a:cxn ang="0">
                  <a:pos x="65" y="65"/>
                </a:cxn>
                <a:cxn ang="0">
                  <a:pos x="49" y="52"/>
                </a:cxn>
                <a:cxn ang="0">
                  <a:pos x="57" y="39"/>
                </a:cxn>
                <a:cxn ang="0">
                  <a:pos x="60" y="48"/>
                </a:cxn>
              </a:cxnLst>
              <a:rect l="0" t="0" r="r" b="b"/>
              <a:pathLst>
                <a:path w="92" h="103">
                  <a:moveTo>
                    <a:pt x="72" y="17"/>
                  </a:moveTo>
                  <a:cubicBezTo>
                    <a:pt x="81" y="11"/>
                    <a:pt x="73" y="0"/>
                    <a:pt x="66" y="1"/>
                  </a:cubicBezTo>
                  <a:cubicBezTo>
                    <a:pt x="49" y="2"/>
                    <a:pt x="59" y="27"/>
                    <a:pt x="72" y="17"/>
                  </a:cubicBezTo>
                  <a:close/>
                  <a:moveTo>
                    <a:pt x="60" y="48"/>
                  </a:moveTo>
                  <a:cubicBezTo>
                    <a:pt x="65" y="52"/>
                    <a:pt x="76" y="50"/>
                    <a:pt x="81" y="49"/>
                  </a:cubicBezTo>
                  <a:cubicBezTo>
                    <a:pt x="92" y="46"/>
                    <a:pt x="90" y="39"/>
                    <a:pt x="81" y="39"/>
                  </a:cubicBezTo>
                  <a:cubicBezTo>
                    <a:pt x="78" y="39"/>
                    <a:pt x="69" y="42"/>
                    <a:pt x="66" y="40"/>
                  </a:cubicBezTo>
                  <a:cubicBezTo>
                    <a:pt x="65" y="37"/>
                    <a:pt x="67" y="30"/>
                    <a:pt x="65" y="26"/>
                  </a:cubicBezTo>
                  <a:cubicBezTo>
                    <a:pt x="62" y="21"/>
                    <a:pt x="58" y="15"/>
                    <a:pt x="51" y="14"/>
                  </a:cubicBezTo>
                  <a:cubicBezTo>
                    <a:pt x="45" y="12"/>
                    <a:pt x="37" y="12"/>
                    <a:pt x="30" y="14"/>
                  </a:cubicBezTo>
                  <a:cubicBezTo>
                    <a:pt x="23" y="16"/>
                    <a:pt x="20" y="24"/>
                    <a:pt x="16" y="30"/>
                  </a:cubicBezTo>
                  <a:cubicBezTo>
                    <a:pt x="12" y="36"/>
                    <a:pt x="17" y="43"/>
                    <a:pt x="23" y="36"/>
                  </a:cubicBezTo>
                  <a:cubicBezTo>
                    <a:pt x="28" y="30"/>
                    <a:pt x="31" y="21"/>
                    <a:pt x="44" y="24"/>
                  </a:cubicBezTo>
                  <a:cubicBezTo>
                    <a:pt x="41" y="33"/>
                    <a:pt x="30" y="38"/>
                    <a:pt x="27" y="48"/>
                  </a:cubicBezTo>
                  <a:cubicBezTo>
                    <a:pt x="26" y="54"/>
                    <a:pt x="32" y="64"/>
                    <a:pt x="29" y="72"/>
                  </a:cubicBezTo>
                  <a:cubicBezTo>
                    <a:pt x="29" y="72"/>
                    <a:pt x="14" y="71"/>
                    <a:pt x="11" y="70"/>
                  </a:cubicBezTo>
                  <a:cubicBezTo>
                    <a:pt x="6" y="70"/>
                    <a:pt x="0" y="78"/>
                    <a:pt x="11" y="80"/>
                  </a:cubicBezTo>
                  <a:cubicBezTo>
                    <a:pt x="15" y="81"/>
                    <a:pt x="35" y="85"/>
                    <a:pt x="40" y="80"/>
                  </a:cubicBezTo>
                  <a:cubicBezTo>
                    <a:pt x="44" y="76"/>
                    <a:pt x="40" y="60"/>
                    <a:pt x="40" y="60"/>
                  </a:cubicBezTo>
                  <a:cubicBezTo>
                    <a:pt x="44" y="64"/>
                    <a:pt x="52" y="66"/>
                    <a:pt x="54" y="73"/>
                  </a:cubicBezTo>
                  <a:cubicBezTo>
                    <a:pt x="56" y="79"/>
                    <a:pt x="54" y="88"/>
                    <a:pt x="54" y="94"/>
                  </a:cubicBezTo>
                  <a:cubicBezTo>
                    <a:pt x="54" y="103"/>
                    <a:pt x="64" y="97"/>
                    <a:pt x="65" y="91"/>
                  </a:cubicBezTo>
                  <a:cubicBezTo>
                    <a:pt x="66" y="84"/>
                    <a:pt x="69" y="75"/>
                    <a:pt x="65" y="65"/>
                  </a:cubicBezTo>
                  <a:cubicBezTo>
                    <a:pt x="62" y="59"/>
                    <a:pt x="54" y="56"/>
                    <a:pt x="49" y="52"/>
                  </a:cubicBezTo>
                  <a:cubicBezTo>
                    <a:pt x="52" y="47"/>
                    <a:pt x="54" y="43"/>
                    <a:pt x="57" y="39"/>
                  </a:cubicBezTo>
                  <a:cubicBezTo>
                    <a:pt x="57" y="42"/>
                    <a:pt x="57" y="46"/>
                    <a:pt x="60" y="48"/>
                  </a:cubicBezTo>
                  <a:close/>
                </a:path>
              </a:pathLst>
            </a:custGeom>
            <a:solidFill>
              <a:schemeClr val="bg1"/>
            </a:solidFill>
            <a:ln w="9525">
              <a:noFill/>
              <a:round/>
              <a:headEnd/>
              <a:tailEnd/>
            </a:ln>
          </p:spPr>
          <p:txBody>
            <a:bodyPr anchor="ctr"/>
            <a:lstStyle/>
            <a:p>
              <a:pPr algn="ctr"/>
              <a:endParaRPr/>
            </a:p>
          </p:txBody>
        </p:sp>
        <p:grpSp>
          <p:nvGrpSpPr>
            <p:cNvPr id="33" name="Group 98"/>
            <p:cNvGrpSpPr/>
            <p:nvPr/>
          </p:nvGrpSpPr>
          <p:grpSpPr>
            <a:xfrm>
              <a:off x="5563254" y="3144151"/>
              <a:ext cx="1056668" cy="1056668"/>
              <a:chOff x="2514600" y="1809750"/>
              <a:chExt cx="609600" cy="609600"/>
            </a:xfrm>
          </p:grpSpPr>
          <p:sp>
            <p:nvSpPr>
              <p:cNvPr id="34" name="Oval 99"/>
              <p:cNvSpPr/>
              <p:nvPr/>
            </p:nvSpPr>
            <p:spPr>
              <a:xfrm>
                <a:off x="2514600" y="1809750"/>
                <a:ext cx="609600" cy="609600"/>
              </a:xfrm>
              <a:prstGeom prst="ellipse">
                <a:avLst/>
              </a:prstGeom>
              <a:solidFill>
                <a:schemeClr val="bg1">
                  <a:lumMod val="95000"/>
                </a:schemeClr>
              </a:solidFill>
              <a:ln w="63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5" name="Group 100"/>
              <p:cNvGrpSpPr/>
              <p:nvPr/>
            </p:nvGrpSpPr>
            <p:grpSpPr>
              <a:xfrm>
                <a:off x="2637441" y="1948170"/>
                <a:ext cx="363933" cy="332790"/>
                <a:chOff x="2046288" y="3759200"/>
                <a:chExt cx="296863" cy="271463"/>
              </a:xfrm>
              <a:solidFill>
                <a:schemeClr val="bg1"/>
              </a:solidFill>
            </p:grpSpPr>
            <p:sp>
              <p:nvSpPr>
                <p:cNvPr id="36" name="Rectangle 101"/>
                <p:cNvSpPr>
                  <a:spLocks/>
                </p:cNvSpPr>
                <p:nvPr/>
              </p:nvSpPr>
              <p:spPr bwMode="auto">
                <a:xfrm>
                  <a:off x="2065338" y="3973513"/>
                  <a:ext cx="55563" cy="57150"/>
                </a:xfrm>
                <a:prstGeom prst="rect">
                  <a:avLst/>
                </a:prstGeom>
                <a:solidFill>
                  <a:schemeClr val="tx1">
                    <a:lumMod val="65000"/>
                    <a:lumOff val="35000"/>
                  </a:schemeClr>
                </a:solidFill>
                <a:ln w="9525">
                  <a:noFill/>
                  <a:miter lim="800000"/>
                  <a:headEnd/>
                  <a:tailEnd/>
                </a:ln>
              </p:spPr>
              <p:txBody>
                <a:bodyPr anchor="ctr"/>
                <a:lstStyle/>
                <a:p>
                  <a:pPr algn="ctr"/>
                  <a:endParaRPr/>
                </a:p>
              </p:txBody>
            </p:sp>
            <p:sp>
              <p:nvSpPr>
                <p:cNvPr id="37" name="Rectangle 102"/>
                <p:cNvSpPr>
                  <a:spLocks/>
                </p:cNvSpPr>
                <p:nvPr/>
              </p:nvSpPr>
              <p:spPr bwMode="auto">
                <a:xfrm>
                  <a:off x="2139950" y="3935413"/>
                  <a:ext cx="55563" cy="95250"/>
                </a:xfrm>
                <a:prstGeom prst="rect">
                  <a:avLst/>
                </a:prstGeom>
                <a:solidFill>
                  <a:schemeClr val="tx1">
                    <a:lumMod val="65000"/>
                    <a:lumOff val="35000"/>
                  </a:schemeClr>
                </a:solidFill>
                <a:ln w="9525">
                  <a:noFill/>
                  <a:miter lim="800000"/>
                  <a:headEnd/>
                  <a:tailEnd/>
                </a:ln>
              </p:spPr>
              <p:txBody>
                <a:bodyPr anchor="ctr"/>
                <a:lstStyle/>
                <a:p>
                  <a:pPr algn="ctr"/>
                  <a:endParaRPr/>
                </a:p>
              </p:txBody>
            </p:sp>
            <p:sp>
              <p:nvSpPr>
                <p:cNvPr id="38" name="Rectangle 103"/>
                <p:cNvSpPr>
                  <a:spLocks/>
                </p:cNvSpPr>
                <p:nvPr/>
              </p:nvSpPr>
              <p:spPr bwMode="auto">
                <a:xfrm>
                  <a:off x="2212975" y="3898900"/>
                  <a:ext cx="57150" cy="131763"/>
                </a:xfrm>
                <a:prstGeom prst="rect">
                  <a:avLst/>
                </a:prstGeom>
                <a:solidFill>
                  <a:schemeClr val="tx1">
                    <a:lumMod val="65000"/>
                    <a:lumOff val="35000"/>
                  </a:schemeClr>
                </a:solidFill>
                <a:ln w="9525">
                  <a:noFill/>
                  <a:miter lim="800000"/>
                  <a:headEnd/>
                  <a:tailEnd/>
                </a:ln>
              </p:spPr>
              <p:txBody>
                <a:bodyPr anchor="ctr"/>
                <a:lstStyle/>
                <a:p>
                  <a:pPr algn="ctr"/>
                  <a:endParaRPr/>
                </a:p>
              </p:txBody>
            </p:sp>
            <p:sp>
              <p:nvSpPr>
                <p:cNvPr id="39" name="Rectangle 104"/>
                <p:cNvSpPr>
                  <a:spLocks/>
                </p:cNvSpPr>
                <p:nvPr/>
              </p:nvSpPr>
              <p:spPr bwMode="auto">
                <a:xfrm>
                  <a:off x="2287588" y="3860800"/>
                  <a:ext cx="55563" cy="169863"/>
                </a:xfrm>
                <a:prstGeom prst="rect">
                  <a:avLst/>
                </a:prstGeom>
                <a:solidFill>
                  <a:schemeClr val="tx1">
                    <a:lumMod val="65000"/>
                    <a:lumOff val="35000"/>
                  </a:schemeClr>
                </a:solidFill>
                <a:ln w="9525">
                  <a:noFill/>
                  <a:miter lim="800000"/>
                  <a:headEnd/>
                  <a:tailEnd/>
                </a:ln>
              </p:spPr>
              <p:txBody>
                <a:bodyPr anchor="ctr"/>
                <a:lstStyle/>
                <a:p>
                  <a:pPr algn="ctr"/>
                  <a:endParaRPr/>
                </a:p>
              </p:txBody>
            </p:sp>
            <p:sp>
              <p:nvSpPr>
                <p:cNvPr id="40" name="Freeform: Shape 105"/>
                <p:cNvSpPr>
                  <a:spLocks/>
                </p:cNvSpPr>
                <p:nvPr/>
              </p:nvSpPr>
              <p:spPr bwMode="auto">
                <a:xfrm>
                  <a:off x="2046288" y="3759200"/>
                  <a:ext cx="296863" cy="176213"/>
                </a:xfrm>
                <a:custGeom>
                  <a:avLst/>
                  <a:gdLst/>
                  <a:ahLst/>
                  <a:cxnLst>
                    <a:cxn ang="0">
                      <a:pos x="162" y="25"/>
                    </a:cxn>
                    <a:cxn ang="0">
                      <a:pos x="126" y="25"/>
                    </a:cxn>
                    <a:cxn ang="0">
                      <a:pos x="81" y="59"/>
                    </a:cxn>
                    <a:cxn ang="0">
                      <a:pos x="59" y="48"/>
                    </a:cxn>
                    <a:cxn ang="0">
                      <a:pos x="0" y="96"/>
                    </a:cxn>
                    <a:cxn ang="0">
                      <a:pos x="0" y="111"/>
                    </a:cxn>
                    <a:cxn ang="0">
                      <a:pos x="60" y="62"/>
                    </a:cxn>
                    <a:cxn ang="0">
                      <a:pos x="83" y="74"/>
                    </a:cxn>
                    <a:cxn ang="0">
                      <a:pos x="131" y="37"/>
                    </a:cxn>
                    <a:cxn ang="0">
                      <a:pos x="166" y="37"/>
                    </a:cxn>
                    <a:cxn ang="0">
                      <a:pos x="187" y="16"/>
                    </a:cxn>
                    <a:cxn ang="0">
                      <a:pos x="187" y="0"/>
                    </a:cxn>
                    <a:cxn ang="0">
                      <a:pos x="162" y="25"/>
                    </a:cxn>
                  </a:cxnLst>
                  <a:rect l="0" t="0" r="r" b="b"/>
                  <a:pathLst>
                    <a:path w="187" h="111">
                      <a:moveTo>
                        <a:pt x="162" y="25"/>
                      </a:moveTo>
                      <a:lnTo>
                        <a:pt x="126" y="25"/>
                      </a:lnTo>
                      <a:lnTo>
                        <a:pt x="81" y="59"/>
                      </a:lnTo>
                      <a:lnTo>
                        <a:pt x="59" y="48"/>
                      </a:lnTo>
                      <a:lnTo>
                        <a:pt x="0" y="96"/>
                      </a:lnTo>
                      <a:lnTo>
                        <a:pt x="0" y="111"/>
                      </a:lnTo>
                      <a:lnTo>
                        <a:pt x="60" y="62"/>
                      </a:lnTo>
                      <a:lnTo>
                        <a:pt x="83" y="74"/>
                      </a:lnTo>
                      <a:lnTo>
                        <a:pt x="131" y="37"/>
                      </a:lnTo>
                      <a:lnTo>
                        <a:pt x="166" y="37"/>
                      </a:lnTo>
                      <a:lnTo>
                        <a:pt x="187" y="16"/>
                      </a:lnTo>
                      <a:lnTo>
                        <a:pt x="187" y="0"/>
                      </a:lnTo>
                      <a:lnTo>
                        <a:pt x="162" y="25"/>
                      </a:lnTo>
                      <a:close/>
                    </a:path>
                  </a:pathLst>
                </a:custGeom>
                <a:solidFill>
                  <a:schemeClr val="tx1">
                    <a:lumMod val="65000"/>
                    <a:lumOff val="35000"/>
                  </a:schemeClr>
                </a:solidFill>
                <a:ln w="9525">
                  <a:noFill/>
                  <a:round/>
                  <a:headEnd/>
                  <a:tailEnd/>
                </a:ln>
              </p:spPr>
              <p:txBody>
                <a:bodyPr anchor="ctr"/>
                <a:lstStyle/>
                <a:p>
                  <a:pPr algn="ctr"/>
                  <a:endParaRPr/>
                </a:p>
              </p:txBody>
            </p:sp>
          </p:grpSp>
        </p:grpSp>
      </p:grpSp>
      <p:grpSp>
        <p:nvGrpSpPr>
          <p:cNvPr id="5" name="Group 46"/>
          <p:cNvGrpSpPr/>
          <p:nvPr/>
        </p:nvGrpSpPr>
        <p:grpSpPr>
          <a:xfrm>
            <a:off x="6272161" y="1038948"/>
            <a:ext cx="2184893" cy="642478"/>
            <a:chOff x="1415480" y="1651350"/>
            <a:chExt cx="2913191" cy="856637"/>
          </a:xfrm>
        </p:grpSpPr>
        <p:sp>
          <p:nvSpPr>
            <p:cNvPr id="15" name="TextBox 47"/>
            <p:cNvSpPr txBox="1">
              <a:spLocks/>
            </p:cNvSpPr>
            <p:nvPr/>
          </p:nvSpPr>
          <p:spPr bwMode="auto">
            <a:xfrm>
              <a:off x="1415480" y="1651350"/>
              <a:ext cx="2913191" cy="309958"/>
            </a:xfrm>
            <a:prstGeom prst="rect">
              <a:avLst/>
            </a:prstGeom>
            <a:noFill/>
            <a:extLst/>
          </p:spPr>
          <p:txBody>
            <a:bodyPr wrap="none" lIns="360000" tIns="0" rIns="0" bIns="0" anchor="ctr" anchorCtr="0">
              <a:normAutofit/>
            </a:bodyPr>
            <a:lstStyle/>
            <a:p>
              <a:pPr algn="l" latinLnBrk="0"/>
              <a:r>
                <a:rPr lang="zh-CN" altLang="en-US" sz="1400" dirty="0">
                  <a:solidFill>
                    <a:schemeClr val="accent2">
                      <a:lumMod val="100000"/>
                    </a:schemeClr>
                  </a:solidFill>
                </a:rPr>
                <a:t>标题文本预设</a:t>
              </a:r>
            </a:p>
          </p:txBody>
        </p:sp>
        <p:sp>
          <p:nvSpPr>
            <p:cNvPr id="16" name="TextBox 48"/>
            <p:cNvSpPr txBox="1">
              <a:spLocks/>
            </p:cNvSpPr>
            <p:nvPr/>
          </p:nvSpPr>
          <p:spPr bwMode="auto">
            <a:xfrm>
              <a:off x="1415480" y="1951808"/>
              <a:ext cx="2913191" cy="556179"/>
            </a:xfrm>
            <a:prstGeom prst="rect">
              <a:avLst/>
            </a:prstGeom>
            <a:noFill/>
            <a:extLst/>
          </p:spPr>
          <p:txBody>
            <a:bodyPr wrap="square" lIns="360000" tIns="0" rIns="0" bIns="0" anchor="ctr" anchorCtr="0">
              <a:normAutofit fontScale="92500"/>
            </a:bodyPr>
            <a:lstStyle/>
            <a:p>
              <a:pPr algn="l" latinLnBrk="0">
                <a:lnSpc>
                  <a:spcPct val="120000"/>
                </a:lnSpc>
              </a:pPr>
              <a:r>
                <a:rPr lang="zh-CN" altLang="en-US" sz="1000"/>
                <a:t>此部分内容作为文字排版占位显示 </a:t>
              </a:r>
              <a:br>
                <a:rPr lang="zh-CN" altLang="en-US" sz="1000"/>
              </a:br>
              <a:r>
                <a:rPr lang="zh-CN" altLang="en-US" sz="1000"/>
                <a:t>（建议使用主题字体）</a:t>
              </a:r>
            </a:p>
          </p:txBody>
        </p:sp>
      </p:grpSp>
      <p:grpSp>
        <p:nvGrpSpPr>
          <p:cNvPr id="6" name="Group 49"/>
          <p:cNvGrpSpPr/>
          <p:nvPr/>
        </p:nvGrpSpPr>
        <p:grpSpPr>
          <a:xfrm>
            <a:off x="1104077" y="3798196"/>
            <a:ext cx="1724430" cy="649603"/>
            <a:chOff x="793990" y="1227225"/>
            <a:chExt cx="2299240" cy="866137"/>
          </a:xfrm>
        </p:grpSpPr>
        <p:sp>
          <p:nvSpPr>
            <p:cNvPr id="13" name="TextBox 50"/>
            <p:cNvSpPr txBox="1">
              <a:spLocks/>
            </p:cNvSpPr>
            <p:nvPr/>
          </p:nvSpPr>
          <p:spPr bwMode="auto">
            <a:xfrm>
              <a:off x="793990" y="1227225"/>
              <a:ext cx="2299240" cy="309958"/>
            </a:xfrm>
            <a:prstGeom prst="rect">
              <a:avLst/>
            </a:prstGeom>
            <a:noFill/>
            <a:extLst/>
          </p:spPr>
          <p:txBody>
            <a:bodyPr wrap="none" lIns="0" tIns="0" rIns="360000" bIns="0" anchor="ctr" anchorCtr="0">
              <a:normAutofit/>
            </a:bodyPr>
            <a:lstStyle/>
            <a:p>
              <a:pPr algn="r" latinLnBrk="0"/>
              <a:r>
                <a:rPr lang="zh-CN" altLang="en-US" sz="1400">
                  <a:solidFill>
                    <a:schemeClr val="accent4">
                      <a:lumMod val="100000"/>
                    </a:schemeClr>
                  </a:solidFill>
                </a:rPr>
                <a:t>标题文本预设</a:t>
              </a:r>
            </a:p>
          </p:txBody>
        </p:sp>
        <p:sp>
          <p:nvSpPr>
            <p:cNvPr id="14" name="TextBox 51"/>
            <p:cNvSpPr txBox="1">
              <a:spLocks/>
            </p:cNvSpPr>
            <p:nvPr/>
          </p:nvSpPr>
          <p:spPr bwMode="auto">
            <a:xfrm>
              <a:off x="793990" y="1537183"/>
              <a:ext cx="2299240" cy="556179"/>
            </a:xfrm>
            <a:prstGeom prst="rect">
              <a:avLst/>
            </a:prstGeom>
            <a:noFill/>
            <a:extLst/>
          </p:spPr>
          <p:txBody>
            <a:bodyPr wrap="square" lIns="0" tIns="0" rIns="360000" bIns="0" anchor="ctr" anchorCtr="0">
              <a:normAutofit fontScale="92500" lnSpcReduction="20000"/>
            </a:bodyPr>
            <a:lstStyle/>
            <a:p>
              <a:pPr algn="r" latinLnBrk="0">
                <a:lnSpc>
                  <a:spcPct val="120000"/>
                </a:lnSpc>
              </a:pPr>
              <a:r>
                <a:rPr lang="zh-CN" altLang="en-US" sz="1000"/>
                <a:t>此部分内容作为文字排版占位显示 </a:t>
              </a:r>
              <a:br>
                <a:rPr lang="zh-CN" altLang="en-US" sz="1000"/>
              </a:br>
              <a:r>
                <a:rPr lang="zh-CN" altLang="en-US" sz="1000"/>
                <a:t>（建议使用主题字体）</a:t>
              </a:r>
            </a:p>
          </p:txBody>
        </p:sp>
      </p:grpSp>
      <p:grpSp>
        <p:nvGrpSpPr>
          <p:cNvPr id="7" name="Group 52"/>
          <p:cNvGrpSpPr/>
          <p:nvPr/>
        </p:nvGrpSpPr>
        <p:grpSpPr>
          <a:xfrm>
            <a:off x="764577" y="1038949"/>
            <a:ext cx="2063930" cy="649603"/>
            <a:chOff x="341323" y="1227225"/>
            <a:chExt cx="2751907" cy="866137"/>
          </a:xfrm>
        </p:grpSpPr>
        <p:sp>
          <p:nvSpPr>
            <p:cNvPr id="11" name="TextBox 53"/>
            <p:cNvSpPr txBox="1">
              <a:spLocks/>
            </p:cNvSpPr>
            <p:nvPr/>
          </p:nvSpPr>
          <p:spPr bwMode="auto">
            <a:xfrm>
              <a:off x="793990" y="1227225"/>
              <a:ext cx="2299240" cy="309958"/>
            </a:xfrm>
            <a:prstGeom prst="rect">
              <a:avLst/>
            </a:prstGeom>
            <a:noFill/>
            <a:extLst/>
          </p:spPr>
          <p:txBody>
            <a:bodyPr wrap="none" lIns="0" tIns="0" rIns="432000" bIns="0" anchor="ctr" anchorCtr="0">
              <a:normAutofit/>
            </a:bodyPr>
            <a:lstStyle/>
            <a:p>
              <a:pPr algn="r" latinLnBrk="0"/>
              <a:r>
                <a:rPr lang="zh-CN" altLang="en-US" sz="1400" dirty="0">
                  <a:solidFill>
                    <a:srgbClr val="002060"/>
                  </a:solidFill>
                </a:rPr>
                <a:t>标题文本预设</a:t>
              </a:r>
            </a:p>
          </p:txBody>
        </p:sp>
        <p:sp>
          <p:nvSpPr>
            <p:cNvPr id="12" name="TextBox 54"/>
            <p:cNvSpPr txBox="1">
              <a:spLocks/>
            </p:cNvSpPr>
            <p:nvPr/>
          </p:nvSpPr>
          <p:spPr bwMode="auto">
            <a:xfrm>
              <a:off x="341323" y="1537183"/>
              <a:ext cx="2751907" cy="556179"/>
            </a:xfrm>
            <a:prstGeom prst="rect">
              <a:avLst/>
            </a:prstGeom>
            <a:noFill/>
            <a:extLst/>
          </p:spPr>
          <p:txBody>
            <a:bodyPr wrap="square" lIns="0" tIns="0" rIns="432000" bIns="0" anchor="ctr" anchorCtr="0">
              <a:normAutofit fontScale="92500" lnSpcReduction="20000"/>
            </a:bodyPr>
            <a:lstStyle/>
            <a:p>
              <a:pPr algn="r" latinLnBrk="0">
                <a:lnSpc>
                  <a:spcPct val="120000"/>
                </a:lnSpc>
              </a:pPr>
              <a:r>
                <a:rPr lang="zh-CN" altLang="en-US" sz="1000"/>
                <a:t>此部分内容作为文字排版占位显示 </a:t>
              </a:r>
              <a:br>
                <a:rPr lang="zh-CN" altLang="en-US" sz="1000"/>
              </a:br>
              <a:r>
                <a:rPr lang="zh-CN" altLang="en-US" sz="1000"/>
                <a:t>（建议使用主题字体）</a:t>
              </a:r>
            </a:p>
          </p:txBody>
        </p:sp>
      </p:grpSp>
      <p:grpSp>
        <p:nvGrpSpPr>
          <p:cNvPr id="8" name="Group 55"/>
          <p:cNvGrpSpPr/>
          <p:nvPr/>
        </p:nvGrpSpPr>
        <p:grpSpPr>
          <a:xfrm>
            <a:off x="6272161" y="3805320"/>
            <a:ext cx="2184893" cy="642478"/>
            <a:chOff x="1415480" y="1651350"/>
            <a:chExt cx="2913191" cy="856637"/>
          </a:xfrm>
        </p:grpSpPr>
        <p:sp>
          <p:nvSpPr>
            <p:cNvPr id="9" name="TextBox 56"/>
            <p:cNvSpPr txBox="1">
              <a:spLocks/>
            </p:cNvSpPr>
            <p:nvPr/>
          </p:nvSpPr>
          <p:spPr bwMode="auto">
            <a:xfrm>
              <a:off x="1415480" y="1651350"/>
              <a:ext cx="2913191" cy="309958"/>
            </a:xfrm>
            <a:prstGeom prst="rect">
              <a:avLst/>
            </a:prstGeom>
            <a:noFill/>
            <a:extLst/>
          </p:spPr>
          <p:txBody>
            <a:bodyPr wrap="none" lIns="360000" tIns="0" rIns="0" bIns="0" anchor="ctr" anchorCtr="0">
              <a:normAutofit/>
            </a:bodyPr>
            <a:lstStyle/>
            <a:p>
              <a:pPr algn="l" latinLnBrk="0"/>
              <a:r>
                <a:rPr lang="zh-CN" altLang="en-US" sz="1400" dirty="0">
                  <a:solidFill>
                    <a:srgbClr val="002060"/>
                  </a:solidFill>
                </a:rPr>
                <a:t>标题文本预设</a:t>
              </a:r>
            </a:p>
          </p:txBody>
        </p:sp>
        <p:sp>
          <p:nvSpPr>
            <p:cNvPr id="10" name="TextBox 57"/>
            <p:cNvSpPr txBox="1">
              <a:spLocks/>
            </p:cNvSpPr>
            <p:nvPr/>
          </p:nvSpPr>
          <p:spPr bwMode="auto">
            <a:xfrm>
              <a:off x="1415480" y="1951808"/>
              <a:ext cx="2913191" cy="556179"/>
            </a:xfrm>
            <a:prstGeom prst="rect">
              <a:avLst/>
            </a:prstGeom>
            <a:noFill/>
            <a:extLst/>
          </p:spPr>
          <p:txBody>
            <a:bodyPr wrap="square" lIns="360000" tIns="0" rIns="0" bIns="0" anchor="ctr" anchorCtr="0">
              <a:normAutofit fontScale="92500"/>
            </a:bodyPr>
            <a:lstStyle/>
            <a:p>
              <a:pPr algn="l" latinLnBrk="0">
                <a:lnSpc>
                  <a:spcPct val="120000"/>
                </a:lnSpc>
              </a:pPr>
              <a:r>
                <a:rPr lang="zh-CN" altLang="en-US" sz="1000"/>
                <a:t>此部分内容作为文字排版占位显示 </a:t>
              </a:r>
              <a:br>
                <a:rPr lang="zh-CN" altLang="en-US" sz="1000"/>
              </a:br>
              <a:r>
                <a:rPr lang="zh-CN" altLang="en-US" sz="1000"/>
                <a:t>（建议使用主题字体）</a:t>
              </a:r>
            </a:p>
          </p:txBody>
        </p:sp>
      </p:grpSp>
    </p:spTree>
    <p:extLst>
      <p:ext uri="{BB962C8B-B14F-4D97-AF65-F5344CB8AC3E}">
        <p14:creationId xmlns:p14="http://schemas.microsoft.com/office/powerpoint/2010/main" val="4126799302"/>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apezoid 1"/>
          <p:cNvSpPr/>
          <p:nvPr/>
        </p:nvSpPr>
        <p:spPr>
          <a:xfrm>
            <a:off x="0" y="3940160"/>
            <a:ext cx="9144000" cy="1204137"/>
          </a:xfrm>
          <a:prstGeom prst="trapezoid">
            <a:avLst>
              <a:gd name="adj" fmla="val 25914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7" name="组合 26"/>
          <p:cNvGrpSpPr/>
          <p:nvPr/>
        </p:nvGrpSpPr>
        <p:grpSpPr>
          <a:xfrm>
            <a:off x="2556333" y="2287462"/>
            <a:ext cx="4024312" cy="2119313"/>
            <a:chOff x="2556333" y="2286667"/>
            <a:chExt cx="4024312" cy="2119313"/>
          </a:xfrm>
        </p:grpSpPr>
        <p:sp>
          <p:nvSpPr>
            <p:cNvPr id="5" name="Freeform: Shape 10"/>
            <p:cNvSpPr>
              <a:spLocks/>
            </p:cNvSpPr>
            <p:nvPr/>
          </p:nvSpPr>
          <p:spPr bwMode="auto">
            <a:xfrm>
              <a:off x="3088542" y="2286667"/>
              <a:ext cx="2977753" cy="2005013"/>
            </a:xfrm>
            <a:custGeom>
              <a:avLst/>
              <a:gdLst>
                <a:gd name="T0" fmla="*/ 1203 w 1203"/>
                <a:gd name="T1" fmla="*/ 773 h 810"/>
                <a:gd name="T2" fmla="*/ 1176 w 1203"/>
                <a:gd name="T3" fmla="*/ 810 h 810"/>
                <a:gd name="T4" fmla="*/ 28 w 1203"/>
                <a:gd name="T5" fmla="*/ 810 h 810"/>
                <a:gd name="T6" fmla="*/ 0 w 1203"/>
                <a:gd name="T7" fmla="*/ 773 h 810"/>
                <a:gd name="T8" fmla="*/ 0 w 1203"/>
                <a:gd name="T9" fmla="*/ 37 h 810"/>
                <a:gd name="T10" fmla="*/ 28 w 1203"/>
                <a:gd name="T11" fmla="*/ 0 h 810"/>
                <a:gd name="T12" fmla="*/ 1176 w 1203"/>
                <a:gd name="T13" fmla="*/ 0 h 810"/>
                <a:gd name="T14" fmla="*/ 1203 w 1203"/>
                <a:gd name="T15" fmla="*/ 37 h 810"/>
                <a:gd name="T16" fmla="*/ 1203 w 1203"/>
                <a:gd name="T17" fmla="*/ 773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3" h="810">
                  <a:moveTo>
                    <a:pt x="1203" y="773"/>
                  </a:moveTo>
                  <a:cubicBezTo>
                    <a:pt x="1203" y="794"/>
                    <a:pt x="1191" y="810"/>
                    <a:pt x="1176" y="810"/>
                  </a:cubicBezTo>
                  <a:cubicBezTo>
                    <a:pt x="28" y="810"/>
                    <a:pt x="28" y="810"/>
                    <a:pt x="28" y="810"/>
                  </a:cubicBezTo>
                  <a:cubicBezTo>
                    <a:pt x="12" y="810"/>
                    <a:pt x="0" y="794"/>
                    <a:pt x="0" y="773"/>
                  </a:cubicBezTo>
                  <a:cubicBezTo>
                    <a:pt x="0" y="37"/>
                    <a:pt x="0" y="37"/>
                    <a:pt x="0" y="37"/>
                  </a:cubicBezTo>
                  <a:cubicBezTo>
                    <a:pt x="0" y="16"/>
                    <a:pt x="12" y="0"/>
                    <a:pt x="28" y="0"/>
                  </a:cubicBezTo>
                  <a:cubicBezTo>
                    <a:pt x="1176" y="0"/>
                    <a:pt x="1176" y="0"/>
                    <a:pt x="1176" y="0"/>
                  </a:cubicBezTo>
                  <a:cubicBezTo>
                    <a:pt x="1191" y="0"/>
                    <a:pt x="1203" y="16"/>
                    <a:pt x="1203" y="37"/>
                  </a:cubicBezTo>
                  <a:lnTo>
                    <a:pt x="1203" y="773"/>
                  </a:lnTo>
                  <a:close/>
                </a:path>
              </a:pathLst>
            </a:custGeom>
            <a:solidFill>
              <a:schemeClr val="tx1">
                <a:lumMod val="85000"/>
                <a:lumOff val="15000"/>
              </a:schemeClr>
            </a:solidFill>
            <a:ln>
              <a:noFill/>
            </a:ln>
          </p:spPr>
          <p:txBody>
            <a:bodyPr anchor="ctr"/>
            <a:lstStyle/>
            <a:p>
              <a:pPr algn="ctr"/>
              <a:endParaRPr/>
            </a:p>
          </p:txBody>
        </p:sp>
        <p:sp>
          <p:nvSpPr>
            <p:cNvPr id="6" name="Rectangle 11"/>
            <p:cNvSpPr>
              <a:spLocks/>
            </p:cNvSpPr>
            <p:nvPr/>
          </p:nvSpPr>
          <p:spPr bwMode="auto">
            <a:xfrm>
              <a:off x="3207605" y="2395014"/>
              <a:ext cx="2749153" cy="1696641"/>
            </a:xfrm>
            <a:prstGeom prst="rect">
              <a:avLst/>
            </a:prstGeom>
            <a:solidFill>
              <a:srgbClr val="FEFDF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 name="Freeform: Shape 12"/>
            <p:cNvSpPr>
              <a:spLocks/>
            </p:cNvSpPr>
            <p:nvPr/>
          </p:nvSpPr>
          <p:spPr bwMode="auto">
            <a:xfrm>
              <a:off x="2556333" y="4307158"/>
              <a:ext cx="4017168" cy="98822"/>
            </a:xfrm>
            <a:custGeom>
              <a:avLst/>
              <a:gdLst>
                <a:gd name="T0" fmla="*/ 10 w 1623"/>
                <a:gd name="T1" fmla="*/ 6 h 40"/>
                <a:gd name="T2" fmla="*/ 71 w 1623"/>
                <a:gd name="T3" fmla="*/ 40 h 40"/>
                <a:gd name="T4" fmla="*/ 1560 w 1623"/>
                <a:gd name="T5" fmla="*/ 40 h 40"/>
                <a:gd name="T6" fmla="*/ 1623 w 1623"/>
                <a:gd name="T7" fmla="*/ 13 h 40"/>
                <a:gd name="T8" fmla="*/ 1623 w 1623"/>
                <a:gd name="T9" fmla="*/ 0 h 40"/>
                <a:gd name="T10" fmla="*/ 10 w 1623"/>
                <a:gd name="T11" fmla="*/ 6 h 40"/>
              </a:gdLst>
              <a:ahLst/>
              <a:cxnLst>
                <a:cxn ang="0">
                  <a:pos x="T0" y="T1"/>
                </a:cxn>
                <a:cxn ang="0">
                  <a:pos x="T2" y="T3"/>
                </a:cxn>
                <a:cxn ang="0">
                  <a:pos x="T4" y="T5"/>
                </a:cxn>
                <a:cxn ang="0">
                  <a:pos x="T6" y="T7"/>
                </a:cxn>
                <a:cxn ang="0">
                  <a:pos x="T8" y="T9"/>
                </a:cxn>
                <a:cxn ang="0">
                  <a:pos x="T10" y="T11"/>
                </a:cxn>
              </a:cxnLst>
              <a:rect l="0" t="0" r="r" b="b"/>
              <a:pathLst>
                <a:path w="1623" h="40">
                  <a:moveTo>
                    <a:pt x="10" y="6"/>
                  </a:moveTo>
                  <a:cubicBezTo>
                    <a:pt x="10" y="6"/>
                    <a:pt x="0" y="24"/>
                    <a:pt x="71" y="40"/>
                  </a:cubicBezTo>
                  <a:cubicBezTo>
                    <a:pt x="1560" y="40"/>
                    <a:pt x="1560" y="40"/>
                    <a:pt x="1560" y="40"/>
                  </a:cubicBezTo>
                  <a:cubicBezTo>
                    <a:pt x="1560" y="40"/>
                    <a:pt x="1610" y="37"/>
                    <a:pt x="1623" y="13"/>
                  </a:cubicBezTo>
                  <a:cubicBezTo>
                    <a:pt x="1623" y="0"/>
                    <a:pt x="1623" y="0"/>
                    <a:pt x="1623" y="0"/>
                  </a:cubicBezTo>
                  <a:lnTo>
                    <a:pt x="10" y="6"/>
                  </a:lnTo>
                  <a:close/>
                </a:path>
              </a:pathLst>
            </a:custGeom>
            <a:solidFill>
              <a:schemeClr val="tx1">
                <a:lumMod val="65000"/>
                <a:lumOff val="35000"/>
              </a:schemeClr>
            </a:solidFill>
            <a:ln>
              <a:noFill/>
            </a:ln>
          </p:spPr>
          <p:txBody>
            <a:bodyPr anchor="ctr"/>
            <a:lstStyle/>
            <a:p>
              <a:pPr algn="ctr"/>
              <a:endParaRPr/>
            </a:p>
          </p:txBody>
        </p:sp>
        <p:sp>
          <p:nvSpPr>
            <p:cNvPr id="8" name="Freeform: Shape 13"/>
            <p:cNvSpPr>
              <a:spLocks/>
            </p:cNvSpPr>
            <p:nvPr/>
          </p:nvSpPr>
          <p:spPr bwMode="auto">
            <a:xfrm>
              <a:off x="2578955" y="4227386"/>
              <a:ext cx="4001690" cy="123825"/>
            </a:xfrm>
            <a:custGeom>
              <a:avLst/>
              <a:gdLst>
                <a:gd name="T0" fmla="*/ 1 w 1617"/>
                <a:gd name="T1" fmla="*/ 0 h 50"/>
                <a:gd name="T2" fmla="*/ 1615 w 1617"/>
                <a:gd name="T3" fmla="*/ 0 h 50"/>
                <a:gd name="T4" fmla="*/ 1615 w 1617"/>
                <a:gd name="T5" fmla="*/ 41 h 50"/>
                <a:gd name="T6" fmla="*/ 1598 w 1617"/>
                <a:gd name="T7" fmla="*/ 46 h 50"/>
                <a:gd name="T8" fmla="*/ 17 w 1617"/>
                <a:gd name="T9" fmla="*/ 46 h 50"/>
                <a:gd name="T10" fmla="*/ 0 w 1617"/>
                <a:gd name="T11" fmla="*/ 40 h 50"/>
                <a:gd name="T12" fmla="*/ 1 w 1617"/>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617" h="50">
                  <a:moveTo>
                    <a:pt x="1" y="0"/>
                  </a:moveTo>
                  <a:cubicBezTo>
                    <a:pt x="1615" y="0"/>
                    <a:pt x="1615" y="0"/>
                    <a:pt x="1615" y="0"/>
                  </a:cubicBezTo>
                  <a:cubicBezTo>
                    <a:pt x="1615" y="41"/>
                    <a:pt x="1615" y="41"/>
                    <a:pt x="1615" y="41"/>
                  </a:cubicBezTo>
                  <a:cubicBezTo>
                    <a:pt x="1615" y="41"/>
                    <a:pt x="1617" y="47"/>
                    <a:pt x="1598" y="46"/>
                  </a:cubicBezTo>
                  <a:cubicBezTo>
                    <a:pt x="17" y="46"/>
                    <a:pt x="17" y="46"/>
                    <a:pt x="17" y="46"/>
                  </a:cubicBezTo>
                  <a:cubicBezTo>
                    <a:pt x="17" y="46"/>
                    <a:pt x="2" y="50"/>
                    <a:pt x="0" y="40"/>
                  </a:cubicBezTo>
                  <a:lnTo>
                    <a:pt x="1" y="0"/>
                  </a:lnTo>
                  <a:close/>
                </a:path>
              </a:pathLst>
            </a:custGeom>
            <a:solidFill>
              <a:schemeClr val="bg1">
                <a:lumMod val="65000"/>
              </a:schemeClr>
            </a:solidFill>
            <a:ln>
              <a:noFill/>
            </a:ln>
          </p:spPr>
          <p:txBody>
            <a:bodyPr anchor="ctr"/>
            <a:lstStyle/>
            <a:p>
              <a:pPr algn="ctr"/>
              <a:endParaRPr/>
            </a:p>
          </p:txBody>
        </p:sp>
        <p:sp>
          <p:nvSpPr>
            <p:cNvPr id="9" name="Freeform: Shape 14"/>
            <p:cNvSpPr>
              <a:spLocks/>
            </p:cNvSpPr>
            <p:nvPr/>
          </p:nvSpPr>
          <p:spPr bwMode="auto">
            <a:xfrm>
              <a:off x="6241317" y="4279773"/>
              <a:ext cx="148828" cy="14288"/>
            </a:xfrm>
            <a:custGeom>
              <a:avLst/>
              <a:gdLst>
                <a:gd name="T0" fmla="*/ 60 w 60"/>
                <a:gd name="T1" fmla="*/ 3 h 6"/>
                <a:gd name="T2" fmla="*/ 57 w 60"/>
                <a:gd name="T3" fmla="*/ 6 h 6"/>
                <a:gd name="T4" fmla="*/ 3 w 60"/>
                <a:gd name="T5" fmla="*/ 6 h 6"/>
                <a:gd name="T6" fmla="*/ 0 w 60"/>
                <a:gd name="T7" fmla="*/ 3 h 6"/>
                <a:gd name="T8" fmla="*/ 0 w 60"/>
                <a:gd name="T9" fmla="*/ 3 h 6"/>
                <a:gd name="T10" fmla="*/ 3 w 60"/>
                <a:gd name="T11" fmla="*/ 0 h 6"/>
                <a:gd name="T12" fmla="*/ 57 w 60"/>
                <a:gd name="T13" fmla="*/ 0 h 6"/>
                <a:gd name="T14" fmla="*/ 60 w 60"/>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6">
                  <a:moveTo>
                    <a:pt x="60" y="3"/>
                  </a:moveTo>
                  <a:cubicBezTo>
                    <a:pt x="60" y="5"/>
                    <a:pt x="59" y="6"/>
                    <a:pt x="57" y="6"/>
                  </a:cubicBezTo>
                  <a:cubicBezTo>
                    <a:pt x="3" y="6"/>
                    <a:pt x="3" y="6"/>
                    <a:pt x="3" y="6"/>
                  </a:cubicBezTo>
                  <a:cubicBezTo>
                    <a:pt x="1" y="6"/>
                    <a:pt x="0" y="5"/>
                    <a:pt x="0" y="3"/>
                  </a:cubicBezTo>
                  <a:cubicBezTo>
                    <a:pt x="0" y="3"/>
                    <a:pt x="0" y="3"/>
                    <a:pt x="0" y="3"/>
                  </a:cubicBezTo>
                  <a:cubicBezTo>
                    <a:pt x="0" y="2"/>
                    <a:pt x="1" y="0"/>
                    <a:pt x="3" y="0"/>
                  </a:cubicBezTo>
                  <a:cubicBezTo>
                    <a:pt x="57" y="0"/>
                    <a:pt x="57" y="0"/>
                    <a:pt x="57" y="0"/>
                  </a:cubicBezTo>
                  <a:cubicBezTo>
                    <a:pt x="59" y="0"/>
                    <a:pt x="60" y="2"/>
                    <a:pt x="60" y="3"/>
                  </a:cubicBezTo>
                  <a:close/>
                </a:path>
              </a:pathLst>
            </a:custGeom>
            <a:solidFill>
              <a:srgbClr val="152C34"/>
            </a:solidFill>
            <a:ln w="9525">
              <a:solidFill>
                <a:srgbClr val="000000"/>
              </a:solidFill>
              <a:round/>
              <a:headEnd/>
              <a:tailEnd/>
            </a:ln>
          </p:spPr>
          <p:txBody>
            <a:bodyPr anchor="ctr"/>
            <a:lstStyle/>
            <a:p>
              <a:pPr algn="ctr"/>
              <a:endParaRPr/>
            </a:p>
          </p:txBody>
        </p:sp>
        <p:sp>
          <p:nvSpPr>
            <p:cNvPr id="10" name="Rectangle: Rounded Corners 15"/>
            <p:cNvSpPr/>
            <p:nvPr/>
          </p:nvSpPr>
          <p:spPr>
            <a:xfrm>
              <a:off x="4347721" y="4198788"/>
              <a:ext cx="434392" cy="80985"/>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Rectangle 2"/>
            <p:cNvSpPr/>
            <p:nvPr/>
          </p:nvSpPr>
          <p:spPr>
            <a:xfrm>
              <a:off x="3207605" y="2395014"/>
              <a:ext cx="2749153" cy="1696641"/>
            </a:xfrm>
            <a:prstGeom prst="rect">
              <a:avLst/>
            </a:prstGeom>
            <a:blipFill dpi="0" rotWithShape="1">
              <a:blip r:embed="rId3"/>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2" name="Group 19"/>
          <p:cNvGrpSpPr/>
          <p:nvPr/>
        </p:nvGrpSpPr>
        <p:grpSpPr>
          <a:xfrm>
            <a:off x="554454" y="875498"/>
            <a:ext cx="8035109" cy="1147775"/>
            <a:chOff x="5829959" y="1605930"/>
            <a:chExt cx="5642904" cy="1128247"/>
          </a:xfrm>
        </p:grpSpPr>
        <p:sp>
          <p:nvSpPr>
            <p:cNvPr id="25" name="TextBox 20"/>
            <p:cNvSpPr txBox="1"/>
            <p:nvPr/>
          </p:nvSpPr>
          <p:spPr>
            <a:xfrm>
              <a:off x="5829959" y="1605930"/>
              <a:ext cx="5642904" cy="505761"/>
            </a:xfrm>
            <a:prstGeom prst="rect">
              <a:avLst/>
            </a:prstGeom>
            <a:noFill/>
          </p:spPr>
          <p:txBody>
            <a:bodyPr wrap="square" lIns="144000" tIns="0" rIns="144000" bIns="0" anchor="b" anchorCtr="0">
              <a:normAutofit lnSpcReduction="10000"/>
            </a:bodyPr>
            <a:lstStyle/>
            <a:p>
              <a:pPr algn="ctr"/>
              <a:r>
                <a:rPr lang="zh-CN" altLang="en-US" dirty="0"/>
                <a:t/>
              </a:r>
              <a:br>
                <a:rPr lang="zh-CN" altLang="en-US" dirty="0"/>
              </a:br>
              <a:r>
                <a:rPr lang="zh-CN" altLang="en-US" dirty="0"/>
                <a:t>标题文本预设</a:t>
              </a:r>
            </a:p>
          </p:txBody>
        </p:sp>
        <p:sp>
          <p:nvSpPr>
            <p:cNvPr id="26" name="TextBox 24"/>
            <p:cNvSpPr txBox="1"/>
            <p:nvPr/>
          </p:nvSpPr>
          <p:spPr>
            <a:xfrm>
              <a:off x="5829959" y="2204736"/>
              <a:ext cx="5637239" cy="529440"/>
            </a:xfrm>
            <a:prstGeom prst="rect">
              <a:avLst/>
            </a:prstGeom>
            <a:noFill/>
          </p:spPr>
          <p:txBody>
            <a:bodyPr wrap="square" lIns="144000" tIns="0" rIns="144000" bIns="0">
              <a:normAutofit/>
            </a:bodyPr>
            <a:lstStyle/>
            <a:p>
              <a:pPr algn="ctr">
                <a:lnSpc>
                  <a:spcPct val="120000"/>
                </a:lnSpc>
              </a:pPr>
              <a:r>
                <a:rPr lang="zh-CN" altLang="en-US" sz="1200" dirty="0"/>
                <a:t>此部分内容作为文字排版占位显示（建议使用主题字体）</a:t>
              </a:r>
              <a:br>
                <a:rPr lang="zh-CN" altLang="en-US" sz="1200" dirty="0"/>
              </a:br>
              <a:r>
                <a:rPr lang="zh-CN" altLang="en-US" sz="1200" dirty="0"/>
                <a:t>如需更改请在（设置形状格式）菜单下（文本选项）中调整</a:t>
              </a:r>
            </a:p>
          </p:txBody>
        </p:sp>
      </p:grpSp>
      <p:grpSp>
        <p:nvGrpSpPr>
          <p:cNvPr id="13" name="Group 25"/>
          <p:cNvGrpSpPr/>
          <p:nvPr/>
        </p:nvGrpSpPr>
        <p:grpSpPr>
          <a:xfrm>
            <a:off x="624420" y="2224318"/>
            <a:ext cx="1931910" cy="679458"/>
            <a:chOff x="2084790" y="3062810"/>
            <a:chExt cx="2123043" cy="905944"/>
          </a:xfrm>
        </p:grpSpPr>
        <p:sp>
          <p:nvSpPr>
            <p:cNvPr id="23" name="TextBox 26"/>
            <p:cNvSpPr txBox="1"/>
            <p:nvPr/>
          </p:nvSpPr>
          <p:spPr>
            <a:xfrm>
              <a:off x="2084790" y="3062810"/>
              <a:ext cx="2123043" cy="2830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72000" tIns="0" rIns="72000" bIns="0" anchor="b" anchorCtr="0">
              <a:normAutofit fontScale="92500" lnSpcReduction="10000"/>
            </a:bodyPr>
            <a:lstStyle/>
            <a:p>
              <a:pPr algn="r"/>
              <a:r>
                <a:rPr lang="zh-CN" altLang="en-US" sz="1600" b="1">
                  <a:solidFill>
                    <a:schemeClr val="accent1">
                      <a:lumMod val="100000"/>
                    </a:schemeClr>
                  </a:solidFill>
                </a:rPr>
                <a:t>标题文本预设</a:t>
              </a:r>
            </a:p>
          </p:txBody>
        </p:sp>
        <p:sp>
          <p:nvSpPr>
            <p:cNvPr id="24" name="TextBox 27"/>
            <p:cNvSpPr txBox="1"/>
            <p:nvPr/>
          </p:nvSpPr>
          <p:spPr>
            <a:xfrm>
              <a:off x="2084790" y="3345832"/>
              <a:ext cx="2123043"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72000" tIns="0" rIns="72000" bIns="0" anchor="t" anchorCtr="0">
              <a:normAutofit/>
            </a:bodyPr>
            <a:lstStyle/>
            <a:p>
              <a:pPr lvl="0" algn="r">
                <a:lnSpc>
                  <a:spcPct val="120000"/>
                </a:lnSpc>
              </a:pPr>
              <a:r>
                <a:rPr lang="zh-CN" altLang="en-US" sz="900" dirty="0">
                  <a:solidFill>
                    <a:srgbClr val="000000">
                      <a:lumMod val="100000"/>
                    </a:srgbClr>
                  </a:solidFill>
                </a:rPr>
                <a:t>此部分内容作为文字排版占位显示</a:t>
              </a:r>
              <a:br>
                <a:rPr lang="zh-CN" altLang="en-US" sz="900" dirty="0">
                  <a:solidFill>
                    <a:srgbClr val="000000">
                      <a:lumMod val="100000"/>
                    </a:srgbClr>
                  </a:solidFill>
                </a:rPr>
              </a:br>
              <a:r>
                <a:rPr lang="zh-CN" altLang="en-US" sz="900" dirty="0">
                  <a:solidFill>
                    <a:srgbClr val="000000">
                      <a:lumMod val="100000"/>
                    </a:srgbClr>
                  </a:solidFill>
                </a:rPr>
                <a:t>（建议使用主题字体）</a:t>
              </a:r>
            </a:p>
          </p:txBody>
        </p:sp>
      </p:grpSp>
      <p:grpSp>
        <p:nvGrpSpPr>
          <p:cNvPr id="14" name="Group 28"/>
          <p:cNvGrpSpPr/>
          <p:nvPr/>
        </p:nvGrpSpPr>
        <p:grpSpPr>
          <a:xfrm>
            <a:off x="624420" y="3037495"/>
            <a:ext cx="1931910" cy="679458"/>
            <a:chOff x="2084790" y="3062810"/>
            <a:chExt cx="2123043" cy="905944"/>
          </a:xfrm>
        </p:grpSpPr>
        <p:sp>
          <p:nvSpPr>
            <p:cNvPr id="21" name="TextBox 29"/>
            <p:cNvSpPr txBox="1"/>
            <p:nvPr/>
          </p:nvSpPr>
          <p:spPr>
            <a:xfrm>
              <a:off x="2084790" y="3062810"/>
              <a:ext cx="2123043" cy="2830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72000" tIns="0" rIns="72000" bIns="0" anchor="b" anchorCtr="0">
              <a:normAutofit fontScale="92500" lnSpcReduction="10000"/>
            </a:bodyPr>
            <a:lstStyle/>
            <a:p>
              <a:pPr algn="r"/>
              <a:r>
                <a:rPr lang="zh-CN" altLang="en-US" sz="1600" b="1">
                  <a:solidFill>
                    <a:schemeClr val="accent2"/>
                  </a:solidFill>
                </a:rPr>
                <a:t>标题文本预设</a:t>
              </a:r>
            </a:p>
          </p:txBody>
        </p:sp>
        <p:sp>
          <p:nvSpPr>
            <p:cNvPr id="22" name="TextBox 30"/>
            <p:cNvSpPr txBox="1"/>
            <p:nvPr/>
          </p:nvSpPr>
          <p:spPr>
            <a:xfrm>
              <a:off x="2084790" y="3345832"/>
              <a:ext cx="2123043"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72000" tIns="0" rIns="72000" bIns="0" anchor="t" anchorCtr="0">
              <a:normAutofit/>
            </a:bodyPr>
            <a:lstStyle/>
            <a:p>
              <a:pPr lvl="0" algn="r">
                <a:lnSpc>
                  <a:spcPct val="120000"/>
                </a:lnSpc>
              </a:pPr>
              <a:r>
                <a:rPr lang="zh-CN" altLang="en-US" sz="900" dirty="0">
                  <a:solidFill>
                    <a:srgbClr val="000000">
                      <a:lumMod val="100000"/>
                    </a:srgbClr>
                  </a:solidFill>
                </a:rPr>
                <a:t>此部分内容作为文字排版占位显示</a:t>
              </a:r>
              <a:br>
                <a:rPr lang="zh-CN" altLang="en-US" sz="900" dirty="0">
                  <a:solidFill>
                    <a:srgbClr val="000000">
                      <a:lumMod val="100000"/>
                    </a:srgbClr>
                  </a:solidFill>
                </a:rPr>
              </a:br>
              <a:r>
                <a:rPr lang="zh-CN" altLang="en-US" sz="900" dirty="0">
                  <a:solidFill>
                    <a:srgbClr val="000000">
                      <a:lumMod val="100000"/>
                    </a:srgbClr>
                  </a:solidFill>
                </a:rPr>
                <a:t>（建议使用主题字体）</a:t>
              </a:r>
            </a:p>
          </p:txBody>
        </p:sp>
      </p:grpSp>
      <p:grpSp>
        <p:nvGrpSpPr>
          <p:cNvPr id="15" name="Group 31"/>
          <p:cNvGrpSpPr/>
          <p:nvPr/>
        </p:nvGrpSpPr>
        <p:grpSpPr>
          <a:xfrm>
            <a:off x="6598501" y="2224318"/>
            <a:ext cx="1931910" cy="679458"/>
            <a:chOff x="2084790" y="3062810"/>
            <a:chExt cx="2123043" cy="905944"/>
          </a:xfrm>
        </p:grpSpPr>
        <p:sp>
          <p:nvSpPr>
            <p:cNvPr id="19" name="TextBox 32"/>
            <p:cNvSpPr txBox="1"/>
            <p:nvPr/>
          </p:nvSpPr>
          <p:spPr>
            <a:xfrm>
              <a:off x="2084790" y="3062810"/>
              <a:ext cx="2123043" cy="2830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72000" tIns="0" rIns="72000" bIns="0" anchor="b" anchorCtr="0">
              <a:normAutofit fontScale="92500" lnSpcReduction="10000"/>
            </a:bodyPr>
            <a:lstStyle/>
            <a:p>
              <a:r>
                <a:rPr lang="zh-CN" altLang="en-US" sz="1600" b="1">
                  <a:solidFill>
                    <a:schemeClr val="accent4"/>
                  </a:solidFill>
                </a:rPr>
                <a:t>标题文本预设</a:t>
              </a:r>
            </a:p>
          </p:txBody>
        </p:sp>
        <p:sp>
          <p:nvSpPr>
            <p:cNvPr id="20" name="TextBox 33"/>
            <p:cNvSpPr txBox="1"/>
            <p:nvPr/>
          </p:nvSpPr>
          <p:spPr>
            <a:xfrm>
              <a:off x="2084790" y="3345832"/>
              <a:ext cx="2123043"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72000" tIns="0" rIns="72000" bIns="0" anchor="t" anchorCtr="0">
              <a:normAutofit/>
            </a:bodyPr>
            <a:lstStyle/>
            <a:p>
              <a:pPr lvl="0">
                <a:lnSpc>
                  <a:spcPct val="120000"/>
                </a:lnSpc>
              </a:pPr>
              <a:r>
                <a:rPr lang="zh-CN" altLang="en-US" sz="900" dirty="0">
                  <a:solidFill>
                    <a:srgbClr val="000000">
                      <a:lumMod val="100000"/>
                    </a:srgbClr>
                  </a:solidFill>
                </a:rPr>
                <a:t>此部分内容作为文字排版占位显示</a:t>
              </a:r>
              <a:br>
                <a:rPr lang="zh-CN" altLang="en-US" sz="900" dirty="0">
                  <a:solidFill>
                    <a:srgbClr val="000000">
                      <a:lumMod val="100000"/>
                    </a:srgbClr>
                  </a:solidFill>
                </a:rPr>
              </a:br>
              <a:r>
                <a:rPr lang="zh-CN" altLang="en-US" sz="900" dirty="0">
                  <a:solidFill>
                    <a:srgbClr val="000000">
                      <a:lumMod val="100000"/>
                    </a:srgbClr>
                  </a:solidFill>
                </a:rPr>
                <a:t>（建议使用主题字体）</a:t>
              </a:r>
            </a:p>
          </p:txBody>
        </p:sp>
      </p:grpSp>
      <p:grpSp>
        <p:nvGrpSpPr>
          <p:cNvPr id="16" name="Group 34"/>
          <p:cNvGrpSpPr/>
          <p:nvPr/>
        </p:nvGrpSpPr>
        <p:grpSpPr>
          <a:xfrm>
            <a:off x="6598501" y="3037495"/>
            <a:ext cx="1931910" cy="679458"/>
            <a:chOff x="2084790" y="3062810"/>
            <a:chExt cx="2123043" cy="905944"/>
          </a:xfrm>
        </p:grpSpPr>
        <p:sp>
          <p:nvSpPr>
            <p:cNvPr id="17" name="TextBox 35"/>
            <p:cNvSpPr txBox="1"/>
            <p:nvPr/>
          </p:nvSpPr>
          <p:spPr>
            <a:xfrm>
              <a:off x="2084790" y="3062810"/>
              <a:ext cx="2123043" cy="2830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72000" tIns="0" rIns="72000" bIns="0" anchor="b" anchorCtr="0">
              <a:normAutofit fontScale="92500" lnSpcReduction="10000"/>
            </a:bodyPr>
            <a:lstStyle/>
            <a:p>
              <a:r>
                <a:rPr lang="zh-CN" altLang="en-US" sz="1600" b="1">
                  <a:solidFill>
                    <a:schemeClr val="accent5"/>
                  </a:solidFill>
                </a:rPr>
                <a:t>标题文本预设</a:t>
              </a:r>
            </a:p>
          </p:txBody>
        </p:sp>
        <p:sp>
          <p:nvSpPr>
            <p:cNvPr id="18" name="TextBox 36"/>
            <p:cNvSpPr txBox="1"/>
            <p:nvPr/>
          </p:nvSpPr>
          <p:spPr>
            <a:xfrm>
              <a:off x="2084790" y="3345832"/>
              <a:ext cx="2123043"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72000" tIns="0" rIns="72000" bIns="0" anchor="t" anchorCtr="0">
              <a:normAutofit/>
            </a:bodyPr>
            <a:lstStyle/>
            <a:p>
              <a:pPr lvl="0">
                <a:lnSpc>
                  <a:spcPct val="120000"/>
                </a:lnSpc>
              </a:pPr>
              <a:r>
                <a:rPr lang="zh-CN" altLang="en-US" sz="900" dirty="0">
                  <a:solidFill>
                    <a:srgbClr val="000000">
                      <a:lumMod val="100000"/>
                    </a:srgbClr>
                  </a:solidFill>
                </a:rPr>
                <a:t>此部分内容作为文字排版占位显示</a:t>
              </a:r>
              <a:br>
                <a:rPr lang="zh-CN" altLang="en-US" sz="900" dirty="0">
                  <a:solidFill>
                    <a:srgbClr val="000000">
                      <a:lumMod val="100000"/>
                    </a:srgbClr>
                  </a:solidFill>
                </a:rPr>
              </a:br>
              <a:r>
                <a:rPr lang="zh-CN" altLang="en-US" sz="900" dirty="0">
                  <a:solidFill>
                    <a:srgbClr val="000000">
                      <a:lumMod val="100000"/>
                    </a:srgbClr>
                  </a:solidFill>
                </a:rPr>
                <a:t>（建议使用主题字体）</a:t>
              </a:r>
            </a:p>
          </p:txBody>
        </p:sp>
      </p:grpSp>
    </p:spTree>
    <p:extLst>
      <p:ext uri="{BB962C8B-B14F-4D97-AF65-F5344CB8AC3E}">
        <p14:creationId xmlns:p14="http://schemas.microsoft.com/office/powerpoint/2010/main" val="1060800292"/>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ppt_w</p:attrName>
                                        </p:attrNameLst>
                                      </p:cBhvr>
                                      <p:tavLst>
                                        <p:tav tm="0">
                                          <p:val>
                                            <p:fltVal val="0"/>
                                          </p:val>
                                        </p:tav>
                                        <p:tav tm="100000">
                                          <p:val>
                                            <p:strVal val="#ppt_w"/>
                                          </p:val>
                                        </p:tav>
                                      </p:tavLst>
                                    </p:anim>
                                    <p:anim calcmode="lin" valueType="num">
                                      <p:cBhvr>
                                        <p:cTn id="19" dur="500" fill="hold"/>
                                        <p:tgtEl>
                                          <p:spTgt spid="12"/>
                                        </p:tgtEl>
                                        <p:attrNameLst>
                                          <p:attrName>ppt_h</p:attrName>
                                        </p:attrNameLst>
                                      </p:cBhvr>
                                      <p:tavLst>
                                        <p:tav tm="0">
                                          <p:val>
                                            <p:fltVal val="0"/>
                                          </p:val>
                                        </p:tav>
                                        <p:tav tm="100000">
                                          <p:val>
                                            <p:strVal val="#ppt_h"/>
                                          </p:val>
                                        </p:tav>
                                      </p:tavLst>
                                    </p:anim>
                                    <p:animEffect transition="in" filter="fade">
                                      <p:cBhvr>
                                        <p:cTn id="20" dur="500"/>
                                        <p:tgtEl>
                                          <p:spTgt spid="12"/>
                                        </p:tgtEl>
                                      </p:cBhvr>
                                    </p:animEffect>
                                  </p:childTnLst>
                                </p:cTn>
                              </p:par>
                              <p:par>
                                <p:cTn id="21" presetID="53" presetClass="entr" presetSubtype="16"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par>
                                <p:cTn id="26" presetID="53" presetClass="entr" presetSubtype="16"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par>
                                <p:cTn id="31" presetID="53" presetClass="entr" presetSubtype="16"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Effect transition="in" filter="fade">
                                      <p:cBhvr>
                                        <p:cTn id="35" dur="500"/>
                                        <p:tgtEl>
                                          <p:spTgt spid="16"/>
                                        </p:tgtEl>
                                      </p:cBhvr>
                                    </p:animEffect>
                                  </p:childTnLst>
                                </p:cTn>
                              </p:par>
                              <p:par>
                                <p:cTn id="36" presetID="53" presetClass="entr" presetSubtype="16"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rot="21556260">
            <a:off x="1654288" y="2072664"/>
            <a:ext cx="1503314" cy="208619"/>
          </a:xfrm>
          <a:prstGeom prst="rect">
            <a:avLst/>
          </a:prstGeom>
          <a:solidFill>
            <a:schemeClr val="bg1">
              <a:lumMod val="85000"/>
            </a:schemeClr>
          </a:solidFill>
          <a:ln w="25400" cap="flat" cmpd="sng" algn="ctr">
            <a:noFill/>
            <a:prstDash val="solid"/>
          </a:ln>
          <a:effectLst/>
        </p:spPr>
        <p:txBody>
          <a:bodyPr lIns="68580" tIns="34290" rIns="68580" bIns="34290" anchor="ctr"/>
          <a:lstStyle/>
          <a:p>
            <a:pPr algn="ctr">
              <a:defRPr/>
            </a:pPr>
            <a:endParaRPr lang="zh-CN" altLang="en-US" sz="1000" kern="0" dirty="0">
              <a:solidFill>
                <a:sysClr val="window" lastClr="FFFFFF"/>
              </a:solidFill>
              <a:latin typeface="Calibri"/>
              <a:ea typeface="宋体"/>
            </a:endParaRPr>
          </a:p>
        </p:txBody>
      </p:sp>
      <p:sp>
        <p:nvSpPr>
          <p:cNvPr id="27" name="椭圆 26"/>
          <p:cNvSpPr/>
          <p:nvPr/>
        </p:nvSpPr>
        <p:spPr>
          <a:xfrm rot="1355877">
            <a:off x="2692980" y="1657874"/>
            <a:ext cx="890588" cy="892053"/>
          </a:xfrm>
          <a:prstGeom prst="ellipse">
            <a:avLst/>
          </a:prstGeom>
          <a:solidFill>
            <a:schemeClr val="accent2"/>
          </a:solidFill>
          <a:ln w="6350" cap="flat" cmpd="sng" algn="ctr">
            <a:noFill/>
            <a:prstDash val="solid"/>
          </a:ln>
          <a:effectLst/>
        </p:spPr>
        <p:txBody>
          <a:bodyPr lIns="68580" tIns="34290" rIns="68580" bIns="34290" anchor="ctr"/>
          <a:lstStyle/>
          <a:p>
            <a:pPr algn="ctr">
              <a:defRPr/>
            </a:pPr>
            <a:endParaRPr lang="zh-CN" altLang="en-US" sz="1000" kern="0" dirty="0">
              <a:solidFill>
                <a:sysClr val="window" lastClr="FFFFFF"/>
              </a:solidFill>
              <a:latin typeface="Calibri"/>
              <a:ea typeface="宋体"/>
            </a:endParaRPr>
          </a:p>
        </p:txBody>
      </p:sp>
      <p:sp>
        <p:nvSpPr>
          <p:cNvPr id="28" name="椭圆 27"/>
          <p:cNvSpPr/>
          <p:nvPr/>
        </p:nvSpPr>
        <p:spPr>
          <a:xfrm rot="21404579">
            <a:off x="2825108" y="1791264"/>
            <a:ext cx="648890" cy="647900"/>
          </a:xfrm>
          <a:prstGeom prst="ellipse">
            <a:avLst/>
          </a:prstGeom>
          <a:solidFill>
            <a:sysClr val="window" lastClr="FFFFFF"/>
          </a:solidFill>
          <a:ln w="25400" cap="flat" cmpd="sng" algn="ctr">
            <a:noFill/>
            <a:prstDash val="solid"/>
          </a:ln>
          <a:effectLst/>
        </p:spPr>
        <p:txBody>
          <a:bodyPr lIns="0" tIns="0" rIns="81000" bIns="0" anchor="ctr"/>
          <a:lstStyle/>
          <a:p>
            <a:pPr>
              <a:defRPr/>
            </a:pPr>
            <a:r>
              <a:rPr lang="en-US" altLang="zh-CN" sz="2700" kern="0" dirty="0">
                <a:solidFill>
                  <a:schemeClr val="tx1">
                    <a:lumMod val="65000"/>
                    <a:lumOff val="35000"/>
                  </a:schemeClr>
                </a:solidFill>
                <a:latin typeface="FrankRuehl" panose="020E0503060101010101" pitchFamily="34" charset="-79"/>
                <a:ea typeface="宋体"/>
                <a:cs typeface="FrankRuehl" panose="020E0503060101010101" pitchFamily="34" charset="-79"/>
              </a:rPr>
              <a:t>A</a:t>
            </a:r>
            <a:endParaRPr lang="zh-CN" altLang="en-US" sz="2700" kern="0" dirty="0">
              <a:solidFill>
                <a:schemeClr val="tx1">
                  <a:lumMod val="65000"/>
                  <a:lumOff val="35000"/>
                </a:schemeClr>
              </a:solidFill>
              <a:latin typeface="FrankRuehl" panose="020E0503060101010101" pitchFamily="34" charset="-79"/>
              <a:ea typeface="宋体"/>
              <a:cs typeface="FrankRuehl" panose="020E0503060101010101" pitchFamily="34" charset="-79"/>
            </a:endParaRPr>
          </a:p>
        </p:txBody>
      </p:sp>
      <p:sp>
        <p:nvSpPr>
          <p:cNvPr id="29" name="矩形 28"/>
          <p:cNvSpPr/>
          <p:nvPr/>
        </p:nvSpPr>
        <p:spPr>
          <a:xfrm rot="21556260">
            <a:off x="3205099" y="2030773"/>
            <a:ext cx="1262135" cy="204706"/>
          </a:xfrm>
          <a:prstGeom prst="rect">
            <a:avLst/>
          </a:prstGeom>
          <a:solidFill>
            <a:schemeClr val="bg1">
              <a:lumMod val="85000"/>
            </a:schemeClr>
          </a:solidFill>
          <a:ln w="25400" cap="flat" cmpd="sng" algn="ctr">
            <a:noFill/>
            <a:prstDash val="solid"/>
          </a:ln>
          <a:effectLst/>
        </p:spPr>
        <p:txBody>
          <a:bodyPr lIns="68580" tIns="34290" rIns="68580" bIns="34290" anchor="ctr"/>
          <a:lstStyle/>
          <a:p>
            <a:pPr algn="ctr">
              <a:defRPr/>
            </a:pPr>
            <a:endParaRPr lang="zh-CN" altLang="en-US" sz="1000" kern="0" dirty="0">
              <a:solidFill>
                <a:sysClr val="window" lastClr="FFFFFF"/>
              </a:solidFill>
              <a:latin typeface="Calibri"/>
              <a:ea typeface="宋体"/>
            </a:endParaRPr>
          </a:p>
        </p:txBody>
      </p:sp>
      <p:sp>
        <p:nvSpPr>
          <p:cNvPr id="30" name="椭圆 29"/>
          <p:cNvSpPr/>
          <p:nvPr/>
        </p:nvSpPr>
        <p:spPr>
          <a:xfrm rot="1355877">
            <a:off x="4160044" y="1629290"/>
            <a:ext cx="890588" cy="892053"/>
          </a:xfrm>
          <a:prstGeom prst="ellipse">
            <a:avLst/>
          </a:prstGeom>
          <a:solidFill>
            <a:schemeClr val="accent1"/>
          </a:solidFill>
          <a:ln w="6350" cap="flat" cmpd="sng" algn="ctr">
            <a:noFill/>
            <a:prstDash val="solid"/>
          </a:ln>
          <a:effectLst/>
        </p:spPr>
        <p:txBody>
          <a:bodyPr lIns="68580" tIns="34290" rIns="68580" bIns="34290" anchor="ctr"/>
          <a:lstStyle/>
          <a:p>
            <a:pPr algn="ctr">
              <a:defRPr/>
            </a:pPr>
            <a:endParaRPr lang="zh-CN" altLang="en-US" sz="1000" kern="0" dirty="0">
              <a:solidFill>
                <a:sysClr val="window" lastClr="FFFFFF"/>
              </a:solidFill>
              <a:latin typeface="Calibri"/>
              <a:ea typeface="宋体"/>
            </a:endParaRPr>
          </a:p>
        </p:txBody>
      </p:sp>
      <p:sp>
        <p:nvSpPr>
          <p:cNvPr id="31" name="椭圆 30"/>
          <p:cNvSpPr/>
          <p:nvPr/>
        </p:nvSpPr>
        <p:spPr>
          <a:xfrm>
            <a:off x="4319588" y="1762681"/>
            <a:ext cx="648891" cy="649091"/>
          </a:xfrm>
          <a:prstGeom prst="ellipse">
            <a:avLst/>
          </a:prstGeom>
          <a:solidFill>
            <a:sysClr val="window" lastClr="FFFFFF"/>
          </a:solidFill>
          <a:ln w="25400" cap="flat" cmpd="sng" algn="ctr">
            <a:noFill/>
            <a:prstDash val="solid"/>
          </a:ln>
          <a:effectLst/>
        </p:spPr>
        <p:txBody>
          <a:bodyPr lIns="0" tIns="0" rIns="81000" bIns="0" anchor="ctr"/>
          <a:lstStyle/>
          <a:p>
            <a:pPr>
              <a:defRPr/>
            </a:pPr>
            <a:r>
              <a:rPr lang="en-US" altLang="zh-CN" sz="2700" kern="0" dirty="0">
                <a:solidFill>
                  <a:schemeClr val="tx1">
                    <a:lumMod val="65000"/>
                    <a:lumOff val="35000"/>
                  </a:schemeClr>
                </a:solidFill>
                <a:latin typeface="FrankRuehl" panose="020E0503060101010101" pitchFamily="34" charset="-79"/>
                <a:ea typeface="宋体"/>
                <a:cs typeface="FrankRuehl" panose="020E0503060101010101" pitchFamily="34" charset="-79"/>
              </a:rPr>
              <a:t>B</a:t>
            </a:r>
            <a:endParaRPr lang="zh-CN" altLang="en-US" sz="2700" kern="0" dirty="0">
              <a:solidFill>
                <a:schemeClr val="tx1">
                  <a:lumMod val="65000"/>
                  <a:lumOff val="35000"/>
                </a:schemeClr>
              </a:solidFill>
              <a:latin typeface="FrankRuehl" panose="020E0503060101010101" pitchFamily="34" charset="-79"/>
              <a:ea typeface="宋体"/>
              <a:cs typeface="FrankRuehl" panose="020E0503060101010101" pitchFamily="34" charset="-79"/>
            </a:endParaRPr>
          </a:p>
        </p:txBody>
      </p:sp>
      <p:sp>
        <p:nvSpPr>
          <p:cNvPr id="32" name="矩形 31"/>
          <p:cNvSpPr/>
          <p:nvPr/>
        </p:nvSpPr>
        <p:spPr>
          <a:xfrm rot="21556260">
            <a:off x="4683919" y="2002070"/>
            <a:ext cx="891779" cy="202469"/>
          </a:xfrm>
          <a:prstGeom prst="rect">
            <a:avLst/>
          </a:prstGeom>
          <a:solidFill>
            <a:schemeClr val="bg1">
              <a:lumMod val="85000"/>
            </a:schemeClr>
          </a:solidFill>
          <a:ln w="25400" cap="flat" cmpd="sng" algn="ctr">
            <a:noFill/>
            <a:prstDash val="solid"/>
          </a:ln>
          <a:effectLst/>
        </p:spPr>
        <p:txBody>
          <a:bodyPr lIns="68580" tIns="34290" rIns="68580" bIns="34290" anchor="ctr"/>
          <a:lstStyle/>
          <a:p>
            <a:pPr algn="ctr">
              <a:defRPr/>
            </a:pPr>
            <a:endParaRPr lang="zh-CN" altLang="en-US" sz="1000" kern="0" dirty="0">
              <a:solidFill>
                <a:sysClr val="window" lastClr="FFFFFF"/>
              </a:solidFill>
              <a:latin typeface="Calibri"/>
              <a:ea typeface="宋体"/>
            </a:endParaRPr>
          </a:p>
        </p:txBody>
      </p:sp>
      <p:sp>
        <p:nvSpPr>
          <p:cNvPr id="33" name="椭圆 32"/>
          <p:cNvSpPr/>
          <p:nvPr/>
        </p:nvSpPr>
        <p:spPr>
          <a:xfrm rot="1355877">
            <a:off x="5559517" y="1657873"/>
            <a:ext cx="891778" cy="890862"/>
          </a:xfrm>
          <a:prstGeom prst="ellipse">
            <a:avLst/>
          </a:prstGeom>
          <a:solidFill>
            <a:schemeClr val="accent2"/>
          </a:solidFill>
          <a:ln w="6350" cap="flat" cmpd="sng" algn="ctr">
            <a:noFill/>
            <a:prstDash val="solid"/>
          </a:ln>
          <a:effectLst/>
        </p:spPr>
        <p:txBody>
          <a:bodyPr lIns="68580" tIns="34290" rIns="68580" bIns="34290" anchor="ctr"/>
          <a:lstStyle/>
          <a:p>
            <a:pPr algn="ctr">
              <a:defRPr/>
            </a:pPr>
            <a:endParaRPr lang="zh-CN" altLang="en-US" sz="1000" kern="0" dirty="0">
              <a:solidFill>
                <a:sysClr val="window" lastClr="FFFFFF"/>
              </a:solidFill>
              <a:latin typeface="Calibri"/>
              <a:ea typeface="宋体"/>
            </a:endParaRPr>
          </a:p>
        </p:txBody>
      </p:sp>
      <p:sp>
        <p:nvSpPr>
          <p:cNvPr id="34" name="椭圆 33"/>
          <p:cNvSpPr/>
          <p:nvPr/>
        </p:nvSpPr>
        <p:spPr>
          <a:xfrm>
            <a:off x="5724500" y="1790073"/>
            <a:ext cx="647700" cy="649091"/>
          </a:xfrm>
          <a:prstGeom prst="ellipse">
            <a:avLst/>
          </a:prstGeom>
          <a:solidFill>
            <a:sysClr val="window" lastClr="FFFFFF"/>
          </a:solidFill>
          <a:ln w="25400" cap="flat" cmpd="sng" algn="ctr">
            <a:noFill/>
            <a:prstDash val="solid"/>
          </a:ln>
          <a:effectLst/>
        </p:spPr>
        <p:txBody>
          <a:bodyPr lIns="0" tIns="0" rIns="81000" bIns="0" anchor="ctr"/>
          <a:lstStyle/>
          <a:p>
            <a:pPr>
              <a:defRPr/>
            </a:pPr>
            <a:r>
              <a:rPr lang="en-US" altLang="zh-CN" sz="2700" kern="0" dirty="0">
                <a:solidFill>
                  <a:schemeClr val="tx1">
                    <a:lumMod val="65000"/>
                    <a:lumOff val="35000"/>
                  </a:schemeClr>
                </a:solidFill>
                <a:latin typeface="FrankRuehl" panose="020E0503060101010101" pitchFamily="34" charset="-79"/>
                <a:ea typeface="宋体"/>
                <a:cs typeface="FrankRuehl" panose="020E0503060101010101" pitchFamily="34" charset="-79"/>
              </a:rPr>
              <a:t>C</a:t>
            </a:r>
            <a:endParaRPr lang="zh-CN" altLang="en-US" sz="2700" kern="0" dirty="0">
              <a:solidFill>
                <a:schemeClr val="tx1">
                  <a:lumMod val="65000"/>
                  <a:lumOff val="35000"/>
                </a:schemeClr>
              </a:solidFill>
              <a:latin typeface="FrankRuehl" panose="020E0503060101010101" pitchFamily="34" charset="-79"/>
              <a:ea typeface="宋体"/>
              <a:cs typeface="FrankRuehl" panose="020E0503060101010101" pitchFamily="34" charset="-79"/>
            </a:endParaRPr>
          </a:p>
        </p:txBody>
      </p:sp>
      <p:sp>
        <p:nvSpPr>
          <p:cNvPr id="35" name="右箭头 34"/>
          <p:cNvSpPr/>
          <p:nvPr/>
        </p:nvSpPr>
        <p:spPr>
          <a:xfrm rot="21584426">
            <a:off x="6146418" y="1898481"/>
            <a:ext cx="1629007" cy="414311"/>
          </a:xfrm>
          <a:prstGeom prst="rightArrow">
            <a:avLst/>
          </a:prstGeom>
          <a:solidFill>
            <a:schemeClr val="bg1">
              <a:lumMod val="85000"/>
            </a:schemeClr>
          </a:solidFill>
          <a:ln w="25400" cap="flat" cmpd="sng" algn="ctr">
            <a:noFill/>
            <a:prstDash val="solid"/>
          </a:ln>
          <a:effectLst/>
        </p:spPr>
        <p:txBody>
          <a:bodyPr lIns="68580" tIns="34290" rIns="68580" bIns="34290" anchor="ctr"/>
          <a:lstStyle/>
          <a:p>
            <a:pPr algn="ctr">
              <a:defRPr/>
            </a:pPr>
            <a:endParaRPr lang="zh-CN" altLang="en-US" sz="1000" kern="0" dirty="0">
              <a:solidFill>
                <a:sysClr val="window" lastClr="FFFFFF"/>
              </a:solidFill>
              <a:latin typeface="Calibri"/>
              <a:ea typeface="宋体"/>
            </a:endParaRPr>
          </a:p>
        </p:txBody>
      </p:sp>
      <p:sp>
        <p:nvSpPr>
          <p:cNvPr id="16" name="TextBox 41"/>
          <p:cNvSpPr txBox="1"/>
          <p:nvPr/>
        </p:nvSpPr>
        <p:spPr>
          <a:xfrm>
            <a:off x="2375756" y="2824572"/>
            <a:ext cx="1569355" cy="771878"/>
          </a:xfrm>
          <a:prstGeom prst="rect">
            <a:avLst/>
          </a:prstGeom>
          <a:noFill/>
        </p:spPr>
        <p:txBody>
          <a:bodyPr wrap="square" lIns="68580" tIns="34290" rIns="68580" bIns="3429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r>
              <a:rPr lang="zh-CN" altLang="en-US" sz="900" dirty="0">
                <a:solidFill>
                  <a:schemeClr val="tx1">
                    <a:lumMod val="50000"/>
                    <a:lumOff val="50000"/>
                  </a:schemeClr>
                </a:solidFill>
              </a:rPr>
              <a:t>您的内容打在这里，或者通过复制您的文本后，在此框中选择粘贴，并选择只保留文字。</a:t>
            </a:r>
          </a:p>
        </p:txBody>
      </p:sp>
      <p:sp>
        <p:nvSpPr>
          <p:cNvPr id="17" name="TextBox 41"/>
          <p:cNvSpPr txBox="1"/>
          <p:nvPr/>
        </p:nvSpPr>
        <p:spPr>
          <a:xfrm>
            <a:off x="3902745" y="2824572"/>
            <a:ext cx="1569355" cy="771878"/>
          </a:xfrm>
          <a:prstGeom prst="rect">
            <a:avLst/>
          </a:prstGeom>
          <a:noFill/>
        </p:spPr>
        <p:txBody>
          <a:bodyPr wrap="square" lIns="68580" tIns="34290" rIns="68580" bIns="3429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r>
              <a:rPr lang="zh-CN" altLang="en-US" sz="900" dirty="0">
                <a:solidFill>
                  <a:schemeClr val="tx1">
                    <a:lumMod val="50000"/>
                    <a:lumOff val="50000"/>
                  </a:schemeClr>
                </a:solidFill>
              </a:rPr>
              <a:t>您的内容打在这里，或者通过复制您的文本后，在此框中选择粘贴，并选择只保留文字。</a:t>
            </a:r>
          </a:p>
        </p:txBody>
      </p:sp>
      <p:sp>
        <p:nvSpPr>
          <p:cNvPr id="18" name="TextBox 41"/>
          <p:cNvSpPr txBox="1"/>
          <p:nvPr/>
        </p:nvSpPr>
        <p:spPr>
          <a:xfrm>
            <a:off x="5414913" y="2824572"/>
            <a:ext cx="1569355" cy="771878"/>
          </a:xfrm>
          <a:prstGeom prst="rect">
            <a:avLst/>
          </a:prstGeom>
          <a:noFill/>
        </p:spPr>
        <p:txBody>
          <a:bodyPr wrap="square" lIns="68580" tIns="34290" rIns="68580" bIns="3429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r>
              <a:rPr lang="zh-CN" altLang="en-US" sz="900" dirty="0">
                <a:solidFill>
                  <a:schemeClr val="tx1">
                    <a:lumMod val="50000"/>
                    <a:lumOff val="50000"/>
                  </a:schemeClr>
                </a:solidFill>
              </a:rPr>
              <a:t>您的内容打在这里，或者通过复制您的文本后，在此框中选择粘贴，并选择只保留文字。</a:t>
            </a:r>
          </a:p>
        </p:txBody>
      </p:sp>
    </p:spTree>
    <p:extLst>
      <p:ext uri="{BB962C8B-B14F-4D97-AF65-F5344CB8AC3E}">
        <p14:creationId xmlns:p14="http://schemas.microsoft.com/office/powerpoint/2010/main" val="1928054228"/>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ppt_x</p:attrName>
                                        </p:attrNameLst>
                                      </p:cBhvr>
                                      <p:tavLst>
                                        <p:tav tm="0">
                                          <p:val>
                                            <p:strVal val="#ppt_x-#ppt_w/2"/>
                                          </p:val>
                                        </p:tav>
                                        <p:tav tm="100000">
                                          <p:val>
                                            <p:strVal val="#ppt_x"/>
                                          </p:val>
                                        </p:tav>
                                      </p:tavLst>
                                    </p:anim>
                                    <p:anim calcmode="lin" valueType="num">
                                      <p:cBhvr>
                                        <p:cTn id="8" dur="500" fill="hold"/>
                                        <p:tgtEl>
                                          <p:spTgt spid="26"/>
                                        </p:tgtEl>
                                        <p:attrNameLst>
                                          <p:attrName>ppt_y</p:attrName>
                                        </p:attrNameLst>
                                      </p:cBhvr>
                                      <p:tavLst>
                                        <p:tav tm="0">
                                          <p:val>
                                            <p:strVal val="#ppt_y"/>
                                          </p:val>
                                        </p:tav>
                                        <p:tav tm="100000">
                                          <p:val>
                                            <p:strVal val="#ppt_y"/>
                                          </p:val>
                                        </p:tav>
                                      </p:tavLst>
                                    </p:anim>
                                    <p:anim calcmode="lin" valueType="num">
                                      <p:cBhvr>
                                        <p:cTn id="9" dur="500" fill="hold"/>
                                        <p:tgtEl>
                                          <p:spTgt spid="26"/>
                                        </p:tgtEl>
                                        <p:attrNameLst>
                                          <p:attrName>ppt_w</p:attrName>
                                        </p:attrNameLst>
                                      </p:cBhvr>
                                      <p:tavLst>
                                        <p:tav tm="0">
                                          <p:val>
                                            <p:fltVal val="0"/>
                                          </p:val>
                                        </p:tav>
                                        <p:tav tm="100000">
                                          <p:val>
                                            <p:strVal val="#ppt_w"/>
                                          </p:val>
                                        </p:tav>
                                      </p:tavLst>
                                    </p:anim>
                                    <p:anim calcmode="lin" valueType="num">
                                      <p:cBhvr>
                                        <p:cTn id="10" dur="500" fill="hold"/>
                                        <p:tgtEl>
                                          <p:spTgt spid="26"/>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ppt_x"/>
                                          </p:val>
                                        </p:tav>
                                        <p:tav tm="100000">
                                          <p:val>
                                            <p:strVal val="#ppt_x"/>
                                          </p:val>
                                        </p:tav>
                                      </p:tavLst>
                                    </p:anim>
                                    <p:anim calcmode="lin" valueType="num">
                                      <p:cBhvr additive="base">
                                        <p:cTn id="2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7" presetClass="entr" presetSubtype="8"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p:cTn id="29" dur="500" fill="hold"/>
                                        <p:tgtEl>
                                          <p:spTgt spid="29"/>
                                        </p:tgtEl>
                                        <p:attrNameLst>
                                          <p:attrName>ppt_x</p:attrName>
                                        </p:attrNameLst>
                                      </p:cBhvr>
                                      <p:tavLst>
                                        <p:tav tm="0">
                                          <p:val>
                                            <p:strVal val="#ppt_x-#ppt_w/2"/>
                                          </p:val>
                                        </p:tav>
                                        <p:tav tm="100000">
                                          <p:val>
                                            <p:strVal val="#ppt_x"/>
                                          </p:val>
                                        </p:tav>
                                      </p:tavLst>
                                    </p:anim>
                                    <p:anim calcmode="lin" valueType="num">
                                      <p:cBhvr>
                                        <p:cTn id="30" dur="500" fill="hold"/>
                                        <p:tgtEl>
                                          <p:spTgt spid="29"/>
                                        </p:tgtEl>
                                        <p:attrNameLst>
                                          <p:attrName>ppt_y</p:attrName>
                                        </p:attrNameLst>
                                      </p:cBhvr>
                                      <p:tavLst>
                                        <p:tav tm="0">
                                          <p:val>
                                            <p:strVal val="#ppt_y"/>
                                          </p:val>
                                        </p:tav>
                                        <p:tav tm="100000">
                                          <p:val>
                                            <p:strVal val="#ppt_y"/>
                                          </p:val>
                                        </p:tav>
                                      </p:tavLst>
                                    </p:anim>
                                    <p:anim calcmode="lin" valueType="num">
                                      <p:cBhvr>
                                        <p:cTn id="31" dur="500" fill="hold"/>
                                        <p:tgtEl>
                                          <p:spTgt spid="29"/>
                                        </p:tgtEl>
                                        <p:attrNameLst>
                                          <p:attrName>ppt_w</p:attrName>
                                        </p:attrNameLst>
                                      </p:cBhvr>
                                      <p:tavLst>
                                        <p:tav tm="0">
                                          <p:val>
                                            <p:fltVal val="0"/>
                                          </p:val>
                                        </p:tav>
                                        <p:tav tm="100000">
                                          <p:val>
                                            <p:strVal val="#ppt_w"/>
                                          </p:val>
                                        </p:tav>
                                      </p:tavLst>
                                    </p:anim>
                                    <p:anim calcmode="lin" valueType="num">
                                      <p:cBhvr>
                                        <p:cTn id="32" dur="500" fill="hold"/>
                                        <p:tgtEl>
                                          <p:spTgt spid="29"/>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5" presetClass="entr" presetSubtype="0"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decel="50000" fill="hold">
                                          <p:stCondLst>
                                            <p:cond delay="0"/>
                                          </p:stCondLst>
                                        </p:cTn>
                                        <p:tgtEl>
                                          <p:spTgt spid="31"/>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31"/>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31"/>
                                        </p:tgtEl>
                                        <p:attrNameLst>
                                          <p:attrName>ppt_w</p:attrName>
                                        </p:attrNameLst>
                                      </p:cBhvr>
                                      <p:tavLst>
                                        <p:tav tm="0">
                                          <p:val>
                                            <p:strVal val="#ppt_w*.05"/>
                                          </p:val>
                                        </p:tav>
                                        <p:tav tm="100000">
                                          <p:val>
                                            <p:strVal val="#ppt_w"/>
                                          </p:val>
                                        </p:tav>
                                      </p:tavLst>
                                    </p:anim>
                                    <p:anim calcmode="lin" valueType="num">
                                      <p:cBhvr>
                                        <p:cTn id="40" dur="1000" fill="hold"/>
                                        <p:tgtEl>
                                          <p:spTgt spid="31"/>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31"/>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31"/>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31"/>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31"/>
                                        </p:tgtEl>
                                      </p:cBhvr>
                                    </p:animEffect>
                                  </p:childTnLst>
                                </p:cTn>
                              </p:par>
                              <p:par>
                                <p:cTn id="45" presetID="25"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decel="50000" fill="hold">
                                          <p:stCondLst>
                                            <p:cond delay="0"/>
                                          </p:stCondLst>
                                        </p:cTn>
                                        <p:tgtEl>
                                          <p:spTgt spid="30"/>
                                        </p:tgtEl>
                                        <p:attrNameLst>
                                          <p:attrName>style.rotation</p:attrName>
                                        </p:attrNameLst>
                                      </p:cBhvr>
                                      <p:tavLst>
                                        <p:tav tm="0">
                                          <p:val>
                                            <p:fltVal val="-90"/>
                                          </p:val>
                                        </p:tav>
                                        <p:tav tm="100000">
                                          <p:val>
                                            <p:fltVal val="0"/>
                                          </p:val>
                                        </p:tav>
                                      </p:tavLst>
                                    </p:anim>
                                    <p:anim calcmode="lin" valueType="num">
                                      <p:cBhvr>
                                        <p:cTn id="48" dur="500" decel="50000" fill="hold">
                                          <p:stCondLst>
                                            <p:cond delay="0"/>
                                          </p:stCondLst>
                                        </p:cTn>
                                        <p:tgtEl>
                                          <p:spTgt spid="30"/>
                                        </p:tgtEl>
                                        <p:attrNameLst>
                                          <p:attrName>ppt_w</p:attrName>
                                        </p:attrNameLst>
                                      </p:cBhvr>
                                      <p:tavLst>
                                        <p:tav tm="0">
                                          <p:val>
                                            <p:strVal val="#ppt_w"/>
                                          </p:val>
                                        </p:tav>
                                        <p:tav tm="100000">
                                          <p:val>
                                            <p:strVal val="#ppt_w*.05"/>
                                          </p:val>
                                        </p:tav>
                                      </p:tavLst>
                                    </p:anim>
                                    <p:anim calcmode="lin" valueType="num">
                                      <p:cBhvr>
                                        <p:cTn id="49" dur="500" accel="50000" fill="hold">
                                          <p:stCondLst>
                                            <p:cond delay="500"/>
                                          </p:stCondLst>
                                        </p:cTn>
                                        <p:tgtEl>
                                          <p:spTgt spid="30"/>
                                        </p:tgtEl>
                                        <p:attrNameLst>
                                          <p:attrName>ppt_w</p:attrName>
                                        </p:attrNameLst>
                                      </p:cBhvr>
                                      <p:tavLst>
                                        <p:tav tm="0">
                                          <p:val>
                                            <p:strVal val="#ppt_w*.05"/>
                                          </p:val>
                                        </p:tav>
                                        <p:tav tm="100000">
                                          <p:val>
                                            <p:strVal val="#ppt_w"/>
                                          </p:val>
                                        </p:tav>
                                      </p:tavLst>
                                    </p:anim>
                                    <p:anim calcmode="lin" valueType="num">
                                      <p:cBhvr>
                                        <p:cTn id="50" dur="1000" fill="hold"/>
                                        <p:tgtEl>
                                          <p:spTgt spid="30"/>
                                        </p:tgtEl>
                                        <p:attrNameLst>
                                          <p:attrName>ppt_h</p:attrName>
                                        </p:attrNameLst>
                                      </p:cBhvr>
                                      <p:tavLst>
                                        <p:tav tm="0">
                                          <p:val>
                                            <p:strVal val="#ppt_h"/>
                                          </p:val>
                                        </p:tav>
                                        <p:tav tm="100000">
                                          <p:val>
                                            <p:strVal val="#ppt_h"/>
                                          </p:val>
                                        </p:tav>
                                      </p:tavLst>
                                    </p:anim>
                                    <p:anim calcmode="lin" valueType="num">
                                      <p:cBhvr>
                                        <p:cTn id="51" dur="500" decel="50000" fill="hold">
                                          <p:stCondLst>
                                            <p:cond delay="0"/>
                                          </p:stCondLst>
                                        </p:cTn>
                                        <p:tgtEl>
                                          <p:spTgt spid="30"/>
                                        </p:tgtEl>
                                        <p:attrNameLst>
                                          <p:attrName>ppt_x</p:attrName>
                                        </p:attrNameLst>
                                      </p:cBhvr>
                                      <p:tavLst>
                                        <p:tav tm="0">
                                          <p:val>
                                            <p:strVal val="#ppt_x+.4"/>
                                          </p:val>
                                        </p:tav>
                                        <p:tav tm="100000">
                                          <p:val>
                                            <p:strVal val="#ppt_x"/>
                                          </p:val>
                                        </p:tav>
                                      </p:tavLst>
                                    </p:anim>
                                    <p:anim calcmode="lin" valueType="num">
                                      <p:cBhvr>
                                        <p:cTn id="52" dur="500" decel="50000" fill="hold">
                                          <p:stCondLst>
                                            <p:cond delay="0"/>
                                          </p:stCondLst>
                                        </p:cTn>
                                        <p:tgtEl>
                                          <p:spTgt spid="30"/>
                                        </p:tgtEl>
                                        <p:attrNameLst>
                                          <p:attrName>ppt_y</p:attrName>
                                        </p:attrNameLst>
                                      </p:cBhvr>
                                      <p:tavLst>
                                        <p:tav tm="0">
                                          <p:val>
                                            <p:strVal val="#ppt_y-.2"/>
                                          </p:val>
                                        </p:tav>
                                        <p:tav tm="100000">
                                          <p:val>
                                            <p:strVal val="#ppt_y+.1"/>
                                          </p:val>
                                        </p:tav>
                                      </p:tavLst>
                                    </p:anim>
                                    <p:anim calcmode="lin" valueType="num">
                                      <p:cBhvr>
                                        <p:cTn id="53" dur="500" accel="50000" fill="hold">
                                          <p:stCondLst>
                                            <p:cond delay="500"/>
                                          </p:stCondLst>
                                        </p:cTn>
                                        <p:tgtEl>
                                          <p:spTgt spid="30"/>
                                        </p:tgtEl>
                                        <p:attrNameLst>
                                          <p:attrName>ppt_y</p:attrName>
                                        </p:attrNameLst>
                                      </p:cBhvr>
                                      <p:tavLst>
                                        <p:tav tm="0">
                                          <p:val>
                                            <p:strVal val="#ppt_y+.1"/>
                                          </p:val>
                                        </p:tav>
                                        <p:tav tm="100000">
                                          <p:val>
                                            <p:strVal val="#ppt_y"/>
                                          </p:val>
                                        </p:tav>
                                      </p:tavLst>
                                    </p:anim>
                                    <p:animEffect transition="in" filter="fade">
                                      <p:cBhvr>
                                        <p:cTn id="54" dur="1000" decel="50000">
                                          <p:stCondLst>
                                            <p:cond delay="0"/>
                                          </p:stCondLst>
                                        </p:cTn>
                                        <p:tgtEl>
                                          <p:spTgt spid="30"/>
                                        </p:tgtEl>
                                      </p:cBhvr>
                                    </p:animEffect>
                                  </p:childTnLst>
                                </p:cTn>
                              </p:par>
                              <p:par>
                                <p:cTn id="55" presetID="25"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58"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59"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60" dur="1000" fill="hold"/>
                                        <p:tgtEl>
                                          <p:spTgt spid="17"/>
                                        </p:tgtEl>
                                        <p:attrNameLst>
                                          <p:attrName>ppt_h</p:attrName>
                                        </p:attrNameLst>
                                      </p:cBhvr>
                                      <p:tavLst>
                                        <p:tav tm="0">
                                          <p:val>
                                            <p:strVal val="#ppt_h"/>
                                          </p:val>
                                        </p:tav>
                                        <p:tav tm="100000">
                                          <p:val>
                                            <p:strVal val="#ppt_h"/>
                                          </p:val>
                                        </p:tav>
                                      </p:tavLst>
                                    </p:anim>
                                    <p:anim calcmode="lin" valueType="num">
                                      <p:cBhvr>
                                        <p:cTn id="61"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62"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63"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64" dur="1000" decel="50000">
                                          <p:stCondLst>
                                            <p:cond delay="0"/>
                                          </p:stCondLst>
                                        </p:cTn>
                                        <p:tgtEl>
                                          <p:spTgt spid="17"/>
                                        </p:tgtEl>
                                      </p:cBhvr>
                                    </p:animEffect>
                                  </p:childTnLst>
                                </p:cTn>
                              </p:par>
                            </p:childTnLst>
                          </p:cTn>
                        </p:par>
                      </p:childTnLst>
                    </p:cTn>
                  </p:par>
                  <p:par>
                    <p:cTn id="65" fill="hold">
                      <p:stCondLst>
                        <p:cond delay="indefinite"/>
                      </p:stCondLst>
                      <p:childTnLst>
                        <p:par>
                          <p:cTn id="66" fill="hold">
                            <p:stCondLst>
                              <p:cond delay="0"/>
                            </p:stCondLst>
                            <p:childTnLst>
                              <p:par>
                                <p:cTn id="67" presetID="17" presetClass="entr" presetSubtype="8" fill="hold" grpId="0" nodeType="clickEffect">
                                  <p:stCondLst>
                                    <p:cond delay="0"/>
                                  </p:stCondLst>
                                  <p:childTnLst>
                                    <p:set>
                                      <p:cBhvr>
                                        <p:cTn id="68" dur="1" fill="hold">
                                          <p:stCondLst>
                                            <p:cond delay="0"/>
                                          </p:stCondLst>
                                        </p:cTn>
                                        <p:tgtEl>
                                          <p:spTgt spid="32"/>
                                        </p:tgtEl>
                                        <p:attrNameLst>
                                          <p:attrName>style.visibility</p:attrName>
                                        </p:attrNameLst>
                                      </p:cBhvr>
                                      <p:to>
                                        <p:strVal val="visible"/>
                                      </p:to>
                                    </p:set>
                                    <p:anim calcmode="lin" valueType="num">
                                      <p:cBhvr>
                                        <p:cTn id="69" dur="500" fill="hold"/>
                                        <p:tgtEl>
                                          <p:spTgt spid="32"/>
                                        </p:tgtEl>
                                        <p:attrNameLst>
                                          <p:attrName>ppt_x</p:attrName>
                                        </p:attrNameLst>
                                      </p:cBhvr>
                                      <p:tavLst>
                                        <p:tav tm="0">
                                          <p:val>
                                            <p:strVal val="#ppt_x-#ppt_w/2"/>
                                          </p:val>
                                        </p:tav>
                                        <p:tav tm="100000">
                                          <p:val>
                                            <p:strVal val="#ppt_x"/>
                                          </p:val>
                                        </p:tav>
                                      </p:tavLst>
                                    </p:anim>
                                    <p:anim calcmode="lin" valueType="num">
                                      <p:cBhvr>
                                        <p:cTn id="70" dur="500" fill="hold"/>
                                        <p:tgtEl>
                                          <p:spTgt spid="32"/>
                                        </p:tgtEl>
                                        <p:attrNameLst>
                                          <p:attrName>ppt_y</p:attrName>
                                        </p:attrNameLst>
                                      </p:cBhvr>
                                      <p:tavLst>
                                        <p:tav tm="0">
                                          <p:val>
                                            <p:strVal val="#ppt_y"/>
                                          </p:val>
                                        </p:tav>
                                        <p:tav tm="100000">
                                          <p:val>
                                            <p:strVal val="#ppt_y"/>
                                          </p:val>
                                        </p:tav>
                                      </p:tavLst>
                                    </p:anim>
                                    <p:anim calcmode="lin" valueType="num">
                                      <p:cBhvr>
                                        <p:cTn id="71" dur="500" fill="hold"/>
                                        <p:tgtEl>
                                          <p:spTgt spid="32"/>
                                        </p:tgtEl>
                                        <p:attrNameLst>
                                          <p:attrName>ppt_w</p:attrName>
                                        </p:attrNameLst>
                                      </p:cBhvr>
                                      <p:tavLst>
                                        <p:tav tm="0">
                                          <p:val>
                                            <p:fltVal val="0"/>
                                          </p:val>
                                        </p:tav>
                                        <p:tav tm="100000">
                                          <p:val>
                                            <p:strVal val="#ppt_w"/>
                                          </p:val>
                                        </p:tav>
                                      </p:tavLst>
                                    </p:anim>
                                    <p:anim calcmode="lin" valueType="num">
                                      <p:cBhvr>
                                        <p:cTn id="72" dur="500" fill="hold"/>
                                        <p:tgtEl>
                                          <p:spTgt spid="32"/>
                                        </p:tgtEl>
                                        <p:attrNameLst>
                                          <p:attrName>ppt_h</p:attrName>
                                        </p:attrNameLst>
                                      </p:cBhvr>
                                      <p:tavLst>
                                        <p:tav tm="0">
                                          <p:val>
                                            <p:strVal val="#ppt_h"/>
                                          </p:val>
                                        </p:tav>
                                        <p:tav tm="100000">
                                          <p:val>
                                            <p:strVal val="#ppt_h"/>
                                          </p:val>
                                        </p:tav>
                                      </p:tavLst>
                                    </p:anim>
                                  </p:childTnLst>
                                </p:cTn>
                              </p:par>
                            </p:childTnLst>
                          </p:cTn>
                        </p:par>
                      </p:childTnLst>
                    </p:cTn>
                  </p:par>
                  <p:par>
                    <p:cTn id="73" fill="hold">
                      <p:stCondLst>
                        <p:cond delay="indefinite"/>
                      </p:stCondLst>
                      <p:childTnLst>
                        <p:par>
                          <p:cTn id="74" fill="hold">
                            <p:stCondLst>
                              <p:cond delay="0"/>
                            </p:stCondLst>
                            <p:childTnLst>
                              <p:par>
                                <p:cTn id="75" presetID="16" presetClass="entr" presetSubtype="26" fill="hold" grpId="0" nodeType="click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barn(inHorizontal)">
                                      <p:cBhvr>
                                        <p:cTn id="77" dur="500"/>
                                        <p:tgtEl>
                                          <p:spTgt spid="34"/>
                                        </p:tgtEl>
                                      </p:cBhvr>
                                    </p:animEffect>
                                  </p:childTnLst>
                                </p:cTn>
                              </p:par>
                              <p:par>
                                <p:cTn id="78" presetID="16" presetClass="entr" presetSubtype="26" fill="hold" grpId="0" nodeType="with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barn(inHorizontal)">
                                      <p:cBhvr>
                                        <p:cTn id="80" dur="500"/>
                                        <p:tgtEl>
                                          <p:spTgt spid="33"/>
                                        </p:tgtEl>
                                      </p:cBhvr>
                                    </p:animEffect>
                                  </p:childTnLst>
                                </p:cTn>
                              </p:par>
                            </p:childTnLst>
                          </p:cTn>
                        </p:par>
                      </p:childTnLst>
                    </p:cTn>
                  </p:par>
                  <p:par>
                    <p:cTn id="81" fill="hold">
                      <p:stCondLst>
                        <p:cond delay="indefinite"/>
                      </p:stCondLst>
                      <p:childTnLst>
                        <p:par>
                          <p:cTn id="82" fill="hold">
                            <p:stCondLst>
                              <p:cond delay="0"/>
                            </p:stCondLst>
                            <p:childTnLst>
                              <p:par>
                                <p:cTn id="83" presetID="16" presetClass="entr" presetSubtype="26" fill="hold" grpId="0" nodeType="click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barn(inHorizontal)">
                                      <p:cBhvr>
                                        <p:cTn id="85" dur="500"/>
                                        <p:tgtEl>
                                          <p:spTgt spid="18"/>
                                        </p:tgtEl>
                                      </p:cBhvr>
                                    </p:animEffect>
                                  </p:childTnLst>
                                </p:cTn>
                              </p:par>
                            </p:childTnLst>
                          </p:cTn>
                        </p:par>
                      </p:childTnLst>
                    </p:cTn>
                  </p:par>
                  <p:par>
                    <p:cTn id="86" fill="hold">
                      <p:stCondLst>
                        <p:cond delay="indefinite"/>
                      </p:stCondLst>
                      <p:childTnLst>
                        <p:par>
                          <p:cTn id="87" fill="hold">
                            <p:stCondLst>
                              <p:cond delay="0"/>
                            </p:stCondLst>
                            <p:childTnLst>
                              <p:par>
                                <p:cTn id="88" presetID="17" presetClass="entr" presetSubtype="8" fill="hold" grpId="0" nodeType="clickEffect">
                                  <p:stCondLst>
                                    <p:cond delay="0"/>
                                  </p:stCondLst>
                                  <p:childTnLst>
                                    <p:set>
                                      <p:cBhvr>
                                        <p:cTn id="89" dur="1" fill="hold">
                                          <p:stCondLst>
                                            <p:cond delay="0"/>
                                          </p:stCondLst>
                                        </p:cTn>
                                        <p:tgtEl>
                                          <p:spTgt spid="35"/>
                                        </p:tgtEl>
                                        <p:attrNameLst>
                                          <p:attrName>style.visibility</p:attrName>
                                        </p:attrNameLst>
                                      </p:cBhvr>
                                      <p:to>
                                        <p:strVal val="visible"/>
                                      </p:to>
                                    </p:set>
                                    <p:anim calcmode="lin" valueType="num">
                                      <p:cBhvr>
                                        <p:cTn id="90" dur="500" fill="hold"/>
                                        <p:tgtEl>
                                          <p:spTgt spid="35"/>
                                        </p:tgtEl>
                                        <p:attrNameLst>
                                          <p:attrName>ppt_x</p:attrName>
                                        </p:attrNameLst>
                                      </p:cBhvr>
                                      <p:tavLst>
                                        <p:tav tm="0">
                                          <p:val>
                                            <p:strVal val="#ppt_x-#ppt_w/2"/>
                                          </p:val>
                                        </p:tav>
                                        <p:tav tm="100000">
                                          <p:val>
                                            <p:strVal val="#ppt_x"/>
                                          </p:val>
                                        </p:tav>
                                      </p:tavLst>
                                    </p:anim>
                                    <p:anim calcmode="lin" valueType="num">
                                      <p:cBhvr>
                                        <p:cTn id="91" dur="500" fill="hold"/>
                                        <p:tgtEl>
                                          <p:spTgt spid="35"/>
                                        </p:tgtEl>
                                        <p:attrNameLst>
                                          <p:attrName>ppt_y</p:attrName>
                                        </p:attrNameLst>
                                      </p:cBhvr>
                                      <p:tavLst>
                                        <p:tav tm="0">
                                          <p:val>
                                            <p:strVal val="#ppt_y"/>
                                          </p:val>
                                        </p:tav>
                                        <p:tav tm="100000">
                                          <p:val>
                                            <p:strVal val="#ppt_y"/>
                                          </p:val>
                                        </p:tav>
                                      </p:tavLst>
                                    </p:anim>
                                    <p:anim calcmode="lin" valueType="num">
                                      <p:cBhvr>
                                        <p:cTn id="92" dur="500" fill="hold"/>
                                        <p:tgtEl>
                                          <p:spTgt spid="35"/>
                                        </p:tgtEl>
                                        <p:attrNameLst>
                                          <p:attrName>ppt_w</p:attrName>
                                        </p:attrNameLst>
                                      </p:cBhvr>
                                      <p:tavLst>
                                        <p:tav tm="0">
                                          <p:val>
                                            <p:fltVal val="0"/>
                                          </p:val>
                                        </p:tav>
                                        <p:tav tm="100000">
                                          <p:val>
                                            <p:strVal val="#ppt_w"/>
                                          </p:val>
                                        </p:tav>
                                      </p:tavLst>
                                    </p:anim>
                                    <p:anim calcmode="lin" valueType="num">
                                      <p:cBhvr>
                                        <p:cTn id="93" dur="500" fill="hold"/>
                                        <p:tgtEl>
                                          <p:spTgt spid="3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16" grpId="0"/>
      <p:bldP spid="17"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6908804" y="1012508"/>
            <a:ext cx="2235196" cy="2101166"/>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矩形 1"/>
          <p:cNvSpPr/>
          <p:nvPr/>
        </p:nvSpPr>
        <p:spPr>
          <a:xfrm>
            <a:off x="1" y="1012508"/>
            <a:ext cx="4484917" cy="2101166"/>
          </a:xfrm>
          <a:prstGeom prst="rect">
            <a:avLst/>
          </a:prstGeom>
          <a:blipFill dpi="0" rotWithShape="1">
            <a:blip r:embed="rId4"/>
            <a:srcRect/>
            <a:stretch>
              <a:fillRect t="-1318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542974" y="1012508"/>
            <a:ext cx="2304000" cy="2101166"/>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矩形 10"/>
          <p:cNvSpPr/>
          <p:nvPr/>
        </p:nvSpPr>
        <p:spPr bwMode="auto">
          <a:xfrm>
            <a:off x="920039" y="2748633"/>
            <a:ext cx="1211263" cy="9075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prstClr val="white"/>
              </a:solidFill>
            </a:endParaRPr>
          </a:p>
        </p:txBody>
      </p:sp>
      <p:grpSp>
        <p:nvGrpSpPr>
          <p:cNvPr id="4" name="组合 11"/>
          <p:cNvGrpSpPr>
            <a:grpSpLocks/>
          </p:cNvGrpSpPr>
          <p:nvPr/>
        </p:nvGrpSpPr>
        <p:grpSpPr bwMode="auto">
          <a:xfrm>
            <a:off x="1407038" y="3009042"/>
            <a:ext cx="418576" cy="386717"/>
            <a:chOff x="1876426" y="3554414"/>
            <a:chExt cx="211137" cy="260350"/>
          </a:xfrm>
        </p:grpSpPr>
        <p:sp>
          <p:nvSpPr>
            <p:cNvPr id="13" name="Freeform 174"/>
            <p:cNvSpPr>
              <a:spLocks/>
            </p:cNvSpPr>
            <p:nvPr/>
          </p:nvSpPr>
          <p:spPr bwMode="auto">
            <a:xfrm>
              <a:off x="1876167" y="3655723"/>
              <a:ext cx="43241" cy="136308"/>
            </a:xfrm>
            <a:custGeom>
              <a:avLst/>
              <a:gdLst>
                <a:gd name="T0" fmla="*/ 38 w 47"/>
                <a:gd name="T1" fmla="*/ 36 h 151"/>
                <a:gd name="T2" fmla="*/ 46 w 47"/>
                <a:gd name="T3" fmla="*/ 0 h 151"/>
                <a:gd name="T4" fmla="*/ 17 w 47"/>
                <a:gd name="T5" fmla="*/ 0 h 151"/>
                <a:gd name="T6" fmla="*/ 0 w 47"/>
                <a:gd name="T7" fmla="*/ 53 h 151"/>
                <a:gd name="T8" fmla="*/ 0 w 47"/>
                <a:gd name="T9" fmla="*/ 98 h 151"/>
                <a:gd name="T10" fmla="*/ 17 w 47"/>
                <a:gd name="T11" fmla="*/ 151 h 151"/>
                <a:gd name="T12" fmla="*/ 47 w 47"/>
                <a:gd name="T13" fmla="*/ 151 h 151"/>
                <a:gd name="T14" fmla="*/ 38 w 47"/>
                <a:gd name="T15" fmla="*/ 114 h 151"/>
                <a:gd name="T16" fmla="*/ 38 w 47"/>
                <a:gd name="T17" fmla="*/ 3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1">
                  <a:moveTo>
                    <a:pt x="38" y="36"/>
                  </a:moveTo>
                  <a:cubicBezTo>
                    <a:pt x="38" y="27"/>
                    <a:pt x="41" y="13"/>
                    <a:pt x="46" y="0"/>
                  </a:cubicBezTo>
                  <a:cubicBezTo>
                    <a:pt x="17" y="0"/>
                    <a:pt x="17" y="0"/>
                    <a:pt x="17" y="0"/>
                  </a:cubicBezTo>
                  <a:cubicBezTo>
                    <a:pt x="8" y="0"/>
                    <a:pt x="0" y="39"/>
                    <a:pt x="0" y="53"/>
                  </a:cubicBezTo>
                  <a:cubicBezTo>
                    <a:pt x="0" y="98"/>
                    <a:pt x="0" y="98"/>
                    <a:pt x="0" y="98"/>
                  </a:cubicBezTo>
                  <a:cubicBezTo>
                    <a:pt x="0" y="112"/>
                    <a:pt x="8" y="151"/>
                    <a:pt x="17" y="151"/>
                  </a:cubicBezTo>
                  <a:cubicBezTo>
                    <a:pt x="47" y="151"/>
                    <a:pt x="47" y="151"/>
                    <a:pt x="47" y="151"/>
                  </a:cubicBezTo>
                  <a:cubicBezTo>
                    <a:pt x="41" y="137"/>
                    <a:pt x="38" y="123"/>
                    <a:pt x="38" y="114"/>
                  </a:cubicBezTo>
                  <a:lnTo>
                    <a:pt x="38"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mn-lt"/>
                <a:ea typeface="+mn-ea"/>
              </a:endParaRPr>
            </a:p>
          </p:txBody>
        </p:sp>
        <p:sp>
          <p:nvSpPr>
            <p:cNvPr id="14" name="Freeform 175"/>
            <p:cNvSpPr>
              <a:spLocks/>
            </p:cNvSpPr>
            <p:nvPr/>
          </p:nvSpPr>
          <p:spPr bwMode="auto">
            <a:xfrm>
              <a:off x="1925815" y="3554695"/>
              <a:ext cx="161754" cy="259788"/>
            </a:xfrm>
            <a:custGeom>
              <a:avLst/>
              <a:gdLst>
                <a:gd name="T0" fmla="*/ 17 w 180"/>
                <a:gd name="T1" fmla="*/ 100 h 289"/>
                <a:gd name="T2" fmla="*/ 0 w 180"/>
                <a:gd name="T3" fmla="*/ 149 h 289"/>
                <a:gd name="T4" fmla="*/ 0 w 180"/>
                <a:gd name="T5" fmla="*/ 227 h 289"/>
                <a:gd name="T6" fmla="*/ 36 w 180"/>
                <a:gd name="T7" fmla="*/ 289 h 289"/>
                <a:gd name="T8" fmla="*/ 131 w 180"/>
                <a:gd name="T9" fmla="*/ 289 h 289"/>
                <a:gd name="T10" fmla="*/ 166 w 180"/>
                <a:gd name="T11" fmla="*/ 255 h 289"/>
                <a:gd name="T12" fmla="*/ 167 w 180"/>
                <a:gd name="T13" fmla="*/ 253 h 289"/>
                <a:gd name="T14" fmla="*/ 94 w 180"/>
                <a:gd name="T15" fmla="*/ 253 h 289"/>
                <a:gd name="T16" fmla="*/ 82 w 180"/>
                <a:gd name="T17" fmla="*/ 241 h 289"/>
                <a:gd name="T18" fmla="*/ 94 w 180"/>
                <a:gd name="T19" fmla="*/ 230 h 289"/>
                <a:gd name="T20" fmla="*/ 169 w 180"/>
                <a:gd name="T21" fmla="*/ 230 h 289"/>
                <a:gd name="T22" fmla="*/ 172 w 180"/>
                <a:gd name="T23" fmla="*/ 199 h 289"/>
                <a:gd name="T24" fmla="*/ 94 w 180"/>
                <a:gd name="T25" fmla="*/ 199 h 289"/>
                <a:gd name="T26" fmla="*/ 82 w 180"/>
                <a:gd name="T27" fmla="*/ 188 h 289"/>
                <a:gd name="T28" fmla="*/ 94 w 180"/>
                <a:gd name="T29" fmla="*/ 177 h 289"/>
                <a:gd name="T30" fmla="*/ 175 w 180"/>
                <a:gd name="T31" fmla="*/ 177 h 289"/>
                <a:gd name="T32" fmla="*/ 178 w 180"/>
                <a:gd name="T33" fmla="*/ 146 h 289"/>
                <a:gd name="T34" fmla="*/ 94 w 180"/>
                <a:gd name="T35" fmla="*/ 146 h 289"/>
                <a:gd name="T36" fmla="*/ 82 w 180"/>
                <a:gd name="T37" fmla="*/ 135 h 289"/>
                <a:gd name="T38" fmla="*/ 94 w 180"/>
                <a:gd name="T39" fmla="*/ 124 h 289"/>
                <a:gd name="T40" fmla="*/ 180 w 180"/>
                <a:gd name="T41" fmla="*/ 124 h 289"/>
                <a:gd name="T42" fmla="*/ 180 w 180"/>
                <a:gd name="T43" fmla="*/ 121 h 289"/>
                <a:gd name="T44" fmla="*/ 145 w 180"/>
                <a:gd name="T45" fmla="*/ 87 h 289"/>
                <a:gd name="T46" fmla="*/ 82 w 180"/>
                <a:gd name="T47" fmla="*/ 87 h 289"/>
                <a:gd name="T48" fmla="*/ 84 w 180"/>
                <a:gd name="T49" fmla="*/ 71 h 289"/>
                <a:gd name="T50" fmla="*/ 90 w 180"/>
                <a:gd name="T51" fmla="*/ 38 h 289"/>
                <a:gd name="T52" fmla="*/ 64 w 180"/>
                <a:gd name="T53" fmla="*/ 2 h 289"/>
                <a:gd name="T54" fmla="*/ 29 w 180"/>
                <a:gd name="T55" fmla="*/ 28 h 289"/>
                <a:gd name="T56" fmla="*/ 21 w 180"/>
                <a:gd name="T57" fmla="*/ 74 h 289"/>
                <a:gd name="T58" fmla="*/ 17 w 180"/>
                <a:gd name="T59" fmla="*/ 10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0" h="289">
                  <a:moveTo>
                    <a:pt x="17" y="100"/>
                  </a:moveTo>
                  <a:cubicBezTo>
                    <a:pt x="7" y="114"/>
                    <a:pt x="0" y="137"/>
                    <a:pt x="0" y="149"/>
                  </a:cubicBezTo>
                  <a:cubicBezTo>
                    <a:pt x="0" y="227"/>
                    <a:pt x="0" y="227"/>
                    <a:pt x="0" y="227"/>
                  </a:cubicBezTo>
                  <a:cubicBezTo>
                    <a:pt x="0" y="246"/>
                    <a:pt x="16" y="289"/>
                    <a:pt x="36" y="289"/>
                  </a:cubicBezTo>
                  <a:cubicBezTo>
                    <a:pt x="131" y="289"/>
                    <a:pt x="131" y="289"/>
                    <a:pt x="131" y="289"/>
                  </a:cubicBezTo>
                  <a:cubicBezTo>
                    <a:pt x="150" y="289"/>
                    <a:pt x="166" y="274"/>
                    <a:pt x="166" y="255"/>
                  </a:cubicBezTo>
                  <a:cubicBezTo>
                    <a:pt x="167" y="253"/>
                    <a:pt x="167" y="253"/>
                    <a:pt x="167" y="253"/>
                  </a:cubicBezTo>
                  <a:cubicBezTo>
                    <a:pt x="94" y="253"/>
                    <a:pt x="94" y="253"/>
                    <a:pt x="94" y="253"/>
                  </a:cubicBezTo>
                  <a:cubicBezTo>
                    <a:pt x="87" y="253"/>
                    <a:pt x="82" y="248"/>
                    <a:pt x="82" y="241"/>
                  </a:cubicBezTo>
                  <a:cubicBezTo>
                    <a:pt x="82" y="235"/>
                    <a:pt x="87" y="230"/>
                    <a:pt x="94" y="230"/>
                  </a:cubicBezTo>
                  <a:cubicBezTo>
                    <a:pt x="169" y="230"/>
                    <a:pt x="169" y="230"/>
                    <a:pt x="169" y="230"/>
                  </a:cubicBezTo>
                  <a:cubicBezTo>
                    <a:pt x="172" y="199"/>
                    <a:pt x="172" y="199"/>
                    <a:pt x="172" y="199"/>
                  </a:cubicBezTo>
                  <a:cubicBezTo>
                    <a:pt x="94" y="199"/>
                    <a:pt x="94" y="199"/>
                    <a:pt x="94" y="199"/>
                  </a:cubicBezTo>
                  <a:cubicBezTo>
                    <a:pt x="87" y="199"/>
                    <a:pt x="82" y="194"/>
                    <a:pt x="82" y="188"/>
                  </a:cubicBezTo>
                  <a:cubicBezTo>
                    <a:pt x="82" y="182"/>
                    <a:pt x="87" y="177"/>
                    <a:pt x="94" y="177"/>
                  </a:cubicBezTo>
                  <a:cubicBezTo>
                    <a:pt x="175" y="177"/>
                    <a:pt x="175" y="177"/>
                    <a:pt x="175" y="177"/>
                  </a:cubicBezTo>
                  <a:cubicBezTo>
                    <a:pt x="178" y="146"/>
                    <a:pt x="178" y="146"/>
                    <a:pt x="178" y="146"/>
                  </a:cubicBezTo>
                  <a:cubicBezTo>
                    <a:pt x="94" y="146"/>
                    <a:pt x="94" y="146"/>
                    <a:pt x="94" y="146"/>
                  </a:cubicBezTo>
                  <a:cubicBezTo>
                    <a:pt x="87" y="146"/>
                    <a:pt x="82" y="141"/>
                    <a:pt x="82" y="135"/>
                  </a:cubicBezTo>
                  <a:cubicBezTo>
                    <a:pt x="82" y="129"/>
                    <a:pt x="87" y="124"/>
                    <a:pt x="94" y="124"/>
                  </a:cubicBezTo>
                  <a:cubicBezTo>
                    <a:pt x="180" y="124"/>
                    <a:pt x="180" y="124"/>
                    <a:pt x="180" y="124"/>
                  </a:cubicBezTo>
                  <a:cubicBezTo>
                    <a:pt x="180" y="121"/>
                    <a:pt x="180" y="121"/>
                    <a:pt x="180" y="121"/>
                  </a:cubicBezTo>
                  <a:cubicBezTo>
                    <a:pt x="180" y="102"/>
                    <a:pt x="164" y="87"/>
                    <a:pt x="145" y="87"/>
                  </a:cubicBezTo>
                  <a:cubicBezTo>
                    <a:pt x="82" y="87"/>
                    <a:pt x="82" y="87"/>
                    <a:pt x="82" y="87"/>
                  </a:cubicBezTo>
                  <a:cubicBezTo>
                    <a:pt x="84" y="71"/>
                    <a:pt x="84" y="71"/>
                    <a:pt x="84" y="71"/>
                  </a:cubicBezTo>
                  <a:cubicBezTo>
                    <a:pt x="90" y="38"/>
                    <a:pt x="90" y="38"/>
                    <a:pt x="90" y="38"/>
                  </a:cubicBezTo>
                  <a:cubicBezTo>
                    <a:pt x="92" y="21"/>
                    <a:pt x="81" y="5"/>
                    <a:pt x="64" y="2"/>
                  </a:cubicBezTo>
                  <a:cubicBezTo>
                    <a:pt x="47" y="0"/>
                    <a:pt x="32" y="11"/>
                    <a:pt x="29" y="28"/>
                  </a:cubicBezTo>
                  <a:cubicBezTo>
                    <a:pt x="21" y="74"/>
                    <a:pt x="21" y="74"/>
                    <a:pt x="21" y="74"/>
                  </a:cubicBezTo>
                  <a:lnTo>
                    <a:pt x="17" y="10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mn-lt"/>
                <a:ea typeface="+mn-ea"/>
              </a:endParaRPr>
            </a:p>
          </p:txBody>
        </p:sp>
      </p:grpSp>
      <p:sp>
        <p:nvSpPr>
          <p:cNvPr id="16" name="矩形 15"/>
          <p:cNvSpPr/>
          <p:nvPr/>
        </p:nvSpPr>
        <p:spPr bwMode="auto">
          <a:xfrm>
            <a:off x="2308226" y="2748633"/>
            <a:ext cx="1211263" cy="90753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prstClr val="white"/>
              </a:solidFill>
            </a:endParaRPr>
          </a:p>
        </p:txBody>
      </p:sp>
      <p:grpSp>
        <p:nvGrpSpPr>
          <p:cNvPr id="5" name="组合 16"/>
          <p:cNvGrpSpPr/>
          <p:nvPr/>
        </p:nvGrpSpPr>
        <p:grpSpPr bwMode="auto">
          <a:xfrm>
            <a:off x="2720222" y="3028972"/>
            <a:ext cx="387268" cy="357791"/>
            <a:chOff x="2395538" y="3556001"/>
            <a:chExt cx="211138" cy="260350"/>
          </a:xfrm>
          <a:solidFill>
            <a:schemeClr val="bg1"/>
          </a:solidFill>
        </p:grpSpPr>
        <p:sp>
          <p:nvSpPr>
            <p:cNvPr id="18" name="Freeform 176"/>
            <p:cNvSpPr>
              <a:spLocks/>
            </p:cNvSpPr>
            <p:nvPr/>
          </p:nvSpPr>
          <p:spPr bwMode="auto">
            <a:xfrm>
              <a:off x="2563813" y="3578226"/>
              <a:ext cx="42863" cy="136525"/>
            </a:xfrm>
            <a:custGeom>
              <a:avLst/>
              <a:gdLst>
                <a:gd name="T0" fmla="*/ 9 w 47"/>
                <a:gd name="T1" fmla="*/ 115 h 151"/>
                <a:gd name="T2" fmla="*/ 1 w 47"/>
                <a:gd name="T3" fmla="*/ 151 h 151"/>
                <a:gd name="T4" fmla="*/ 30 w 47"/>
                <a:gd name="T5" fmla="*/ 151 h 151"/>
                <a:gd name="T6" fmla="*/ 47 w 47"/>
                <a:gd name="T7" fmla="*/ 98 h 151"/>
                <a:gd name="T8" fmla="*/ 47 w 47"/>
                <a:gd name="T9" fmla="*/ 53 h 151"/>
                <a:gd name="T10" fmla="*/ 30 w 47"/>
                <a:gd name="T11" fmla="*/ 0 h 151"/>
                <a:gd name="T12" fmla="*/ 0 w 47"/>
                <a:gd name="T13" fmla="*/ 0 h 151"/>
                <a:gd name="T14" fmla="*/ 9 w 47"/>
                <a:gd name="T15" fmla="*/ 36 h 151"/>
                <a:gd name="T16" fmla="*/ 9 w 47"/>
                <a:gd name="T17" fmla="*/ 11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1">
                  <a:moveTo>
                    <a:pt x="9" y="115"/>
                  </a:moveTo>
                  <a:cubicBezTo>
                    <a:pt x="9" y="124"/>
                    <a:pt x="6" y="137"/>
                    <a:pt x="1" y="151"/>
                  </a:cubicBezTo>
                  <a:cubicBezTo>
                    <a:pt x="30" y="151"/>
                    <a:pt x="30" y="151"/>
                    <a:pt x="30" y="151"/>
                  </a:cubicBezTo>
                  <a:cubicBezTo>
                    <a:pt x="39" y="151"/>
                    <a:pt x="47" y="112"/>
                    <a:pt x="47" y="98"/>
                  </a:cubicBezTo>
                  <a:cubicBezTo>
                    <a:pt x="47" y="53"/>
                    <a:pt x="47" y="53"/>
                    <a:pt x="47" y="53"/>
                  </a:cubicBezTo>
                  <a:cubicBezTo>
                    <a:pt x="47" y="39"/>
                    <a:pt x="39" y="0"/>
                    <a:pt x="30" y="0"/>
                  </a:cubicBezTo>
                  <a:cubicBezTo>
                    <a:pt x="0" y="0"/>
                    <a:pt x="0" y="0"/>
                    <a:pt x="0" y="0"/>
                  </a:cubicBezTo>
                  <a:cubicBezTo>
                    <a:pt x="6" y="14"/>
                    <a:pt x="9" y="28"/>
                    <a:pt x="9" y="36"/>
                  </a:cubicBezTo>
                  <a:lnTo>
                    <a:pt x="9"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mn-lt"/>
                <a:ea typeface="+mn-ea"/>
              </a:endParaRPr>
            </a:p>
          </p:txBody>
        </p:sp>
        <p:sp>
          <p:nvSpPr>
            <p:cNvPr id="19" name="Freeform 177"/>
            <p:cNvSpPr>
              <a:spLocks/>
            </p:cNvSpPr>
            <p:nvPr/>
          </p:nvSpPr>
          <p:spPr bwMode="auto">
            <a:xfrm>
              <a:off x="2395538" y="3556001"/>
              <a:ext cx="161925" cy="260350"/>
            </a:xfrm>
            <a:custGeom>
              <a:avLst/>
              <a:gdLst>
                <a:gd name="T0" fmla="*/ 163 w 180"/>
                <a:gd name="T1" fmla="*/ 189 h 289"/>
                <a:gd name="T2" fmla="*/ 180 w 180"/>
                <a:gd name="T3" fmla="*/ 140 h 289"/>
                <a:gd name="T4" fmla="*/ 180 w 180"/>
                <a:gd name="T5" fmla="*/ 61 h 289"/>
                <a:gd name="T6" fmla="*/ 144 w 180"/>
                <a:gd name="T7" fmla="*/ 0 h 289"/>
                <a:gd name="T8" fmla="*/ 49 w 180"/>
                <a:gd name="T9" fmla="*/ 0 h 289"/>
                <a:gd name="T10" fmla="*/ 14 w 180"/>
                <a:gd name="T11" fmla="*/ 33 h 289"/>
                <a:gd name="T12" fmla="*/ 13 w 180"/>
                <a:gd name="T13" fmla="*/ 36 h 289"/>
                <a:gd name="T14" fmla="*/ 86 w 180"/>
                <a:gd name="T15" fmla="*/ 36 h 289"/>
                <a:gd name="T16" fmla="*/ 98 w 180"/>
                <a:gd name="T17" fmla="*/ 47 h 289"/>
                <a:gd name="T18" fmla="*/ 86 w 180"/>
                <a:gd name="T19" fmla="*/ 59 h 289"/>
                <a:gd name="T20" fmla="*/ 11 w 180"/>
                <a:gd name="T21" fmla="*/ 59 h 289"/>
                <a:gd name="T22" fmla="*/ 8 w 180"/>
                <a:gd name="T23" fmla="*/ 89 h 289"/>
                <a:gd name="T24" fmla="*/ 86 w 180"/>
                <a:gd name="T25" fmla="*/ 89 h 289"/>
                <a:gd name="T26" fmla="*/ 98 w 180"/>
                <a:gd name="T27" fmla="*/ 101 h 289"/>
                <a:gd name="T28" fmla="*/ 86 w 180"/>
                <a:gd name="T29" fmla="*/ 112 h 289"/>
                <a:gd name="T30" fmla="*/ 5 w 180"/>
                <a:gd name="T31" fmla="*/ 112 h 289"/>
                <a:gd name="T32" fmla="*/ 2 w 180"/>
                <a:gd name="T33" fmla="*/ 143 h 289"/>
                <a:gd name="T34" fmla="*/ 86 w 180"/>
                <a:gd name="T35" fmla="*/ 143 h 289"/>
                <a:gd name="T36" fmla="*/ 98 w 180"/>
                <a:gd name="T37" fmla="*/ 154 h 289"/>
                <a:gd name="T38" fmla="*/ 86 w 180"/>
                <a:gd name="T39" fmla="*/ 165 h 289"/>
                <a:gd name="T40" fmla="*/ 0 w 180"/>
                <a:gd name="T41" fmla="*/ 165 h 289"/>
                <a:gd name="T42" fmla="*/ 0 w 180"/>
                <a:gd name="T43" fmla="*/ 168 h 289"/>
                <a:gd name="T44" fmla="*/ 35 w 180"/>
                <a:gd name="T45" fmla="*/ 201 h 289"/>
                <a:gd name="T46" fmla="*/ 98 w 180"/>
                <a:gd name="T47" fmla="*/ 201 h 289"/>
                <a:gd name="T48" fmla="*/ 96 w 180"/>
                <a:gd name="T49" fmla="*/ 218 h 289"/>
                <a:gd name="T50" fmla="*/ 90 w 180"/>
                <a:gd name="T51" fmla="*/ 251 h 289"/>
                <a:gd name="T52" fmla="*/ 116 w 180"/>
                <a:gd name="T53" fmla="*/ 287 h 289"/>
                <a:gd name="T54" fmla="*/ 151 w 180"/>
                <a:gd name="T55" fmla="*/ 261 h 289"/>
                <a:gd name="T56" fmla="*/ 159 w 180"/>
                <a:gd name="T57" fmla="*/ 215 h 289"/>
                <a:gd name="T58" fmla="*/ 163 w 180"/>
                <a:gd name="T59" fmla="*/ 18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0" h="289">
                  <a:moveTo>
                    <a:pt x="163" y="189"/>
                  </a:moveTo>
                  <a:cubicBezTo>
                    <a:pt x="173" y="175"/>
                    <a:pt x="180" y="152"/>
                    <a:pt x="180" y="140"/>
                  </a:cubicBezTo>
                  <a:cubicBezTo>
                    <a:pt x="180" y="61"/>
                    <a:pt x="180" y="61"/>
                    <a:pt x="180" y="61"/>
                  </a:cubicBezTo>
                  <a:cubicBezTo>
                    <a:pt x="180" y="43"/>
                    <a:pt x="164" y="0"/>
                    <a:pt x="144" y="0"/>
                  </a:cubicBezTo>
                  <a:cubicBezTo>
                    <a:pt x="49" y="0"/>
                    <a:pt x="49" y="0"/>
                    <a:pt x="49" y="0"/>
                  </a:cubicBezTo>
                  <a:cubicBezTo>
                    <a:pt x="30" y="0"/>
                    <a:pt x="14" y="15"/>
                    <a:pt x="14" y="33"/>
                  </a:cubicBezTo>
                  <a:cubicBezTo>
                    <a:pt x="13" y="36"/>
                    <a:pt x="13" y="36"/>
                    <a:pt x="13" y="36"/>
                  </a:cubicBezTo>
                  <a:cubicBezTo>
                    <a:pt x="86" y="36"/>
                    <a:pt x="86" y="36"/>
                    <a:pt x="86" y="36"/>
                  </a:cubicBezTo>
                  <a:cubicBezTo>
                    <a:pt x="93" y="36"/>
                    <a:pt x="98" y="41"/>
                    <a:pt x="98" y="47"/>
                  </a:cubicBezTo>
                  <a:cubicBezTo>
                    <a:pt x="98" y="54"/>
                    <a:pt x="93" y="59"/>
                    <a:pt x="86" y="59"/>
                  </a:cubicBezTo>
                  <a:cubicBezTo>
                    <a:pt x="11" y="59"/>
                    <a:pt x="11" y="59"/>
                    <a:pt x="11" y="59"/>
                  </a:cubicBezTo>
                  <a:cubicBezTo>
                    <a:pt x="8" y="89"/>
                    <a:pt x="8" y="89"/>
                    <a:pt x="8" y="89"/>
                  </a:cubicBezTo>
                  <a:cubicBezTo>
                    <a:pt x="86" y="89"/>
                    <a:pt x="86" y="89"/>
                    <a:pt x="86" y="89"/>
                  </a:cubicBezTo>
                  <a:cubicBezTo>
                    <a:pt x="93" y="89"/>
                    <a:pt x="98" y="94"/>
                    <a:pt x="98" y="101"/>
                  </a:cubicBezTo>
                  <a:cubicBezTo>
                    <a:pt x="98" y="107"/>
                    <a:pt x="93" y="112"/>
                    <a:pt x="86" y="112"/>
                  </a:cubicBezTo>
                  <a:cubicBezTo>
                    <a:pt x="5" y="112"/>
                    <a:pt x="5" y="112"/>
                    <a:pt x="5" y="112"/>
                  </a:cubicBezTo>
                  <a:cubicBezTo>
                    <a:pt x="2" y="143"/>
                    <a:pt x="2" y="143"/>
                    <a:pt x="2" y="143"/>
                  </a:cubicBezTo>
                  <a:cubicBezTo>
                    <a:pt x="86" y="143"/>
                    <a:pt x="86" y="143"/>
                    <a:pt x="86" y="143"/>
                  </a:cubicBezTo>
                  <a:cubicBezTo>
                    <a:pt x="93" y="143"/>
                    <a:pt x="98" y="148"/>
                    <a:pt x="98" y="154"/>
                  </a:cubicBezTo>
                  <a:cubicBezTo>
                    <a:pt x="98" y="160"/>
                    <a:pt x="93" y="165"/>
                    <a:pt x="86" y="165"/>
                  </a:cubicBezTo>
                  <a:cubicBezTo>
                    <a:pt x="0" y="165"/>
                    <a:pt x="0" y="165"/>
                    <a:pt x="0" y="165"/>
                  </a:cubicBezTo>
                  <a:cubicBezTo>
                    <a:pt x="0" y="168"/>
                    <a:pt x="0" y="168"/>
                    <a:pt x="0" y="168"/>
                  </a:cubicBezTo>
                  <a:cubicBezTo>
                    <a:pt x="0" y="186"/>
                    <a:pt x="16" y="201"/>
                    <a:pt x="35" y="201"/>
                  </a:cubicBezTo>
                  <a:cubicBezTo>
                    <a:pt x="98" y="201"/>
                    <a:pt x="98" y="201"/>
                    <a:pt x="98" y="201"/>
                  </a:cubicBezTo>
                  <a:cubicBezTo>
                    <a:pt x="96" y="218"/>
                    <a:pt x="96" y="218"/>
                    <a:pt x="96" y="218"/>
                  </a:cubicBezTo>
                  <a:cubicBezTo>
                    <a:pt x="90" y="251"/>
                    <a:pt x="90" y="251"/>
                    <a:pt x="90" y="251"/>
                  </a:cubicBezTo>
                  <a:cubicBezTo>
                    <a:pt x="88" y="268"/>
                    <a:pt x="99" y="284"/>
                    <a:pt x="116" y="287"/>
                  </a:cubicBezTo>
                  <a:cubicBezTo>
                    <a:pt x="132" y="289"/>
                    <a:pt x="148" y="278"/>
                    <a:pt x="151" y="261"/>
                  </a:cubicBezTo>
                  <a:cubicBezTo>
                    <a:pt x="159" y="215"/>
                    <a:pt x="159" y="215"/>
                    <a:pt x="159" y="215"/>
                  </a:cubicBezTo>
                  <a:lnTo>
                    <a:pt x="163" y="1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mn-lt"/>
                <a:ea typeface="+mn-ea"/>
              </a:endParaRPr>
            </a:p>
          </p:txBody>
        </p:sp>
      </p:grpSp>
      <p:sp>
        <p:nvSpPr>
          <p:cNvPr id="9226" name="矩形 20"/>
          <p:cNvSpPr>
            <a:spLocks noChangeArrowheads="1"/>
          </p:cNvSpPr>
          <p:nvPr/>
        </p:nvSpPr>
        <p:spPr bwMode="auto">
          <a:xfrm>
            <a:off x="1006475" y="3751971"/>
            <a:ext cx="78867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900" dirty="0">
                <a:solidFill>
                  <a:schemeClr val="tx1">
                    <a:lumMod val="50000"/>
                    <a:lumOff val="50000"/>
                  </a:schemeClr>
                </a:solidFill>
                <a:latin typeface="微软雅黑" pitchFamily="34" charset="-122"/>
                <a:ea typeface="微软雅黑" pitchFamily="34" charset="-122"/>
              </a:rPr>
              <a:t>保留图片的格式和动画效果不变，请不要直接删除图片，只将图片替换就可以。  情况</a:t>
            </a:r>
            <a:r>
              <a:rPr lang="en-US" altLang="zh-CN" sz="900" dirty="0">
                <a:solidFill>
                  <a:schemeClr val="tx1">
                    <a:lumMod val="50000"/>
                    <a:lumOff val="50000"/>
                  </a:schemeClr>
                </a:solidFill>
                <a:latin typeface="微软雅黑" pitchFamily="34" charset="-122"/>
                <a:ea typeface="微软雅黑" pitchFamily="34" charset="-122"/>
              </a:rPr>
              <a:t>1</a:t>
            </a:r>
            <a:r>
              <a:rPr lang="zh-CN" altLang="en-US" sz="900" dirty="0">
                <a:solidFill>
                  <a:schemeClr val="tx1">
                    <a:lumMod val="50000"/>
                    <a:lumOff val="50000"/>
                  </a:schemeClr>
                </a:solidFill>
                <a:latin typeface="微软雅黑" pitchFamily="34" charset="-122"/>
                <a:ea typeface="微软雅黑" pitchFamily="34" charset="-122"/>
              </a:rPr>
              <a:t>：若是直接插入的图片：则右击图片→选择“更改图片”→在弹出的对话框窗口中重新选择你需要插入的图片即可。</a:t>
            </a:r>
          </a:p>
          <a:p>
            <a:pPr eaLnBrk="1" hangingPunct="1"/>
            <a:r>
              <a:rPr lang="zh-CN" altLang="en-US" sz="900" dirty="0">
                <a:solidFill>
                  <a:schemeClr val="tx1">
                    <a:lumMod val="50000"/>
                    <a:lumOff val="50000"/>
                  </a:schemeClr>
                </a:solidFill>
                <a:latin typeface="微软雅黑" pitchFamily="34" charset="-122"/>
                <a:ea typeface="微软雅黑" pitchFamily="34" charset="-122"/>
              </a:rPr>
              <a:t>    情况</a:t>
            </a:r>
            <a:r>
              <a:rPr lang="en-US" altLang="zh-CN" sz="900" dirty="0">
                <a:solidFill>
                  <a:schemeClr val="tx1">
                    <a:lumMod val="50000"/>
                    <a:lumOff val="50000"/>
                  </a:schemeClr>
                </a:solidFill>
                <a:latin typeface="微软雅黑" pitchFamily="34" charset="-122"/>
                <a:ea typeface="微软雅黑" pitchFamily="34" charset="-122"/>
              </a:rPr>
              <a:t>2</a:t>
            </a:r>
            <a:r>
              <a:rPr lang="zh-CN" altLang="en-US" sz="900" dirty="0">
                <a:solidFill>
                  <a:schemeClr val="tx1">
                    <a:lumMod val="50000"/>
                    <a:lumOff val="50000"/>
                  </a:schemeClr>
                </a:solidFill>
                <a:latin typeface="微软雅黑" pitchFamily="34" charset="-122"/>
                <a:ea typeface="微软雅黑" pitchFamily="34" charset="-122"/>
              </a:rPr>
              <a:t>：图形中的图片（多因排版的需要，将图片填充在图形中）：选中图片→在窗口上方功能区位置单击→“绘图工具”</a:t>
            </a:r>
            <a:r>
              <a:rPr lang="en-US" altLang="zh-CN" sz="900" dirty="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格式”→单击“形状填充”展开下拉菜单→选择“图片”→字弹出的“插入图片”的对话框窗口中选择需要的图片即可。</a:t>
            </a:r>
            <a:endParaRPr lang="en-US" altLang="zh-CN"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188224030"/>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anim calcmode="lin" valueType="num">
                                      <p:cBhvr>
                                        <p:cTn id="12" dur="750" fill="hold"/>
                                        <p:tgtEl>
                                          <p:spTgt spid="3"/>
                                        </p:tgtEl>
                                        <p:attrNameLst>
                                          <p:attrName>ppt_x</p:attrName>
                                        </p:attrNameLst>
                                      </p:cBhvr>
                                      <p:tavLst>
                                        <p:tav tm="0">
                                          <p:val>
                                            <p:strVal val="#ppt_x"/>
                                          </p:val>
                                        </p:tav>
                                        <p:tav tm="100000">
                                          <p:val>
                                            <p:strVal val="#ppt_x"/>
                                          </p:val>
                                        </p:tav>
                                      </p:tavLst>
                                    </p:anim>
                                    <p:anim calcmode="lin" valueType="num">
                                      <p:cBhvr>
                                        <p:cTn id="13" dur="75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750"/>
                                        <p:tgtEl>
                                          <p:spTgt spid="25"/>
                                        </p:tgtEl>
                                      </p:cBhvr>
                                    </p:animEffect>
                                    <p:anim calcmode="lin" valueType="num">
                                      <p:cBhvr>
                                        <p:cTn id="17" dur="750" fill="hold"/>
                                        <p:tgtEl>
                                          <p:spTgt spid="25"/>
                                        </p:tgtEl>
                                        <p:attrNameLst>
                                          <p:attrName>ppt_x</p:attrName>
                                        </p:attrNameLst>
                                      </p:cBhvr>
                                      <p:tavLst>
                                        <p:tav tm="0">
                                          <p:val>
                                            <p:strVal val="#ppt_x"/>
                                          </p:val>
                                        </p:tav>
                                        <p:tav tm="100000">
                                          <p:val>
                                            <p:strVal val="#ppt_x"/>
                                          </p:val>
                                        </p:tav>
                                      </p:tavLst>
                                    </p:anim>
                                    <p:anim calcmode="lin" valueType="num">
                                      <p:cBhvr>
                                        <p:cTn id="18" dur="750" fill="hold"/>
                                        <p:tgtEl>
                                          <p:spTgt spid="25"/>
                                        </p:tgtEl>
                                        <p:attrNameLst>
                                          <p:attrName>ppt_y</p:attrName>
                                        </p:attrNameLst>
                                      </p:cBhvr>
                                      <p:tavLst>
                                        <p:tav tm="0">
                                          <p:val>
                                            <p:strVal val="#ppt_y+.1"/>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1+#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1+#ppt_w/2"/>
                                          </p:val>
                                        </p:tav>
                                        <p:tav tm="100000">
                                          <p:val>
                                            <p:strVal val="#ppt_x"/>
                                          </p:val>
                                        </p:tav>
                                      </p:tavLst>
                                    </p:anim>
                                    <p:anim calcmode="lin" valueType="num">
                                      <p:cBhvr additive="base">
                                        <p:cTn id="26" dur="500" fill="hold"/>
                                        <p:tgtEl>
                                          <p:spTgt spid="16"/>
                                        </p:tgtEl>
                                        <p:attrNameLst>
                                          <p:attrName>ppt_y</p:attrName>
                                        </p:attrNameLst>
                                      </p:cBhvr>
                                      <p:tavLst>
                                        <p:tav tm="0">
                                          <p:val>
                                            <p:strVal val="#ppt_y"/>
                                          </p:val>
                                        </p:tav>
                                        <p:tav tm="100000">
                                          <p:val>
                                            <p:strVal val="#ppt_y"/>
                                          </p:val>
                                        </p:tav>
                                      </p:tavLst>
                                    </p:anim>
                                  </p:childTnLst>
                                </p:cTn>
                              </p:par>
                            </p:childTnLst>
                          </p:cTn>
                        </p:par>
                        <p:par>
                          <p:cTn id="27" fill="hold">
                            <p:stCondLst>
                              <p:cond delay="1250"/>
                            </p:stCondLst>
                            <p:childTnLst>
                              <p:par>
                                <p:cTn id="28" presetID="10" presetClass="entr" presetSubtype="0"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par>
                                <p:cTn id="31" presetID="10"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childTnLst>
                          </p:cTn>
                        </p:par>
                        <p:par>
                          <p:cTn id="34" fill="hold">
                            <p:stCondLst>
                              <p:cond delay="1750"/>
                            </p:stCondLst>
                            <p:childTnLst>
                              <p:par>
                                <p:cTn id="35" presetID="22" presetClass="entr" presetSubtype="1" fill="hold" grpId="0" nodeType="afterEffect">
                                  <p:stCondLst>
                                    <p:cond delay="0"/>
                                  </p:stCondLst>
                                  <p:childTnLst>
                                    <p:set>
                                      <p:cBhvr>
                                        <p:cTn id="36" dur="1" fill="hold">
                                          <p:stCondLst>
                                            <p:cond delay="0"/>
                                          </p:stCondLst>
                                        </p:cTn>
                                        <p:tgtEl>
                                          <p:spTgt spid="9226"/>
                                        </p:tgtEl>
                                        <p:attrNameLst>
                                          <p:attrName>style.visibility</p:attrName>
                                        </p:attrNameLst>
                                      </p:cBhvr>
                                      <p:to>
                                        <p:strVal val="visible"/>
                                      </p:to>
                                    </p:set>
                                    <p:animEffect transition="in" filter="wipe(up)">
                                      <p:cBhvr>
                                        <p:cTn id="37" dur="1250"/>
                                        <p:tgtEl>
                                          <p:spTgt spid="9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 grpId="0" animBg="1"/>
      <p:bldP spid="3" grpId="0" animBg="1"/>
      <p:bldP spid="11" grpId="0" animBg="1"/>
      <p:bldP spid="16" grpId="0" animBg="1"/>
      <p:bldP spid="92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428B0137-740C-4C54-B46B-5EE0D2112D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4"/>
            <a:ext cx="9144000" cy="5143500"/>
          </a:xfrm>
          <a:prstGeom prst="rect">
            <a:avLst/>
          </a:prstGeom>
        </p:spPr>
      </p:pic>
      <p:sp>
        <p:nvSpPr>
          <p:cNvPr id="13" name="TextBox 7"/>
          <p:cNvSpPr>
            <a:spLocks noChangeArrowheads="1"/>
          </p:cNvSpPr>
          <p:nvPr/>
        </p:nvSpPr>
        <p:spPr bwMode="auto">
          <a:xfrm>
            <a:off x="5123187" y="3260467"/>
            <a:ext cx="3551435"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050" dirty="0">
                <a:solidFill>
                  <a:schemeClr val="tx1">
                    <a:lumMod val="50000"/>
                    <a:lumOff val="50000"/>
                  </a:schemeClr>
                </a:solidFill>
                <a:latin typeface="微软雅黑" pitchFamily="34" charset="-122"/>
                <a:ea typeface="微软雅黑" pitchFamily="34" charset="-122"/>
                <a:sym typeface="微软雅黑" pitchFamily="34" charset="-122"/>
              </a:rPr>
              <a:t>汇报</a:t>
            </a:r>
            <a:r>
              <a:rPr lang="zh-CN" altLang="en-US" sz="1050">
                <a:solidFill>
                  <a:schemeClr val="tx1">
                    <a:lumMod val="50000"/>
                    <a:lumOff val="50000"/>
                  </a:schemeClr>
                </a:solidFill>
                <a:latin typeface="微软雅黑" pitchFamily="34" charset="-122"/>
                <a:ea typeface="微软雅黑" pitchFamily="34" charset="-122"/>
                <a:sym typeface="微软雅黑" pitchFamily="34" charset="-122"/>
              </a:rPr>
              <a:t>人</a:t>
            </a:r>
            <a:r>
              <a:rPr lang="zh-CN" altLang="en-US" sz="1050" smtClean="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050">
                <a:solidFill>
                  <a:schemeClr val="tx1">
                    <a:lumMod val="50000"/>
                    <a:lumOff val="50000"/>
                  </a:schemeClr>
                </a:solidFill>
                <a:latin typeface="微软雅黑" pitchFamily="34" charset="-122"/>
                <a:ea typeface="微软雅黑" pitchFamily="34" charset="-122"/>
                <a:sym typeface="微软雅黑" pitchFamily="34" charset="-122"/>
              </a:rPr>
              <a:t>泡泡糖</a:t>
            </a:r>
            <a:r>
              <a:rPr lang="en-US" altLang="zh-CN" sz="1050">
                <a:solidFill>
                  <a:schemeClr val="tx1">
                    <a:lumMod val="50000"/>
                    <a:lumOff val="50000"/>
                  </a:schemeClr>
                </a:solidFill>
                <a:latin typeface="微软雅黑" pitchFamily="34" charset="-122"/>
                <a:ea typeface="微软雅黑" pitchFamily="34" charset="-122"/>
                <a:sym typeface="微软雅黑" pitchFamily="34" charset="-122"/>
              </a:rPr>
              <a:t>PPT</a:t>
            </a:r>
            <a:r>
              <a:rPr lang="zh-CN" altLang="en-US" sz="1050" smtClean="0">
                <a:solidFill>
                  <a:schemeClr val="tx1">
                    <a:lumMod val="50000"/>
                    <a:lumOff val="50000"/>
                  </a:schemeClr>
                </a:solidFill>
                <a:latin typeface="微软雅黑" pitchFamily="34" charset="-122"/>
                <a:ea typeface="微软雅黑" pitchFamily="34" charset="-122"/>
                <a:sym typeface="微软雅黑" pitchFamily="34" charset="-122"/>
              </a:rPr>
              <a:t>     </a:t>
            </a:r>
            <a:r>
              <a:rPr lang="zh-CN" altLang="en-US" sz="1050" dirty="0">
                <a:solidFill>
                  <a:schemeClr val="tx1">
                    <a:lumMod val="50000"/>
                    <a:lumOff val="50000"/>
                  </a:schemeClr>
                </a:solidFill>
                <a:latin typeface="微软雅黑" pitchFamily="34" charset="-122"/>
                <a:ea typeface="微软雅黑" pitchFamily="34" charset="-122"/>
                <a:sym typeface="微软雅黑" pitchFamily="34" charset="-122"/>
              </a:rPr>
              <a:t>时间：</a:t>
            </a:r>
            <a:r>
              <a:rPr lang="en-US" altLang="zh-CN" sz="1050" dirty="0">
                <a:solidFill>
                  <a:schemeClr val="tx1">
                    <a:lumMod val="50000"/>
                    <a:lumOff val="50000"/>
                  </a:schemeClr>
                </a:solidFill>
                <a:latin typeface="微软雅黑" pitchFamily="34" charset="-122"/>
                <a:ea typeface="微软雅黑" pitchFamily="34" charset="-122"/>
                <a:sym typeface="微软雅黑" pitchFamily="34" charset="-122"/>
              </a:rPr>
              <a:t>2019</a:t>
            </a:r>
            <a:r>
              <a:rPr lang="zh-CN" altLang="en-US" sz="1050" dirty="0">
                <a:solidFill>
                  <a:schemeClr val="tx1">
                    <a:lumMod val="50000"/>
                    <a:lumOff val="50000"/>
                  </a:schemeClr>
                </a:solidFill>
                <a:latin typeface="微软雅黑" pitchFamily="34" charset="-122"/>
                <a:ea typeface="微软雅黑" pitchFamily="34" charset="-122"/>
                <a:sym typeface="微软雅黑" pitchFamily="34" charset="-122"/>
              </a:rPr>
              <a:t>年</a:t>
            </a:r>
            <a:r>
              <a:rPr lang="en-US" altLang="zh-CN" sz="1050" dirty="0">
                <a:solidFill>
                  <a:schemeClr val="tx1">
                    <a:lumMod val="50000"/>
                    <a:lumOff val="50000"/>
                  </a:schemeClr>
                </a:solidFill>
                <a:latin typeface="微软雅黑" pitchFamily="34" charset="-122"/>
                <a:ea typeface="微软雅黑" pitchFamily="34" charset="-122"/>
                <a:sym typeface="微软雅黑" pitchFamily="34" charset="-122"/>
              </a:rPr>
              <a:t>x</a:t>
            </a:r>
            <a:r>
              <a:rPr lang="zh-CN" altLang="en-US" sz="1050" dirty="0">
                <a:solidFill>
                  <a:schemeClr val="tx1">
                    <a:lumMod val="50000"/>
                    <a:lumOff val="50000"/>
                  </a:schemeClr>
                </a:solidFill>
                <a:latin typeface="微软雅黑" pitchFamily="34" charset="-122"/>
                <a:ea typeface="微软雅黑" pitchFamily="34" charset="-122"/>
                <a:sym typeface="微软雅黑" pitchFamily="34" charset="-122"/>
              </a:rPr>
              <a:t>月</a:t>
            </a:r>
            <a:r>
              <a:rPr lang="en-US" altLang="zh-CN" sz="1050" dirty="0">
                <a:solidFill>
                  <a:schemeClr val="tx1">
                    <a:lumMod val="50000"/>
                    <a:lumOff val="50000"/>
                  </a:schemeClr>
                </a:solidFill>
                <a:latin typeface="微软雅黑" pitchFamily="34" charset="-122"/>
                <a:ea typeface="微软雅黑" pitchFamily="34" charset="-122"/>
                <a:sym typeface="微软雅黑" pitchFamily="34" charset="-122"/>
              </a:rPr>
              <a:t>x</a:t>
            </a:r>
            <a:r>
              <a:rPr lang="zh-CN" altLang="en-US" sz="1050" dirty="0">
                <a:solidFill>
                  <a:schemeClr val="tx1">
                    <a:lumMod val="50000"/>
                    <a:lumOff val="50000"/>
                  </a:schemeClr>
                </a:solidFill>
                <a:latin typeface="微软雅黑" pitchFamily="34" charset="-122"/>
                <a:ea typeface="微软雅黑" pitchFamily="34" charset="-122"/>
                <a:sym typeface="微软雅黑" pitchFamily="34" charset="-122"/>
              </a:rPr>
              <a:t>日</a:t>
            </a:r>
          </a:p>
        </p:txBody>
      </p:sp>
      <p:sp>
        <p:nvSpPr>
          <p:cNvPr id="12" name="矩形 11"/>
          <p:cNvSpPr/>
          <p:nvPr/>
        </p:nvSpPr>
        <p:spPr>
          <a:xfrm>
            <a:off x="4386118" y="1501986"/>
            <a:ext cx="3877985" cy="1200329"/>
          </a:xfrm>
          <a:prstGeom prst="rect">
            <a:avLst/>
          </a:prstGeom>
        </p:spPr>
        <p:txBody>
          <a:bodyPr wrap="none">
            <a:spAutoFit/>
          </a:bodyPr>
          <a:lstStyle/>
          <a:p>
            <a:pPr>
              <a:defRPr/>
            </a:pPr>
            <a:r>
              <a:rPr lang="zh-CN" altLang="en-US" sz="7200" dirty="0">
                <a:solidFill>
                  <a:schemeClr val="tx1">
                    <a:lumMod val="75000"/>
                    <a:lumOff val="25000"/>
                  </a:schemeClr>
                </a:solidFill>
                <a:latin typeface="微软雅黑" pitchFamily="34" charset="-122"/>
                <a:ea typeface="微软雅黑" pitchFamily="34" charset="-122"/>
                <a:sym typeface="微软雅黑" pitchFamily="34" charset="-122"/>
              </a:rPr>
              <a:t>谢谢聆听</a:t>
            </a:r>
          </a:p>
        </p:txBody>
      </p:sp>
      <p:sp>
        <p:nvSpPr>
          <p:cNvPr id="6" name="矩形 17"/>
          <p:cNvSpPr>
            <a:spLocks noChangeArrowheads="1"/>
          </p:cNvSpPr>
          <p:nvPr/>
        </p:nvSpPr>
        <p:spPr bwMode="auto">
          <a:xfrm>
            <a:off x="5351650" y="2573504"/>
            <a:ext cx="1838422" cy="276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dist"/>
            <a:r>
              <a:rPr lang="zh-CN" altLang="en-US" sz="1199" dirty="0">
                <a:solidFill>
                  <a:schemeClr val="tx1">
                    <a:lumMod val="50000"/>
                    <a:lumOff val="50000"/>
                  </a:schemeClr>
                </a:solidFill>
                <a:latin typeface="微软雅黑" pitchFamily="34" charset="-122"/>
                <a:ea typeface="微软雅黑" pitchFamily="34" charset="-122"/>
                <a:sym typeface="微软雅黑" pitchFamily="34" charset="-122"/>
              </a:rPr>
              <a:t>单击此处添加标题</a:t>
            </a:r>
            <a:endParaRPr lang="zh-CN" altLang="en-US" sz="1199" dirty="0">
              <a:solidFill>
                <a:schemeClr val="tx1">
                  <a:lumMod val="50000"/>
                  <a:lumOff val="50000"/>
                </a:schemeClr>
              </a:solidFill>
              <a:latin typeface="ITC Avant Garde Std Bk" panose="020B0502020202020204" pitchFamily="34" charset="0"/>
            </a:endParaRPr>
          </a:p>
        </p:txBody>
      </p:sp>
      <p:cxnSp>
        <p:nvCxnSpPr>
          <p:cNvPr id="14" name="直接连接符 13">
            <a:extLst>
              <a:ext uri="{FF2B5EF4-FFF2-40B4-BE49-F238E27FC236}">
                <a16:creationId xmlns:a16="http://schemas.microsoft.com/office/drawing/2014/main" id="{5635BCC4-043F-42E9-BF54-F8E1F6790A81}"/>
              </a:ext>
            </a:extLst>
          </p:cNvPr>
          <p:cNvCxnSpPr>
            <a:cxnSpLocks/>
          </p:cNvCxnSpPr>
          <p:nvPr/>
        </p:nvCxnSpPr>
        <p:spPr>
          <a:xfrm>
            <a:off x="4119613" y="2711940"/>
            <a:ext cx="1183908"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5" name="矩形 17">
            <a:extLst>
              <a:ext uri="{FF2B5EF4-FFF2-40B4-BE49-F238E27FC236}">
                <a16:creationId xmlns:a16="http://schemas.microsoft.com/office/drawing/2014/main" id="{B1296EA0-742B-4F10-AD0D-E29F300875C7}"/>
              </a:ext>
            </a:extLst>
          </p:cNvPr>
          <p:cNvSpPr>
            <a:spLocks noChangeArrowheads="1"/>
          </p:cNvSpPr>
          <p:nvPr/>
        </p:nvSpPr>
        <p:spPr bwMode="auto">
          <a:xfrm>
            <a:off x="4315264" y="2850375"/>
            <a:ext cx="3689066" cy="276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r>
              <a:rPr lang="zh-CN" altLang="en-US" sz="1199" dirty="0">
                <a:solidFill>
                  <a:schemeClr val="tx1">
                    <a:lumMod val="50000"/>
                    <a:lumOff val="50000"/>
                  </a:schemeClr>
                </a:solidFill>
                <a:latin typeface="微软雅黑" pitchFamily="34" charset="-122"/>
                <a:ea typeface="微软雅黑" pitchFamily="34" charset="-122"/>
                <a:sym typeface="微软雅黑" pitchFamily="34" charset="-122"/>
              </a:rPr>
              <a:t>适用于教育培训</a:t>
            </a:r>
            <a:r>
              <a:rPr lang="en-US" altLang="zh-CN" sz="1199"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199" dirty="0">
                <a:solidFill>
                  <a:schemeClr val="tx1">
                    <a:lumMod val="50000"/>
                    <a:lumOff val="50000"/>
                  </a:schemeClr>
                </a:solidFill>
                <a:latin typeface="微软雅黑" pitchFamily="34" charset="-122"/>
                <a:ea typeface="微软雅黑" pitchFamily="34" charset="-122"/>
                <a:sym typeface="微软雅黑" pitchFamily="34" charset="-122"/>
              </a:rPr>
              <a:t>教育宣传</a:t>
            </a:r>
            <a:r>
              <a:rPr lang="en-US" altLang="zh-CN" sz="1199"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199" dirty="0">
                <a:solidFill>
                  <a:schemeClr val="tx1">
                    <a:lumMod val="50000"/>
                    <a:lumOff val="50000"/>
                  </a:schemeClr>
                </a:solidFill>
                <a:latin typeface="微软雅黑" pitchFamily="34" charset="-122"/>
                <a:ea typeface="微软雅黑" pitchFamily="34" charset="-122"/>
                <a:sym typeface="微软雅黑" pitchFamily="34" charset="-122"/>
              </a:rPr>
              <a:t>工作汇报</a:t>
            </a:r>
            <a:r>
              <a:rPr lang="en-US" altLang="zh-CN" sz="1199"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199" dirty="0">
                <a:solidFill>
                  <a:schemeClr val="tx1">
                    <a:lumMod val="50000"/>
                    <a:lumOff val="50000"/>
                  </a:schemeClr>
                </a:solidFill>
                <a:latin typeface="微软雅黑" pitchFamily="34" charset="-122"/>
                <a:ea typeface="微软雅黑" pitchFamily="34" charset="-122"/>
                <a:sym typeface="微软雅黑" pitchFamily="34" charset="-122"/>
              </a:rPr>
              <a:t>总结计划等</a:t>
            </a:r>
            <a:endParaRPr lang="zh-CN" altLang="en-US" sz="1199" dirty="0">
              <a:solidFill>
                <a:schemeClr val="tx1">
                  <a:lumMod val="50000"/>
                  <a:lumOff val="50000"/>
                </a:schemeClr>
              </a:solidFill>
              <a:latin typeface="ITC Avant Garde Std Bk" panose="020B0502020202020204" pitchFamily="34" charset="0"/>
            </a:endParaRPr>
          </a:p>
        </p:txBody>
      </p:sp>
      <p:cxnSp>
        <p:nvCxnSpPr>
          <p:cNvPr id="16" name="直接连接符 15">
            <a:extLst>
              <a:ext uri="{FF2B5EF4-FFF2-40B4-BE49-F238E27FC236}">
                <a16:creationId xmlns:a16="http://schemas.microsoft.com/office/drawing/2014/main" id="{936A101F-21A4-4C47-AFF5-478AD3C08EFA}"/>
              </a:ext>
            </a:extLst>
          </p:cNvPr>
          <p:cNvCxnSpPr>
            <a:cxnSpLocks/>
          </p:cNvCxnSpPr>
          <p:nvPr/>
        </p:nvCxnSpPr>
        <p:spPr>
          <a:xfrm>
            <a:off x="7247826" y="2711940"/>
            <a:ext cx="119353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15210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2"/>
                                        </p:tgtEl>
                                        <p:attrNameLst>
                                          <p:attrName>ppt_y</p:attrName>
                                        </p:attrNameLst>
                                      </p:cBhvr>
                                      <p:tavLst>
                                        <p:tav tm="0">
                                          <p:val>
                                            <p:strVal val="#ppt_y"/>
                                          </p:val>
                                        </p:tav>
                                        <p:tav tm="100000">
                                          <p:val>
                                            <p:strVal val="#ppt_y"/>
                                          </p:val>
                                        </p:tav>
                                      </p:tavLst>
                                    </p:anim>
                                    <p:anim calcmode="lin" valueType="num">
                                      <p:cBhvr>
                                        <p:cTn id="1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0-#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1+#ppt_w/2"/>
                                          </p:val>
                                        </p:tav>
                                        <p:tav tm="100000">
                                          <p:val>
                                            <p:strVal val="#ppt_x"/>
                                          </p:val>
                                        </p:tav>
                                      </p:tavLst>
                                    </p:anim>
                                    <p:anim calcmode="lin" valueType="num">
                                      <p:cBhvr additive="base">
                                        <p:cTn id="27" dur="500" fill="hold"/>
                                        <p:tgtEl>
                                          <p:spTgt spid="16"/>
                                        </p:tgtEl>
                                        <p:attrNameLst>
                                          <p:attrName>ppt_y</p:attrName>
                                        </p:attrNameLst>
                                      </p:cBhvr>
                                      <p:tavLst>
                                        <p:tav tm="0">
                                          <p:val>
                                            <p:strVal val="#ppt_y"/>
                                          </p:val>
                                        </p:tav>
                                        <p:tav tm="100000">
                                          <p:val>
                                            <p:strVal val="#ppt_y"/>
                                          </p:val>
                                        </p:tav>
                                      </p:tavLst>
                                    </p:anim>
                                  </p:childTnLst>
                                </p:cTn>
                              </p:par>
                            </p:childTnLst>
                          </p:cTn>
                        </p:par>
                        <p:par>
                          <p:cTn id="28" fill="hold">
                            <p:stCondLst>
                              <p:cond delay="500"/>
                            </p:stCondLst>
                            <p:childTnLst>
                              <p:par>
                                <p:cTn id="29" presetID="42"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52" presetClass="entr" presetSubtype="0" fill="hold" grpId="0" nodeType="afterEffect">
                                  <p:stCondLst>
                                    <p:cond delay="0"/>
                                  </p:stCondLst>
                                  <p:iterate type="lt">
                                    <p:tmPct val="10000"/>
                                  </p:iterate>
                                  <p:childTnLst>
                                    <p:set>
                                      <p:cBhvr>
                                        <p:cTn id="42" dur="1" fill="hold">
                                          <p:stCondLst>
                                            <p:cond delay="0"/>
                                          </p:stCondLst>
                                        </p:cTn>
                                        <p:tgtEl>
                                          <p:spTgt spid="13"/>
                                        </p:tgtEl>
                                        <p:attrNameLst>
                                          <p:attrName>style.visibility</p:attrName>
                                        </p:attrNameLst>
                                      </p:cBhvr>
                                      <p:to>
                                        <p:strVal val="visible"/>
                                      </p:to>
                                    </p:set>
                                    <p:animScale>
                                      <p:cBhvr>
                                        <p:cTn id="43" dur="5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500" decel="50000" fill="hold">
                                          <p:stCondLst>
                                            <p:cond delay="0"/>
                                          </p:stCondLst>
                                        </p:cTn>
                                        <p:tgtEl>
                                          <p:spTgt spid="13"/>
                                        </p:tgtEl>
                                        <p:attrNameLst>
                                          <p:attrName>ppt_x</p:attrName>
                                          <p:attrName>ppt_y</p:attrName>
                                        </p:attrNameLst>
                                      </p:cBhvr>
                                    </p:animMotion>
                                    <p:animEffect transition="in" filter="fade">
                                      <p:cBhvr>
                                        <p:cTn id="4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p:bldP spid="6" grpId="0"/>
      <p:bldP spid="15" grpId="0"/>
    </p:bldLst>
  </p:timing>
</p:sld>
</file>

<file path=ppt/theme/theme1.xml><?xml version="1.0" encoding="utf-8"?>
<a:theme xmlns:a="http://schemas.openxmlformats.org/drawingml/2006/main" name="Office 主题​​">
  <a:themeElements>
    <a:clrScheme name="自定义 1796">
      <a:dk1>
        <a:sysClr val="windowText" lastClr="000000"/>
      </a:dk1>
      <a:lt1>
        <a:sysClr val="window" lastClr="FFFFFF"/>
      </a:lt1>
      <a:dk2>
        <a:srgbClr val="1F497D"/>
      </a:dk2>
      <a:lt2>
        <a:srgbClr val="EEECE1"/>
      </a:lt2>
      <a:accent1>
        <a:srgbClr val="525171"/>
      </a:accent1>
      <a:accent2>
        <a:srgbClr val="9BB4D3"/>
      </a:accent2>
      <a:accent3>
        <a:srgbClr val="525171"/>
      </a:accent3>
      <a:accent4>
        <a:srgbClr val="9BB4D3"/>
      </a:accent4>
      <a:accent5>
        <a:srgbClr val="525171"/>
      </a:accent5>
      <a:accent6>
        <a:srgbClr val="9BB4D3"/>
      </a:accent6>
      <a:hlink>
        <a:srgbClr val="0000FF"/>
      </a:hlink>
      <a:folHlink>
        <a:srgbClr val="800080"/>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548</TotalTime>
  <Words>2779</Words>
  <Application>Microsoft Office PowerPoint</Application>
  <PresentationFormat>自定义</PresentationFormat>
  <Paragraphs>206</Paragraphs>
  <Slides>24</Slides>
  <Notes>24</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24</vt:i4>
      </vt:variant>
    </vt:vector>
  </HeadingPairs>
  <TitlesOfParts>
    <vt:vector size="40" baseType="lpstr">
      <vt:lpstr>Bebas Neue</vt:lpstr>
      <vt:lpstr>Gulim</vt:lpstr>
      <vt:lpstr>ITC Avant Garde Std Bk</vt:lpstr>
      <vt:lpstr>Open Sans Light</vt:lpstr>
      <vt:lpstr>等线</vt:lpstr>
      <vt:lpstr>等线 Light</vt:lpstr>
      <vt:lpstr>方正兰亭细黑_GBK</vt:lpstr>
      <vt:lpstr>方正兰亭中黑_GBK</vt:lpstr>
      <vt:lpstr>宋体</vt:lpstr>
      <vt:lpstr>微软雅黑</vt:lpstr>
      <vt:lpstr>Arial</vt:lpstr>
      <vt:lpstr>Calibri</vt:lpstr>
      <vt:lpstr>Calibri Light</vt:lpstr>
      <vt:lpstr>FrankRuehl</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204</cp:revision>
  <dcterms:created xsi:type="dcterms:W3CDTF">2017-06-23T02:08:31Z</dcterms:created>
  <dcterms:modified xsi:type="dcterms:W3CDTF">2018-03-01T01:58:12Z</dcterms:modified>
</cp:coreProperties>
</file>