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9" r:id="rId5"/>
    <p:sldId id="260" r:id="rId6"/>
    <p:sldId id="257" r:id="rId7"/>
    <p:sldId id="297" r:id="rId8"/>
    <p:sldId id="265" r:id="rId9"/>
    <p:sldId id="277" r:id="rId10"/>
    <p:sldId id="266" r:id="rId11"/>
    <p:sldId id="267" r:id="rId12"/>
    <p:sldId id="268" r:id="rId13"/>
    <p:sldId id="261" r:id="rId14"/>
    <p:sldId id="269" r:id="rId15"/>
    <p:sldId id="270" r:id="rId16"/>
    <p:sldId id="272" r:id="rId17"/>
    <p:sldId id="275" r:id="rId18"/>
    <p:sldId id="274" r:id="rId19"/>
    <p:sldId id="264" r:id="rId20"/>
    <p:sldId id="278" r:id="rId21"/>
    <p:sldId id="276" r:id="rId22"/>
    <p:sldId id="279" r:id="rId23"/>
    <p:sldId id="280" r:id="rId24"/>
    <p:sldId id="281" r:id="rId25"/>
    <p:sldId id="282" r:id="rId26"/>
    <p:sldId id="262" r:id="rId27"/>
    <p:sldId id="284" r:id="rId28"/>
    <p:sldId id="283" r:id="rId29"/>
    <p:sldId id="287" r:id="rId30"/>
    <p:sldId id="288" r:id="rId31"/>
    <p:sldId id="289" r:id="rId32"/>
    <p:sldId id="263" r:id="rId33"/>
    <p:sldId id="292" r:id="rId34"/>
    <p:sldId id="291" r:id="rId35"/>
    <p:sldId id="290" r:id="rId36"/>
    <p:sldId id="293" r:id="rId37"/>
    <p:sldId id="294" r:id="rId38"/>
    <p:sldId id="295" r:id="rId39"/>
    <p:sldId id="296" r:id="rId40"/>
    <p:sldId id="298"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0012"/>
    <a:srgbClr val="9602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16" autoAdjust="0"/>
    <p:restoredTop sz="94660"/>
  </p:normalViewPr>
  <p:slideViewPr>
    <p:cSldViewPr snapToGrid="0">
      <p:cViewPr>
        <p:scale>
          <a:sx n="59" d="100"/>
          <a:sy n="59" d="100"/>
        </p:scale>
        <p:origin x="2922" y="1242"/>
      </p:cViewPr>
      <p:guideLst/>
    </p:cSldViewPr>
  </p:slideViewPr>
  <p:notesTextViewPr>
    <p:cViewPr>
      <p:scale>
        <a:sx n="1" d="1"/>
        <a:sy n="1" d="1"/>
      </p:scale>
      <p:origin x="0" y="0"/>
    </p:cViewPr>
  </p:notesTextViewPr>
  <p:sorterViewPr>
    <p:cViewPr>
      <p:scale>
        <a:sx n="38" d="100"/>
        <a:sy n="38"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oleObject" Target=""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环形图二 </c:v>
                </c:pt>
              </c:strCache>
            </c:strRef>
          </c:tx>
          <c:spPr>
            <a:solidFill>
              <a:schemeClr val="tx1">
                <a:lumMod val="50000"/>
                <a:lumOff val="50000"/>
              </a:schemeClr>
            </a:solidFill>
            <a:effectLst/>
          </c:spPr>
          <c:explosion val="0"/>
          <c:dPt>
            <c:idx val="0"/>
            <c:bubble3D val="0"/>
            <c:spPr>
              <a:solidFill>
                <a:schemeClr val="tx1">
                  <a:lumMod val="50000"/>
                  <a:lumOff val="50000"/>
                </a:schemeClr>
              </a:solidFill>
              <a:effectLst/>
            </c:spPr>
          </c:dPt>
          <c:dPt>
            <c:idx val="1"/>
            <c:bubble3D val="0"/>
            <c:spPr>
              <a:solidFill>
                <a:schemeClr val="accent1"/>
              </a:solidFill>
              <a:effectLst/>
            </c:spPr>
          </c:dPt>
          <c:dLbls>
            <c:delete val="1"/>
          </c:dLbls>
          <c:cat>
            <c:strRef>
              <c:f>Sheet1!$A$2:$A$3</c:f>
              <c:strCache>
                <c:ptCount val="2"/>
                <c:pt idx="0">
                  <c:v>数据一</c:v>
                </c:pt>
                <c:pt idx="1">
                  <c:v>数据二</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45"/>
        <c:holeSize val="80"/>
      </c:doughnutChart>
    </c:plotArea>
    <c:plotVisOnly val="1"/>
    <c:dispBlanksAs val="gap"/>
    <c:showDLblsOverMax val="0"/>
  </c:chart>
  <c:spPr>
    <a:noFill/>
    <a:ln>
      <a:noFill/>
    </a:ln>
  </c:spPr>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环形图二 </c:v>
                </c:pt>
              </c:strCache>
            </c:strRef>
          </c:tx>
          <c:spPr>
            <a:solidFill>
              <a:schemeClr val="tx1">
                <a:lumMod val="50000"/>
                <a:lumOff val="50000"/>
              </a:schemeClr>
            </a:solidFill>
            <a:effectLst/>
          </c:spPr>
          <c:explosion val="0"/>
          <c:dPt>
            <c:idx val="0"/>
            <c:bubble3D val="0"/>
            <c:spPr>
              <a:solidFill>
                <a:schemeClr val="accent4"/>
              </a:solidFill>
              <a:effectLst/>
            </c:spPr>
          </c:dPt>
          <c:dPt>
            <c:idx val="1"/>
            <c:bubble3D val="0"/>
            <c:spPr>
              <a:solidFill>
                <a:schemeClr val="tx1">
                  <a:lumMod val="50000"/>
                  <a:lumOff val="50000"/>
                </a:schemeClr>
              </a:solidFill>
              <a:effectLst/>
            </c:spPr>
          </c:dPt>
          <c:dLbls>
            <c:delete val="1"/>
          </c:dLbls>
          <c:cat>
            <c:strRef>
              <c:f>Sheet1!$A$2:$A$3</c:f>
              <c:strCache>
                <c:ptCount val="2"/>
                <c:pt idx="0">
                  <c:v>数据一</c:v>
                </c:pt>
                <c:pt idx="1">
                  <c:v>数据二</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45"/>
        <c:holeSize val="80"/>
      </c:doughnutChart>
    </c:plotArea>
    <c:plotVisOnly val="1"/>
    <c:dispBlanksAs val="gap"/>
    <c:showDLblsOverMax val="0"/>
  </c:chart>
  <c:spPr>
    <a:noFill/>
    <a:ln>
      <a:noFill/>
    </a:ln>
  </c:spPr>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环形图二 </c:v>
                </c:pt>
              </c:strCache>
            </c:strRef>
          </c:tx>
          <c:spPr>
            <a:solidFill>
              <a:schemeClr val="accent2"/>
            </a:solidFill>
            <a:effectLst/>
          </c:spPr>
          <c:explosion val="0"/>
          <c:dPt>
            <c:idx val="0"/>
            <c:bubble3D val="0"/>
            <c:spPr>
              <a:solidFill>
                <a:schemeClr val="accent2"/>
              </a:solidFill>
              <a:effectLst/>
            </c:spPr>
          </c:dPt>
          <c:dPt>
            <c:idx val="1"/>
            <c:bubble3D val="0"/>
            <c:spPr>
              <a:solidFill>
                <a:schemeClr val="accent2"/>
              </a:solidFill>
              <a:effectLst/>
            </c:spPr>
          </c:dPt>
          <c:dLbls>
            <c:delete val="1"/>
          </c:dLbls>
          <c:cat>
            <c:strRef>
              <c:f>Sheet1!$A$2:$A$3</c:f>
              <c:strCache>
                <c:ptCount val="2"/>
                <c:pt idx="0">
                  <c:v>数据一</c:v>
                </c:pt>
                <c:pt idx="1">
                  <c:v>数据二</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45"/>
        <c:holeSize val="80"/>
      </c:doughnutChart>
    </c:plotArea>
    <c:plotVisOnly val="1"/>
    <c:dispBlanksAs val="gap"/>
    <c:showDLblsOverMax val="0"/>
  </c:chart>
  <c:spPr>
    <a:noFill/>
    <a:ln>
      <a:noFill/>
    </a:ln>
  </c:spPr>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726200795940549"/>
          <c:y val="0.0405586835286243"/>
          <c:w val="0.876080928331013"/>
          <c:h val="0.903878573826367"/>
        </c:manualLayout>
      </c:layout>
      <c:areaChart>
        <c:grouping val="stacked"/>
        <c:varyColors val="0"/>
        <c:ser>
          <c:idx val="0"/>
          <c:order val="0"/>
          <c:tx>
            <c:strRef>
              <c:f>Sheet1!$B$1</c:f>
              <c:strCache>
                <c:ptCount val="1"/>
                <c:pt idx="0">
                  <c:v>系列 1</c:v>
                </c:pt>
              </c:strCache>
            </c:strRef>
          </c:tx>
          <c:spPr>
            <a:solidFill>
              <a:schemeClr val="accent2"/>
            </a:solidFill>
            <a:ln>
              <a:noFill/>
            </a:ln>
            <a:effectLst/>
          </c:spPr>
          <c:dLbls>
            <c:delete val="1"/>
          </c:dLbls>
          <c:cat>
            <c:numRef>
              <c:f>Sheet1!$A$2:$A$6</c:f>
              <c:numCache>
                <c:formatCode>yyyy/m/d</c:formatCode>
                <c:ptCount val="5"/>
                <c:pt idx="0" c:formatCode="yyyy/m/d">
                  <c:v>37261</c:v>
                </c:pt>
                <c:pt idx="1" c:formatCode="yyyy/m/d">
                  <c:v>37262</c:v>
                </c:pt>
                <c:pt idx="2" c:formatCode="yyyy/m/d">
                  <c:v>37263</c:v>
                </c:pt>
                <c:pt idx="3" c:formatCode="yyyy/m/d">
                  <c:v>37264</c:v>
                </c:pt>
                <c:pt idx="4" c:formatCode="yyyy/m/d">
                  <c:v>37265</c:v>
                </c:pt>
              </c:numCache>
            </c:numRef>
          </c:cat>
          <c:val>
            <c:numRef>
              <c:f>Sheet1!$B$2:$B$6</c:f>
              <c:numCache>
                <c:formatCode>General</c:formatCode>
                <c:ptCount val="5"/>
                <c:pt idx="0">
                  <c:v>16</c:v>
                </c:pt>
                <c:pt idx="1">
                  <c:v>25</c:v>
                </c:pt>
                <c:pt idx="2">
                  <c:v>32</c:v>
                </c:pt>
                <c:pt idx="3">
                  <c:v>48</c:v>
                </c:pt>
                <c:pt idx="4">
                  <c:v>97</c:v>
                </c:pt>
              </c:numCache>
            </c:numRef>
          </c:val>
        </c:ser>
        <c:ser>
          <c:idx val="1"/>
          <c:order val="1"/>
          <c:tx>
            <c:strRef>
              <c:f>Sheet1!$C$1</c:f>
              <c:strCache>
                <c:ptCount val="1"/>
                <c:pt idx="0">
                  <c:v>系列 2</c:v>
                </c:pt>
              </c:strCache>
            </c:strRef>
          </c:tx>
          <c:spPr>
            <a:solidFill>
              <a:schemeClr val="accent1"/>
            </a:solidFill>
            <a:ln>
              <a:noFill/>
            </a:ln>
            <a:effectLst/>
          </c:spPr>
          <c:dLbls>
            <c:delete val="1"/>
          </c:dLbls>
          <c:cat>
            <c:numRef>
              <c:f>Sheet1!$A$2:$A$6</c:f>
              <c:numCache>
                <c:formatCode>yyyy/m/d</c:formatCode>
                <c:ptCount val="5"/>
                <c:pt idx="0" c:formatCode="yyyy/m/d">
                  <c:v>37261</c:v>
                </c:pt>
                <c:pt idx="1" c:formatCode="yyyy/m/d">
                  <c:v>37262</c:v>
                </c:pt>
                <c:pt idx="2" c:formatCode="yyyy/m/d">
                  <c:v>37263</c:v>
                </c:pt>
                <c:pt idx="3" c:formatCode="yyyy/m/d">
                  <c:v>37264</c:v>
                </c:pt>
                <c:pt idx="4" c:formatCode="yyyy/m/d">
                  <c:v>37265</c:v>
                </c:pt>
              </c:numCache>
            </c:numRef>
          </c:cat>
          <c:val>
            <c:numRef>
              <c:f>Sheet1!$C$2:$C$6</c:f>
              <c:numCache>
                <c:formatCode>General</c:formatCode>
                <c:ptCount val="5"/>
                <c:pt idx="0">
                  <c:v>50</c:v>
                </c:pt>
                <c:pt idx="1">
                  <c:v>28</c:v>
                </c:pt>
                <c:pt idx="2">
                  <c:v>24</c:v>
                </c:pt>
                <c:pt idx="3">
                  <c:v>0</c:v>
                </c:pt>
                <c:pt idx="4">
                  <c:v>0</c:v>
                </c:pt>
              </c:numCache>
            </c:numRef>
          </c:val>
        </c:ser>
        <c:dLbls>
          <c:showLegendKey val="0"/>
          <c:showVal val="0"/>
          <c:showCatName val="0"/>
          <c:showSerName val="0"/>
          <c:showPercent val="0"/>
          <c:showBubbleSize val="0"/>
        </c:dLbls>
        <c:axId val="1113819872"/>
        <c:axId val="1113824768"/>
      </c:areaChart>
      <c:dateAx>
        <c:axId val="1113819872"/>
        <c:scaling>
          <c:orientation val="minMax"/>
        </c:scaling>
        <c:delete val="1"/>
        <c:axPos val="b"/>
        <c:numFmt formatCode="m/d/yyyy"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113824768"/>
        <c:crossesAt val="0"/>
        <c:auto val="1"/>
        <c:lblOffset val="100"/>
        <c:baseTimeUnit val="days"/>
      </c:dateAx>
      <c:valAx>
        <c:axId val="1113824768"/>
        <c:scaling>
          <c:orientation val="minMax"/>
          <c:max val="100"/>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113819872"/>
        <c:crosses val="autoZero"/>
        <c:crossBetween val="midCat"/>
        <c:majorUnit val="25"/>
      </c:valAx>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726200795940549"/>
          <c:y val="0.0405586835286243"/>
          <c:w val="0.876080928331013"/>
          <c:h val="0.903878573826367"/>
        </c:manualLayout>
      </c:layout>
      <c:areaChart>
        <c:grouping val="stacked"/>
        <c:varyColors val="0"/>
        <c:ser>
          <c:idx val="0"/>
          <c:order val="0"/>
          <c:tx>
            <c:strRef>
              <c:f>Sheet1!$B$1</c:f>
              <c:strCache>
                <c:ptCount val="1"/>
                <c:pt idx="0">
                  <c:v>系列 1</c:v>
                </c:pt>
              </c:strCache>
            </c:strRef>
          </c:tx>
          <c:spPr>
            <a:solidFill>
              <a:schemeClr val="accent2"/>
            </a:solidFill>
            <a:ln>
              <a:noFill/>
            </a:ln>
            <a:effectLst/>
          </c:spPr>
          <c:dLbls>
            <c:delete val="1"/>
          </c:dLbls>
          <c:cat>
            <c:numRef>
              <c:f>Sheet1!$A$2:$A$6</c:f>
              <c:numCache>
                <c:formatCode>yyyy/m/d</c:formatCode>
                <c:ptCount val="5"/>
                <c:pt idx="0" c:formatCode="yyyy/m/d">
                  <c:v>37261</c:v>
                </c:pt>
                <c:pt idx="1" c:formatCode="yyyy/m/d">
                  <c:v>37262</c:v>
                </c:pt>
                <c:pt idx="2" c:formatCode="yyyy/m/d">
                  <c:v>37263</c:v>
                </c:pt>
                <c:pt idx="3" c:formatCode="yyyy/m/d">
                  <c:v>37264</c:v>
                </c:pt>
                <c:pt idx="4" c:formatCode="yyyy/m/d">
                  <c:v>37265</c:v>
                </c:pt>
              </c:numCache>
            </c:numRef>
          </c:cat>
          <c:val>
            <c:numRef>
              <c:f>Sheet1!$B$2:$B$6</c:f>
              <c:numCache>
                <c:formatCode>General</c:formatCode>
                <c:ptCount val="5"/>
                <c:pt idx="0">
                  <c:v>20</c:v>
                </c:pt>
                <c:pt idx="1">
                  <c:v>30</c:v>
                </c:pt>
                <c:pt idx="2">
                  <c:v>20</c:v>
                </c:pt>
                <c:pt idx="3">
                  <c:v>48</c:v>
                </c:pt>
                <c:pt idx="4">
                  <c:v>75</c:v>
                </c:pt>
              </c:numCache>
            </c:numRef>
          </c:val>
        </c:ser>
        <c:ser>
          <c:idx val="1"/>
          <c:order val="1"/>
          <c:tx>
            <c:strRef>
              <c:f>Sheet1!$C$1</c:f>
              <c:strCache>
                <c:ptCount val="1"/>
                <c:pt idx="0">
                  <c:v>系列 2</c:v>
                </c:pt>
              </c:strCache>
            </c:strRef>
          </c:tx>
          <c:spPr>
            <a:solidFill>
              <a:schemeClr val="accent3"/>
            </a:solidFill>
            <a:ln>
              <a:noFill/>
            </a:ln>
            <a:effectLst/>
          </c:spPr>
          <c:dLbls>
            <c:delete val="1"/>
          </c:dLbls>
          <c:cat>
            <c:numRef>
              <c:f>Sheet1!$A$2:$A$6</c:f>
              <c:numCache>
                <c:formatCode>yyyy/m/d</c:formatCode>
                <c:ptCount val="5"/>
                <c:pt idx="0" c:formatCode="yyyy/m/d">
                  <c:v>37261</c:v>
                </c:pt>
                <c:pt idx="1" c:formatCode="yyyy/m/d">
                  <c:v>37262</c:v>
                </c:pt>
                <c:pt idx="2" c:formatCode="yyyy/m/d">
                  <c:v>37263</c:v>
                </c:pt>
                <c:pt idx="3" c:formatCode="yyyy/m/d">
                  <c:v>37264</c:v>
                </c:pt>
                <c:pt idx="4" c:formatCode="yyyy/m/d">
                  <c:v>37265</c:v>
                </c:pt>
              </c:numCache>
            </c:numRef>
          </c:cat>
          <c:val>
            <c:numRef>
              <c:f>Sheet1!$C$2:$C$6</c:f>
              <c:numCache>
                <c:formatCode>General</c:formatCode>
                <c:ptCount val="5"/>
                <c:pt idx="0">
                  <c:v>18</c:v>
                </c:pt>
                <c:pt idx="1">
                  <c:v>28</c:v>
                </c:pt>
                <c:pt idx="2">
                  <c:v>24</c:v>
                </c:pt>
                <c:pt idx="3">
                  <c:v>0</c:v>
                </c:pt>
                <c:pt idx="4">
                  <c:v>0</c:v>
                </c:pt>
              </c:numCache>
            </c:numRef>
          </c:val>
        </c:ser>
        <c:dLbls>
          <c:showLegendKey val="0"/>
          <c:showVal val="0"/>
          <c:showCatName val="0"/>
          <c:showSerName val="0"/>
          <c:showPercent val="0"/>
          <c:showBubbleSize val="0"/>
        </c:dLbls>
        <c:axId val="1113817696"/>
        <c:axId val="1113827488"/>
      </c:areaChart>
      <c:dateAx>
        <c:axId val="1113817696"/>
        <c:scaling>
          <c:orientation val="minMax"/>
        </c:scaling>
        <c:delete val="1"/>
        <c:axPos val="b"/>
        <c:numFmt formatCode="m/d/yyyy"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113827488"/>
        <c:crossesAt val="0"/>
        <c:auto val="1"/>
        <c:lblOffset val="100"/>
        <c:baseTimeUnit val="days"/>
      </c:dateAx>
      <c:valAx>
        <c:axId val="1113827488"/>
        <c:scaling>
          <c:orientation val="minMax"/>
          <c:max val="80"/>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113817696"/>
        <c:crosses val="autoZero"/>
        <c:crossBetween val="midCat"/>
        <c:majorUnit val="20"/>
      </c:valAx>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B27D503-2EFE-419E-8FFA-1B1BDED0F46E}" type="doc">
      <dgm:prSet loTypeId="urn:microsoft.com/office/officeart/2005/8/layout/radial3" loCatId="relationship" qsTypeId="urn:microsoft.com/office/officeart/2005/8/quickstyle/simple4" qsCatId="simple" csTypeId="urn:microsoft.com/office/officeart/2005/8/colors/colorful1" csCatId="colorful" phldr="1"/>
      <dgm:spPr/>
      <dgm:t>
        <a:bodyPr/>
        <a:lstStyle/>
        <a:p>
          <a:endParaRPr lang="zh-CN" altLang="en-US"/>
        </a:p>
      </dgm:t>
    </dgm:pt>
    <dgm:pt modelId="{F76782E7-4608-4722-8ACB-C8E973D3724E}">
      <dgm:prSet phldrT="[文本]">
        <dgm:style>
          <a:lnRef idx="1">
            <a:schemeClr val="accent2"/>
          </a:lnRef>
          <a:fillRef idx="3">
            <a:schemeClr val="accent2"/>
          </a:fillRef>
          <a:effectRef idx="2">
            <a:schemeClr val="accent2"/>
          </a:effectRef>
          <a:fontRef idx="minor">
            <a:schemeClr val="lt1"/>
          </a:fontRef>
        </dgm:style>
      </dgm:prSet>
      <dgm:spPr>
        <a:solidFill>
          <a:schemeClr val="bg1">
            <a:lumMod val="75000"/>
          </a:schemeClr>
        </a:solidFill>
        <a:ln>
          <a:noFill/>
        </a:ln>
      </dgm:spPr>
      <dgm:t>
        <a:bodyPr/>
        <a:lstStyle/>
        <a:p>
          <a:r>
            <a:rPr lang="zh-CN" altLang="en-US" dirty="0" smtClean="0">
              <a:latin typeface="微软雅黑" panose="020B0503020204020204" pitchFamily="34" charset="-122"/>
              <a:ea typeface="微软雅黑" panose="020B0503020204020204" pitchFamily="34" charset="-122"/>
            </a:rPr>
            <a:t>标题</a:t>
          </a:r>
          <a:endParaRPr lang="zh-CN" altLang="en-US" dirty="0">
            <a:latin typeface="微软雅黑" panose="020B0503020204020204" pitchFamily="34" charset="-122"/>
            <a:ea typeface="微软雅黑" panose="020B0503020204020204" pitchFamily="34" charset="-122"/>
          </a:endParaRPr>
        </a:p>
      </dgm:t>
    </dgm:pt>
    <dgm:pt modelId="{A0304884-98B4-40B6-9C34-32B5E5299714}" cxnId="{5E360544-9577-46BE-9C30-C9BA0DA59ACC}"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556C6004-F61F-4340-A227-82A97E994178}" cxnId="{5E360544-9577-46BE-9C30-C9BA0DA59ACC}"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2AB2B8E2-6CFD-440A-8A05-13B6B4E80F31}">
      <dgm:prSet phldrT="[文本]">
        <dgm:style>
          <a:lnRef idx="1">
            <a:schemeClr val="accent4"/>
          </a:lnRef>
          <a:fillRef idx="3">
            <a:schemeClr val="accent4"/>
          </a:fillRef>
          <a:effectRef idx="2">
            <a:schemeClr val="accent4"/>
          </a:effectRef>
          <a:fontRef idx="minor">
            <a:schemeClr val="lt1"/>
          </a:fontRef>
        </dgm:style>
      </dgm:prSet>
      <dgm:spPr>
        <a:solidFill>
          <a:schemeClr val="accent1"/>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077B69DD-8C99-40D3-BEDA-AA5217282347}" cxnId="{4587FF1A-4194-4FAD-8576-E7B5FB820CA1}"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D42F54AF-CCB7-474D-A1BA-EF1E492D136F}" cxnId="{4587FF1A-4194-4FAD-8576-E7B5FB820CA1}"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A822C787-FB51-465C-81B5-42423C776808}">
      <dgm:prSet phldrT="[文本]">
        <dgm:style>
          <a:lnRef idx="1">
            <a:schemeClr val="accent1"/>
          </a:lnRef>
          <a:fillRef idx="3">
            <a:schemeClr val="accent1"/>
          </a:fillRef>
          <a:effectRef idx="2">
            <a:schemeClr val="accent1"/>
          </a:effectRef>
          <a:fontRef idx="minor">
            <a:schemeClr val="lt1"/>
          </a:fontRef>
        </dgm:style>
      </dgm:prSet>
      <dgm:spPr>
        <a:solidFill>
          <a:schemeClr val="accent2"/>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12250AA1-567C-42E5-8474-E6952071896F}" cxnId="{B519E879-6E05-4A04-94B3-607CBECE9D6F}"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A6CB2B05-332B-43FB-A826-06F6FC4CEB21}" cxnId="{B519E879-6E05-4A04-94B3-607CBECE9D6F}"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AD727651-7534-4791-8FF4-ACB2F6AFF870}">
      <dgm:prSet phldrT="[文本]">
        <dgm:style>
          <a:lnRef idx="1">
            <a:schemeClr val="accent5"/>
          </a:lnRef>
          <a:fillRef idx="3">
            <a:schemeClr val="accent5"/>
          </a:fillRef>
          <a:effectRef idx="2">
            <a:schemeClr val="accent5"/>
          </a:effectRef>
          <a:fontRef idx="minor">
            <a:schemeClr val="lt1"/>
          </a:fontRef>
        </dgm:style>
      </dgm:prSet>
      <dgm:spPr>
        <a:solidFill>
          <a:schemeClr val="accent3"/>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B4E231E5-710E-444F-8E4A-9B8D7B8E1CB6}" cxnId="{11160EC0-3A66-413E-874F-5E498755A4E9}"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4F6AE446-5048-475A-A4D1-1B93A14B3E6C}" cxnId="{11160EC0-3A66-413E-874F-5E498755A4E9}"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1569FA95-9393-40DD-8E1D-A6B0113368AE}">
      <dgm:prSet phldrT="[文本]">
        <dgm:style>
          <a:lnRef idx="1">
            <a:schemeClr val="accent6"/>
          </a:lnRef>
          <a:fillRef idx="3">
            <a:schemeClr val="accent6"/>
          </a:fillRef>
          <a:effectRef idx="2">
            <a:schemeClr val="accent6"/>
          </a:effectRef>
          <a:fontRef idx="minor">
            <a:schemeClr val="lt1"/>
          </a:fontRef>
        </dgm:style>
      </dgm:prSet>
      <dgm:spPr>
        <a:solidFill>
          <a:schemeClr val="tx2"/>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46D89025-E97E-49D7-B7DD-441677B70582}" cxnId="{5F8E415E-F174-4C0A-8711-D1E8BA201C5A}"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9B623D02-B94F-4B0D-A976-FBA07E1288BC}" cxnId="{5F8E415E-F174-4C0A-8711-D1E8BA201C5A}"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1B864259-7E0F-4DF9-A2B3-B89110C94209}">
      <dgm:prSet phldrT="[文本]">
        <dgm:style>
          <a:lnRef idx="1">
            <a:schemeClr val="accent3"/>
          </a:lnRef>
          <a:fillRef idx="3">
            <a:schemeClr val="accent3"/>
          </a:fillRef>
          <a:effectRef idx="2">
            <a:schemeClr val="accent3"/>
          </a:effectRef>
          <a:fontRef idx="minor">
            <a:schemeClr val="lt1"/>
          </a:fontRef>
        </dgm:style>
      </dgm:prSet>
      <dgm:spPr>
        <a:solidFill>
          <a:schemeClr val="accent4"/>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77305106-A143-4436-8D40-24AF0BFA3442}" cxnId="{B99F5F2C-D879-4A94-98F6-85CD784B6954}"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11ED9039-6630-4820-9A79-7888365205CE}" cxnId="{B99F5F2C-D879-4A94-98F6-85CD784B6954}"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E48C2E78-A69C-4EB7-90A4-8E2E4B8826DF}" type="pres">
      <dgm:prSet presAssocID="{EB27D503-2EFE-419E-8FFA-1B1BDED0F46E}" presName="composite" presStyleCnt="0">
        <dgm:presLayoutVars>
          <dgm:chMax val="1"/>
          <dgm:dir/>
          <dgm:resizeHandles val="exact"/>
        </dgm:presLayoutVars>
      </dgm:prSet>
      <dgm:spPr/>
      <dgm:t>
        <a:bodyPr/>
        <a:lstStyle/>
        <a:p>
          <a:endParaRPr lang="zh-CN" altLang="en-US"/>
        </a:p>
      </dgm:t>
    </dgm:pt>
    <dgm:pt modelId="{2B4D5045-6D29-4B07-B2C5-2DBCBEA282D1}" type="pres">
      <dgm:prSet presAssocID="{EB27D503-2EFE-419E-8FFA-1B1BDED0F46E}" presName="radial" presStyleCnt="0">
        <dgm:presLayoutVars>
          <dgm:animLvl val="ctr"/>
        </dgm:presLayoutVars>
      </dgm:prSet>
      <dgm:spPr/>
      <dgm:t>
        <a:bodyPr/>
        <a:lstStyle/>
        <a:p>
          <a:endParaRPr lang="zh-CN" altLang="en-US"/>
        </a:p>
      </dgm:t>
    </dgm:pt>
    <dgm:pt modelId="{CE00A88B-73F4-420F-B1CF-5BF0052B1278}" type="pres">
      <dgm:prSet presAssocID="{F76782E7-4608-4722-8ACB-C8E973D3724E}" presName="centerShape" presStyleLbl="vennNode1" presStyleIdx="0" presStyleCnt="6"/>
      <dgm:spPr/>
      <dgm:t>
        <a:bodyPr/>
        <a:lstStyle/>
        <a:p>
          <a:endParaRPr lang="zh-CN" altLang="en-US"/>
        </a:p>
      </dgm:t>
    </dgm:pt>
    <dgm:pt modelId="{9F267963-D523-4A71-8F92-DA6BE1638C59}" type="pres">
      <dgm:prSet presAssocID="{2AB2B8E2-6CFD-440A-8A05-13B6B4E80F31}" presName="node" presStyleLbl="vennNode1" presStyleIdx="1" presStyleCnt="6">
        <dgm:presLayoutVars>
          <dgm:bulletEnabled val="1"/>
        </dgm:presLayoutVars>
      </dgm:prSet>
      <dgm:spPr/>
      <dgm:t>
        <a:bodyPr/>
        <a:lstStyle/>
        <a:p>
          <a:endParaRPr lang="zh-CN" altLang="en-US"/>
        </a:p>
      </dgm:t>
    </dgm:pt>
    <dgm:pt modelId="{58643847-3948-4A42-839C-4B449566B6D8}" type="pres">
      <dgm:prSet presAssocID="{A822C787-FB51-465C-81B5-42423C776808}" presName="node" presStyleLbl="vennNode1" presStyleIdx="2" presStyleCnt="6">
        <dgm:presLayoutVars>
          <dgm:bulletEnabled val="1"/>
        </dgm:presLayoutVars>
      </dgm:prSet>
      <dgm:spPr/>
      <dgm:t>
        <a:bodyPr/>
        <a:lstStyle/>
        <a:p>
          <a:endParaRPr lang="zh-CN" altLang="en-US"/>
        </a:p>
      </dgm:t>
    </dgm:pt>
    <dgm:pt modelId="{4ACABEBA-0D5C-41E7-912C-E0012DBA5711}" type="pres">
      <dgm:prSet presAssocID="{AD727651-7534-4791-8FF4-ACB2F6AFF870}" presName="node" presStyleLbl="vennNode1" presStyleIdx="3" presStyleCnt="6">
        <dgm:presLayoutVars>
          <dgm:bulletEnabled val="1"/>
        </dgm:presLayoutVars>
      </dgm:prSet>
      <dgm:spPr/>
      <dgm:t>
        <a:bodyPr/>
        <a:lstStyle/>
        <a:p>
          <a:endParaRPr lang="zh-CN" altLang="en-US"/>
        </a:p>
      </dgm:t>
    </dgm:pt>
    <dgm:pt modelId="{500743A8-B340-4E09-87CD-2B997D16D5D4}" type="pres">
      <dgm:prSet presAssocID="{1B864259-7E0F-4DF9-A2B3-B89110C94209}" presName="node" presStyleLbl="vennNode1" presStyleIdx="4" presStyleCnt="6">
        <dgm:presLayoutVars>
          <dgm:bulletEnabled val="1"/>
        </dgm:presLayoutVars>
      </dgm:prSet>
      <dgm:spPr/>
      <dgm:t>
        <a:bodyPr/>
        <a:lstStyle/>
        <a:p>
          <a:endParaRPr lang="zh-CN" altLang="en-US"/>
        </a:p>
      </dgm:t>
    </dgm:pt>
    <dgm:pt modelId="{19007E95-2091-48F4-BEDE-A6DD04F36F24}" type="pres">
      <dgm:prSet presAssocID="{1569FA95-9393-40DD-8E1D-A6B0113368AE}" presName="node" presStyleLbl="vennNode1" presStyleIdx="5" presStyleCnt="6">
        <dgm:presLayoutVars>
          <dgm:bulletEnabled val="1"/>
        </dgm:presLayoutVars>
      </dgm:prSet>
      <dgm:spPr/>
      <dgm:t>
        <a:bodyPr/>
        <a:lstStyle/>
        <a:p>
          <a:endParaRPr lang="zh-CN" altLang="en-US"/>
        </a:p>
      </dgm:t>
    </dgm:pt>
  </dgm:ptLst>
  <dgm:cxnLst>
    <dgm:cxn modelId="{ACBFA505-B4D1-438D-A447-38479CD9823C}" type="presOf" srcId="{1569FA95-9393-40DD-8E1D-A6B0113368AE}" destId="{19007E95-2091-48F4-BEDE-A6DD04F36F24}" srcOrd="0" destOrd="0" presId="urn:microsoft.com/office/officeart/2005/8/layout/radial3"/>
    <dgm:cxn modelId="{28347981-6AF4-403E-B91A-D675F41177FE}" type="presOf" srcId="{2AB2B8E2-6CFD-440A-8A05-13B6B4E80F31}" destId="{9F267963-D523-4A71-8F92-DA6BE1638C59}" srcOrd="0" destOrd="0" presId="urn:microsoft.com/office/officeart/2005/8/layout/radial3"/>
    <dgm:cxn modelId="{A42858DE-EDE3-47FD-AE1D-D0FCF2D698F1}" type="presOf" srcId="{AD727651-7534-4791-8FF4-ACB2F6AFF870}" destId="{4ACABEBA-0D5C-41E7-912C-E0012DBA5711}" srcOrd="0" destOrd="0" presId="urn:microsoft.com/office/officeart/2005/8/layout/radial3"/>
    <dgm:cxn modelId="{B519E879-6E05-4A04-94B3-607CBECE9D6F}" srcId="{F76782E7-4608-4722-8ACB-C8E973D3724E}" destId="{A822C787-FB51-465C-81B5-42423C776808}" srcOrd="1" destOrd="0" parTransId="{12250AA1-567C-42E5-8474-E6952071896F}" sibTransId="{A6CB2B05-332B-43FB-A826-06F6FC4CEB21}"/>
    <dgm:cxn modelId="{AA56A945-2F87-4EF6-B4FF-EAE706443D22}" type="presOf" srcId="{F76782E7-4608-4722-8ACB-C8E973D3724E}" destId="{CE00A88B-73F4-420F-B1CF-5BF0052B1278}" srcOrd="0" destOrd="0" presId="urn:microsoft.com/office/officeart/2005/8/layout/radial3"/>
    <dgm:cxn modelId="{2E63974B-705F-437E-8A3B-97D44006183D}" type="presOf" srcId="{A822C787-FB51-465C-81B5-42423C776808}" destId="{58643847-3948-4A42-839C-4B449566B6D8}" srcOrd="0" destOrd="0" presId="urn:microsoft.com/office/officeart/2005/8/layout/radial3"/>
    <dgm:cxn modelId="{8BB37909-B6CC-484F-8E06-DF7DD73515E8}" type="presOf" srcId="{1B864259-7E0F-4DF9-A2B3-B89110C94209}" destId="{500743A8-B340-4E09-87CD-2B997D16D5D4}" srcOrd="0" destOrd="0" presId="urn:microsoft.com/office/officeart/2005/8/layout/radial3"/>
    <dgm:cxn modelId="{B99F5F2C-D879-4A94-98F6-85CD784B6954}" srcId="{F76782E7-4608-4722-8ACB-C8E973D3724E}" destId="{1B864259-7E0F-4DF9-A2B3-B89110C94209}" srcOrd="3" destOrd="0" parTransId="{77305106-A143-4436-8D40-24AF0BFA3442}" sibTransId="{11ED9039-6630-4820-9A79-7888365205CE}"/>
    <dgm:cxn modelId="{5E360544-9577-46BE-9C30-C9BA0DA59ACC}" srcId="{EB27D503-2EFE-419E-8FFA-1B1BDED0F46E}" destId="{F76782E7-4608-4722-8ACB-C8E973D3724E}" srcOrd="0" destOrd="0" parTransId="{A0304884-98B4-40B6-9C34-32B5E5299714}" sibTransId="{556C6004-F61F-4340-A227-82A97E994178}"/>
    <dgm:cxn modelId="{11160EC0-3A66-413E-874F-5E498755A4E9}" srcId="{F76782E7-4608-4722-8ACB-C8E973D3724E}" destId="{AD727651-7534-4791-8FF4-ACB2F6AFF870}" srcOrd="2" destOrd="0" parTransId="{B4E231E5-710E-444F-8E4A-9B8D7B8E1CB6}" sibTransId="{4F6AE446-5048-475A-A4D1-1B93A14B3E6C}"/>
    <dgm:cxn modelId="{4587FF1A-4194-4FAD-8576-E7B5FB820CA1}" srcId="{F76782E7-4608-4722-8ACB-C8E973D3724E}" destId="{2AB2B8E2-6CFD-440A-8A05-13B6B4E80F31}" srcOrd="0" destOrd="0" parTransId="{077B69DD-8C99-40D3-BEDA-AA5217282347}" sibTransId="{D42F54AF-CCB7-474D-A1BA-EF1E492D136F}"/>
    <dgm:cxn modelId="{ADD88B0A-E8A6-435C-B687-4AAC4AD7383B}" type="presOf" srcId="{EB27D503-2EFE-419E-8FFA-1B1BDED0F46E}" destId="{E48C2E78-A69C-4EB7-90A4-8E2E4B8826DF}" srcOrd="0" destOrd="0" presId="urn:microsoft.com/office/officeart/2005/8/layout/radial3"/>
    <dgm:cxn modelId="{5F8E415E-F174-4C0A-8711-D1E8BA201C5A}" srcId="{F76782E7-4608-4722-8ACB-C8E973D3724E}" destId="{1569FA95-9393-40DD-8E1D-A6B0113368AE}" srcOrd="4" destOrd="0" parTransId="{46D89025-E97E-49D7-B7DD-441677B70582}" sibTransId="{9B623D02-B94F-4B0D-A976-FBA07E1288BC}"/>
    <dgm:cxn modelId="{62100404-5DBF-4121-A71D-B7E93CBF7739}" type="presParOf" srcId="{E48C2E78-A69C-4EB7-90A4-8E2E4B8826DF}" destId="{2B4D5045-6D29-4B07-B2C5-2DBCBEA282D1}" srcOrd="0" destOrd="0" presId="urn:microsoft.com/office/officeart/2005/8/layout/radial3"/>
    <dgm:cxn modelId="{63C3EE14-7B33-46F6-9400-6F3237BAAA8F}" type="presParOf" srcId="{2B4D5045-6D29-4B07-B2C5-2DBCBEA282D1}" destId="{CE00A88B-73F4-420F-B1CF-5BF0052B1278}" srcOrd="0" destOrd="0" presId="urn:microsoft.com/office/officeart/2005/8/layout/radial3"/>
    <dgm:cxn modelId="{E9484531-6C9B-446B-BBBD-C843EE4CB41D}" type="presParOf" srcId="{2B4D5045-6D29-4B07-B2C5-2DBCBEA282D1}" destId="{9F267963-D523-4A71-8F92-DA6BE1638C59}" srcOrd="1" destOrd="0" presId="urn:microsoft.com/office/officeart/2005/8/layout/radial3"/>
    <dgm:cxn modelId="{D2913E90-D486-4FE5-AC5C-FF7A70CCEC7E}" type="presParOf" srcId="{2B4D5045-6D29-4B07-B2C5-2DBCBEA282D1}" destId="{58643847-3948-4A42-839C-4B449566B6D8}" srcOrd="2" destOrd="0" presId="urn:microsoft.com/office/officeart/2005/8/layout/radial3"/>
    <dgm:cxn modelId="{3D8A1360-3BDB-487A-8938-48E8FF375B33}" type="presParOf" srcId="{2B4D5045-6D29-4B07-B2C5-2DBCBEA282D1}" destId="{4ACABEBA-0D5C-41E7-912C-E0012DBA5711}" srcOrd="3" destOrd="0" presId="urn:microsoft.com/office/officeart/2005/8/layout/radial3"/>
    <dgm:cxn modelId="{88BE48CB-6B3E-493C-B42C-E6117DA548B4}" type="presParOf" srcId="{2B4D5045-6D29-4B07-B2C5-2DBCBEA282D1}" destId="{500743A8-B340-4E09-87CD-2B997D16D5D4}" srcOrd="4" destOrd="0" presId="urn:microsoft.com/office/officeart/2005/8/layout/radial3"/>
    <dgm:cxn modelId="{9B62ECFC-E8F6-41FC-8FBE-9C852441ED52}" type="presParOf" srcId="{2B4D5045-6D29-4B07-B2C5-2DBCBEA282D1}" destId="{19007E95-2091-48F4-BEDE-A6DD04F36F24}" srcOrd="5" destOrd="0" presId="urn:microsoft.com/office/officeart/2005/8/layout/radial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B80E04-A854-4439-8048-C26FE08D9FC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D0BF1C-CED3-4DDB-93AC-12BC09053D0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6093E3-A8F4-4018-93F2-9C567A4B66F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6093E3-A8F4-4018-93F2-9C567A4B66F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6093E3-A8F4-4018-93F2-9C567A4B66F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0BF1C-CED3-4DDB-93AC-12BC09053D0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074890" y="344772"/>
            <a:ext cx="10515600" cy="359764"/>
          </a:xfrm>
        </p:spPr>
        <p:txBody>
          <a:bodyPr>
            <a:normAutofit/>
          </a:bodyPr>
          <a:lstStyle>
            <a:lvl1pPr>
              <a:defRPr sz="2800">
                <a:solidFill>
                  <a:srgbClr val="96020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26EB0D8-D049-4A31-8F2D-814DBCEBC8C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7D73C6-6C2F-48CB-8888-B8D11C5DB613}"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4.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4000" b="-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tags" Target="../tags/tag2.xml"/><Relationship Id="rId4" Type="http://schemas.openxmlformats.org/officeDocument/2006/relationships/image" Target="../media/image5.png"/><Relationship Id="rId3" Type="http://schemas.openxmlformats.org/officeDocument/2006/relationships/tags" Target="../tags/tag1.xml"/><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8.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6.xml"/><Relationship Id="rId2" Type="http://schemas.openxmlformats.org/officeDocument/2006/relationships/image" Target="../media/image8.jpeg"/><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6.xml"/><Relationship Id="rId4" Type="http://schemas.openxmlformats.org/officeDocument/2006/relationships/tags" Target="../tags/tag7.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6.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6.xml"/><Relationship Id="rId5" Type="http://schemas.openxmlformats.org/officeDocument/2006/relationships/tags" Target="../tags/tag9.xml"/><Relationship Id="rId4" Type="http://schemas.microsoft.com/office/2007/relationships/hdphoto" Target="../media/hdphoto2.wdp"/><Relationship Id="rId3" Type="http://schemas.openxmlformats.org/officeDocument/2006/relationships/image" Target="../media/image13.png"/><Relationship Id="rId2" Type="http://schemas.microsoft.com/office/2007/relationships/hdphoto" Target="../media/hdphoto1.wdp"/><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8.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8.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6.xml"/><Relationship Id="rId2" Type="http://schemas.openxmlformats.org/officeDocument/2006/relationships/image" Target="../media/image15.jpeg"/><Relationship Id="rId1" Type="http://schemas.openxmlformats.org/officeDocument/2006/relationships/image" Target="../media/image14.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6.xml"/><Relationship Id="rId2" Type="http://schemas.openxmlformats.org/officeDocument/2006/relationships/chart" Target="../charts/chart5.xml"/><Relationship Id="rId1" Type="http://schemas.openxmlformats.org/officeDocument/2006/relationships/chart" Target="../charts/char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8.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6.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1"/>
          <p:cNvSpPr txBox="1">
            <a:spLocks noChangeArrowheads="1"/>
          </p:cNvSpPr>
          <p:nvPr/>
        </p:nvSpPr>
        <p:spPr bwMode="auto">
          <a:xfrm>
            <a:off x="2728860" y="1360099"/>
            <a:ext cx="68788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eaLnBrk="1" hangingPunct="1">
              <a:lnSpc>
                <a:spcPct val="100000"/>
              </a:lnSpc>
              <a:spcBef>
                <a:spcPct val="0"/>
              </a:spcBef>
              <a:buFont typeface="Arial" panose="020B0604020202020204" pitchFamily="34" charset="0"/>
              <a:buNone/>
            </a:pPr>
            <a:r>
              <a:rPr lang="zh-CN" altLang="en-US" sz="3600" dirty="0" smtClean="0">
                <a:solidFill>
                  <a:srgbClr val="C00000"/>
                </a:solidFill>
                <a:latin typeface="黑体" panose="02010609060101010101" pitchFamily="49" charset="-122"/>
                <a:ea typeface="黑体" panose="02010609060101010101" pitchFamily="49" charset="-122"/>
              </a:rPr>
              <a:t>创 意 时 尚 </a:t>
            </a:r>
            <a:r>
              <a:rPr lang="zh-CN" altLang="en-US" sz="3600" dirty="0">
                <a:solidFill>
                  <a:srgbClr val="C00000"/>
                </a:solidFill>
                <a:latin typeface="黑体" panose="02010609060101010101" pitchFamily="49" charset="-122"/>
                <a:ea typeface="黑体" panose="02010609060101010101" pitchFamily="49" charset="-122"/>
              </a:rPr>
              <a:t>年 终 报 </a:t>
            </a:r>
            <a:r>
              <a:rPr lang="zh-CN" altLang="en-US" sz="3600" dirty="0" smtClean="0">
                <a:solidFill>
                  <a:srgbClr val="C00000"/>
                </a:solidFill>
                <a:latin typeface="黑体" panose="02010609060101010101" pitchFamily="49" charset="-122"/>
                <a:ea typeface="黑体" panose="02010609060101010101" pitchFamily="49" charset="-122"/>
              </a:rPr>
              <a:t>告 模 板</a:t>
            </a:r>
            <a:endParaRPr lang="zh-CN" altLang="en-US" sz="3600" dirty="0">
              <a:solidFill>
                <a:srgbClr val="C00000"/>
              </a:solidFill>
              <a:latin typeface="黑体" panose="02010609060101010101" pitchFamily="49" charset="-122"/>
              <a:ea typeface="黑体" panose="02010609060101010101" pitchFamily="49" charset="-122"/>
            </a:endParaRPr>
          </a:p>
        </p:txBody>
      </p:sp>
      <p:sp>
        <p:nvSpPr>
          <p:cNvPr id="3" name="文本框 12"/>
          <p:cNvSpPr txBox="1">
            <a:spLocks noChangeArrowheads="1"/>
          </p:cNvSpPr>
          <p:nvPr/>
        </p:nvSpPr>
        <p:spPr bwMode="auto">
          <a:xfrm>
            <a:off x="3476661" y="2203061"/>
            <a:ext cx="53832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2400" dirty="0" smtClean="0">
                <a:solidFill>
                  <a:srgbClr val="C00000"/>
                </a:solidFill>
                <a:latin typeface="+mn-ea"/>
                <a:ea typeface="+mn-ea"/>
              </a:rPr>
              <a:t>F      E      S      T      I      V      A      L</a:t>
            </a:r>
            <a:endParaRPr lang="zh-CN" altLang="en-US" sz="2400" dirty="0" smtClean="0">
              <a:solidFill>
                <a:srgbClr val="C00000"/>
              </a:solidFill>
              <a:latin typeface="+mn-ea"/>
              <a:ea typeface="+mn-ea"/>
            </a:endParaRPr>
          </a:p>
        </p:txBody>
      </p:sp>
      <p:sp>
        <p:nvSpPr>
          <p:cNvPr id="4" name="文本框 17"/>
          <p:cNvSpPr txBox="1">
            <a:spLocks noChangeArrowheads="1"/>
          </p:cNvSpPr>
          <p:nvPr/>
        </p:nvSpPr>
        <p:spPr bwMode="auto">
          <a:xfrm>
            <a:off x="5178249" y="3320661"/>
            <a:ext cx="19800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2000" dirty="0" smtClean="0">
                <a:solidFill>
                  <a:srgbClr val="C00000"/>
                </a:solidFill>
                <a:effectLst>
                  <a:outerShdw blurRad="38100" dist="38100" dir="2700000" algn="tl">
                    <a:srgbClr val="C0C0C0"/>
                  </a:outerShdw>
                </a:effectLst>
                <a:latin typeface="微软雅黑 Light" panose="020B0502040204020203" pitchFamily="34" charset="-122"/>
                <a:ea typeface="微软雅黑 Light" panose="020B0502040204020203" pitchFamily="34" charset="-122"/>
              </a:rPr>
              <a:t>汇报人：某某某</a:t>
            </a:r>
            <a:endParaRPr lang="zh-CN" altLang="en-US" sz="2000" dirty="0" smtClean="0">
              <a:solidFill>
                <a:srgbClr val="C00000"/>
              </a:solidFill>
              <a:effectLst>
                <a:outerShdw blurRad="38100" dist="38100" dir="2700000" algn="tl">
                  <a:srgbClr val="C0C0C0"/>
                </a:outerShdw>
              </a:effectLst>
              <a:latin typeface="微软雅黑 Light" panose="020B0502040204020203" pitchFamily="34" charset="-122"/>
              <a:ea typeface="微软雅黑 Light" panose="020B0502040204020203" pitchFamily="34" charset="-122"/>
            </a:endParaRPr>
          </a:p>
        </p:txBody>
      </p:sp>
      <p:grpSp>
        <p:nvGrpSpPr>
          <p:cNvPr id="5" name="组合 20"/>
          <p:cNvGrpSpPr/>
          <p:nvPr/>
        </p:nvGrpSpPr>
        <p:grpSpPr bwMode="auto">
          <a:xfrm>
            <a:off x="1947894" y="2058599"/>
            <a:ext cx="8440738" cy="93662"/>
            <a:chOff x="0" y="0"/>
            <a:chExt cx="8440935" cy="92914"/>
          </a:xfrm>
        </p:grpSpPr>
        <p:cxnSp>
          <p:nvCxnSpPr>
            <p:cNvPr id="6" name="直接连接符 10"/>
            <p:cNvCxnSpPr>
              <a:cxnSpLocks noChangeShapeType="1"/>
            </p:cNvCxnSpPr>
            <p:nvPr/>
          </p:nvCxnSpPr>
          <p:spPr bwMode="auto">
            <a:xfrm>
              <a:off x="46457" y="46456"/>
              <a:ext cx="8348021" cy="0"/>
            </a:xfrm>
            <a:prstGeom prst="line">
              <a:avLst/>
            </a:prstGeom>
            <a:noFill/>
            <a:ln w="6350">
              <a:solidFill>
                <a:srgbClr val="C00000"/>
              </a:solidFill>
              <a:round/>
            </a:ln>
            <a:extLst>
              <a:ext uri="{909E8E84-426E-40DD-AFC4-6F175D3DCCD1}">
                <a14:hiddenFill xmlns:a14="http://schemas.microsoft.com/office/drawing/2010/main">
                  <a:noFill/>
                </a14:hiddenFill>
              </a:ext>
            </a:extLst>
          </p:spPr>
        </p:cxnSp>
        <p:sp>
          <p:nvSpPr>
            <p:cNvPr id="7" name="椭圆 13"/>
            <p:cNvSpPr>
              <a:spLocks noChangeArrowheads="1"/>
            </p:cNvSpPr>
            <p:nvPr/>
          </p:nvSpPr>
          <p:spPr bwMode="auto">
            <a:xfrm>
              <a:off x="0" y="0"/>
              <a:ext cx="92914" cy="92914"/>
            </a:xfrm>
            <a:prstGeom prst="ellipse">
              <a:avLst/>
            </a:prstGeom>
            <a:solidFill>
              <a:srgbClr val="C00000"/>
            </a:solidFill>
            <a:ln w="9525">
              <a:solidFill>
                <a:srgbClr val="C00000"/>
              </a:solid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a:lnSpc>
                  <a:spcPct val="100000"/>
                </a:lnSpc>
                <a:spcBef>
                  <a:spcPct val="0"/>
                </a:spcBef>
                <a:buFont typeface="Arial" panose="020B0604020202020204" pitchFamily="34" charset="0"/>
                <a:buNone/>
              </a:pPr>
              <a:endParaRPr lang="zh-CN" altLang="en-US" sz="1800">
                <a:solidFill>
                  <a:srgbClr val="C00000"/>
                </a:solidFill>
                <a:latin typeface="Calibri" panose="020F0502020204030204" pitchFamily="34" charset="0"/>
                <a:ea typeface="宋体" panose="02010600030101010101" pitchFamily="2" charset="-122"/>
              </a:endParaRPr>
            </a:p>
          </p:txBody>
        </p:sp>
        <p:sp>
          <p:nvSpPr>
            <p:cNvPr id="8" name="椭圆 22"/>
            <p:cNvSpPr>
              <a:spLocks noChangeArrowheads="1"/>
            </p:cNvSpPr>
            <p:nvPr/>
          </p:nvSpPr>
          <p:spPr bwMode="auto">
            <a:xfrm>
              <a:off x="8348021" y="0"/>
              <a:ext cx="92914" cy="92914"/>
            </a:xfrm>
            <a:prstGeom prst="ellipse">
              <a:avLst/>
            </a:prstGeom>
            <a:solidFill>
              <a:srgbClr val="C00000"/>
            </a:solidFill>
            <a:ln w="9525">
              <a:solidFill>
                <a:srgbClr val="C00000"/>
              </a:solid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a:lnSpc>
                  <a:spcPct val="100000"/>
                </a:lnSpc>
                <a:spcBef>
                  <a:spcPct val="0"/>
                </a:spcBef>
                <a:buFont typeface="Arial" panose="020B0604020202020204" pitchFamily="34" charset="0"/>
                <a:buNone/>
              </a:pPr>
              <a:endParaRPr lang="zh-CN" altLang="en-US" sz="1800">
                <a:solidFill>
                  <a:srgbClr val="C00000"/>
                </a:solidFill>
                <a:latin typeface="Calibri" panose="020F0502020204030204" pitchFamily="34" charset="0"/>
                <a:ea typeface="宋体" panose="02010600030101010101" pitchFamily="2" charset="-122"/>
              </a:endParaRPr>
            </a:p>
          </p:txBody>
        </p:sp>
      </p:grpSp>
      <p:pic>
        <p:nvPicPr>
          <p:cNvPr id="9" name="PA_胡伟立 - 市集 - 纯音乐版">
            <a:hlinkClick r:id="" action="ppaction://media"/>
          </p:cNvPr>
          <p:cNvPicPr>
            <a:picLocks noChangeAspect="1"/>
          </p:cNvPicPr>
          <p:nvPr>
            <a:audi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1546385" y="-1454139"/>
            <a:ext cx="812800" cy="812800"/>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3)">
                                      <p:cBhvr>
                                        <p:cTn id="6" dur="1" fill="hold"/>
                                        <p:tgtEl>
                                          <p:spTgt spid="9"/>
                                        </p:tgtEl>
                                      </p:cBhvr>
                                    </p:cmd>
                                  </p:childTnLst>
                                </p:cTn>
                              </p:par>
                              <p:par>
                                <p:cTn id="7" presetID="47"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16" presetClass="entr" presetSubtype="37"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900"/>
                                        <p:tgtEl>
                                          <p:spTgt spid="5"/>
                                        </p:tgtEl>
                                      </p:cBhvr>
                                    </p:animEffect>
                                  </p:childTnLst>
                                </p:cTn>
                              </p:par>
                              <p:par>
                                <p:cTn id="20" presetID="10" presetClass="entr" presetSubtype="0" fill="hold" grpId="0" nodeType="withEffect">
                                  <p:stCondLst>
                                    <p:cond delay="7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3" repeatCount="indefinite" fill="hold" display="0">
                  <p:stCondLst>
                    <p:cond delay="indefinite"/>
                  </p:stCondLst>
                  <p:endCondLst>
                    <p:cond evt="onStopAudio" delay="0">
                      <p:tgtEl>
                        <p:sldTgt/>
                      </p:tgtEl>
                    </p:cond>
                  </p:endCondLst>
                </p:cTn>
                <p:tgtEl>
                  <p:spTgt spid="9"/>
                </p:tgtEl>
              </p:cMediaNode>
            </p:audio>
          </p:childTnLst>
        </p:cTn>
      </p:par>
    </p:tnLst>
    <p:bldLst>
      <p:bldP spid="2" grpId="0" autoUpdateAnimBg="0"/>
      <p:bldP spid="3" grpId="0" autoUpdateAnimBg="0"/>
      <p:bldP spid="4"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5808081" y="827068"/>
            <a:ext cx="5752079" cy="5076330"/>
          </a:xfrm>
          <a:prstGeom prst="rect">
            <a:avLst/>
          </a:prstGeom>
          <a:noFill/>
        </p:spPr>
        <p:txBody>
          <a:bodyPr wrap="square" rtlCol="0">
            <a:spAutoFit/>
          </a:bodyPr>
          <a:lstStyle/>
          <a:p>
            <a:pPr algn="just">
              <a:lnSpc>
                <a:spcPct val="200000"/>
              </a:lnSpc>
            </a:pPr>
            <a:r>
              <a:rPr lang="zh-CN" altLang="en-US" sz="1800" dirty="0">
                <a:solidFill>
                  <a:srgbClr val="1C1C1C"/>
                </a:solidFill>
                <a:latin typeface="微软雅黑" panose="020B0503020204020204" pitchFamily="34" charset="-122"/>
                <a:ea typeface="微软雅黑" panose="020B0503020204020204" pitchFamily="34" charset="-122"/>
              </a:rPr>
              <a:t> 日子在弹指一挥间就毫无声息的流逝，就在此时需要回头总结之际，猛然间意识到日子的匆匆。今年在公司领导以及同事的支持和帮助下，我较快地适应了工作。回顾这段时间的工作，我在思想上、工作上都取得了很大的进步，成长了不少，但也清醒地认识到自己的不足之处。首先，在行业学习上远远不足，要想做精做好，必须深入业务中去，体会客户的心理和行业的动态。在技术上还有待提高学习。新年到来，我会做好</a:t>
            </a:r>
            <a:r>
              <a:rPr lang="en-US" altLang="zh-CN" sz="1800" dirty="0">
                <a:solidFill>
                  <a:srgbClr val="1C1C1C"/>
                </a:solidFill>
                <a:latin typeface="微软雅黑" panose="020B0503020204020204" pitchFamily="34" charset="-122"/>
                <a:ea typeface="微软雅黑" panose="020B0503020204020204" pitchFamily="34" charset="-122"/>
              </a:rPr>
              <a:t>2017</a:t>
            </a:r>
            <a:r>
              <a:rPr lang="zh-CN" altLang="en-US" sz="1800" dirty="0">
                <a:solidFill>
                  <a:srgbClr val="1C1C1C"/>
                </a:solidFill>
                <a:latin typeface="微软雅黑" panose="020B0503020204020204" pitchFamily="34" charset="-122"/>
                <a:ea typeface="微软雅黑" panose="020B0503020204020204" pitchFamily="34" charset="-122"/>
              </a:rPr>
              <a:t>年个人工作计划，争取将各项工作做得更好。</a:t>
            </a:r>
            <a:endParaRPr lang="zh-CN" altLang="en-US" sz="1800" dirty="0">
              <a:solidFill>
                <a:srgbClr val="1C1C1C"/>
              </a:solidFill>
              <a:latin typeface="微软雅黑" panose="020B0503020204020204" pitchFamily="34" charset="-122"/>
              <a:ea typeface="微软雅黑" panose="020B0503020204020204" pitchFamily="34" charset="-122"/>
            </a:endParaRPr>
          </a:p>
        </p:txBody>
      </p:sp>
      <p:sp>
        <p:nvSpPr>
          <p:cNvPr id="3" name="TextBox 4"/>
          <p:cNvSpPr txBox="1"/>
          <p:nvPr/>
        </p:nvSpPr>
        <p:spPr>
          <a:xfrm>
            <a:off x="4784170" y="603132"/>
            <a:ext cx="861774" cy="1389163"/>
          </a:xfrm>
          <a:prstGeom prst="rect">
            <a:avLst/>
          </a:prstGeom>
          <a:noFill/>
        </p:spPr>
        <p:txBody>
          <a:bodyPr vert="eaVert" wrap="none" rtlCol="0">
            <a:spAutoFit/>
          </a:bodyPr>
          <a:lstStyle/>
          <a:p>
            <a:r>
              <a:rPr lang="zh-CN" altLang="en-US" sz="4400" b="1" dirty="0" smtClean="0">
                <a:solidFill>
                  <a:srgbClr val="E60012"/>
                </a:solidFill>
                <a:latin typeface="微软雅黑" panose="020B0503020204020204" pitchFamily="34" charset="-122"/>
                <a:ea typeface="微软雅黑" panose="020B0503020204020204" pitchFamily="34" charset="-122"/>
              </a:rPr>
              <a:t>前 言</a:t>
            </a:r>
            <a:endParaRPr lang="zh-CN" altLang="en-US" sz="4400" b="1" dirty="0">
              <a:solidFill>
                <a:srgbClr val="E60012"/>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50119" y="0"/>
            <a:ext cx="2370962" cy="32074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1200"/>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4261" y="381408"/>
            <a:ext cx="1005340" cy="1824204"/>
          </a:xfrm>
          <a:prstGeom prst="rect">
            <a:avLst/>
          </a:prstGeom>
          <a:noFill/>
        </p:spPr>
        <p:txBody>
          <a:bodyPr vert="eaVert" wrap="square" rtlCol="0">
            <a:spAutoFit/>
          </a:bodyPr>
          <a:lstStyle/>
          <a:p>
            <a:pPr algn="dist"/>
            <a:r>
              <a:rPr lang="zh-CN" altLang="en-US" sz="5335" dirty="0">
                <a:solidFill>
                  <a:schemeClr val="accent1"/>
                </a:solidFill>
                <a:latin typeface="微软雅黑 Light" panose="020B0502040204020203" pitchFamily="34" charset="-122"/>
                <a:ea typeface="微软雅黑 Light" panose="020B0502040204020203" pitchFamily="34" charset="-122"/>
              </a:rPr>
              <a:t>目录</a:t>
            </a:r>
            <a:endParaRPr lang="zh-CN" altLang="en-US" sz="5335" dirty="0">
              <a:solidFill>
                <a:schemeClr val="accent1"/>
              </a:solidFill>
              <a:latin typeface="微软雅黑 Light" panose="020B0502040204020203" pitchFamily="34" charset="-122"/>
              <a:ea typeface="微软雅黑 Light" panose="020B0502040204020203" pitchFamily="34" charset="-122"/>
            </a:endParaRPr>
          </a:p>
        </p:txBody>
      </p:sp>
      <p:sp>
        <p:nvSpPr>
          <p:cNvPr id="3" name="矩形 2"/>
          <p:cNvSpPr/>
          <p:nvPr/>
        </p:nvSpPr>
        <p:spPr>
          <a:xfrm rot="5400000">
            <a:off x="473689" y="1124235"/>
            <a:ext cx="1625597" cy="338554"/>
          </a:xfrm>
          <a:prstGeom prst="rect">
            <a:avLst/>
          </a:prstGeom>
          <a:ln w="6350">
            <a:solidFill>
              <a:schemeClr val="bg1">
                <a:lumMod val="50000"/>
              </a:schemeClr>
            </a:solidFill>
          </a:ln>
        </p:spPr>
        <p:txBody>
          <a:bodyPr wrap="square">
            <a:spAutoFit/>
          </a:bodyPr>
          <a:lstStyle/>
          <a:p>
            <a:pPr algn="dist"/>
            <a:r>
              <a:rPr lang="en-US" altLang="zh-CN" sz="1600" dirty="0">
                <a:solidFill>
                  <a:srgbClr val="000000"/>
                </a:solidFill>
                <a:latin typeface="微软雅黑 Light" panose="020B0502040204020203" pitchFamily="34" charset="-122"/>
                <a:ea typeface="微软雅黑 Light" panose="020B0502040204020203" pitchFamily="34" charset="-122"/>
              </a:rPr>
              <a:t>CONTENTS</a:t>
            </a:r>
            <a:endParaRPr lang="en-US" altLang="zh-CN" sz="1600" dirty="0">
              <a:solidFill>
                <a:srgbClr val="000000"/>
              </a:solidFill>
              <a:latin typeface="微软雅黑 Light" panose="020B0502040204020203" pitchFamily="34" charset="-122"/>
              <a:ea typeface="微软雅黑 Light" panose="020B0502040204020203" pitchFamily="34" charset="-122"/>
            </a:endParaRPr>
          </a:p>
        </p:txBody>
      </p:sp>
      <p:sp>
        <p:nvSpPr>
          <p:cNvPr id="4" name="TextBox 4"/>
          <p:cNvSpPr txBox="1"/>
          <p:nvPr/>
        </p:nvSpPr>
        <p:spPr>
          <a:xfrm>
            <a:off x="7943733" y="1008736"/>
            <a:ext cx="1829347" cy="420564"/>
          </a:xfrm>
          <a:prstGeom prst="rect">
            <a:avLst/>
          </a:prstGeom>
          <a:noFill/>
        </p:spPr>
        <p:txBody>
          <a:bodyPr wrap="none" rtlCol="0">
            <a:spAutoFit/>
          </a:bodyPr>
          <a:lstStyle/>
          <a:p>
            <a:r>
              <a:rPr lang="zh-CN" altLang="en-US" sz="2135" dirty="0">
                <a:solidFill>
                  <a:schemeClr val="tx1">
                    <a:lumMod val="75000"/>
                    <a:lumOff val="25000"/>
                  </a:schemeClr>
                </a:solidFill>
                <a:latin typeface="微软雅黑 Light" panose="020B0502040204020203" pitchFamily="34" charset="-122"/>
                <a:ea typeface="微软雅黑 Light" panose="020B0502040204020203" pitchFamily="34" charset="-122"/>
              </a:rPr>
              <a:t>年度工作概述</a:t>
            </a:r>
            <a:endParaRPr lang="zh-CN" altLang="en-US" sz="2135"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5" name="TextBox 5"/>
          <p:cNvSpPr txBox="1"/>
          <p:nvPr/>
        </p:nvSpPr>
        <p:spPr>
          <a:xfrm>
            <a:off x="7943733" y="2095856"/>
            <a:ext cx="1829347" cy="420564"/>
          </a:xfrm>
          <a:prstGeom prst="rect">
            <a:avLst/>
          </a:prstGeom>
          <a:noFill/>
        </p:spPr>
        <p:txBody>
          <a:bodyPr wrap="none" rtlCol="0">
            <a:spAutoFit/>
          </a:bodyPr>
          <a:lstStyle/>
          <a:p>
            <a:r>
              <a:rPr lang="zh-CN" altLang="en-US" sz="2135" dirty="0">
                <a:solidFill>
                  <a:schemeClr val="tx1">
                    <a:lumMod val="75000"/>
                    <a:lumOff val="25000"/>
                  </a:schemeClr>
                </a:solidFill>
                <a:latin typeface="微软雅黑 Light" panose="020B0502040204020203" pitchFamily="34" charset="-122"/>
                <a:ea typeface="微软雅黑 Light" panose="020B0502040204020203" pitchFamily="34" charset="-122"/>
              </a:rPr>
              <a:t>工作完成情况</a:t>
            </a:r>
            <a:endParaRPr lang="zh-CN" altLang="en-US" sz="2135"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6" name="TextBox 6"/>
          <p:cNvSpPr txBox="1"/>
          <p:nvPr/>
        </p:nvSpPr>
        <p:spPr>
          <a:xfrm>
            <a:off x="7943733" y="3203299"/>
            <a:ext cx="1829347" cy="420564"/>
          </a:xfrm>
          <a:prstGeom prst="rect">
            <a:avLst/>
          </a:prstGeom>
          <a:noFill/>
        </p:spPr>
        <p:txBody>
          <a:bodyPr wrap="none" rtlCol="0">
            <a:spAutoFit/>
          </a:bodyPr>
          <a:lstStyle/>
          <a:p>
            <a:r>
              <a:rPr lang="zh-CN" altLang="en-US" sz="2135" dirty="0">
                <a:solidFill>
                  <a:schemeClr val="tx1">
                    <a:lumMod val="75000"/>
                    <a:lumOff val="25000"/>
                  </a:schemeClr>
                </a:solidFill>
                <a:latin typeface="微软雅黑 Light" panose="020B0502040204020203" pitchFamily="34" charset="-122"/>
                <a:ea typeface="微软雅黑 Light" panose="020B0502040204020203" pitchFamily="34" charset="-122"/>
              </a:rPr>
              <a:t>成功项目展示</a:t>
            </a:r>
            <a:endParaRPr lang="zh-CN" altLang="en-US" sz="2135"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7" name="TextBox 7"/>
          <p:cNvSpPr txBox="1"/>
          <p:nvPr/>
        </p:nvSpPr>
        <p:spPr>
          <a:xfrm>
            <a:off x="7943733" y="4290416"/>
            <a:ext cx="1829347" cy="420564"/>
          </a:xfrm>
          <a:prstGeom prst="rect">
            <a:avLst/>
          </a:prstGeom>
          <a:noFill/>
        </p:spPr>
        <p:txBody>
          <a:bodyPr wrap="none" rtlCol="0">
            <a:spAutoFit/>
          </a:bodyPr>
          <a:lstStyle/>
          <a:p>
            <a:r>
              <a:rPr lang="zh-CN" altLang="en-US" sz="2135" dirty="0">
                <a:solidFill>
                  <a:schemeClr val="tx1">
                    <a:lumMod val="75000"/>
                    <a:lumOff val="25000"/>
                  </a:schemeClr>
                </a:solidFill>
                <a:latin typeface="微软雅黑 Light" panose="020B0502040204020203" pitchFamily="34" charset="-122"/>
                <a:ea typeface="微软雅黑 Light" panose="020B0502040204020203" pitchFamily="34" charset="-122"/>
              </a:rPr>
              <a:t>工作存在不足</a:t>
            </a:r>
            <a:endParaRPr lang="zh-CN" altLang="en-US" sz="2135"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8" name="TextBox 8"/>
          <p:cNvSpPr txBox="1"/>
          <p:nvPr/>
        </p:nvSpPr>
        <p:spPr>
          <a:xfrm>
            <a:off x="7943733" y="5367376"/>
            <a:ext cx="1829347" cy="420564"/>
          </a:xfrm>
          <a:prstGeom prst="rect">
            <a:avLst/>
          </a:prstGeom>
          <a:noFill/>
        </p:spPr>
        <p:txBody>
          <a:bodyPr wrap="none" rtlCol="0">
            <a:spAutoFit/>
          </a:bodyPr>
          <a:lstStyle/>
          <a:p>
            <a:r>
              <a:rPr lang="zh-CN" altLang="en-US" sz="2135" dirty="0">
                <a:solidFill>
                  <a:schemeClr val="tx1">
                    <a:lumMod val="75000"/>
                    <a:lumOff val="25000"/>
                  </a:schemeClr>
                </a:solidFill>
                <a:latin typeface="微软雅黑 Light" panose="020B0502040204020203" pitchFamily="34" charset="-122"/>
                <a:ea typeface="微软雅黑 Light" panose="020B0502040204020203" pitchFamily="34" charset="-122"/>
              </a:rPr>
              <a:t>明年工作计划</a:t>
            </a:r>
            <a:endParaRPr lang="zh-CN" altLang="en-US" sz="2135"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9" name="TextBox 9"/>
          <p:cNvSpPr txBox="1"/>
          <p:nvPr/>
        </p:nvSpPr>
        <p:spPr>
          <a:xfrm>
            <a:off x="7271657" y="956976"/>
            <a:ext cx="577176" cy="554929"/>
          </a:xfrm>
          <a:prstGeom prst="rect">
            <a:avLst/>
          </a:prstGeom>
          <a:noFill/>
          <a:ln w="6350">
            <a:solidFill>
              <a:schemeClr val="tx2"/>
            </a:solidFill>
          </a:ln>
        </p:spPr>
        <p:txBody>
          <a:bodyPr wrap="square" lIns="0" tIns="0" rIns="0" bIns="0" rtlCol="0" anchor="ctr" anchorCtr="0">
            <a:noAutofit/>
          </a:bodyPr>
          <a:lstStyle/>
          <a:p>
            <a:pPr algn="ctr"/>
            <a:r>
              <a:rPr lang="en-US" altLang="zh-CN" sz="3200" dirty="0">
                <a:solidFill>
                  <a:schemeClr val="tx2"/>
                </a:solidFill>
                <a:latin typeface="微软雅黑 Light" panose="020B0502040204020203" pitchFamily="34" charset="-122"/>
                <a:ea typeface="微软雅黑 Light" panose="020B0502040204020203" pitchFamily="34" charset="-122"/>
              </a:rPr>
              <a:t>01</a:t>
            </a:r>
            <a:endParaRPr lang="zh-CN" altLang="en-US" sz="3200" dirty="0">
              <a:solidFill>
                <a:schemeClr val="tx2"/>
              </a:solidFill>
              <a:latin typeface="微软雅黑 Light" panose="020B0502040204020203" pitchFamily="34" charset="-122"/>
              <a:ea typeface="微软雅黑 Light" panose="020B0502040204020203" pitchFamily="34" charset="-122"/>
            </a:endParaRPr>
          </a:p>
        </p:txBody>
      </p:sp>
      <p:sp>
        <p:nvSpPr>
          <p:cNvPr id="10" name="TextBox 11"/>
          <p:cNvSpPr txBox="1"/>
          <p:nvPr/>
        </p:nvSpPr>
        <p:spPr>
          <a:xfrm>
            <a:off x="7271657" y="2044096"/>
            <a:ext cx="577176" cy="554929"/>
          </a:xfrm>
          <a:prstGeom prst="rect">
            <a:avLst/>
          </a:prstGeom>
          <a:noFill/>
          <a:ln w="6350">
            <a:solidFill>
              <a:schemeClr val="tx2"/>
            </a:solidFill>
          </a:ln>
        </p:spPr>
        <p:txBody>
          <a:bodyPr wrap="square" lIns="0" tIns="0" rIns="0" bIns="0" rtlCol="0" anchor="ctr" anchorCtr="0">
            <a:noAutofit/>
          </a:bodyPr>
          <a:lstStyle/>
          <a:p>
            <a:pPr algn="ctr"/>
            <a:r>
              <a:rPr lang="en-US" altLang="zh-CN" sz="3200" dirty="0">
                <a:solidFill>
                  <a:schemeClr val="tx2"/>
                </a:solidFill>
                <a:latin typeface="微软雅黑 Light" panose="020B0502040204020203" pitchFamily="34" charset="-122"/>
                <a:ea typeface="微软雅黑 Light" panose="020B0502040204020203" pitchFamily="34" charset="-122"/>
              </a:rPr>
              <a:t>02</a:t>
            </a:r>
            <a:endParaRPr lang="zh-CN" altLang="en-US" sz="3200" dirty="0">
              <a:solidFill>
                <a:schemeClr val="tx2"/>
              </a:solidFill>
              <a:latin typeface="微软雅黑 Light" panose="020B0502040204020203" pitchFamily="34" charset="-122"/>
              <a:ea typeface="微软雅黑 Light" panose="020B0502040204020203" pitchFamily="34" charset="-122"/>
            </a:endParaRPr>
          </a:p>
        </p:txBody>
      </p:sp>
      <p:sp>
        <p:nvSpPr>
          <p:cNvPr id="11" name="TextBox 12"/>
          <p:cNvSpPr txBox="1"/>
          <p:nvPr/>
        </p:nvSpPr>
        <p:spPr>
          <a:xfrm>
            <a:off x="7271657" y="3151537"/>
            <a:ext cx="577176" cy="554929"/>
          </a:xfrm>
          <a:prstGeom prst="rect">
            <a:avLst/>
          </a:prstGeom>
          <a:noFill/>
          <a:ln w="6350">
            <a:solidFill>
              <a:schemeClr val="tx2"/>
            </a:solidFill>
          </a:ln>
        </p:spPr>
        <p:txBody>
          <a:bodyPr wrap="square" lIns="0" tIns="0" rIns="0" bIns="0" rtlCol="0" anchor="ctr" anchorCtr="0">
            <a:noAutofit/>
          </a:bodyPr>
          <a:lstStyle/>
          <a:p>
            <a:pPr algn="ctr"/>
            <a:r>
              <a:rPr lang="en-US" altLang="zh-CN" sz="3200" dirty="0">
                <a:solidFill>
                  <a:schemeClr val="tx2"/>
                </a:solidFill>
                <a:latin typeface="微软雅黑 Light" panose="020B0502040204020203" pitchFamily="34" charset="-122"/>
                <a:ea typeface="微软雅黑 Light" panose="020B0502040204020203" pitchFamily="34" charset="-122"/>
              </a:rPr>
              <a:t>03</a:t>
            </a:r>
            <a:endParaRPr lang="zh-CN" altLang="en-US" sz="3200" dirty="0">
              <a:solidFill>
                <a:schemeClr val="tx2"/>
              </a:solidFill>
              <a:latin typeface="微软雅黑 Light" panose="020B0502040204020203" pitchFamily="34" charset="-122"/>
              <a:ea typeface="微软雅黑 Light" panose="020B0502040204020203" pitchFamily="34" charset="-122"/>
            </a:endParaRPr>
          </a:p>
        </p:txBody>
      </p:sp>
      <p:sp>
        <p:nvSpPr>
          <p:cNvPr id="12" name="TextBox 13"/>
          <p:cNvSpPr txBox="1"/>
          <p:nvPr/>
        </p:nvSpPr>
        <p:spPr>
          <a:xfrm>
            <a:off x="7271657" y="4238656"/>
            <a:ext cx="577176" cy="554929"/>
          </a:xfrm>
          <a:prstGeom prst="rect">
            <a:avLst/>
          </a:prstGeom>
          <a:noFill/>
          <a:ln w="6350">
            <a:solidFill>
              <a:schemeClr val="tx2"/>
            </a:solidFill>
          </a:ln>
        </p:spPr>
        <p:txBody>
          <a:bodyPr wrap="square" lIns="0" tIns="0" rIns="0" bIns="0" rtlCol="0" anchor="ctr" anchorCtr="0">
            <a:noAutofit/>
          </a:bodyPr>
          <a:lstStyle/>
          <a:p>
            <a:pPr algn="ctr"/>
            <a:r>
              <a:rPr lang="en-US" altLang="zh-CN" sz="3200" dirty="0">
                <a:solidFill>
                  <a:schemeClr val="tx2"/>
                </a:solidFill>
                <a:latin typeface="微软雅黑 Light" panose="020B0502040204020203" pitchFamily="34" charset="-122"/>
                <a:ea typeface="微软雅黑 Light" panose="020B0502040204020203" pitchFamily="34" charset="-122"/>
              </a:rPr>
              <a:t>04</a:t>
            </a:r>
            <a:endParaRPr lang="zh-CN" altLang="en-US" sz="3200" dirty="0">
              <a:solidFill>
                <a:schemeClr val="tx2"/>
              </a:solidFill>
              <a:latin typeface="微软雅黑 Light" panose="020B0502040204020203" pitchFamily="34" charset="-122"/>
              <a:ea typeface="微软雅黑 Light" panose="020B0502040204020203" pitchFamily="34" charset="-122"/>
            </a:endParaRPr>
          </a:p>
        </p:txBody>
      </p:sp>
      <p:sp>
        <p:nvSpPr>
          <p:cNvPr id="13" name="TextBox 14"/>
          <p:cNvSpPr txBox="1"/>
          <p:nvPr/>
        </p:nvSpPr>
        <p:spPr>
          <a:xfrm>
            <a:off x="7271657" y="5315616"/>
            <a:ext cx="577176" cy="554929"/>
          </a:xfrm>
          <a:prstGeom prst="rect">
            <a:avLst/>
          </a:prstGeom>
          <a:noFill/>
          <a:ln w="6350">
            <a:solidFill>
              <a:schemeClr val="tx2"/>
            </a:solidFill>
          </a:ln>
        </p:spPr>
        <p:txBody>
          <a:bodyPr wrap="square" lIns="0" tIns="0" rIns="0" bIns="0" rtlCol="0" anchor="ctr" anchorCtr="0">
            <a:noAutofit/>
          </a:bodyPr>
          <a:lstStyle/>
          <a:p>
            <a:pPr algn="ctr"/>
            <a:r>
              <a:rPr lang="en-US" altLang="zh-CN" sz="3200" dirty="0">
                <a:solidFill>
                  <a:schemeClr val="tx2"/>
                </a:solidFill>
                <a:latin typeface="微软雅黑 Light" panose="020B0502040204020203" pitchFamily="34" charset="-122"/>
                <a:ea typeface="微软雅黑 Light" panose="020B0502040204020203" pitchFamily="34" charset="-122"/>
              </a:rPr>
              <a:t>05</a:t>
            </a:r>
            <a:endParaRPr lang="zh-CN" altLang="en-US" sz="3200" dirty="0">
              <a:solidFill>
                <a:schemeClr val="tx2"/>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1000" fill="hold"/>
                                        <p:tgtEl>
                                          <p:spTgt spid="9"/>
                                        </p:tgtEl>
                                        <p:attrNameLst>
                                          <p:attrName>ppt_w</p:attrName>
                                        </p:attrNameLst>
                                      </p:cBhvr>
                                      <p:tavLst>
                                        <p:tav tm="0">
                                          <p:val>
                                            <p:fltVal val="0"/>
                                          </p:val>
                                        </p:tav>
                                        <p:tav tm="100000">
                                          <p:val>
                                            <p:strVal val="#ppt_w"/>
                                          </p:val>
                                        </p:tav>
                                      </p:tavLst>
                                    </p:anim>
                                    <p:anim calcmode="lin" valueType="num">
                                      <p:cBhvr>
                                        <p:cTn id="19" dur="1000" fill="hold"/>
                                        <p:tgtEl>
                                          <p:spTgt spid="9"/>
                                        </p:tgtEl>
                                        <p:attrNameLst>
                                          <p:attrName>ppt_h</p:attrName>
                                        </p:attrNameLst>
                                      </p:cBhvr>
                                      <p:tavLst>
                                        <p:tav tm="0">
                                          <p:val>
                                            <p:fltVal val="0"/>
                                          </p:val>
                                        </p:tav>
                                        <p:tav tm="100000">
                                          <p:val>
                                            <p:strVal val="#ppt_h"/>
                                          </p:val>
                                        </p:tav>
                                      </p:tavLst>
                                    </p:anim>
                                    <p:anim calcmode="lin" valueType="num">
                                      <p:cBhvr>
                                        <p:cTn id="20" dur="1000" fill="hold"/>
                                        <p:tgtEl>
                                          <p:spTgt spid="9"/>
                                        </p:tgtEl>
                                        <p:attrNameLst>
                                          <p:attrName>style.rotation</p:attrName>
                                        </p:attrNameLst>
                                      </p:cBhvr>
                                      <p:tavLst>
                                        <p:tav tm="0">
                                          <p:val>
                                            <p:fltVal val="90"/>
                                          </p:val>
                                        </p:tav>
                                        <p:tav tm="100000">
                                          <p:val>
                                            <p:fltVal val="0"/>
                                          </p:val>
                                        </p:tav>
                                      </p:tavLst>
                                    </p:anim>
                                    <p:animEffect transition="in" filter="fade">
                                      <p:cBhvr>
                                        <p:cTn id="21" dur="1000"/>
                                        <p:tgtEl>
                                          <p:spTgt spid="9"/>
                                        </p:tgtEl>
                                      </p:cBhvr>
                                    </p:animEffect>
                                  </p:childTnLst>
                                </p:cTn>
                              </p:par>
                              <p:par>
                                <p:cTn id="22" presetID="2" presetClass="entr" presetSubtype="2" fill="hold" grpId="0" nodeType="withEffect">
                                  <p:stCondLst>
                                    <p:cond delay="0"/>
                                  </p:stCondLst>
                                  <p:iterate type="lt">
                                    <p:tmPct val="10000"/>
                                  </p:iterate>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1+#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31"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ppt_w</p:attrName>
                                        </p:attrNameLst>
                                      </p:cBhvr>
                                      <p:tavLst>
                                        <p:tav tm="0">
                                          <p:val>
                                            <p:fltVal val="0"/>
                                          </p:val>
                                        </p:tav>
                                        <p:tav tm="100000">
                                          <p:val>
                                            <p:strVal val="#ppt_w"/>
                                          </p:val>
                                        </p:tav>
                                      </p:tavLst>
                                    </p:anim>
                                    <p:anim calcmode="lin" valueType="num">
                                      <p:cBhvr>
                                        <p:cTn id="30" dur="1000" fill="hold"/>
                                        <p:tgtEl>
                                          <p:spTgt spid="10"/>
                                        </p:tgtEl>
                                        <p:attrNameLst>
                                          <p:attrName>ppt_h</p:attrName>
                                        </p:attrNameLst>
                                      </p:cBhvr>
                                      <p:tavLst>
                                        <p:tav tm="0">
                                          <p:val>
                                            <p:fltVal val="0"/>
                                          </p:val>
                                        </p:tav>
                                        <p:tav tm="100000">
                                          <p:val>
                                            <p:strVal val="#ppt_h"/>
                                          </p:val>
                                        </p:tav>
                                      </p:tavLst>
                                    </p:anim>
                                    <p:anim calcmode="lin" valueType="num">
                                      <p:cBhvr>
                                        <p:cTn id="31" dur="1000" fill="hold"/>
                                        <p:tgtEl>
                                          <p:spTgt spid="10"/>
                                        </p:tgtEl>
                                        <p:attrNameLst>
                                          <p:attrName>style.rotation</p:attrName>
                                        </p:attrNameLst>
                                      </p:cBhvr>
                                      <p:tavLst>
                                        <p:tav tm="0">
                                          <p:val>
                                            <p:fltVal val="90"/>
                                          </p:val>
                                        </p:tav>
                                        <p:tav tm="100000">
                                          <p:val>
                                            <p:fltVal val="0"/>
                                          </p:val>
                                        </p:tav>
                                      </p:tavLst>
                                    </p:anim>
                                    <p:animEffect transition="in" filter="fade">
                                      <p:cBhvr>
                                        <p:cTn id="32" dur="1000"/>
                                        <p:tgtEl>
                                          <p:spTgt spid="10"/>
                                        </p:tgtEl>
                                      </p:cBhvr>
                                    </p:animEffect>
                                  </p:childTnLst>
                                </p:cTn>
                              </p:par>
                              <p:par>
                                <p:cTn id="33" presetID="2" presetClass="entr" presetSubtype="2" fill="hold" grpId="0" nodeType="withEffect">
                                  <p:stCondLst>
                                    <p:cond delay="0"/>
                                  </p:stCondLst>
                                  <p:iterate type="lt">
                                    <p:tmPct val="10000"/>
                                  </p:iterate>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1+#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3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1000" fill="hold"/>
                                        <p:tgtEl>
                                          <p:spTgt spid="11"/>
                                        </p:tgtEl>
                                        <p:attrNameLst>
                                          <p:attrName>ppt_w</p:attrName>
                                        </p:attrNameLst>
                                      </p:cBhvr>
                                      <p:tavLst>
                                        <p:tav tm="0">
                                          <p:val>
                                            <p:fltVal val="0"/>
                                          </p:val>
                                        </p:tav>
                                        <p:tav tm="100000">
                                          <p:val>
                                            <p:strVal val="#ppt_w"/>
                                          </p:val>
                                        </p:tav>
                                      </p:tavLst>
                                    </p:anim>
                                    <p:anim calcmode="lin" valueType="num">
                                      <p:cBhvr>
                                        <p:cTn id="41" dur="1000" fill="hold"/>
                                        <p:tgtEl>
                                          <p:spTgt spid="11"/>
                                        </p:tgtEl>
                                        <p:attrNameLst>
                                          <p:attrName>ppt_h</p:attrName>
                                        </p:attrNameLst>
                                      </p:cBhvr>
                                      <p:tavLst>
                                        <p:tav tm="0">
                                          <p:val>
                                            <p:fltVal val="0"/>
                                          </p:val>
                                        </p:tav>
                                        <p:tav tm="100000">
                                          <p:val>
                                            <p:strVal val="#ppt_h"/>
                                          </p:val>
                                        </p:tav>
                                      </p:tavLst>
                                    </p:anim>
                                    <p:anim calcmode="lin" valueType="num">
                                      <p:cBhvr>
                                        <p:cTn id="42" dur="1000" fill="hold"/>
                                        <p:tgtEl>
                                          <p:spTgt spid="11"/>
                                        </p:tgtEl>
                                        <p:attrNameLst>
                                          <p:attrName>style.rotation</p:attrName>
                                        </p:attrNameLst>
                                      </p:cBhvr>
                                      <p:tavLst>
                                        <p:tav tm="0">
                                          <p:val>
                                            <p:fltVal val="90"/>
                                          </p:val>
                                        </p:tav>
                                        <p:tav tm="100000">
                                          <p:val>
                                            <p:fltVal val="0"/>
                                          </p:val>
                                        </p:tav>
                                      </p:tavLst>
                                    </p:anim>
                                    <p:animEffect transition="in" filter="fade">
                                      <p:cBhvr>
                                        <p:cTn id="43" dur="1000"/>
                                        <p:tgtEl>
                                          <p:spTgt spid="11"/>
                                        </p:tgtEl>
                                      </p:cBhvr>
                                    </p:animEffect>
                                  </p:childTnLst>
                                </p:cTn>
                              </p:par>
                              <p:par>
                                <p:cTn id="44" presetID="2" presetClass="entr" presetSubtype="2" fill="hold" grpId="0" nodeType="withEffect">
                                  <p:stCondLst>
                                    <p:cond delay="0"/>
                                  </p:stCondLst>
                                  <p:iterate type="lt">
                                    <p:tmPct val="10000"/>
                                  </p:iterate>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fill="hold"/>
                                        <p:tgtEl>
                                          <p:spTgt spid="6"/>
                                        </p:tgtEl>
                                        <p:attrNameLst>
                                          <p:attrName>ppt_x</p:attrName>
                                        </p:attrNameLst>
                                      </p:cBhvr>
                                      <p:tavLst>
                                        <p:tav tm="0">
                                          <p:val>
                                            <p:strVal val="1+#ppt_w/2"/>
                                          </p:val>
                                        </p:tav>
                                        <p:tav tm="100000">
                                          <p:val>
                                            <p:strVal val="#ppt_x"/>
                                          </p:val>
                                        </p:tav>
                                      </p:tavLst>
                                    </p:anim>
                                    <p:anim calcmode="lin" valueType="num">
                                      <p:cBhvr additive="base">
                                        <p:cTn id="47" dur="500" fill="hold"/>
                                        <p:tgtEl>
                                          <p:spTgt spid="6"/>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31"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1000" fill="hold"/>
                                        <p:tgtEl>
                                          <p:spTgt spid="12"/>
                                        </p:tgtEl>
                                        <p:attrNameLst>
                                          <p:attrName>ppt_w</p:attrName>
                                        </p:attrNameLst>
                                      </p:cBhvr>
                                      <p:tavLst>
                                        <p:tav tm="0">
                                          <p:val>
                                            <p:fltVal val="0"/>
                                          </p:val>
                                        </p:tav>
                                        <p:tav tm="100000">
                                          <p:val>
                                            <p:strVal val="#ppt_w"/>
                                          </p:val>
                                        </p:tav>
                                      </p:tavLst>
                                    </p:anim>
                                    <p:anim calcmode="lin" valueType="num">
                                      <p:cBhvr>
                                        <p:cTn id="52" dur="1000" fill="hold"/>
                                        <p:tgtEl>
                                          <p:spTgt spid="12"/>
                                        </p:tgtEl>
                                        <p:attrNameLst>
                                          <p:attrName>ppt_h</p:attrName>
                                        </p:attrNameLst>
                                      </p:cBhvr>
                                      <p:tavLst>
                                        <p:tav tm="0">
                                          <p:val>
                                            <p:fltVal val="0"/>
                                          </p:val>
                                        </p:tav>
                                        <p:tav tm="100000">
                                          <p:val>
                                            <p:strVal val="#ppt_h"/>
                                          </p:val>
                                        </p:tav>
                                      </p:tavLst>
                                    </p:anim>
                                    <p:anim calcmode="lin" valueType="num">
                                      <p:cBhvr>
                                        <p:cTn id="53" dur="1000" fill="hold"/>
                                        <p:tgtEl>
                                          <p:spTgt spid="12"/>
                                        </p:tgtEl>
                                        <p:attrNameLst>
                                          <p:attrName>style.rotation</p:attrName>
                                        </p:attrNameLst>
                                      </p:cBhvr>
                                      <p:tavLst>
                                        <p:tav tm="0">
                                          <p:val>
                                            <p:fltVal val="90"/>
                                          </p:val>
                                        </p:tav>
                                        <p:tav tm="100000">
                                          <p:val>
                                            <p:fltVal val="0"/>
                                          </p:val>
                                        </p:tav>
                                      </p:tavLst>
                                    </p:anim>
                                    <p:animEffect transition="in" filter="fade">
                                      <p:cBhvr>
                                        <p:cTn id="54" dur="1000"/>
                                        <p:tgtEl>
                                          <p:spTgt spid="12"/>
                                        </p:tgtEl>
                                      </p:cBhvr>
                                    </p:animEffect>
                                  </p:childTnLst>
                                </p:cTn>
                              </p:par>
                              <p:par>
                                <p:cTn id="55" presetID="2" presetClass="entr" presetSubtype="2" fill="hold" grpId="0" nodeType="withEffect">
                                  <p:stCondLst>
                                    <p:cond delay="0"/>
                                  </p:stCondLst>
                                  <p:iterate type="lt">
                                    <p:tmPct val="10000"/>
                                  </p:iterate>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1+#ppt_w/2"/>
                                          </p:val>
                                        </p:tav>
                                        <p:tav tm="100000">
                                          <p:val>
                                            <p:strVal val="#ppt_x"/>
                                          </p:val>
                                        </p:tav>
                                      </p:tavLst>
                                    </p:anim>
                                    <p:anim calcmode="lin" valueType="num">
                                      <p:cBhvr additive="base">
                                        <p:cTn id="58" dur="500" fill="hold"/>
                                        <p:tgtEl>
                                          <p:spTgt spid="7"/>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31" presetClass="entr" presetSubtype="0"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1000" fill="hold"/>
                                        <p:tgtEl>
                                          <p:spTgt spid="13"/>
                                        </p:tgtEl>
                                        <p:attrNameLst>
                                          <p:attrName>ppt_w</p:attrName>
                                        </p:attrNameLst>
                                      </p:cBhvr>
                                      <p:tavLst>
                                        <p:tav tm="0">
                                          <p:val>
                                            <p:fltVal val="0"/>
                                          </p:val>
                                        </p:tav>
                                        <p:tav tm="100000">
                                          <p:val>
                                            <p:strVal val="#ppt_w"/>
                                          </p:val>
                                        </p:tav>
                                      </p:tavLst>
                                    </p:anim>
                                    <p:anim calcmode="lin" valueType="num">
                                      <p:cBhvr>
                                        <p:cTn id="63" dur="1000" fill="hold"/>
                                        <p:tgtEl>
                                          <p:spTgt spid="13"/>
                                        </p:tgtEl>
                                        <p:attrNameLst>
                                          <p:attrName>ppt_h</p:attrName>
                                        </p:attrNameLst>
                                      </p:cBhvr>
                                      <p:tavLst>
                                        <p:tav tm="0">
                                          <p:val>
                                            <p:fltVal val="0"/>
                                          </p:val>
                                        </p:tav>
                                        <p:tav tm="100000">
                                          <p:val>
                                            <p:strVal val="#ppt_h"/>
                                          </p:val>
                                        </p:tav>
                                      </p:tavLst>
                                    </p:anim>
                                    <p:anim calcmode="lin" valueType="num">
                                      <p:cBhvr>
                                        <p:cTn id="64" dur="1000" fill="hold"/>
                                        <p:tgtEl>
                                          <p:spTgt spid="13"/>
                                        </p:tgtEl>
                                        <p:attrNameLst>
                                          <p:attrName>style.rotation</p:attrName>
                                        </p:attrNameLst>
                                      </p:cBhvr>
                                      <p:tavLst>
                                        <p:tav tm="0">
                                          <p:val>
                                            <p:fltVal val="90"/>
                                          </p:val>
                                        </p:tav>
                                        <p:tav tm="100000">
                                          <p:val>
                                            <p:fltVal val="0"/>
                                          </p:val>
                                        </p:tav>
                                      </p:tavLst>
                                    </p:anim>
                                    <p:animEffect transition="in" filter="fade">
                                      <p:cBhvr>
                                        <p:cTn id="65" dur="1000"/>
                                        <p:tgtEl>
                                          <p:spTgt spid="13"/>
                                        </p:tgtEl>
                                      </p:cBhvr>
                                    </p:animEffect>
                                  </p:childTnLst>
                                </p:cTn>
                              </p:par>
                              <p:par>
                                <p:cTn id="66" presetID="2" presetClass="entr" presetSubtype="2" fill="hold" grpId="0" nodeType="withEffect">
                                  <p:stCondLst>
                                    <p:cond delay="0"/>
                                  </p:stCondLst>
                                  <p:iterate type="lt">
                                    <p:tmPct val="10000"/>
                                  </p:iterate>
                                  <p:childTnLst>
                                    <p:set>
                                      <p:cBhvr>
                                        <p:cTn id="67" dur="1" fill="hold">
                                          <p:stCondLst>
                                            <p:cond delay="0"/>
                                          </p:stCondLst>
                                        </p:cTn>
                                        <p:tgtEl>
                                          <p:spTgt spid="8"/>
                                        </p:tgtEl>
                                        <p:attrNameLst>
                                          <p:attrName>style.visibility</p:attrName>
                                        </p:attrNameLst>
                                      </p:cBhvr>
                                      <p:to>
                                        <p:strVal val="visible"/>
                                      </p:to>
                                    </p:set>
                                    <p:anim calcmode="lin" valueType="num">
                                      <p:cBhvr additive="base">
                                        <p:cTn id="68" dur="500" fill="hold"/>
                                        <p:tgtEl>
                                          <p:spTgt spid="8"/>
                                        </p:tgtEl>
                                        <p:attrNameLst>
                                          <p:attrName>ppt_x</p:attrName>
                                        </p:attrNameLst>
                                      </p:cBhvr>
                                      <p:tavLst>
                                        <p:tav tm="0">
                                          <p:val>
                                            <p:strVal val="1+#ppt_w/2"/>
                                          </p:val>
                                        </p:tav>
                                        <p:tav tm="100000">
                                          <p:val>
                                            <p:strVal val="#ppt_x"/>
                                          </p:val>
                                        </p:tav>
                                      </p:tavLst>
                                    </p:anim>
                                    <p:anim calcmode="lin" valueType="num">
                                      <p:cBhvr additive="base">
                                        <p:cTn id="6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7" grpId="0"/>
      <p:bldP spid="8" grpId="0"/>
      <p:bldP spid="9" grpId="0" animBg="1"/>
      <p:bldP spid="10" grpId="0" animBg="1"/>
      <p:bldP spid="11"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166939" y="1329265"/>
            <a:ext cx="780983" cy="830997"/>
          </a:xfrm>
          <a:prstGeom prst="rect">
            <a:avLst/>
          </a:prstGeom>
          <a:noFill/>
        </p:spPr>
        <p:txBody>
          <a:bodyPr wrap="none" rtlCol="0">
            <a:spAutoFit/>
          </a:bodyPr>
          <a:lstStyle>
            <a:defPPr>
              <a:defRPr lang="zh-CN"/>
            </a:defPPr>
            <a:lvl1pPr>
              <a:defRPr sz="2800">
                <a:solidFill>
                  <a:schemeClr val="tx1">
                    <a:lumMod val="85000"/>
                    <a:lumOff val="15000"/>
                  </a:schemeClr>
                </a:solidFill>
                <a:latin typeface="方正北魏楷书简体" panose="03000509000000000000" pitchFamily="65" charset="-122"/>
                <a:ea typeface="方正北魏楷书简体" panose="03000509000000000000" pitchFamily="65" charset="-122"/>
              </a:defRPr>
            </a:lvl1pPr>
          </a:lstStyle>
          <a:p>
            <a:r>
              <a:rPr lang="en-US" altLang="zh-CN" sz="4800" dirty="0" smtClean="0">
                <a:solidFill>
                  <a:srgbClr val="C00000"/>
                </a:solidFill>
              </a:rPr>
              <a:t>01</a:t>
            </a:r>
            <a:endParaRPr lang="zh-CN" altLang="en-US" sz="4800" dirty="0">
              <a:solidFill>
                <a:srgbClr val="C00000"/>
              </a:solidFill>
            </a:endParaRPr>
          </a:p>
        </p:txBody>
      </p:sp>
      <p:grpSp>
        <p:nvGrpSpPr>
          <p:cNvPr id="3" name="PA_组合 14"/>
          <p:cNvGrpSpPr/>
          <p:nvPr>
            <p:custDataLst>
              <p:tags r:id="rId1"/>
            </p:custDataLst>
          </p:nvPr>
        </p:nvGrpSpPr>
        <p:grpSpPr>
          <a:xfrm>
            <a:off x="1796312" y="1381350"/>
            <a:ext cx="4808381" cy="741170"/>
            <a:chOff x="6239590" y="1781229"/>
            <a:chExt cx="4808381" cy="741170"/>
          </a:xfrm>
        </p:grpSpPr>
        <p:sp>
          <p:nvSpPr>
            <p:cNvPr id="4" name="文本框 3"/>
            <p:cNvSpPr txBox="1"/>
            <p:nvPr/>
          </p:nvSpPr>
          <p:spPr>
            <a:xfrm>
              <a:off x="7868186" y="1781229"/>
              <a:ext cx="2646879" cy="584775"/>
            </a:xfrm>
            <a:prstGeom prst="rect">
              <a:avLst/>
            </a:prstGeom>
            <a:noFill/>
          </p:spPr>
          <p:txBody>
            <a:bodyPr wrap="none" rtlCol="0">
              <a:spAutoFit/>
            </a:bodyPr>
            <a:lstStyle/>
            <a:p>
              <a:pPr algn="r"/>
              <a:r>
                <a:rPr lang="zh-CN" altLang="en-US" sz="3200" dirty="0" smtClean="0">
                  <a:solidFill>
                    <a:srgbClr val="000000"/>
                  </a:solidFill>
                  <a:latin typeface="冬青黑体简体中文 W3" panose="020B0300000000000000" pitchFamily="34" charset="-122"/>
                  <a:ea typeface="冬青黑体简体中文 W3" panose="020B0300000000000000" pitchFamily="34" charset="-122"/>
                </a:rPr>
                <a:t>年度工作概述</a:t>
              </a:r>
              <a:endParaRPr lang="zh-CN" altLang="en-US" sz="3200" dirty="0">
                <a:solidFill>
                  <a:srgbClr val="000000"/>
                </a:solidFill>
                <a:latin typeface="冬青黑体简体中文 W3" panose="020B0300000000000000" pitchFamily="34" charset="-122"/>
                <a:ea typeface="冬青黑体简体中文 W3" panose="020B0300000000000000" pitchFamily="34" charset="-122"/>
              </a:endParaRPr>
            </a:p>
          </p:txBody>
        </p:sp>
        <p:sp>
          <p:nvSpPr>
            <p:cNvPr id="5" name="矩形 4"/>
            <p:cNvSpPr/>
            <p:nvPr/>
          </p:nvSpPr>
          <p:spPr>
            <a:xfrm>
              <a:off x="6239590" y="2268483"/>
              <a:ext cx="4808381" cy="253916"/>
            </a:xfrm>
            <a:prstGeom prst="rect">
              <a:avLst/>
            </a:prstGeom>
          </p:spPr>
          <p:txBody>
            <a:bodyPr wrap="square">
              <a:spAutoFit/>
            </a:bodyPr>
            <a:lstStyle/>
            <a:p>
              <a:r>
                <a:rPr lang="en-US" altLang="zh-CN" sz="1050" spc="100" dirty="0">
                  <a:solidFill>
                    <a:srgbClr val="000000"/>
                  </a:solidFill>
                </a:rPr>
                <a:t>E</a:t>
              </a:r>
              <a:r>
                <a:rPr lang="zh-CN" altLang="en-US" sz="1050" spc="100" dirty="0" smtClean="0">
                  <a:solidFill>
                    <a:srgbClr val="000000"/>
                  </a:solidFill>
                </a:rPr>
                <a:t>nter </a:t>
              </a:r>
              <a:r>
                <a:rPr lang="zh-CN" altLang="en-US" sz="1050" spc="100" dirty="0">
                  <a:solidFill>
                    <a:srgbClr val="000000"/>
                  </a:solidFill>
                </a:rPr>
                <a:t>your title in here </a:t>
              </a:r>
              <a:r>
                <a:rPr lang="en-US" altLang="zh-CN" sz="1050" spc="100" dirty="0">
                  <a:solidFill>
                    <a:srgbClr val="000000"/>
                  </a:solidFill>
                </a:rPr>
                <a:t>e</a:t>
              </a:r>
              <a:r>
                <a:rPr lang="zh-CN" altLang="en-US" sz="1050" spc="100" dirty="0">
                  <a:solidFill>
                    <a:srgbClr val="000000"/>
                  </a:solidFill>
                </a:rPr>
                <a:t>nter your title in here </a:t>
              </a:r>
              <a:r>
                <a:rPr lang="en-US" altLang="zh-CN" sz="1050" spc="100" dirty="0">
                  <a:solidFill>
                    <a:srgbClr val="000000"/>
                  </a:solidFill>
                </a:rPr>
                <a:t>e</a:t>
              </a:r>
              <a:r>
                <a:rPr lang="zh-CN" altLang="en-US" sz="1050" spc="100" dirty="0" smtClean="0">
                  <a:solidFill>
                    <a:srgbClr val="000000"/>
                  </a:solidFill>
                </a:rPr>
                <a:t>nt </a:t>
              </a:r>
              <a:r>
                <a:rPr lang="en-US" altLang="zh-CN" sz="1050" spc="100" dirty="0" smtClean="0">
                  <a:solidFill>
                    <a:srgbClr val="000000"/>
                  </a:solidFill>
                </a:rPr>
                <a:t>e</a:t>
              </a:r>
              <a:r>
                <a:rPr lang="zh-CN" altLang="en-US" sz="1050" spc="100" dirty="0" smtClean="0">
                  <a:solidFill>
                    <a:srgbClr val="000000"/>
                  </a:solidFill>
                </a:rPr>
                <a:t>nter</a:t>
              </a:r>
              <a:endParaRPr lang="zh-CN" altLang="en-US" sz="1050" spc="100" dirty="0">
                <a:solidFill>
                  <a:srgbClr val="000000"/>
                </a:solidFill>
              </a:endParaRPr>
            </a:p>
          </p:txBody>
        </p:sp>
      </p:grpSp>
      <p:cxnSp>
        <p:nvCxnSpPr>
          <p:cNvPr id="6" name="PA_直接连接符 17"/>
          <p:cNvCxnSpPr/>
          <p:nvPr>
            <p:custDataLst>
              <p:tags r:id="rId2"/>
            </p:custDataLst>
          </p:nvPr>
        </p:nvCxnSpPr>
        <p:spPr>
          <a:xfrm>
            <a:off x="1796313" y="2212672"/>
            <a:ext cx="511648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PA_直接连接符 21"/>
          <p:cNvCxnSpPr/>
          <p:nvPr>
            <p:custDataLst>
              <p:tags r:id="rId3"/>
            </p:custDataLst>
          </p:nvPr>
        </p:nvCxnSpPr>
        <p:spPr>
          <a:xfrm>
            <a:off x="6097545" y="1381350"/>
            <a:ext cx="0" cy="124788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PA_矩形 23"/>
          <p:cNvSpPr/>
          <p:nvPr>
            <p:custDataLst>
              <p:tags r:id="rId4"/>
            </p:custDataLst>
          </p:nvPr>
        </p:nvSpPr>
        <p:spPr>
          <a:xfrm>
            <a:off x="6185600" y="2296829"/>
            <a:ext cx="2194997" cy="692497"/>
          </a:xfrm>
          <a:prstGeom prst="rect">
            <a:avLst/>
          </a:prstGeom>
        </p:spPr>
        <p:txBody>
          <a:bodyPr wrap="square">
            <a:spAutoFit/>
          </a:bodyPr>
          <a:lstStyle/>
          <a:p>
            <a:pPr>
              <a:lnSpc>
                <a:spcPct val="130000"/>
              </a:lnSpc>
            </a:pPr>
            <a:r>
              <a:rPr lang="zh-CN" altLang="en-US" sz="1000" dirty="0">
                <a:solidFill>
                  <a:srgbClr val="000000"/>
                </a:solidFill>
              </a:rPr>
              <a:t>What may be done at any time will be done at no time.If you would have a thing well done,do it yourself.</a:t>
            </a:r>
            <a:endParaRPr lang="zh-CN" altLang="en-US" sz="1000" dirty="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9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12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42" presetClass="entr" presetSubtype="0" fill="hold" grpId="0" nodeType="withEffect">
                                  <p:stCondLst>
                                    <p:cond delay="4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19540" y="2084852"/>
            <a:ext cx="5443553" cy="2804557"/>
          </a:xfrm>
          <a:custGeom>
            <a:avLst/>
            <a:gdLst>
              <a:gd name="connsiteX0" fmla="*/ 0 w 3779912"/>
              <a:gd name="connsiteY0" fmla="*/ 0 h 2808312"/>
              <a:gd name="connsiteX1" fmla="*/ 3779912 w 3779912"/>
              <a:gd name="connsiteY1" fmla="*/ 0 h 2808312"/>
              <a:gd name="connsiteX2" fmla="*/ 3779912 w 3779912"/>
              <a:gd name="connsiteY2" fmla="*/ 2808312 h 2808312"/>
              <a:gd name="connsiteX3" fmla="*/ 0 w 3779912"/>
              <a:gd name="connsiteY3" fmla="*/ 2808312 h 2808312"/>
              <a:gd name="connsiteX4" fmla="*/ 0 w 3779912"/>
              <a:gd name="connsiteY4" fmla="*/ 0 h 2808312"/>
              <a:gd name="connsiteX0-1" fmla="*/ 0 w 3779912"/>
              <a:gd name="connsiteY0-2" fmla="*/ 0 h 2808312"/>
              <a:gd name="connsiteX1-3" fmla="*/ 3779912 w 3779912"/>
              <a:gd name="connsiteY1-4" fmla="*/ 0 h 2808312"/>
              <a:gd name="connsiteX2-5" fmla="*/ 3433548 w 3779912"/>
              <a:gd name="connsiteY2-6" fmla="*/ 2808312 h 2808312"/>
              <a:gd name="connsiteX3-7" fmla="*/ 0 w 3779912"/>
              <a:gd name="connsiteY3-8" fmla="*/ 2808312 h 2808312"/>
              <a:gd name="connsiteX4-9" fmla="*/ 0 w 3779912"/>
              <a:gd name="connsiteY4-10" fmla="*/ 0 h 2808312"/>
              <a:gd name="connsiteX0-11" fmla="*/ 0 w 3779912"/>
              <a:gd name="connsiteY0-12" fmla="*/ 0 h 2808312"/>
              <a:gd name="connsiteX1-13" fmla="*/ 3779912 w 3779912"/>
              <a:gd name="connsiteY1-14" fmla="*/ 0 h 2808312"/>
              <a:gd name="connsiteX2-15" fmla="*/ 3267293 w 3779912"/>
              <a:gd name="connsiteY2-16" fmla="*/ 2794457 h 2808312"/>
              <a:gd name="connsiteX3-17" fmla="*/ 0 w 3779912"/>
              <a:gd name="connsiteY3-18" fmla="*/ 2808312 h 2808312"/>
              <a:gd name="connsiteX4-19" fmla="*/ 0 w 3779912"/>
              <a:gd name="connsiteY4-20" fmla="*/ 0 h 2808312"/>
              <a:gd name="connsiteX0-21" fmla="*/ 0 w 3779912"/>
              <a:gd name="connsiteY0-22" fmla="*/ 0 h 2808312"/>
              <a:gd name="connsiteX1-23" fmla="*/ 3779912 w 3779912"/>
              <a:gd name="connsiteY1-24" fmla="*/ 0 h 2808312"/>
              <a:gd name="connsiteX2-25" fmla="*/ 3087184 w 3779912"/>
              <a:gd name="connsiteY2-26" fmla="*/ 2794457 h 2808312"/>
              <a:gd name="connsiteX3-27" fmla="*/ 0 w 3779912"/>
              <a:gd name="connsiteY3-28" fmla="*/ 2808312 h 2808312"/>
              <a:gd name="connsiteX4-29" fmla="*/ 0 w 3779912"/>
              <a:gd name="connsiteY4-30" fmla="*/ 0 h 28083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79912" h="2808312">
                <a:moveTo>
                  <a:pt x="0" y="0"/>
                </a:moveTo>
                <a:lnTo>
                  <a:pt x="3779912" y="0"/>
                </a:lnTo>
                <a:lnTo>
                  <a:pt x="3087184" y="2794457"/>
                </a:lnTo>
                <a:lnTo>
                  <a:pt x="0" y="2808312"/>
                </a:lnTo>
                <a:lnTo>
                  <a:pt x="0"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3" name="矩形 6"/>
          <p:cNvSpPr/>
          <p:nvPr/>
        </p:nvSpPr>
        <p:spPr>
          <a:xfrm>
            <a:off x="4766376" y="2914613"/>
            <a:ext cx="7443303" cy="2808312"/>
          </a:xfrm>
          <a:custGeom>
            <a:avLst/>
            <a:gdLst>
              <a:gd name="connsiteX0" fmla="*/ 0 w 4932040"/>
              <a:gd name="connsiteY0" fmla="*/ 0 h 2808312"/>
              <a:gd name="connsiteX1" fmla="*/ 4932040 w 4932040"/>
              <a:gd name="connsiteY1" fmla="*/ 0 h 2808312"/>
              <a:gd name="connsiteX2" fmla="*/ 4932040 w 4932040"/>
              <a:gd name="connsiteY2" fmla="*/ 2808312 h 2808312"/>
              <a:gd name="connsiteX3" fmla="*/ 0 w 4932040"/>
              <a:gd name="connsiteY3" fmla="*/ 2808312 h 2808312"/>
              <a:gd name="connsiteX4" fmla="*/ 0 w 4932040"/>
              <a:gd name="connsiteY4" fmla="*/ 0 h 2808312"/>
              <a:gd name="connsiteX0-1" fmla="*/ 457200 w 5389240"/>
              <a:gd name="connsiteY0-2" fmla="*/ 0 h 2808312"/>
              <a:gd name="connsiteX1-3" fmla="*/ 5389240 w 5389240"/>
              <a:gd name="connsiteY1-4" fmla="*/ 0 h 2808312"/>
              <a:gd name="connsiteX2-5" fmla="*/ 5389240 w 5389240"/>
              <a:gd name="connsiteY2-6" fmla="*/ 2808312 h 2808312"/>
              <a:gd name="connsiteX3-7" fmla="*/ 0 w 5389240"/>
              <a:gd name="connsiteY3-8" fmla="*/ 2808312 h 2808312"/>
              <a:gd name="connsiteX4-9" fmla="*/ 457200 w 5389240"/>
              <a:gd name="connsiteY4-10" fmla="*/ 0 h 2808312"/>
              <a:gd name="connsiteX0-11" fmla="*/ 651164 w 5583204"/>
              <a:gd name="connsiteY0-12" fmla="*/ 0 h 2808312"/>
              <a:gd name="connsiteX1-13" fmla="*/ 5583204 w 5583204"/>
              <a:gd name="connsiteY1-14" fmla="*/ 0 h 2808312"/>
              <a:gd name="connsiteX2-15" fmla="*/ 5583204 w 5583204"/>
              <a:gd name="connsiteY2-16" fmla="*/ 2808312 h 2808312"/>
              <a:gd name="connsiteX3-17" fmla="*/ 0 w 5583204"/>
              <a:gd name="connsiteY3-18" fmla="*/ 2766749 h 2808312"/>
              <a:gd name="connsiteX4-19" fmla="*/ 651164 w 5583204"/>
              <a:gd name="connsiteY4-20" fmla="*/ 0 h 28083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83204" h="2808312">
                <a:moveTo>
                  <a:pt x="651164" y="0"/>
                </a:moveTo>
                <a:lnTo>
                  <a:pt x="5583204" y="0"/>
                </a:lnTo>
                <a:lnTo>
                  <a:pt x="5583204" y="2808312"/>
                </a:lnTo>
                <a:lnTo>
                  <a:pt x="0" y="2766749"/>
                </a:lnTo>
                <a:lnTo>
                  <a:pt x="651164" y="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8" name="TextBox 47"/>
          <p:cNvSpPr>
            <a:spLocks noChangeArrowheads="1"/>
          </p:cNvSpPr>
          <p:nvPr/>
        </p:nvSpPr>
        <p:spPr bwMode="auto">
          <a:xfrm>
            <a:off x="247769" y="4965172"/>
            <a:ext cx="4252480" cy="846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9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endParaRPr lang="en-US" sz="19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47"/>
          <p:cNvSpPr>
            <a:spLocks noChangeArrowheads="1"/>
          </p:cNvSpPr>
          <p:nvPr/>
        </p:nvSpPr>
        <p:spPr bwMode="auto">
          <a:xfrm>
            <a:off x="5712008" y="1988841"/>
            <a:ext cx="5951886" cy="846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9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r>
              <a:rPr lang="en-US" altLang="zh-CN" sz="19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9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a:t>
            </a:r>
            <a:r>
              <a:rPr lang="en-US" altLang="zh-CN" sz="19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9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标题 3"/>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矩形 103"/>
          <p:cNvSpPr/>
          <p:nvPr/>
        </p:nvSpPr>
        <p:spPr>
          <a:xfrm>
            <a:off x="7727969" y="4753875"/>
            <a:ext cx="4463238" cy="21041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endParaRPr>
          </a:p>
        </p:txBody>
      </p:sp>
      <p:sp>
        <p:nvSpPr>
          <p:cNvPr id="3" name="矩形 2"/>
          <p:cNvSpPr/>
          <p:nvPr/>
        </p:nvSpPr>
        <p:spPr>
          <a:xfrm>
            <a:off x="7727969" y="2"/>
            <a:ext cx="4463238" cy="24788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endParaRPr>
          </a:p>
        </p:txBody>
      </p:sp>
      <p:sp>
        <p:nvSpPr>
          <p:cNvPr id="105" name="矩形 104"/>
          <p:cNvSpPr/>
          <p:nvPr/>
        </p:nvSpPr>
        <p:spPr>
          <a:xfrm>
            <a:off x="7727969" y="2478805"/>
            <a:ext cx="4463238" cy="2290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endParaRPr>
          </a:p>
        </p:txBody>
      </p:sp>
      <p:grpSp>
        <p:nvGrpSpPr>
          <p:cNvPr id="28" name="组合 27"/>
          <p:cNvGrpSpPr/>
          <p:nvPr/>
        </p:nvGrpSpPr>
        <p:grpSpPr>
          <a:xfrm>
            <a:off x="8163892" y="2876136"/>
            <a:ext cx="2312339" cy="575797"/>
            <a:chOff x="482529" y="3770625"/>
            <a:chExt cx="1734480" cy="431848"/>
          </a:xfrm>
        </p:grpSpPr>
        <p:grpSp>
          <p:nvGrpSpPr>
            <p:cNvPr id="29" name="组合 28"/>
            <p:cNvGrpSpPr/>
            <p:nvPr/>
          </p:nvGrpSpPr>
          <p:grpSpPr>
            <a:xfrm>
              <a:off x="482529" y="3770625"/>
              <a:ext cx="432000" cy="431848"/>
              <a:chOff x="1408339" y="3939902"/>
              <a:chExt cx="432000" cy="431848"/>
            </a:xfrm>
          </p:grpSpPr>
          <p:sp>
            <p:nvSpPr>
              <p:cNvPr id="31" name="圆角矩形 30"/>
              <p:cNvSpPr/>
              <p:nvPr/>
            </p:nvSpPr>
            <p:spPr>
              <a:xfrm>
                <a:off x="1408339" y="3939902"/>
                <a:ext cx="432000" cy="4318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37" name="TextBox 36"/>
              <p:cNvSpPr txBox="1"/>
              <p:nvPr/>
            </p:nvSpPr>
            <p:spPr>
              <a:xfrm>
                <a:off x="1412582" y="3969332"/>
                <a:ext cx="317677" cy="276999"/>
              </a:xfrm>
              <a:prstGeom prst="rect">
                <a:avLst/>
              </a:prstGeom>
              <a:noFill/>
            </p:spPr>
            <p:txBody>
              <a:bodyPr wrap="none" rtlCol="0">
                <a:spAutoFit/>
              </a:bodyPr>
              <a:lstStyle/>
              <a:p>
                <a:r>
                  <a:rPr lang="en-US" altLang="zh-CN" dirty="0">
                    <a:solidFill>
                      <a:schemeClr val="accent2"/>
                    </a:solidFill>
                    <a:latin typeface="Impact" panose="020B0806030902050204" pitchFamily="34" charset="0"/>
                  </a:rPr>
                  <a:t>02</a:t>
                </a:r>
                <a:endParaRPr lang="zh-CN" altLang="en-US" dirty="0">
                  <a:solidFill>
                    <a:schemeClr val="accent2"/>
                  </a:solidFill>
                  <a:latin typeface="Impact" panose="020B0806030902050204" pitchFamily="34" charset="0"/>
                </a:endParaRPr>
              </a:p>
            </p:txBody>
          </p:sp>
        </p:grpSp>
        <p:sp>
          <p:nvSpPr>
            <p:cNvPr id="30" name="TextBox 29"/>
            <p:cNvSpPr txBox="1"/>
            <p:nvPr/>
          </p:nvSpPr>
          <p:spPr>
            <a:xfrm>
              <a:off x="981894" y="3817272"/>
              <a:ext cx="1235115" cy="288541"/>
            </a:xfrm>
            <a:prstGeom prst="rect">
              <a:avLst/>
            </a:prstGeom>
            <a:noFill/>
          </p:spPr>
          <p:txBody>
            <a:bodyPr wrap="none" rtlCol="0">
              <a:spAutoFit/>
            </a:bodyPr>
            <a:lstStyle/>
            <a:p>
              <a:r>
                <a:rPr lang="zh-CN" altLang="en-US" sz="1900" b="1" dirty="0">
                  <a:solidFill>
                    <a:schemeClr val="bg1"/>
                  </a:solidFill>
                  <a:latin typeface="微软雅黑" panose="020B0503020204020204" pitchFamily="34" charset="-122"/>
                  <a:ea typeface="微软雅黑" panose="020B0503020204020204" pitchFamily="34" charset="-122"/>
                </a:rPr>
                <a:t>点击添加标题</a:t>
              </a:r>
              <a:endParaRPr lang="zh-CN" altLang="en-US" sz="1900" b="1" dirty="0">
                <a:solidFill>
                  <a:schemeClr val="bg1"/>
                </a:solidFill>
                <a:latin typeface="微软雅黑" panose="020B0503020204020204" pitchFamily="34" charset="-122"/>
                <a:ea typeface="微软雅黑" panose="020B0503020204020204" pitchFamily="34" charset="-122"/>
              </a:endParaRPr>
            </a:p>
          </p:txBody>
        </p:sp>
      </p:grpSp>
      <p:sp>
        <p:nvSpPr>
          <p:cNvPr id="35" name="TextBox 49"/>
          <p:cNvSpPr txBox="1"/>
          <p:nvPr/>
        </p:nvSpPr>
        <p:spPr>
          <a:xfrm>
            <a:off x="8015965" y="1363377"/>
            <a:ext cx="3980344" cy="1009507"/>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点选图表右键菜单，选择编辑数据，通过内置</a:t>
            </a:r>
            <a:r>
              <a:rPr lang="en-US" altLang="zh-CN" sz="1600" dirty="0">
                <a:solidFill>
                  <a:schemeClr val="bg1"/>
                </a:solidFill>
                <a:latin typeface="微软雅黑" panose="020B0503020204020204" pitchFamily="34" charset="-122"/>
                <a:ea typeface="微软雅黑" panose="020B0503020204020204" pitchFamily="34" charset="-122"/>
              </a:rPr>
              <a:t>EXCEL</a:t>
            </a:r>
            <a:r>
              <a:rPr lang="zh-CN" altLang="en-US" sz="1600" dirty="0">
                <a:solidFill>
                  <a:schemeClr val="bg1"/>
                </a:solidFill>
                <a:latin typeface="微软雅黑" panose="020B0503020204020204" pitchFamily="34" charset="-122"/>
                <a:ea typeface="微软雅黑" panose="020B0503020204020204" pitchFamily="34" charset="-122"/>
              </a:rPr>
              <a:t>添加图表数据类别及修改数据参数，实现图表比例结构调整。</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8163892" y="759617"/>
            <a:ext cx="2312339" cy="575797"/>
            <a:chOff x="482529" y="3770625"/>
            <a:chExt cx="1734480" cy="431848"/>
          </a:xfrm>
        </p:grpSpPr>
        <p:grpSp>
          <p:nvGrpSpPr>
            <p:cNvPr id="23" name="组合 22"/>
            <p:cNvGrpSpPr/>
            <p:nvPr/>
          </p:nvGrpSpPr>
          <p:grpSpPr>
            <a:xfrm>
              <a:off x="482529" y="3770625"/>
              <a:ext cx="432000" cy="431848"/>
              <a:chOff x="1408339" y="3939902"/>
              <a:chExt cx="432000" cy="431848"/>
            </a:xfrm>
          </p:grpSpPr>
          <p:sp>
            <p:nvSpPr>
              <p:cNvPr id="26" name="圆角矩形 25"/>
              <p:cNvSpPr/>
              <p:nvPr/>
            </p:nvSpPr>
            <p:spPr>
              <a:xfrm>
                <a:off x="1408339" y="3939902"/>
                <a:ext cx="432000" cy="4318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27" name="TextBox 26"/>
              <p:cNvSpPr txBox="1"/>
              <p:nvPr/>
            </p:nvSpPr>
            <p:spPr>
              <a:xfrm>
                <a:off x="1412582" y="3969332"/>
                <a:ext cx="297235" cy="276999"/>
              </a:xfrm>
              <a:prstGeom prst="rect">
                <a:avLst/>
              </a:prstGeom>
              <a:noFill/>
            </p:spPr>
            <p:txBody>
              <a:bodyPr wrap="none" rtlCol="0">
                <a:spAutoFit/>
              </a:bodyPr>
              <a:lstStyle/>
              <a:p>
                <a:r>
                  <a:rPr lang="en-US" altLang="zh-CN" dirty="0">
                    <a:solidFill>
                      <a:schemeClr val="accent4"/>
                    </a:solidFill>
                    <a:latin typeface="Impact" panose="020B0806030902050204" pitchFamily="34" charset="0"/>
                  </a:rPr>
                  <a:t>01</a:t>
                </a:r>
                <a:endParaRPr lang="zh-CN" altLang="en-US" dirty="0">
                  <a:solidFill>
                    <a:schemeClr val="accent4"/>
                  </a:solidFill>
                  <a:latin typeface="Impact" panose="020B0806030902050204" pitchFamily="34" charset="0"/>
                </a:endParaRPr>
              </a:p>
            </p:txBody>
          </p:sp>
        </p:grpSp>
        <p:sp>
          <p:nvSpPr>
            <p:cNvPr id="25" name="TextBox 24"/>
            <p:cNvSpPr txBox="1"/>
            <p:nvPr/>
          </p:nvSpPr>
          <p:spPr>
            <a:xfrm>
              <a:off x="981894" y="3817272"/>
              <a:ext cx="1235115" cy="288541"/>
            </a:xfrm>
            <a:prstGeom prst="rect">
              <a:avLst/>
            </a:prstGeom>
            <a:noFill/>
          </p:spPr>
          <p:txBody>
            <a:bodyPr wrap="none" rtlCol="0">
              <a:spAutoFit/>
            </a:bodyPr>
            <a:lstStyle/>
            <a:p>
              <a:r>
                <a:rPr lang="zh-CN" altLang="en-US" sz="1900" b="1" dirty="0">
                  <a:solidFill>
                    <a:schemeClr val="bg1"/>
                  </a:solidFill>
                  <a:latin typeface="微软雅黑" panose="020B0503020204020204" pitchFamily="34" charset="-122"/>
                  <a:ea typeface="微软雅黑" panose="020B0503020204020204" pitchFamily="34" charset="-122"/>
                </a:rPr>
                <a:t>点击添加标题</a:t>
              </a:r>
              <a:endParaRPr lang="zh-CN" altLang="en-US" sz="1900" b="1"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794" y="6214569"/>
            <a:ext cx="6273258" cy="190763"/>
            <a:chOff x="0" y="4660926"/>
            <a:chExt cx="4705556" cy="143072"/>
          </a:xfrm>
        </p:grpSpPr>
        <p:sp>
          <p:nvSpPr>
            <p:cNvPr id="2" name="矩形 1"/>
            <p:cNvSpPr/>
            <p:nvPr/>
          </p:nvSpPr>
          <p:spPr>
            <a:xfrm>
              <a:off x="0" y="4660926"/>
              <a:ext cx="4705556" cy="71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0" y="4732462"/>
              <a:ext cx="4705556" cy="715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flipH="1">
            <a:off x="2353206" y="5077456"/>
            <a:ext cx="2027773" cy="212083"/>
            <a:chOff x="2942873" y="3343284"/>
            <a:chExt cx="1521028" cy="159062"/>
          </a:xfrm>
        </p:grpSpPr>
        <p:cxnSp>
          <p:nvCxnSpPr>
            <p:cNvPr id="57" name="直接连接符 56"/>
            <p:cNvCxnSpPr/>
            <p:nvPr/>
          </p:nvCxnSpPr>
          <p:spPr>
            <a:xfrm flipV="1">
              <a:off x="3383901" y="3502346"/>
              <a:ext cx="1080000" cy="0"/>
            </a:xfrm>
            <a:prstGeom prst="line">
              <a:avLst/>
            </a:prstGeom>
            <a:ln w="12700">
              <a:solidFill>
                <a:schemeClr val="tx1">
                  <a:lumMod val="50000"/>
                  <a:lumOff val="50000"/>
                </a:schemeClr>
              </a:solidFill>
              <a:prstDash val="sysDot"/>
              <a:headEnd type="none" w="med" len="med"/>
              <a:tailEnd type="oval" w="sm" len="sm"/>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18600000" flipV="1">
              <a:off x="3194873" y="3091284"/>
              <a:ext cx="0" cy="504000"/>
            </a:xfrm>
            <a:prstGeom prst="line">
              <a:avLst/>
            </a:prstGeom>
            <a:ln w="12700">
              <a:solidFill>
                <a:schemeClr val="tx1">
                  <a:lumMod val="50000"/>
                  <a:lumOff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flipV="1">
            <a:off x="4987237" y="4322960"/>
            <a:ext cx="772787" cy="106279"/>
            <a:chOff x="6552866" y="3566135"/>
            <a:chExt cx="579666" cy="79709"/>
          </a:xfrm>
        </p:grpSpPr>
        <p:cxnSp>
          <p:nvCxnSpPr>
            <p:cNvPr id="60" name="直接连接符 59"/>
            <p:cNvCxnSpPr/>
            <p:nvPr/>
          </p:nvCxnSpPr>
          <p:spPr>
            <a:xfrm>
              <a:off x="6772532" y="3566135"/>
              <a:ext cx="360000" cy="0"/>
            </a:xfrm>
            <a:prstGeom prst="line">
              <a:avLst/>
            </a:prstGeom>
            <a:ln w="12700">
              <a:solidFill>
                <a:schemeClr val="accent2"/>
              </a:solidFill>
              <a:prstDash val="sysDot"/>
              <a:headEnd type="none" w="med" len="med"/>
              <a:tailEnd type="oval" w="sm" len="sm"/>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3000000">
              <a:off x="6678866" y="3519844"/>
              <a:ext cx="0" cy="252000"/>
            </a:xfrm>
            <a:prstGeom prst="line">
              <a:avLst/>
            </a:prstGeom>
            <a:ln w="12700">
              <a:solidFill>
                <a:schemeClr val="accent2"/>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4675944" y="3312500"/>
            <a:ext cx="1732662" cy="106279"/>
            <a:chOff x="3136992" y="1924961"/>
            <a:chExt cx="1299666" cy="79709"/>
          </a:xfrm>
        </p:grpSpPr>
        <p:cxnSp>
          <p:nvCxnSpPr>
            <p:cNvPr id="63" name="直接连接符 62"/>
            <p:cNvCxnSpPr/>
            <p:nvPr/>
          </p:nvCxnSpPr>
          <p:spPr>
            <a:xfrm>
              <a:off x="3356658" y="1924961"/>
              <a:ext cx="1080000" cy="0"/>
            </a:xfrm>
            <a:prstGeom prst="line">
              <a:avLst/>
            </a:prstGeom>
            <a:ln w="12700">
              <a:solidFill>
                <a:schemeClr val="tx1">
                  <a:lumMod val="50000"/>
                  <a:lumOff val="50000"/>
                </a:schemeClr>
              </a:solidFill>
              <a:prstDash val="sysDot"/>
              <a:headEnd type="none" w="med" len="med"/>
              <a:tailEnd type="oval" w="sm" len="sm"/>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3000000">
              <a:off x="3262992" y="1878670"/>
              <a:ext cx="0" cy="252000"/>
            </a:xfrm>
            <a:prstGeom prst="line">
              <a:avLst/>
            </a:prstGeom>
            <a:ln w="12700">
              <a:solidFill>
                <a:schemeClr val="tx1">
                  <a:lumMod val="50000"/>
                  <a:lumOff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aphicFrame>
        <p:nvGraphicFramePr>
          <p:cNvPr id="65" name="图表 64"/>
          <p:cNvGraphicFramePr>
            <a:graphicFrameLocks noChangeAspect="1"/>
          </p:cNvGraphicFramePr>
          <p:nvPr/>
        </p:nvGraphicFramePr>
        <p:xfrm>
          <a:off x="1168880" y="4629277"/>
          <a:ext cx="1295831" cy="12960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6" name="图表 65"/>
          <p:cNvGraphicFramePr>
            <a:graphicFrameLocks noChangeAspect="1"/>
          </p:cNvGraphicFramePr>
          <p:nvPr/>
        </p:nvGraphicFramePr>
        <p:xfrm>
          <a:off x="6336141" y="2666501"/>
          <a:ext cx="1295831" cy="1296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7" name="图表 66"/>
          <p:cNvGraphicFramePr>
            <a:graphicFrameLocks noChangeAspect="1"/>
          </p:cNvGraphicFramePr>
          <p:nvPr/>
        </p:nvGraphicFramePr>
        <p:xfrm>
          <a:off x="5731722" y="3735664"/>
          <a:ext cx="1295831" cy="1296000"/>
        </p:xfrm>
        <a:graphic>
          <a:graphicData uri="http://schemas.openxmlformats.org/drawingml/2006/chart">
            <c:chart xmlns:c="http://schemas.openxmlformats.org/drawingml/2006/chart" xmlns:r="http://schemas.openxmlformats.org/officeDocument/2006/relationships" r:id="rId3"/>
          </a:graphicData>
        </a:graphic>
      </p:graphicFrame>
      <p:grpSp>
        <p:nvGrpSpPr>
          <p:cNvPr id="68" name="组合 67"/>
          <p:cNvGrpSpPr>
            <a:grpSpLocks noChangeAspect="1"/>
          </p:cNvGrpSpPr>
          <p:nvPr/>
        </p:nvGrpSpPr>
        <p:grpSpPr>
          <a:xfrm>
            <a:off x="960116" y="1868048"/>
            <a:ext cx="4654599" cy="3491179"/>
            <a:chOff x="467544" y="1518214"/>
            <a:chExt cx="3312229" cy="2484167"/>
          </a:xfrm>
          <a:noFill/>
          <a:effectLst/>
        </p:grpSpPr>
        <p:sp>
          <p:nvSpPr>
            <p:cNvPr id="69" name="Freeform 5"/>
            <p:cNvSpPr/>
            <p:nvPr/>
          </p:nvSpPr>
          <p:spPr bwMode="auto">
            <a:xfrm>
              <a:off x="1858038" y="1546259"/>
              <a:ext cx="1452294" cy="1123968"/>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0" name="Freeform 6"/>
            <p:cNvSpPr/>
            <p:nvPr/>
          </p:nvSpPr>
          <p:spPr bwMode="auto">
            <a:xfrm>
              <a:off x="1579939" y="2306717"/>
              <a:ext cx="926996" cy="711918"/>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1" name="Freeform 7"/>
            <p:cNvSpPr/>
            <p:nvPr/>
          </p:nvSpPr>
          <p:spPr bwMode="auto">
            <a:xfrm>
              <a:off x="2238344" y="2553730"/>
              <a:ext cx="187777" cy="280453"/>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2" name="Freeform 8"/>
            <p:cNvSpPr/>
            <p:nvPr/>
          </p:nvSpPr>
          <p:spPr bwMode="auto">
            <a:xfrm>
              <a:off x="467544" y="1815925"/>
              <a:ext cx="1326318" cy="9093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3" name="Freeform 9"/>
            <p:cNvSpPr/>
            <p:nvPr/>
          </p:nvSpPr>
          <p:spPr bwMode="auto">
            <a:xfrm>
              <a:off x="1327986" y="2530000"/>
              <a:ext cx="824789" cy="536095"/>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4" name="Freeform 10"/>
            <p:cNvSpPr/>
            <p:nvPr/>
          </p:nvSpPr>
          <p:spPr bwMode="auto">
            <a:xfrm>
              <a:off x="1800992" y="2906453"/>
              <a:ext cx="714263" cy="568456"/>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5" name="Freeform 11"/>
            <p:cNvSpPr/>
            <p:nvPr/>
          </p:nvSpPr>
          <p:spPr bwMode="auto">
            <a:xfrm>
              <a:off x="616102" y="2675620"/>
              <a:ext cx="1276402" cy="704368"/>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6" name="Freeform 12"/>
            <p:cNvSpPr/>
            <p:nvPr/>
          </p:nvSpPr>
          <p:spPr bwMode="auto">
            <a:xfrm>
              <a:off x="1779600" y="3262412"/>
              <a:ext cx="577590" cy="545804"/>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7" name="Freeform 13"/>
            <p:cNvSpPr/>
            <p:nvPr/>
          </p:nvSpPr>
          <p:spPr bwMode="auto">
            <a:xfrm>
              <a:off x="2194372" y="3254862"/>
              <a:ext cx="389814" cy="306341"/>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8" name="Freeform 14"/>
            <p:cNvSpPr/>
            <p:nvPr/>
          </p:nvSpPr>
          <p:spPr bwMode="auto">
            <a:xfrm>
              <a:off x="2257358" y="3442550"/>
              <a:ext cx="509847" cy="352723"/>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9" name="Freeform 15"/>
            <p:cNvSpPr/>
            <p:nvPr/>
          </p:nvSpPr>
          <p:spPr bwMode="auto">
            <a:xfrm>
              <a:off x="2328666" y="3055309"/>
              <a:ext cx="288795" cy="266429"/>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0" name="Freeform 16"/>
            <p:cNvSpPr/>
            <p:nvPr/>
          </p:nvSpPr>
          <p:spPr bwMode="auto">
            <a:xfrm>
              <a:off x="2328666" y="2538629"/>
              <a:ext cx="329203" cy="533937"/>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1" name="Freeform 17"/>
            <p:cNvSpPr/>
            <p:nvPr/>
          </p:nvSpPr>
          <p:spPr bwMode="auto">
            <a:xfrm>
              <a:off x="2612709" y="2439392"/>
              <a:ext cx="219865" cy="436859"/>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2" name="Freeform 18"/>
            <p:cNvSpPr/>
            <p:nvPr/>
          </p:nvSpPr>
          <p:spPr bwMode="auto">
            <a:xfrm>
              <a:off x="2555661" y="3184748"/>
              <a:ext cx="349407" cy="368902"/>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3" name="Freeform 19"/>
            <p:cNvSpPr/>
            <p:nvPr/>
          </p:nvSpPr>
          <p:spPr bwMode="auto">
            <a:xfrm>
              <a:off x="2515254" y="2972252"/>
              <a:ext cx="495586" cy="282611"/>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4" name="Freeform 20"/>
            <p:cNvSpPr/>
            <p:nvPr/>
          </p:nvSpPr>
          <p:spPr bwMode="auto">
            <a:xfrm>
              <a:off x="2624593" y="3491089"/>
              <a:ext cx="516978" cy="371060"/>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accent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5" name="Freeform 21"/>
            <p:cNvSpPr/>
            <p:nvPr/>
          </p:nvSpPr>
          <p:spPr bwMode="auto">
            <a:xfrm>
              <a:off x="2869416" y="3169647"/>
              <a:ext cx="308999" cy="381847"/>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6" name="Freeform 22"/>
            <p:cNvSpPr/>
            <p:nvPr/>
          </p:nvSpPr>
          <p:spPr bwMode="auto">
            <a:xfrm>
              <a:off x="3029856" y="3271041"/>
              <a:ext cx="286418" cy="318205"/>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7" name="Freeform 23"/>
            <p:cNvSpPr/>
            <p:nvPr/>
          </p:nvSpPr>
          <p:spPr bwMode="auto">
            <a:xfrm>
              <a:off x="3158210" y="3070410"/>
              <a:ext cx="246011" cy="257801"/>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solidFill>
              <a:schemeClr val="accent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8" name="Freeform 24"/>
            <p:cNvSpPr/>
            <p:nvPr/>
          </p:nvSpPr>
          <p:spPr bwMode="auto">
            <a:xfrm>
              <a:off x="2918143" y="2847127"/>
              <a:ext cx="310188" cy="345172"/>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9" name="Freeform 25"/>
            <p:cNvSpPr/>
            <p:nvPr/>
          </p:nvSpPr>
          <p:spPr bwMode="auto">
            <a:xfrm>
              <a:off x="2978754" y="2448021"/>
              <a:ext cx="80816" cy="107866"/>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0" name="Freeform 26"/>
            <p:cNvSpPr/>
            <p:nvPr/>
          </p:nvSpPr>
          <p:spPr bwMode="auto">
            <a:xfrm>
              <a:off x="2897939" y="2400560"/>
              <a:ext cx="106960" cy="104630"/>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1" name="Freeform 27"/>
            <p:cNvSpPr/>
            <p:nvPr/>
          </p:nvSpPr>
          <p:spPr bwMode="auto">
            <a:xfrm>
              <a:off x="3080959" y="2192378"/>
              <a:ext cx="381494" cy="330070"/>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accent2"/>
                </a:solidFill>
              </a:endParaRPr>
            </a:p>
          </p:txBody>
        </p:sp>
        <p:sp>
          <p:nvSpPr>
            <p:cNvPr id="92" name="Freeform 28"/>
            <p:cNvSpPr/>
            <p:nvPr/>
          </p:nvSpPr>
          <p:spPr bwMode="auto">
            <a:xfrm>
              <a:off x="3165341" y="1992826"/>
              <a:ext cx="545502" cy="335464"/>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3" name="Freeform 29"/>
            <p:cNvSpPr/>
            <p:nvPr/>
          </p:nvSpPr>
          <p:spPr bwMode="auto">
            <a:xfrm>
              <a:off x="3050061" y="1518214"/>
              <a:ext cx="729712" cy="601894"/>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4" name="Freeform 30"/>
            <p:cNvSpPr/>
            <p:nvPr/>
          </p:nvSpPr>
          <p:spPr bwMode="auto">
            <a:xfrm>
              <a:off x="2905069" y="2597956"/>
              <a:ext cx="442106" cy="25132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accent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2">
                    <a:lumMod val="50000"/>
                  </a:schemeClr>
                </a:solidFill>
              </a:endParaRPr>
            </a:p>
          </p:txBody>
        </p:sp>
        <p:sp>
          <p:nvSpPr>
            <p:cNvPr id="95" name="Freeform 31"/>
            <p:cNvSpPr/>
            <p:nvPr/>
          </p:nvSpPr>
          <p:spPr bwMode="auto">
            <a:xfrm>
              <a:off x="3318652" y="2995983"/>
              <a:ext cx="68930" cy="55012"/>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6" name="Freeform 32"/>
            <p:cNvSpPr/>
            <p:nvPr/>
          </p:nvSpPr>
          <p:spPr bwMode="auto">
            <a:xfrm>
              <a:off x="2995392" y="2802901"/>
              <a:ext cx="383871" cy="269665"/>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7" name="Freeform 33"/>
            <p:cNvSpPr/>
            <p:nvPr/>
          </p:nvSpPr>
          <p:spPr bwMode="auto">
            <a:xfrm>
              <a:off x="2793354" y="2287300"/>
              <a:ext cx="357725" cy="463826"/>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8" name="Freeform 34"/>
            <p:cNvSpPr/>
            <p:nvPr/>
          </p:nvSpPr>
          <p:spPr bwMode="auto">
            <a:xfrm>
              <a:off x="2630536" y="2732788"/>
              <a:ext cx="376742" cy="337622"/>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9" name="Freeform 35"/>
            <p:cNvSpPr/>
            <p:nvPr/>
          </p:nvSpPr>
          <p:spPr bwMode="auto">
            <a:xfrm>
              <a:off x="3338855" y="3454415"/>
              <a:ext cx="108150" cy="236227"/>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0" name="Freeform 36"/>
            <p:cNvSpPr/>
            <p:nvPr/>
          </p:nvSpPr>
          <p:spPr bwMode="auto">
            <a:xfrm>
              <a:off x="2546149" y="3872942"/>
              <a:ext cx="162818" cy="129439"/>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01" name="TextBox 49"/>
          <p:cNvSpPr txBox="1"/>
          <p:nvPr/>
        </p:nvSpPr>
        <p:spPr>
          <a:xfrm>
            <a:off x="1312234" y="5094553"/>
            <a:ext cx="1007869" cy="473964"/>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1900" dirty="0">
                <a:latin typeface="Impact" panose="020B0806030902050204" pitchFamily="34" charset="0"/>
                <a:ea typeface="微软雅黑" panose="020B0503020204020204" pitchFamily="34" charset="-122"/>
              </a:rPr>
              <a:t>88%</a:t>
            </a:r>
            <a:endParaRPr lang="zh-CN" altLang="en-US" sz="1900" dirty="0">
              <a:latin typeface="Impact" panose="020B0806030902050204" pitchFamily="34" charset="0"/>
              <a:ea typeface="微软雅黑" panose="020B0503020204020204" pitchFamily="34" charset="-122"/>
            </a:endParaRPr>
          </a:p>
        </p:txBody>
      </p:sp>
      <p:sp>
        <p:nvSpPr>
          <p:cNvPr id="102" name="TextBox 49"/>
          <p:cNvSpPr txBox="1"/>
          <p:nvPr/>
        </p:nvSpPr>
        <p:spPr>
          <a:xfrm>
            <a:off x="6480122" y="3125601"/>
            <a:ext cx="1007869" cy="473964"/>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1900" dirty="0">
                <a:solidFill>
                  <a:schemeClr val="tx1">
                    <a:lumMod val="65000"/>
                    <a:lumOff val="35000"/>
                  </a:schemeClr>
                </a:solidFill>
                <a:latin typeface="Impact" panose="020B0806030902050204" pitchFamily="34" charset="0"/>
                <a:ea typeface="微软雅黑" panose="020B0503020204020204" pitchFamily="34" charset="-122"/>
              </a:rPr>
              <a:t>92.2%</a:t>
            </a:r>
            <a:endParaRPr lang="zh-CN" altLang="en-US" sz="19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103" name="TextBox 49"/>
          <p:cNvSpPr txBox="1"/>
          <p:nvPr/>
        </p:nvSpPr>
        <p:spPr>
          <a:xfrm>
            <a:off x="5871808" y="4181719"/>
            <a:ext cx="1007869" cy="473964"/>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1900" dirty="0">
                <a:solidFill>
                  <a:schemeClr val="accent2"/>
                </a:solidFill>
                <a:latin typeface="Impact" panose="020B0806030902050204" pitchFamily="34" charset="0"/>
                <a:ea typeface="微软雅黑" panose="020B0503020204020204" pitchFamily="34" charset="-122"/>
              </a:rPr>
              <a:t>100%</a:t>
            </a:r>
            <a:endParaRPr lang="zh-CN" altLang="en-US" sz="1900" dirty="0">
              <a:solidFill>
                <a:schemeClr val="accent2"/>
              </a:solidFill>
              <a:latin typeface="Impact" panose="020B0806030902050204" pitchFamily="34" charset="0"/>
              <a:ea typeface="微软雅黑" panose="020B0503020204020204" pitchFamily="34" charset="-122"/>
            </a:endParaRPr>
          </a:p>
        </p:txBody>
      </p:sp>
      <p:sp>
        <p:nvSpPr>
          <p:cNvPr id="106" name="TextBox 49"/>
          <p:cNvSpPr txBox="1"/>
          <p:nvPr/>
        </p:nvSpPr>
        <p:spPr>
          <a:xfrm>
            <a:off x="8015965" y="3475612"/>
            <a:ext cx="3980344" cy="1009507"/>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点选图表右键菜单，选择编辑数据，通过内置</a:t>
            </a:r>
            <a:r>
              <a:rPr lang="en-US" altLang="zh-CN" sz="1600" dirty="0">
                <a:solidFill>
                  <a:schemeClr val="bg1"/>
                </a:solidFill>
                <a:latin typeface="微软雅黑" panose="020B0503020204020204" pitchFamily="34" charset="-122"/>
                <a:ea typeface="微软雅黑" panose="020B0503020204020204" pitchFamily="34" charset="-122"/>
              </a:rPr>
              <a:t>EXCEL</a:t>
            </a:r>
            <a:r>
              <a:rPr lang="zh-CN" altLang="en-US" sz="1600" dirty="0">
                <a:solidFill>
                  <a:schemeClr val="bg1"/>
                </a:solidFill>
                <a:latin typeface="微软雅黑" panose="020B0503020204020204" pitchFamily="34" charset="-122"/>
                <a:ea typeface="微软雅黑" panose="020B0503020204020204" pitchFamily="34" charset="-122"/>
              </a:rPr>
              <a:t>添加图表数据类别及修改数据参数，实现图表比例结构调整。</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07" name="TextBox 49"/>
          <p:cNvSpPr txBox="1"/>
          <p:nvPr/>
        </p:nvSpPr>
        <p:spPr>
          <a:xfrm>
            <a:off x="8015965" y="5541236"/>
            <a:ext cx="3980344" cy="1009507"/>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点选图表右键菜单，选择编辑数据，通过内置</a:t>
            </a:r>
            <a:r>
              <a:rPr lang="en-US" altLang="zh-CN" sz="1600" dirty="0">
                <a:solidFill>
                  <a:schemeClr val="bg1"/>
                </a:solidFill>
                <a:latin typeface="微软雅黑" panose="020B0503020204020204" pitchFamily="34" charset="-122"/>
                <a:ea typeface="微软雅黑" panose="020B0503020204020204" pitchFamily="34" charset="-122"/>
              </a:rPr>
              <a:t>EXCEL</a:t>
            </a:r>
            <a:r>
              <a:rPr lang="zh-CN" altLang="en-US" sz="1600" dirty="0">
                <a:solidFill>
                  <a:schemeClr val="bg1"/>
                </a:solidFill>
                <a:latin typeface="微软雅黑" panose="020B0503020204020204" pitchFamily="34" charset="-122"/>
                <a:ea typeface="微软雅黑" panose="020B0503020204020204" pitchFamily="34" charset="-122"/>
              </a:rPr>
              <a:t>添加图表数据类别及修改数据参数，实现图表比例结构调整。</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8163892" y="4950072"/>
            <a:ext cx="2312339" cy="575797"/>
            <a:chOff x="482529" y="3770625"/>
            <a:chExt cx="1734480" cy="431848"/>
          </a:xfrm>
        </p:grpSpPr>
        <p:grpSp>
          <p:nvGrpSpPr>
            <p:cNvPr id="109" name="组合 108"/>
            <p:cNvGrpSpPr/>
            <p:nvPr/>
          </p:nvGrpSpPr>
          <p:grpSpPr>
            <a:xfrm>
              <a:off x="482529" y="3770625"/>
              <a:ext cx="432000" cy="431848"/>
              <a:chOff x="1408339" y="3939902"/>
              <a:chExt cx="432000" cy="431848"/>
            </a:xfrm>
          </p:grpSpPr>
          <p:sp>
            <p:nvSpPr>
              <p:cNvPr id="111" name="圆角矩形 110"/>
              <p:cNvSpPr/>
              <p:nvPr/>
            </p:nvSpPr>
            <p:spPr>
              <a:xfrm>
                <a:off x="1408339" y="3939902"/>
                <a:ext cx="432000" cy="4318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
            <p:nvSpPr>
              <p:cNvPr id="112" name="TextBox 111"/>
              <p:cNvSpPr txBox="1"/>
              <p:nvPr/>
            </p:nvSpPr>
            <p:spPr>
              <a:xfrm>
                <a:off x="1412582" y="3969332"/>
                <a:ext cx="322486" cy="276999"/>
              </a:xfrm>
              <a:prstGeom prst="rect">
                <a:avLst/>
              </a:prstGeom>
              <a:noFill/>
            </p:spPr>
            <p:txBody>
              <a:bodyPr wrap="none" rtlCol="0">
                <a:spAutoFit/>
              </a:bodyPr>
              <a:lstStyle/>
              <a:p>
                <a:r>
                  <a:rPr lang="en-US" altLang="zh-CN" dirty="0">
                    <a:solidFill>
                      <a:schemeClr val="accent1"/>
                    </a:solidFill>
                    <a:latin typeface="Impact" panose="020B0806030902050204" pitchFamily="34" charset="0"/>
                  </a:rPr>
                  <a:t>03</a:t>
                </a:r>
                <a:endParaRPr lang="zh-CN" altLang="en-US" dirty="0">
                  <a:solidFill>
                    <a:schemeClr val="accent1"/>
                  </a:solidFill>
                  <a:latin typeface="Impact" panose="020B0806030902050204" pitchFamily="34" charset="0"/>
                </a:endParaRPr>
              </a:p>
            </p:txBody>
          </p:sp>
        </p:grpSp>
        <p:sp>
          <p:nvSpPr>
            <p:cNvPr id="110" name="TextBox 109"/>
            <p:cNvSpPr txBox="1"/>
            <p:nvPr/>
          </p:nvSpPr>
          <p:spPr>
            <a:xfrm>
              <a:off x="981894" y="3817272"/>
              <a:ext cx="1235115" cy="288541"/>
            </a:xfrm>
            <a:prstGeom prst="rect">
              <a:avLst/>
            </a:prstGeom>
            <a:noFill/>
          </p:spPr>
          <p:txBody>
            <a:bodyPr wrap="none" rtlCol="0">
              <a:spAutoFit/>
            </a:bodyPr>
            <a:lstStyle/>
            <a:p>
              <a:r>
                <a:rPr lang="zh-CN" altLang="en-US" sz="1900" b="1" dirty="0">
                  <a:solidFill>
                    <a:schemeClr val="bg1"/>
                  </a:solidFill>
                  <a:latin typeface="微软雅黑" panose="020B0503020204020204" pitchFamily="34" charset="-122"/>
                  <a:ea typeface="微软雅黑" panose="020B0503020204020204" pitchFamily="34" charset="-122"/>
                </a:rPr>
                <a:t>点击添加标题</a:t>
              </a:r>
              <a:endParaRPr lang="zh-CN" altLang="en-US" sz="1900" b="1" dirty="0">
                <a:solidFill>
                  <a:schemeClr val="bg1"/>
                </a:solidFill>
                <a:latin typeface="微软雅黑" panose="020B0503020204020204" pitchFamily="34" charset="-122"/>
                <a:ea typeface="微软雅黑" panose="020B0503020204020204" pitchFamily="34" charset="-122"/>
              </a:endParaRPr>
            </a:p>
          </p:txBody>
        </p:sp>
      </p:grpSp>
      <p:sp>
        <p:nvSpPr>
          <p:cNvPr id="4" name="标题 3"/>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fade">
                                      <p:cBhvr>
                                        <p:cTn id="11" dur="2000"/>
                                        <p:tgtEl>
                                          <p:spTgt spid="68"/>
                                        </p:tgtEl>
                                      </p:cBhvr>
                                    </p:animEffect>
                                    <p:anim calcmode="lin" valueType="num">
                                      <p:cBhvr>
                                        <p:cTn id="12" dur="2000" fill="hold"/>
                                        <p:tgtEl>
                                          <p:spTgt spid="68"/>
                                        </p:tgtEl>
                                        <p:attrNameLst>
                                          <p:attrName>ppt_x</p:attrName>
                                        </p:attrNameLst>
                                      </p:cBhvr>
                                      <p:tavLst>
                                        <p:tav tm="0">
                                          <p:val>
                                            <p:strVal val="#ppt_x"/>
                                          </p:val>
                                        </p:tav>
                                        <p:tav tm="100000">
                                          <p:val>
                                            <p:strVal val="#ppt_x"/>
                                          </p:val>
                                        </p:tav>
                                      </p:tavLst>
                                    </p:anim>
                                    <p:anim calcmode="lin" valueType="num">
                                      <p:cBhvr>
                                        <p:cTn id="13" dur="2000" fill="hold"/>
                                        <p:tgtEl>
                                          <p:spTgt spid="68"/>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wipe(left)">
                                      <p:cBhvr>
                                        <p:cTn id="17" dur="1000"/>
                                        <p:tgtEl>
                                          <p:spTgt spid="62"/>
                                        </p:tgtEl>
                                      </p:cBhvr>
                                    </p:animEffect>
                                  </p:childTnLst>
                                </p:cTn>
                              </p:par>
                              <p:par>
                                <p:cTn id="18" presetID="22" presetClass="entr" presetSubtype="8" fill="hold" nodeType="with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wipe(left)">
                                      <p:cBhvr>
                                        <p:cTn id="20" dur="1000"/>
                                        <p:tgtEl>
                                          <p:spTgt spid="59"/>
                                        </p:tgtEl>
                                      </p:cBhvr>
                                    </p:animEffect>
                                  </p:childTnLst>
                                </p:cTn>
                              </p:par>
                              <p:par>
                                <p:cTn id="21" presetID="22" presetClass="entr" presetSubtype="2"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right)">
                                      <p:cBhvr>
                                        <p:cTn id="23" dur="1000"/>
                                        <p:tgtEl>
                                          <p:spTgt spid="56"/>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1000"/>
                                        <p:tgtEl>
                                          <p:spTgt spid="10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3"/>
                                        </p:tgtEl>
                                        <p:attrNameLst>
                                          <p:attrName>style.visibility</p:attrName>
                                        </p:attrNameLst>
                                      </p:cBhvr>
                                      <p:to>
                                        <p:strVal val="visible"/>
                                      </p:to>
                                    </p:set>
                                    <p:animEffect transition="in" filter="fade">
                                      <p:cBhvr>
                                        <p:cTn id="30" dur="1000"/>
                                        <p:tgtEl>
                                          <p:spTgt spid="10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1000"/>
                                        <p:tgtEl>
                                          <p:spTgt spid="101"/>
                                        </p:tgtEl>
                                      </p:cBhvr>
                                    </p:animEffect>
                                  </p:childTnLst>
                                </p:cTn>
                              </p:par>
                            </p:childTnLst>
                          </p:cTn>
                        </p:par>
                        <p:par>
                          <p:cTn id="34" fill="hold">
                            <p:stCondLst>
                              <p:cond delay="5000"/>
                            </p:stCondLst>
                            <p:childTnLst>
                              <p:par>
                                <p:cTn id="35" presetID="21" presetClass="entr" presetSubtype="1" fill="hold" grpId="0" nodeType="after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wheel(1)">
                                      <p:cBhvr>
                                        <p:cTn id="37" dur="1500"/>
                                        <p:tgtEl>
                                          <p:spTgt spid="67"/>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heel(1)">
                                      <p:cBhvr>
                                        <p:cTn id="40" dur="1500"/>
                                        <p:tgtEl>
                                          <p:spTgt spid="66"/>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wheel(1)">
                                      <p:cBhvr>
                                        <p:cTn id="43" dur="1500"/>
                                        <p:tgtEl>
                                          <p:spTgt spid="65"/>
                                        </p:tgtEl>
                                      </p:cBhvr>
                                    </p:animEffect>
                                  </p:childTnLst>
                                </p:cTn>
                              </p:par>
                            </p:childTnLst>
                          </p:cTn>
                        </p:par>
                        <p:par>
                          <p:cTn id="44" fill="hold">
                            <p:stCondLst>
                              <p:cond delay="6500"/>
                            </p:stCondLst>
                            <p:childTnLst>
                              <p:par>
                                <p:cTn id="45" presetID="42" presetClass="entr" presetSubtype="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500"/>
                                        <p:tgtEl>
                                          <p:spTgt spid="22"/>
                                        </p:tgtEl>
                                      </p:cBhvr>
                                    </p:animEffect>
                                    <p:anim calcmode="lin" valueType="num">
                                      <p:cBhvr>
                                        <p:cTn id="48" dur="1500" fill="hold"/>
                                        <p:tgtEl>
                                          <p:spTgt spid="22"/>
                                        </p:tgtEl>
                                        <p:attrNameLst>
                                          <p:attrName>ppt_x</p:attrName>
                                        </p:attrNameLst>
                                      </p:cBhvr>
                                      <p:tavLst>
                                        <p:tav tm="0">
                                          <p:val>
                                            <p:strVal val="#ppt_x"/>
                                          </p:val>
                                        </p:tav>
                                        <p:tav tm="100000">
                                          <p:val>
                                            <p:strVal val="#ppt_x"/>
                                          </p:val>
                                        </p:tav>
                                      </p:tavLst>
                                    </p:anim>
                                    <p:anim calcmode="lin" valueType="num">
                                      <p:cBhvr>
                                        <p:cTn id="49" dur="1500" fill="hold"/>
                                        <p:tgtEl>
                                          <p:spTgt spid="22"/>
                                        </p:tgtEl>
                                        <p:attrNameLst>
                                          <p:attrName>ppt_y</p:attrName>
                                        </p:attrNameLst>
                                      </p:cBhvr>
                                      <p:tavLst>
                                        <p:tav tm="0">
                                          <p:val>
                                            <p:strVal val="#ppt_y+.1"/>
                                          </p:val>
                                        </p:tav>
                                        <p:tav tm="100000">
                                          <p:val>
                                            <p:strVal val="#ppt_y"/>
                                          </p:val>
                                        </p:tav>
                                      </p:tavLst>
                                    </p:anim>
                                  </p:childTnLst>
                                </p:cTn>
                              </p:par>
                            </p:childTnLst>
                          </p:cTn>
                        </p:par>
                        <p:par>
                          <p:cTn id="50" fill="hold">
                            <p:stCondLst>
                              <p:cond delay="8000"/>
                            </p:stCondLst>
                            <p:childTnLst>
                              <p:par>
                                <p:cTn id="51" presetID="1" presetClass="entr" presetSubtype="0" fill="hold" grpId="0" nodeType="afterEffect">
                                  <p:stCondLst>
                                    <p:cond delay="0"/>
                                  </p:stCondLst>
                                  <p:iterate type="lt">
                                    <p:tmAbs val="80"/>
                                  </p:iterate>
                                  <p:childTnLst>
                                    <p:set>
                                      <p:cBhvr>
                                        <p:cTn id="52" dur="1" fill="hold">
                                          <p:stCondLst>
                                            <p:cond delay="0"/>
                                          </p:stCondLst>
                                        </p:cTn>
                                        <p:tgtEl>
                                          <p:spTgt spid="35"/>
                                        </p:tgtEl>
                                        <p:attrNameLst>
                                          <p:attrName>style.visibility</p:attrName>
                                        </p:attrNameLst>
                                      </p:cBhvr>
                                      <p:to>
                                        <p:strVal val="visible"/>
                                      </p:to>
                                    </p:set>
                                  </p:childTnLst>
                                </p:cTn>
                              </p:par>
                            </p:childTnLst>
                          </p:cTn>
                        </p:par>
                        <p:par>
                          <p:cTn id="53" fill="hold">
                            <p:stCondLst>
                              <p:cond delay="12159"/>
                            </p:stCondLst>
                            <p:childTnLst>
                              <p:par>
                                <p:cTn id="54" presetID="42" presetClass="entr" presetSubtype="0"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1500"/>
                                        <p:tgtEl>
                                          <p:spTgt spid="28"/>
                                        </p:tgtEl>
                                      </p:cBhvr>
                                    </p:animEffect>
                                    <p:anim calcmode="lin" valueType="num">
                                      <p:cBhvr>
                                        <p:cTn id="57" dur="1500" fill="hold"/>
                                        <p:tgtEl>
                                          <p:spTgt spid="28"/>
                                        </p:tgtEl>
                                        <p:attrNameLst>
                                          <p:attrName>ppt_x</p:attrName>
                                        </p:attrNameLst>
                                      </p:cBhvr>
                                      <p:tavLst>
                                        <p:tav tm="0">
                                          <p:val>
                                            <p:strVal val="#ppt_x"/>
                                          </p:val>
                                        </p:tav>
                                        <p:tav tm="100000">
                                          <p:val>
                                            <p:strVal val="#ppt_x"/>
                                          </p:val>
                                        </p:tav>
                                      </p:tavLst>
                                    </p:anim>
                                    <p:anim calcmode="lin" valueType="num">
                                      <p:cBhvr>
                                        <p:cTn id="58" dur="1500" fill="hold"/>
                                        <p:tgtEl>
                                          <p:spTgt spid="28"/>
                                        </p:tgtEl>
                                        <p:attrNameLst>
                                          <p:attrName>ppt_y</p:attrName>
                                        </p:attrNameLst>
                                      </p:cBhvr>
                                      <p:tavLst>
                                        <p:tav tm="0">
                                          <p:val>
                                            <p:strVal val="#ppt_y+.1"/>
                                          </p:val>
                                        </p:tav>
                                        <p:tav tm="100000">
                                          <p:val>
                                            <p:strVal val="#ppt_y"/>
                                          </p:val>
                                        </p:tav>
                                      </p:tavLst>
                                    </p:anim>
                                  </p:childTnLst>
                                </p:cTn>
                              </p:par>
                            </p:childTnLst>
                          </p:cTn>
                        </p:par>
                        <p:par>
                          <p:cTn id="59" fill="hold">
                            <p:stCondLst>
                              <p:cond delay="13659"/>
                            </p:stCondLst>
                            <p:childTnLst>
                              <p:par>
                                <p:cTn id="60" presetID="1" presetClass="entr" presetSubtype="0" fill="hold" grpId="0" nodeType="afterEffect">
                                  <p:stCondLst>
                                    <p:cond delay="0"/>
                                  </p:stCondLst>
                                  <p:iterate type="lt">
                                    <p:tmAbs val="80"/>
                                  </p:iterate>
                                  <p:childTnLst>
                                    <p:set>
                                      <p:cBhvr>
                                        <p:cTn id="61" dur="1" fill="hold">
                                          <p:stCondLst>
                                            <p:cond delay="0"/>
                                          </p:stCondLst>
                                        </p:cTn>
                                        <p:tgtEl>
                                          <p:spTgt spid="106"/>
                                        </p:tgtEl>
                                        <p:attrNameLst>
                                          <p:attrName>style.visibility</p:attrName>
                                        </p:attrNameLst>
                                      </p:cBhvr>
                                      <p:to>
                                        <p:strVal val="visible"/>
                                      </p:to>
                                    </p:set>
                                  </p:childTnLst>
                                </p:cTn>
                              </p:par>
                            </p:childTnLst>
                          </p:cTn>
                        </p:par>
                        <p:par>
                          <p:cTn id="62" fill="hold">
                            <p:stCondLst>
                              <p:cond delay="17819"/>
                            </p:stCondLst>
                            <p:childTnLst>
                              <p:par>
                                <p:cTn id="63" presetID="42" presetClass="entr" presetSubtype="0" fill="hold" nodeType="afterEffect">
                                  <p:stCondLst>
                                    <p:cond delay="0"/>
                                  </p:stCondLst>
                                  <p:childTnLst>
                                    <p:set>
                                      <p:cBhvr>
                                        <p:cTn id="64" dur="1" fill="hold">
                                          <p:stCondLst>
                                            <p:cond delay="0"/>
                                          </p:stCondLst>
                                        </p:cTn>
                                        <p:tgtEl>
                                          <p:spTgt spid="108"/>
                                        </p:tgtEl>
                                        <p:attrNameLst>
                                          <p:attrName>style.visibility</p:attrName>
                                        </p:attrNameLst>
                                      </p:cBhvr>
                                      <p:to>
                                        <p:strVal val="visible"/>
                                      </p:to>
                                    </p:set>
                                    <p:animEffect transition="in" filter="fade">
                                      <p:cBhvr>
                                        <p:cTn id="65" dur="1500"/>
                                        <p:tgtEl>
                                          <p:spTgt spid="108"/>
                                        </p:tgtEl>
                                      </p:cBhvr>
                                    </p:animEffect>
                                    <p:anim calcmode="lin" valueType="num">
                                      <p:cBhvr>
                                        <p:cTn id="66" dur="1500" fill="hold"/>
                                        <p:tgtEl>
                                          <p:spTgt spid="108"/>
                                        </p:tgtEl>
                                        <p:attrNameLst>
                                          <p:attrName>ppt_x</p:attrName>
                                        </p:attrNameLst>
                                      </p:cBhvr>
                                      <p:tavLst>
                                        <p:tav tm="0">
                                          <p:val>
                                            <p:strVal val="#ppt_x"/>
                                          </p:val>
                                        </p:tav>
                                        <p:tav tm="100000">
                                          <p:val>
                                            <p:strVal val="#ppt_x"/>
                                          </p:val>
                                        </p:tav>
                                      </p:tavLst>
                                    </p:anim>
                                    <p:anim calcmode="lin" valueType="num">
                                      <p:cBhvr>
                                        <p:cTn id="67" dur="1500" fill="hold"/>
                                        <p:tgtEl>
                                          <p:spTgt spid="108"/>
                                        </p:tgtEl>
                                        <p:attrNameLst>
                                          <p:attrName>ppt_y</p:attrName>
                                        </p:attrNameLst>
                                      </p:cBhvr>
                                      <p:tavLst>
                                        <p:tav tm="0">
                                          <p:val>
                                            <p:strVal val="#ppt_y+.1"/>
                                          </p:val>
                                        </p:tav>
                                        <p:tav tm="100000">
                                          <p:val>
                                            <p:strVal val="#ppt_y"/>
                                          </p:val>
                                        </p:tav>
                                      </p:tavLst>
                                    </p:anim>
                                  </p:childTnLst>
                                </p:cTn>
                              </p:par>
                            </p:childTnLst>
                          </p:cTn>
                        </p:par>
                        <p:par>
                          <p:cTn id="68" fill="hold">
                            <p:stCondLst>
                              <p:cond delay="19319"/>
                            </p:stCondLst>
                            <p:childTnLst>
                              <p:par>
                                <p:cTn id="69" presetID="1" presetClass="entr" presetSubtype="0" fill="hold" grpId="0" nodeType="afterEffect">
                                  <p:stCondLst>
                                    <p:cond delay="0"/>
                                  </p:stCondLst>
                                  <p:iterate type="lt">
                                    <p:tmAbs val="80"/>
                                  </p:iterate>
                                  <p:childTnLst>
                                    <p:set>
                                      <p:cBhvr>
                                        <p:cTn id="70"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Graphic spid="65" grpId="0">
        <p:bldAsOne/>
      </p:bldGraphic>
      <p:bldGraphic spid="66" grpId="0">
        <p:bldAsOne/>
      </p:bldGraphic>
      <p:bldGraphic spid="67" grpId="0">
        <p:bldAsOne/>
      </p:bldGraphic>
      <p:bldP spid="101" grpId="0"/>
      <p:bldP spid="102" grpId="0"/>
      <p:bldP spid="103" grpId="0"/>
      <p:bldP spid="106" grpId="0"/>
      <p:bldP spid="10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116698" y="5007966"/>
            <a:ext cx="1919963" cy="1025921"/>
          </a:xfrm>
          <a:prstGeom prst="rect">
            <a:avLst/>
          </a:prstGeom>
          <a:noFill/>
        </p:spPr>
        <p:txBody>
          <a:bodyPr wrap="square" lIns="0" tIns="0" rIns="0" bIns="0" rtlCol="0">
            <a:spAutoFit/>
          </a:bodyPr>
          <a:lstStyle/>
          <a:p>
            <a:pPr algn="just">
              <a:lnSpc>
                <a:spcPts val="1600"/>
              </a:lnSpc>
            </a:pPr>
            <a:r>
              <a:rPr lang="zh-CN" altLang="en-US" sz="1500" dirty="0">
                <a:solidFill>
                  <a:srgbClr val="000000"/>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500" dirty="0">
                <a:solidFill>
                  <a:srgbClr val="000000"/>
                </a:solidFill>
                <a:latin typeface="微软雅黑" panose="020B0503020204020204" pitchFamily="34" charset="-122"/>
                <a:ea typeface="微软雅黑" panose="020B0503020204020204" pitchFamily="34" charset="-122"/>
              </a:rPr>
              <a:t>……</a:t>
            </a:r>
            <a:r>
              <a:rPr lang="zh-CN" altLang="en-US" sz="1500" dirty="0">
                <a:solidFill>
                  <a:srgbClr val="000000"/>
                </a:solidFill>
                <a:latin typeface="微软雅黑" panose="020B0503020204020204" pitchFamily="34" charset="-122"/>
                <a:ea typeface="微软雅黑" panose="020B0503020204020204" pitchFamily="34" charset="-122"/>
              </a:rPr>
              <a:t>。</a:t>
            </a:r>
            <a:endParaRPr lang="en-US" altLang="zh-CN" sz="1500" dirty="0">
              <a:solidFill>
                <a:srgbClr val="000000"/>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3806337" y="5007966"/>
            <a:ext cx="1919963" cy="1025921"/>
          </a:xfrm>
          <a:prstGeom prst="rect">
            <a:avLst/>
          </a:prstGeom>
          <a:noFill/>
        </p:spPr>
        <p:txBody>
          <a:bodyPr wrap="square" lIns="0" tIns="0" rIns="0" bIns="0" rtlCol="0">
            <a:spAutoFit/>
          </a:bodyPr>
          <a:lstStyle/>
          <a:p>
            <a:pPr algn="just">
              <a:lnSpc>
                <a:spcPts val="1600"/>
              </a:lnSpc>
            </a:pPr>
            <a:r>
              <a:rPr lang="zh-CN" altLang="en-US" sz="1500" dirty="0">
                <a:solidFill>
                  <a:srgbClr val="000000"/>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500" dirty="0">
                <a:solidFill>
                  <a:srgbClr val="000000"/>
                </a:solidFill>
                <a:latin typeface="微软雅黑" panose="020B0503020204020204" pitchFamily="34" charset="-122"/>
                <a:ea typeface="微软雅黑" panose="020B0503020204020204" pitchFamily="34" charset="-122"/>
              </a:rPr>
              <a:t>……</a:t>
            </a:r>
            <a:r>
              <a:rPr lang="zh-CN" altLang="en-US" sz="1500" dirty="0">
                <a:solidFill>
                  <a:srgbClr val="000000"/>
                </a:solidFill>
                <a:latin typeface="微软雅黑" panose="020B0503020204020204" pitchFamily="34" charset="-122"/>
                <a:ea typeface="微软雅黑" panose="020B0503020204020204" pitchFamily="34" charset="-122"/>
              </a:rPr>
              <a:t>。</a:t>
            </a:r>
            <a:endParaRPr lang="en-US" altLang="zh-CN" sz="1500" dirty="0">
              <a:solidFill>
                <a:srgbClr val="000000"/>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495976" y="5007966"/>
            <a:ext cx="1919963" cy="1025921"/>
          </a:xfrm>
          <a:prstGeom prst="rect">
            <a:avLst/>
          </a:prstGeom>
          <a:noFill/>
        </p:spPr>
        <p:txBody>
          <a:bodyPr wrap="square" lIns="0" tIns="0" rIns="0" bIns="0" rtlCol="0">
            <a:spAutoFit/>
          </a:bodyPr>
          <a:lstStyle/>
          <a:p>
            <a:pPr algn="just">
              <a:lnSpc>
                <a:spcPts val="1600"/>
              </a:lnSpc>
            </a:pPr>
            <a:r>
              <a:rPr lang="zh-CN" altLang="en-US" sz="1500" dirty="0">
                <a:solidFill>
                  <a:srgbClr val="000000"/>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500" dirty="0">
                <a:solidFill>
                  <a:srgbClr val="000000"/>
                </a:solidFill>
                <a:latin typeface="微软雅黑" panose="020B0503020204020204" pitchFamily="34" charset="-122"/>
                <a:ea typeface="微软雅黑" panose="020B0503020204020204" pitchFamily="34" charset="-122"/>
              </a:rPr>
              <a:t>……</a:t>
            </a:r>
            <a:r>
              <a:rPr lang="zh-CN" altLang="en-US" sz="1500" dirty="0">
                <a:solidFill>
                  <a:srgbClr val="000000"/>
                </a:solidFill>
                <a:latin typeface="微软雅黑" panose="020B0503020204020204" pitchFamily="34" charset="-122"/>
                <a:ea typeface="微软雅黑" panose="020B0503020204020204" pitchFamily="34" charset="-122"/>
              </a:rPr>
              <a:t>。</a:t>
            </a:r>
            <a:endParaRPr lang="en-US" altLang="zh-CN" sz="1500" dirty="0">
              <a:solidFill>
                <a:srgbClr val="000000"/>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9071945" y="5007966"/>
            <a:ext cx="1919963" cy="1025921"/>
          </a:xfrm>
          <a:prstGeom prst="rect">
            <a:avLst/>
          </a:prstGeom>
          <a:noFill/>
        </p:spPr>
        <p:txBody>
          <a:bodyPr wrap="square" lIns="0" tIns="0" rIns="0" bIns="0" rtlCol="0">
            <a:spAutoFit/>
          </a:bodyPr>
          <a:lstStyle/>
          <a:p>
            <a:pPr algn="just">
              <a:lnSpc>
                <a:spcPts val="1600"/>
              </a:lnSpc>
            </a:pPr>
            <a:r>
              <a:rPr lang="zh-CN" altLang="en-US" sz="1500" dirty="0">
                <a:solidFill>
                  <a:srgbClr val="000000"/>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500" dirty="0">
                <a:solidFill>
                  <a:srgbClr val="000000"/>
                </a:solidFill>
                <a:latin typeface="微软雅黑" panose="020B0503020204020204" pitchFamily="34" charset="-122"/>
                <a:ea typeface="微软雅黑" panose="020B0503020204020204" pitchFamily="34" charset="-122"/>
              </a:rPr>
              <a:t>……</a:t>
            </a:r>
            <a:r>
              <a:rPr lang="zh-CN" altLang="en-US" sz="1500" dirty="0">
                <a:solidFill>
                  <a:srgbClr val="000000"/>
                </a:solidFill>
                <a:latin typeface="微软雅黑" panose="020B0503020204020204" pitchFamily="34" charset="-122"/>
                <a:ea typeface="微软雅黑" panose="020B0503020204020204" pitchFamily="34" charset="-122"/>
              </a:rPr>
              <a:t>。</a:t>
            </a:r>
            <a:endParaRPr lang="en-US" altLang="zh-CN" sz="1500" dirty="0">
              <a:solidFill>
                <a:srgbClr val="000000"/>
              </a:solidFill>
              <a:latin typeface="微软雅黑" panose="020B0503020204020204" pitchFamily="34" charset="-122"/>
              <a:ea typeface="微软雅黑" panose="020B0503020204020204" pitchFamily="34" charset="-122"/>
            </a:endParaRPr>
          </a:p>
        </p:txBody>
      </p:sp>
      <p:sp>
        <p:nvSpPr>
          <p:cNvPr id="14" name="矩形 13"/>
          <p:cNvSpPr>
            <a:spLocks noChangeArrowheads="1"/>
          </p:cNvSpPr>
          <p:nvPr/>
        </p:nvSpPr>
        <p:spPr bwMode="auto">
          <a:xfrm>
            <a:off x="1375147" y="3824363"/>
            <a:ext cx="1367718"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2100" b="1" cap="all" dirty="0">
                <a:solidFill>
                  <a:schemeClr val="accent1"/>
                </a:solidFill>
                <a:latin typeface="微软雅黑" panose="020B0503020204020204" pitchFamily="34" charset="-122"/>
                <a:ea typeface="微软雅黑" panose="020B0503020204020204" pitchFamily="34" charset="-122"/>
                <a:cs typeface="+mj-cs"/>
              </a:rPr>
              <a:t>李姓名</a:t>
            </a:r>
            <a:endParaRPr lang="en-US" altLang="zh-CN" sz="2100" b="1" cap="all" dirty="0">
              <a:solidFill>
                <a:schemeClr val="accent1"/>
              </a:solidFill>
              <a:latin typeface="微软雅黑" panose="020B0503020204020204" pitchFamily="34" charset="-122"/>
              <a:ea typeface="微软雅黑" panose="020B0503020204020204" pitchFamily="34" charset="-122"/>
              <a:cs typeface="+mj-cs"/>
            </a:endParaRPr>
          </a:p>
        </p:txBody>
      </p:sp>
      <p:sp>
        <p:nvSpPr>
          <p:cNvPr id="15" name="矩形 14"/>
          <p:cNvSpPr>
            <a:spLocks noChangeArrowheads="1"/>
          </p:cNvSpPr>
          <p:nvPr/>
        </p:nvSpPr>
        <p:spPr bwMode="auto">
          <a:xfrm>
            <a:off x="4064786" y="3824363"/>
            <a:ext cx="1367718"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2100" b="1" cap="all" dirty="0">
                <a:solidFill>
                  <a:schemeClr val="accent2"/>
                </a:solidFill>
                <a:latin typeface="微软雅黑" panose="020B0503020204020204" pitchFamily="34" charset="-122"/>
                <a:ea typeface="微软雅黑" panose="020B0503020204020204" pitchFamily="34" charset="-122"/>
                <a:cs typeface="+mj-cs"/>
              </a:rPr>
              <a:t>张姓名</a:t>
            </a:r>
            <a:endParaRPr lang="en-US" altLang="zh-CN" sz="2100" b="1" cap="all" dirty="0">
              <a:solidFill>
                <a:schemeClr val="accent2"/>
              </a:solidFill>
              <a:latin typeface="微软雅黑" panose="020B0503020204020204" pitchFamily="34" charset="-122"/>
              <a:ea typeface="微软雅黑" panose="020B0503020204020204" pitchFamily="34" charset="-122"/>
              <a:cs typeface="+mj-cs"/>
            </a:endParaRPr>
          </a:p>
        </p:txBody>
      </p:sp>
      <p:sp>
        <p:nvSpPr>
          <p:cNvPr id="16" name="矩形 15"/>
          <p:cNvSpPr>
            <a:spLocks noChangeArrowheads="1"/>
          </p:cNvSpPr>
          <p:nvPr/>
        </p:nvSpPr>
        <p:spPr bwMode="auto">
          <a:xfrm>
            <a:off x="6754425" y="3824363"/>
            <a:ext cx="1367718"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2100" b="1" cap="all" dirty="0">
                <a:solidFill>
                  <a:schemeClr val="accent3"/>
                </a:solidFill>
                <a:latin typeface="微软雅黑" panose="020B0503020204020204" pitchFamily="34" charset="-122"/>
                <a:ea typeface="微软雅黑" panose="020B0503020204020204" pitchFamily="34" charset="-122"/>
                <a:cs typeface="+mj-cs"/>
              </a:rPr>
              <a:t>王姓名</a:t>
            </a:r>
            <a:endParaRPr lang="en-US" altLang="zh-CN" sz="2100" b="1" cap="all" dirty="0">
              <a:solidFill>
                <a:schemeClr val="accent3"/>
              </a:solidFill>
              <a:latin typeface="微软雅黑" panose="020B0503020204020204" pitchFamily="34" charset="-122"/>
              <a:ea typeface="微软雅黑" panose="020B0503020204020204" pitchFamily="34" charset="-122"/>
              <a:cs typeface="+mj-cs"/>
            </a:endParaRPr>
          </a:p>
        </p:txBody>
      </p:sp>
      <p:sp>
        <p:nvSpPr>
          <p:cNvPr id="17" name="矩形 16"/>
          <p:cNvSpPr>
            <a:spLocks noChangeArrowheads="1"/>
          </p:cNvSpPr>
          <p:nvPr/>
        </p:nvSpPr>
        <p:spPr bwMode="auto">
          <a:xfrm>
            <a:off x="9330394" y="3824363"/>
            <a:ext cx="1367718"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2100" b="1" cap="all" dirty="0">
                <a:solidFill>
                  <a:schemeClr val="accent4"/>
                </a:solidFill>
                <a:latin typeface="微软雅黑" panose="020B0503020204020204" pitchFamily="34" charset="-122"/>
                <a:ea typeface="微软雅黑" panose="020B0503020204020204" pitchFamily="34" charset="-122"/>
                <a:cs typeface="+mj-cs"/>
              </a:rPr>
              <a:t>李姓名</a:t>
            </a:r>
            <a:endParaRPr lang="en-US" altLang="zh-CN" sz="2100" b="1" cap="all" dirty="0">
              <a:solidFill>
                <a:schemeClr val="accent4"/>
              </a:solidFill>
              <a:latin typeface="微软雅黑" panose="020B0503020204020204" pitchFamily="34" charset="-122"/>
              <a:ea typeface="微软雅黑" panose="020B0503020204020204" pitchFamily="34" charset="-122"/>
              <a:cs typeface="+mj-cs"/>
            </a:endParaRPr>
          </a:p>
        </p:txBody>
      </p:sp>
      <p:sp>
        <p:nvSpPr>
          <p:cNvPr id="18" name="Oval 12"/>
          <p:cNvSpPr>
            <a:spLocks noChangeArrowheads="1"/>
          </p:cNvSpPr>
          <p:nvPr/>
        </p:nvSpPr>
        <p:spPr bwMode="auto">
          <a:xfrm>
            <a:off x="1189990" y="1604797"/>
            <a:ext cx="2108282"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07" tIns="45703" rIns="91407" bIns="45703" numCol="1" anchor="t" anchorCtr="0" compatLnSpc="1"/>
          <a:lstStyle/>
          <a:p>
            <a:endParaRPr lang="zh-CN" altLang="en-US">
              <a:solidFill>
                <a:schemeClr val="accent1"/>
              </a:solidFill>
            </a:endParaRPr>
          </a:p>
        </p:txBody>
      </p:sp>
      <p:sp>
        <p:nvSpPr>
          <p:cNvPr id="19" name="Oval 13"/>
          <p:cNvSpPr>
            <a:spLocks noChangeArrowheads="1"/>
          </p:cNvSpPr>
          <p:nvPr/>
        </p:nvSpPr>
        <p:spPr bwMode="auto">
          <a:xfrm>
            <a:off x="1314164" y="1729917"/>
            <a:ext cx="1859938" cy="1869717"/>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91407" tIns="45703" rIns="91407" bIns="45703" numCol="1" anchor="t" anchorCtr="0" compatLnSpc="1"/>
          <a:lstStyle/>
          <a:p>
            <a:endParaRPr lang="zh-CN" altLang="en-US">
              <a:solidFill>
                <a:schemeClr val="accent1"/>
              </a:solidFill>
            </a:endParaRPr>
          </a:p>
        </p:txBody>
      </p:sp>
      <p:sp>
        <p:nvSpPr>
          <p:cNvPr id="20" name="Oval 12"/>
          <p:cNvSpPr>
            <a:spLocks noChangeArrowheads="1"/>
          </p:cNvSpPr>
          <p:nvPr/>
        </p:nvSpPr>
        <p:spPr bwMode="auto">
          <a:xfrm>
            <a:off x="3724791" y="1604797"/>
            <a:ext cx="2108282"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07" tIns="45703" rIns="91407" bIns="45703" numCol="1" anchor="t" anchorCtr="0" compatLnSpc="1"/>
          <a:lstStyle/>
          <a:p>
            <a:endParaRPr lang="zh-CN" altLang="en-US">
              <a:solidFill>
                <a:schemeClr val="accent2"/>
              </a:solidFill>
            </a:endParaRPr>
          </a:p>
        </p:txBody>
      </p:sp>
      <p:sp>
        <p:nvSpPr>
          <p:cNvPr id="21" name="Oval 13"/>
          <p:cNvSpPr>
            <a:spLocks noChangeArrowheads="1"/>
          </p:cNvSpPr>
          <p:nvPr/>
        </p:nvSpPr>
        <p:spPr bwMode="auto">
          <a:xfrm>
            <a:off x="3848964" y="1729917"/>
            <a:ext cx="1859938" cy="1869717"/>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91407" tIns="45703" rIns="91407" bIns="45703" numCol="1" anchor="t" anchorCtr="0" compatLnSpc="1"/>
          <a:lstStyle/>
          <a:p>
            <a:endParaRPr lang="zh-CN" altLang="en-US">
              <a:solidFill>
                <a:schemeClr val="accent2"/>
              </a:solidFill>
            </a:endParaRPr>
          </a:p>
        </p:txBody>
      </p:sp>
      <p:sp>
        <p:nvSpPr>
          <p:cNvPr id="22" name="Oval 12"/>
          <p:cNvSpPr>
            <a:spLocks noChangeArrowheads="1"/>
          </p:cNvSpPr>
          <p:nvPr/>
        </p:nvSpPr>
        <p:spPr bwMode="auto">
          <a:xfrm>
            <a:off x="6358317" y="1604797"/>
            <a:ext cx="2108282"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07" tIns="45703" rIns="91407" bIns="45703" numCol="1" anchor="t" anchorCtr="0" compatLnSpc="1"/>
          <a:lstStyle/>
          <a:p>
            <a:endParaRPr lang="zh-CN" altLang="en-US">
              <a:solidFill>
                <a:schemeClr val="accent3"/>
              </a:solidFill>
            </a:endParaRPr>
          </a:p>
        </p:txBody>
      </p:sp>
      <p:sp>
        <p:nvSpPr>
          <p:cNvPr id="23" name="Oval 13"/>
          <p:cNvSpPr>
            <a:spLocks noChangeArrowheads="1"/>
          </p:cNvSpPr>
          <p:nvPr/>
        </p:nvSpPr>
        <p:spPr bwMode="auto">
          <a:xfrm>
            <a:off x="6482491" y="1729917"/>
            <a:ext cx="1859938" cy="186971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91407" tIns="45703" rIns="91407" bIns="45703" numCol="1" anchor="t" anchorCtr="0" compatLnSpc="1"/>
          <a:lstStyle/>
          <a:p>
            <a:endParaRPr lang="zh-CN" altLang="en-US">
              <a:solidFill>
                <a:schemeClr val="accent3"/>
              </a:solidFill>
            </a:endParaRPr>
          </a:p>
        </p:txBody>
      </p:sp>
      <p:sp>
        <p:nvSpPr>
          <p:cNvPr id="31" name="Oval 12"/>
          <p:cNvSpPr>
            <a:spLocks noChangeArrowheads="1"/>
          </p:cNvSpPr>
          <p:nvPr/>
        </p:nvSpPr>
        <p:spPr bwMode="auto">
          <a:xfrm>
            <a:off x="8879948" y="1604797"/>
            <a:ext cx="2108282"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07" tIns="45703" rIns="91407" bIns="45703" numCol="1" anchor="t" anchorCtr="0" compatLnSpc="1"/>
          <a:lstStyle/>
          <a:p>
            <a:endParaRPr lang="zh-CN" altLang="en-US">
              <a:solidFill>
                <a:schemeClr val="accent4"/>
              </a:solidFill>
            </a:endParaRPr>
          </a:p>
        </p:txBody>
      </p:sp>
      <p:sp>
        <p:nvSpPr>
          <p:cNvPr id="32" name="Oval 13"/>
          <p:cNvSpPr>
            <a:spLocks noChangeArrowheads="1"/>
          </p:cNvSpPr>
          <p:nvPr/>
        </p:nvSpPr>
        <p:spPr bwMode="auto">
          <a:xfrm>
            <a:off x="9004121" y="1729917"/>
            <a:ext cx="1859938" cy="1869717"/>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91407" tIns="45703" rIns="91407" bIns="45703" numCol="1" anchor="t" anchorCtr="0" compatLnSpc="1"/>
          <a:lstStyle/>
          <a:p>
            <a:endParaRPr lang="zh-CN" altLang="en-US">
              <a:solidFill>
                <a:schemeClr val="accent4"/>
              </a:solidFill>
            </a:endParaRPr>
          </a:p>
        </p:txBody>
      </p:sp>
      <p:grpSp>
        <p:nvGrpSpPr>
          <p:cNvPr id="33" name="组合 32"/>
          <p:cNvGrpSpPr/>
          <p:nvPr/>
        </p:nvGrpSpPr>
        <p:grpSpPr>
          <a:xfrm>
            <a:off x="1137000" y="4239880"/>
            <a:ext cx="1983058" cy="484717"/>
            <a:chOff x="852265" y="3147814"/>
            <a:chExt cx="1487487" cy="363538"/>
          </a:xfrm>
        </p:grpSpPr>
        <p:sp>
          <p:nvSpPr>
            <p:cNvPr id="34"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chemeClr val="accent1"/>
                </a:solidFill>
                <a:latin typeface="微软雅黑" panose="020B0503020204020204" pitchFamily="34" charset="-122"/>
                <a:ea typeface="微软雅黑" panose="020B0503020204020204" pitchFamily="34" charset="-122"/>
              </a:endParaRPr>
            </a:p>
          </p:txBody>
        </p:sp>
        <p:sp>
          <p:nvSpPr>
            <p:cNvPr id="35"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chemeClr val="accent1"/>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1112992" y="3152182"/>
              <a:ext cx="946536" cy="311624"/>
            </a:xfrm>
            <a:prstGeom prst="rect">
              <a:avLst/>
            </a:prstGeom>
            <a:noFill/>
          </p:spPr>
          <p:txBody>
            <a:bodyPr wrap="none" rtlCol="0">
              <a:spAutoFit/>
            </a:bodyPr>
            <a:lstStyle/>
            <a:p>
              <a:r>
                <a:rPr lang="zh-CN" altLang="en-US" sz="2100" b="1" dirty="0">
                  <a:solidFill>
                    <a:schemeClr val="accent1"/>
                  </a:solidFill>
                  <a:latin typeface="微软雅黑" panose="020B0503020204020204" pitchFamily="34" charset="-122"/>
                  <a:ea typeface="微软雅黑" panose="020B0503020204020204" pitchFamily="34" charset="-122"/>
                </a:rPr>
                <a:t>职位名称</a:t>
              </a:r>
              <a:endParaRPr lang="zh-CN" altLang="en-US" sz="2100" b="1" dirty="0">
                <a:solidFill>
                  <a:schemeClr val="accent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3757116" y="4239880"/>
            <a:ext cx="1983058" cy="484717"/>
            <a:chOff x="852265" y="3147814"/>
            <a:chExt cx="1487487" cy="363538"/>
          </a:xfrm>
        </p:grpSpPr>
        <p:sp>
          <p:nvSpPr>
            <p:cNvPr id="38"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chemeClr val="accent2"/>
                </a:solidFill>
                <a:latin typeface="微软雅黑" panose="020B0503020204020204" pitchFamily="34" charset="-122"/>
                <a:ea typeface="微软雅黑" panose="020B0503020204020204" pitchFamily="34" charset="-122"/>
              </a:endParaRPr>
            </a:p>
          </p:txBody>
        </p:sp>
        <p:sp>
          <p:nvSpPr>
            <p:cNvPr id="39"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chemeClr val="accent2"/>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112992" y="3152182"/>
              <a:ext cx="946536" cy="311624"/>
            </a:xfrm>
            <a:prstGeom prst="rect">
              <a:avLst/>
            </a:prstGeom>
            <a:noFill/>
          </p:spPr>
          <p:txBody>
            <a:bodyPr wrap="none" rtlCol="0">
              <a:spAutoFit/>
            </a:bodyPr>
            <a:lstStyle/>
            <a:p>
              <a:r>
                <a:rPr lang="zh-CN" altLang="en-US" sz="2100" b="1" dirty="0">
                  <a:solidFill>
                    <a:schemeClr val="accent2"/>
                  </a:solidFill>
                  <a:latin typeface="微软雅黑" panose="020B0503020204020204" pitchFamily="34" charset="-122"/>
                  <a:ea typeface="微软雅黑" panose="020B0503020204020204" pitchFamily="34" charset="-122"/>
                </a:rPr>
                <a:t>职位名称</a:t>
              </a:r>
              <a:endParaRPr lang="zh-CN" altLang="en-US" sz="2100" b="1" dirty="0">
                <a:solidFill>
                  <a:schemeClr val="accent2"/>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420929" y="4239880"/>
            <a:ext cx="1983058" cy="484717"/>
            <a:chOff x="852265" y="3147814"/>
            <a:chExt cx="1487487" cy="363538"/>
          </a:xfrm>
        </p:grpSpPr>
        <p:sp>
          <p:nvSpPr>
            <p:cNvPr id="42"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chemeClr val="accent3"/>
                </a:solidFill>
                <a:latin typeface="微软雅黑" panose="020B0503020204020204" pitchFamily="34" charset="-122"/>
                <a:ea typeface="微软雅黑" panose="020B0503020204020204" pitchFamily="34" charset="-122"/>
              </a:endParaRPr>
            </a:p>
          </p:txBody>
        </p:sp>
        <p:sp>
          <p:nvSpPr>
            <p:cNvPr id="43"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chemeClr val="accent3"/>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1112992" y="3152182"/>
              <a:ext cx="946536" cy="311624"/>
            </a:xfrm>
            <a:prstGeom prst="rect">
              <a:avLst/>
            </a:prstGeom>
            <a:noFill/>
          </p:spPr>
          <p:txBody>
            <a:bodyPr wrap="none" rtlCol="0">
              <a:spAutoFit/>
            </a:bodyPr>
            <a:lstStyle/>
            <a:p>
              <a:r>
                <a:rPr lang="zh-CN" altLang="en-US" sz="2100" b="1" dirty="0">
                  <a:solidFill>
                    <a:schemeClr val="accent3"/>
                  </a:solidFill>
                  <a:latin typeface="微软雅黑" panose="020B0503020204020204" pitchFamily="34" charset="-122"/>
                  <a:ea typeface="微软雅黑" panose="020B0503020204020204" pitchFamily="34" charset="-122"/>
                </a:rPr>
                <a:t>职位名称</a:t>
              </a:r>
              <a:endParaRPr lang="zh-CN" altLang="en-US" sz="2100" b="1" dirty="0">
                <a:solidFill>
                  <a:schemeClr val="accent3"/>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9071944" y="4239880"/>
            <a:ext cx="1983058" cy="484717"/>
            <a:chOff x="852265" y="3147814"/>
            <a:chExt cx="1487487" cy="363538"/>
          </a:xfrm>
        </p:grpSpPr>
        <p:sp>
          <p:nvSpPr>
            <p:cNvPr id="46"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chemeClr val="accent4"/>
                </a:solidFill>
                <a:latin typeface="微软雅黑" panose="020B0503020204020204" pitchFamily="34" charset="-122"/>
                <a:ea typeface="微软雅黑" panose="020B0503020204020204" pitchFamily="34" charset="-122"/>
              </a:endParaRPr>
            </a:p>
          </p:txBody>
        </p:sp>
        <p:sp>
          <p:nvSpPr>
            <p:cNvPr id="47"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chemeClr val="accent4"/>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1112992" y="3152182"/>
              <a:ext cx="946536" cy="311624"/>
            </a:xfrm>
            <a:prstGeom prst="rect">
              <a:avLst/>
            </a:prstGeom>
            <a:noFill/>
          </p:spPr>
          <p:txBody>
            <a:bodyPr wrap="none" rtlCol="0">
              <a:spAutoFit/>
            </a:bodyPr>
            <a:lstStyle/>
            <a:p>
              <a:r>
                <a:rPr lang="zh-CN" altLang="en-US" sz="2100" b="1" dirty="0">
                  <a:solidFill>
                    <a:schemeClr val="accent4"/>
                  </a:solidFill>
                  <a:latin typeface="微软雅黑" panose="020B0503020204020204" pitchFamily="34" charset="-122"/>
                  <a:ea typeface="微软雅黑" panose="020B0503020204020204" pitchFamily="34" charset="-122"/>
                </a:rPr>
                <a:t>职位名称</a:t>
              </a:r>
              <a:endParaRPr lang="zh-CN" altLang="en-US" sz="2100" b="1" dirty="0">
                <a:solidFill>
                  <a:schemeClr val="accent4"/>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Scale>
                                      <p:cBhvr>
                                        <p:cTn id="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
                                        </p:tgtEl>
                                        <p:attrNameLst>
                                          <p:attrName>ppt_x</p:attrName>
                                          <p:attrName>ppt_y</p:attrName>
                                        </p:attrNameLst>
                                      </p:cBhvr>
                                    </p:animMotion>
                                    <p:animEffect transition="in" filter="fade">
                                      <p:cBhvr>
                                        <p:cTn id="9" dur="1000"/>
                                        <p:tgtEl>
                                          <p:spTgt spid="18"/>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Scale>
                                      <p:cBhvr>
                                        <p:cTn id="1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9"/>
                                        </p:tgtEl>
                                        <p:attrNameLst>
                                          <p:attrName>ppt_x</p:attrName>
                                          <p:attrName>ppt_y</p:attrName>
                                        </p:attrNameLst>
                                      </p:cBhvr>
                                    </p:animMotion>
                                    <p:animEffect transition="in" filter="fade">
                                      <p:cBhvr>
                                        <p:cTn id="14" dur="1000"/>
                                        <p:tgtEl>
                                          <p:spTgt spid="19"/>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20"/>
                                        </p:tgtEl>
                                        <p:attrNameLst>
                                          <p:attrName>style.visibility</p:attrName>
                                        </p:attrNameLst>
                                      </p:cBhvr>
                                      <p:to>
                                        <p:strVal val="visible"/>
                                      </p:to>
                                    </p:set>
                                    <p:animScale>
                                      <p:cBhvr>
                                        <p:cTn id="1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0"/>
                                        </p:tgtEl>
                                        <p:attrNameLst>
                                          <p:attrName>ppt_x</p:attrName>
                                          <p:attrName>ppt_y</p:attrName>
                                        </p:attrNameLst>
                                      </p:cBhvr>
                                    </p:animMotion>
                                    <p:animEffect transition="in" filter="fade">
                                      <p:cBhvr>
                                        <p:cTn id="19" dur="1000"/>
                                        <p:tgtEl>
                                          <p:spTgt spid="20"/>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21"/>
                                        </p:tgtEl>
                                        <p:attrNameLst>
                                          <p:attrName>style.visibility</p:attrName>
                                        </p:attrNameLst>
                                      </p:cBhvr>
                                      <p:to>
                                        <p:strVal val="visible"/>
                                      </p:to>
                                    </p:set>
                                    <p:animScale>
                                      <p:cBhvr>
                                        <p:cTn id="2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1"/>
                                        </p:tgtEl>
                                        <p:attrNameLst>
                                          <p:attrName>ppt_x</p:attrName>
                                          <p:attrName>ppt_y</p:attrName>
                                        </p:attrNameLst>
                                      </p:cBhvr>
                                    </p:animMotion>
                                    <p:animEffect transition="in" filter="fade">
                                      <p:cBhvr>
                                        <p:cTn id="24" dur="1000"/>
                                        <p:tgtEl>
                                          <p:spTgt spid="21"/>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22"/>
                                        </p:tgtEl>
                                        <p:attrNameLst>
                                          <p:attrName>style.visibility</p:attrName>
                                        </p:attrNameLst>
                                      </p:cBhvr>
                                      <p:to>
                                        <p:strVal val="visible"/>
                                      </p:to>
                                    </p:set>
                                    <p:animScale>
                                      <p:cBhvr>
                                        <p:cTn id="2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2"/>
                                        </p:tgtEl>
                                        <p:attrNameLst>
                                          <p:attrName>ppt_x</p:attrName>
                                          <p:attrName>ppt_y</p:attrName>
                                        </p:attrNameLst>
                                      </p:cBhvr>
                                    </p:animMotion>
                                    <p:animEffect transition="in" filter="fade">
                                      <p:cBhvr>
                                        <p:cTn id="29" dur="1000"/>
                                        <p:tgtEl>
                                          <p:spTgt spid="22"/>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23"/>
                                        </p:tgtEl>
                                        <p:attrNameLst>
                                          <p:attrName>style.visibility</p:attrName>
                                        </p:attrNameLst>
                                      </p:cBhvr>
                                      <p:to>
                                        <p:strVal val="visible"/>
                                      </p:to>
                                    </p:set>
                                    <p:animScale>
                                      <p:cBhvr>
                                        <p:cTn id="32"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23"/>
                                        </p:tgtEl>
                                        <p:attrNameLst>
                                          <p:attrName>ppt_x</p:attrName>
                                          <p:attrName>ppt_y</p:attrName>
                                        </p:attrNameLst>
                                      </p:cBhvr>
                                    </p:animMotion>
                                    <p:animEffect transition="in" filter="fade">
                                      <p:cBhvr>
                                        <p:cTn id="34" dur="1000"/>
                                        <p:tgtEl>
                                          <p:spTgt spid="23"/>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31"/>
                                        </p:tgtEl>
                                        <p:attrNameLst>
                                          <p:attrName>style.visibility</p:attrName>
                                        </p:attrNameLst>
                                      </p:cBhvr>
                                      <p:to>
                                        <p:strVal val="visible"/>
                                      </p:to>
                                    </p:set>
                                    <p:animScale>
                                      <p:cBhvr>
                                        <p:cTn id="37"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1"/>
                                        </p:tgtEl>
                                        <p:attrNameLst>
                                          <p:attrName>ppt_x</p:attrName>
                                          <p:attrName>ppt_y</p:attrName>
                                        </p:attrNameLst>
                                      </p:cBhvr>
                                    </p:animMotion>
                                    <p:animEffect transition="in" filter="fade">
                                      <p:cBhvr>
                                        <p:cTn id="39" dur="1000"/>
                                        <p:tgtEl>
                                          <p:spTgt spid="31"/>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32"/>
                                        </p:tgtEl>
                                        <p:attrNameLst>
                                          <p:attrName>style.visibility</p:attrName>
                                        </p:attrNameLst>
                                      </p:cBhvr>
                                      <p:to>
                                        <p:strVal val="visible"/>
                                      </p:to>
                                    </p:set>
                                    <p:animScale>
                                      <p:cBhvr>
                                        <p:cTn id="42"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2"/>
                                        </p:tgtEl>
                                        <p:attrNameLst>
                                          <p:attrName>ppt_x</p:attrName>
                                          <p:attrName>ppt_y</p:attrName>
                                        </p:attrNameLst>
                                      </p:cBhvr>
                                    </p:animMotion>
                                    <p:animEffect transition="in" filter="fade">
                                      <p:cBhvr>
                                        <p:cTn id="44" dur="1000"/>
                                        <p:tgtEl>
                                          <p:spTgt spid="32"/>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par>
                                <p:cTn id="52" presetID="10" presetClass="entr" presetSubtype="0"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childTnLst>
                                </p:cTn>
                              </p:par>
                              <p:par>
                                <p:cTn id="55" presetID="10" presetClass="entr" presetSubtype="0" fill="hold"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p:tgtEl>
                                          <p:spTgt spid="14"/>
                                        </p:tgtEl>
                                        <p:attrNameLst>
                                          <p:attrName>ppt_y</p:attrName>
                                        </p:attrNameLst>
                                      </p:cBhvr>
                                      <p:tavLst>
                                        <p:tav tm="0">
                                          <p:val>
                                            <p:strVal val="#ppt_y+#ppt_h*1.125000"/>
                                          </p:val>
                                        </p:tav>
                                        <p:tav tm="100000">
                                          <p:val>
                                            <p:strVal val="#ppt_y"/>
                                          </p:val>
                                        </p:tav>
                                      </p:tavLst>
                                    </p:anim>
                                    <p:animEffect transition="in" filter="wipe(up)">
                                      <p:cBhvr>
                                        <p:cTn id="61" dur="500"/>
                                        <p:tgtEl>
                                          <p:spTgt spid="14"/>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p:tgtEl>
                                          <p:spTgt spid="15"/>
                                        </p:tgtEl>
                                        <p:attrNameLst>
                                          <p:attrName>ppt_y</p:attrName>
                                        </p:attrNameLst>
                                      </p:cBhvr>
                                      <p:tavLst>
                                        <p:tav tm="0">
                                          <p:val>
                                            <p:strVal val="#ppt_y+#ppt_h*1.125000"/>
                                          </p:val>
                                        </p:tav>
                                        <p:tav tm="100000">
                                          <p:val>
                                            <p:strVal val="#ppt_y"/>
                                          </p:val>
                                        </p:tav>
                                      </p:tavLst>
                                    </p:anim>
                                    <p:animEffect transition="in" filter="wipe(up)">
                                      <p:cBhvr>
                                        <p:cTn id="65" dur="500"/>
                                        <p:tgtEl>
                                          <p:spTgt spid="15"/>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ppt_y</p:attrName>
                                        </p:attrNameLst>
                                      </p:cBhvr>
                                      <p:tavLst>
                                        <p:tav tm="0">
                                          <p:val>
                                            <p:strVal val="#ppt_y+#ppt_h*1.125000"/>
                                          </p:val>
                                        </p:tav>
                                        <p:tav tm="100000">
                                          <p:val>
                                            <p:strVal val="#ppt_y"/>
                                          </p:val>
                                        </p:tav>
                                      </p:tavLst>
                                    </p:anim>
                                    <p:animEffect transition="in" filter="wipe(up)">
                                      <p:cBhvr>
                                        <p:cTn id="69" dur="500"/>
                                        <p:tgtEl>
                                          <p:spTgt spid="16"/>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p:tgtEl>
                                          <p:spTgt spid="17"/>
                                        </p:tgtEl>
                                        <p:attrNameLst>
                                          <p:attrName>ppt_y</p:attrName>
                                        </p:attrNameLst>
                                      </p:cBhvr>
                                      <p:tavLst>
                                        <p:tav tm="0">
                                          <p:val>
                                            <p:strVal val="#ppt_y+#ppt_h*1.125000"/>
                                          </p:val>
                                        </p:tav>
                                        <p:tav tm="100000">
                                          <p:val>
                                            <p:strVal val="#ppt_y"/>
                                          </p:val>
                                        </p:tav>
                                      </p:tavLst>
                                    </p:anim>
                                    <p:animEffect transition="in" filter="wipe(up)">
                                      <p:cBhvr>
                                        <p:cTn id="73" dur="500"/>
                                        <p:tgtEl>
                                          <p:spTgt spid="17"/>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10"/>
                                        </p:tgtEl>
                                        <p:attrNameLst>
                                          <p:attrName>style.visibility</p:attrName>
                                        </p:attrNameLst>
                                      </p:cBhvr>
                                      <p:to>
                                        <p:strVal val="visible"/>
                                      </p:to>
                                    </p:set>
                                    <p:anim calcmode="lin" valueType="num">
                                      <p:cBhvr additive="base">
                                        <p:cTn id="76" dur="500"/>
                                        <p:tgtEl>
                                          <p:spTgt spid="10"/>
                                        </p:tgtEl>
                                        <p:attrNameLst>
                                          <p:attrName>ppt_y</p:attrName>
                                        </p:attrNameLst>
                                      </p:cBhvr>
                                      <p:tavLst>
                                        <p:tav tm="0">
                                          <p:val>
                                            <p:strVal val="#ppt_y-#ppt_h*1.125000"/>
                                          </p:val>
                                        </p:tav>
                                        <p:tav tm="100000">
                                          <p:val>
                                            <p:strVal val="#ppt_y"/>
                                          </p:val>
                                        </p:tav>
                                      </p:tavLst>
                                    </p:anim>
                                    <p:animEffect transition="in" filter="wipe(down)">
                                      <p:cBhvr>
                                        <p:cTn id="77" dur="500"/>
                                        <p:tgtEl>
                                          <p:spTgt spid="10"/>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11"/>
                                        </p:tgtEl>
                                        <p:attrNameLst>
                                          <p:attrName>style.visibility</p:attrName>
                                        </p:attrNameLst>
                                      </p:cBhvr>
                                      <p:to>
                                        <p:strVal val="visible"/>
                                      </p:to>
                                    </p:set>
                                    <p:anim calcmode="lin" valueType="num">
                                      <p:cBhvr additive="base">
                                        <p:cTn id="80" dur="500"/>
                                        <p:tgtEl>
                                          <p:spTgt spid="11"/>
                                        </p:tgtEl>
                                        <p:attrNameLst>
                                          <p:attrName>ppt_y</p:attrName>
                                        </p:attrNameLst>
                                      </p:cBhvr>
                                      <p:tavLst>
                                        <p:tav tm="0">
                                          <p:val>
                                            <p:strVal val="#ppt_y-#ppt_h*1.125000"/>
                                          </p:val>
                                        </p:tav>
                                        <p:tav tm="100000">
                                          <p:val>
                                            <p:strVal val="#ppt_y"/>
                                          </p:val>
                                        </p:tav>
                                      </p:tavLst>
                                    </p:anim>
                                    <p:animEffect transition="in" filter="wipe(down)">
                                      <p:cBhvr>
                                        <p:cTn id="81" dur="500"/>
                                        <p:tgtEl>
                                          <p:spTgt spid="11"/>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12"/>
                                        </p:tgtEl>
                                        <p:attrNameLst>
                                          <p:attrName>style.visibility</p:attrName>
                                        </p:attrNameLst>
                                      </p:cBhvr>
                                      <p:to>
                                        <p:strVal val="visible"/>
                                      </p:to>
                                    </p:set>
                                    <p:anim calcmode="lin" valueType="num">
                                      <p:cBhvr additive="base">
                                        <p:cTn id="84" dur="500"/>
                                        <p:tgtEl>
                                          <p:spTgt spid="12"/>
                                        </p:tgtEl>
                                        <p:attrNameLst>
                                          <p:attrName>ppt_y</p:attrName>
                                        </p:attrNameLst>
                                      </p:cBhvr>
                                      <p:tavLst>
                                        <p:tav tm="0">
                                          <p:val>
                                            <p:strVal val="#ppt_y-#ppt_h*1.125000"/>
                                          </p:val>
                                        </p:tav>
                                        <p:tav tm="100000">
                                          <p:val>
                                            <p:strVal val="#ppt_y"/>
                                          </p:val>
                                        </p:tav>
                                      </p:tavLst>
                                    </p:anim>
                                    <p:animEffect transition="in" filter="wipe(down)">
                                      <p:cBhvr>
                                        <p:cTn id="85" dur="500"/>
                                        <p:tgtEl>
                                          <p:spTgt spid="12"/>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p:tgtEl>
                                          <p:spTgt spid="13"/>
                                        </p:tgtEl>
                                        <p:attrNameLst>
                                          <p:attrName>ppt_y</p:attrName>
                                        </p:attrNameLst>
                                      </p:cBhvr>
                                      <p:tavLst>
                                        <p:tav tm="0">
                                          <p:val>
                                            <p:strVal val="#ppt_y-#ppt_h*1.125000"/>
                                          </p:val>
                                        </p:tav>
                                        <p:tav tm="100000">
                                          <p:val>
                                            <p:strVal val="#ppt_y"/>
                                          </p:val>
                                        </p:tav>
                                      </p:tavLst>
                                    </p:anim>
                                    <p:animEffect transition="in" filter="wipe(down)">
                                      <p:cBhvr>
                                        <p:cTn id="8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animBg="1"/>
      <p:bldP spid="19" grpId="0" animBg="1"/>
      <p:bldP spid="20" grpId="0" animBg="1"/>
      <p:bldP spid="21" grpId="0" animBg="1"/>
      <p:bldP spid="22" grpId="0" animBg="1"/>
      <p:bldP spid="23" grpId="0" animBg="1"/>
      <p:bldP spid="31" grpId="0" animBg="1"/>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332646" y="1988840"/>
            <a:ext cx="2399688" cy="1920000"/>
            <a:chOff x="908539" y="1491630"/>
            <a:chExt cx="1800000" cy="1440000"/>
          </a:xfrm>
        </p:grpSpPr>
        <p:sp>
          <p:nvSpPr>
            <p:cNvPr id="3" name="矩形 2"/>
            <p:cNvSpPr/>
            <p:nvPr/>
          </p:nvSpPr>
          <p:spPr>
            <a:xfrm>
              <a:off x="908539" y="1491630"/>
              <a:ext cx="1800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TextBox 14"/>
            <p:cNvSpPr txBox="1"/>
            <p:nvPr/>
          </p:nvSpPr>
          <p:spPr>
            <a:xfrm>
              <a:off x="1437853" y="1919243"/>
              <a:ext cx="605052" cy="680956"/>
            </a:xfrm>
            <a:prstGeom prst="rect">
              <a:avLst/>
            </a:prstGeom>
            <a:noFill/>
          </p:spPr>
          <p:txBody>
            <a:bodyPr wrap="none" rtlCol="0">
              <a:spAutoFit/>
            </a:bodyPr>
            <a:lstStyle/>
            <a:p>
              <a:r>
                <a:rPr lang="en-US" altLang="zh-CN" sz="5300" dirty="0">
                  <a:solidFill>
                    <a:schemeClr val="bg1"/>
                  </a:solidFill>
                  <a:latin typeface="Impact" panose="020B0806030902050204" pitchFamily="34" charset="0"/>
                </a:rPr>
                <a:t>01</a:t>
              </a:r>
              <a:endParaRPr lang="zh-CN" altLang="en-US" sz="5300" dirty="0">
                <a:solidFill>
                  <a:schemeClr val="bg1"/>
                </a:solidFill>
                <a:latin typeface="Impact" panose="020B0806030902050204" pitchFamily="34" charset="0"/>
              </a:endParaRPr>
            </a:p>
          </p:txBody>
        </p:sp>
      </p:grpSp>
      <p:sp>
        <p:nvSpPr>
          <p:cNvPr id="34" name="矩形 33"/>
          <p:cNvSpPr/>
          <p:nvPr/>
        </p:nvSpPr>
        <p:spPr>
          <a:xfrm>
            <a:off x="3721473" y="1988840"/>
            <a:ext cx="2399688" cy="192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endParaRPr>
          </a:p>
        </p:txBody>
      </p:sp>
      <p:sp>
        <p:nvSpPr>
          <p:cNvPr id="28" name="TextBox 27"/>
          <p:cNvSpPr txBox="1"/>
          <p:nvPr/>
        </p:nvSpPr>
        <p:spPr>
          <a:xfrm>
            <a:off x="4047214" y="2296354"/>
            <a:ext cx="1727967" cy="1304972"/>
          </a:xfrm>
          <a:prstGeom prst="rect">
            <a:avLst/>
          </a:prstGeom>
          <a:noFill/>
        </p:spPr>
        <p:txBody>
          <a:bodyPr wrap="square" lIns="121908" tIns="60954" rIns="121908" bIns="60954" rtlCol="0">
            <a:spAutoFit/>
          </a:bodyPr>
          <a:lstStyle/>
          <a:p>
            <a:pPr>
              <a:lnSpc>
                <a:spcPct val="120000"/>
              </a:lnSpc>
            </a:pPr>
            <a:r>
              <a:rPr lang="zh-CN" altLang="en-US" sz="1600" dirty="0">
                <a:solidFill>
                  <a:schemeClr val="bg1"/>
                </a:solidFill>
                <a:latin typeface="+mn-ea"/>
              </a:rPr>
              <a:t>您的内容打在这里或者通过复制您的文本后选择只保留文字。</a:t>
            </a:r>
            <a:endParaRPr lang="zh-CN" altLang="en-US" sz="1600" dirty="0">
              <a:solidFill>
                <a:schemeClr val="bg1"/>
              </a:solidFill>
              <a:latin typeface="+mn-ea"/>
            </a:endParaRPr>
          </a:p>
        </p:txBody>
      </p:sp>
      <p:sp>
        <p:nvSpPr>
          <p:cNvPr id="36" name="矩形 35"/>
          <p:cNvSpPr/>
          <p:nvPr/>
        </p:nvSpPr>
        <p:spPr>
          <a:xfrm>
            <a:off x="8520848" y="1988840"/>
            <a:ext cx="2399688" cy="192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endParaRPr>
          </a:p>
        </p:txBody>
      </p:sp>
      <p:sp>
        <p:nvSpPr>
          <p:cNvPr id="37" name="矩形 36"/>
          <p:cNvSpPr/>
          <p:nvPr/>
        </p:nvSpPr>
        <p:spPr>
          <a:xfrm>
            <a:off x="1332646" y="3909267"/>
            <a:ext cx="2399688" cy="192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endParaRPr>
          </a:p>
        </p:txBody>
      </p:sp>
      <p:sp>
        <p:nvSpPr>
          <p:cNvPr id="40" name="矩形 39"/>
          <p:cNvSpPr/>
          <p:nvPr/>
        </p:nvSpPr>
        <p:spPr>
          <a:xfrm>
            <a:off x="6121160" y="3909267"/>
            <a:ext cx="2399688" cy="192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endParaRPr>
          </a:p>
        </p:txBody>
      </p:sp>
      <p:sp>
        <p:nvSpPr>
          <p:cNvPr id="42" name="TextBox 41"/>
          <p:cNvSpPr txBox="1"/>
          <p:nvPr/>
        </p:nvSpPr>
        <p:spPr>
          <a:xfrm>
            <a:off x="8856709" y="2296354"/>
            <a:ext cx="1727967" cy="1304972"/>
          </a:xfrm>
          <a:prstGeom prst="rect">
            <a:avLst/>
          </a:prstGeom>
          <a:noFill/>
        </p:spPr>
        <p:txBody>
          <a:bodyPr wrap="square" lIns="121908" tIns="60954" rIns="121908" bIns="60954" rtlCol="0">
            <a:spAutoFit/>
          </a:bodyPr>
          <a:lstStyle/>
          <a:p>
            <a:pPr>
              <a:lnSpc>
                <a:spcPct val="120000"/>
              </a:lnSpc>
            </a:pPr>
            <a:r>
              <a:rPr lang="zh-CN" altLang="en-US" sz="1600" dirty="0">
                <a:solidFill>
                  <a:schemeClr val="bg1"/>
                </a:solidFill>
                <a:latin typeface="+mn-ea"/>
              </a:rPr>
              <a:t>您的内容打在这里或者通过复制您的文本后选择只保留文字。</a:t>
            </a:r>
            <a:endParaRPr lang="zh-CN" altLang="en-US" sz="1600" dirty="0">
              <a:solidFill>
                <a:schemeClr val="bg1"/>
              </a:solidFill>
              <a:latin typeface="+mn-ea"/>
            </a:endParaRPr>
          </a:p>
        </p:txBody>
      </p:sp>
      <p:sp>
        <p:nvSpPr>
          <p:cNvPr id="43" name="TextBox 42"/>
          <p:cNvSpPr txBox="1"/>
          <p:nvPr/>
        </p:nvSpPr>
        <p:spPr>
          <a:xfrm>
            <a:off x="6457022" y="4216779"/>
            <a:ext cx="1727967" cy="1304972"/>
          </a:xfrm>
          <a:prstGeom prst="rect">
            <a:avLst/>
          </a:prstGeom>
          <a:noFill/>
        </p:spPr>
        <p:txBody>
          <a:bodyPr wrap="square" lIns="121908" tIns="60954" rIns="121908" bIns="60954" rtlCol="0">
            <a:spAutoFit/>
          </a:bodyPr>
          <a:lstStyle/>
          <a:p>
            <a:pPr>
              <a:lnSpc>
                <a:spcPct val="120000"/>
              </a:lnSpc>
            </a:pPr>
            <a:r>
              <a:rPr lang="zh-CN" altLang="en-US" sz="1600" dirty="0">
                <a:solidFill>
                  <a:schemeClr val="bg1"/>
                </a:solidFill>
                <a:latin typeface="+mn-ea"/>
              </a:rPr>
              <a:t>您的内容打在这里或者通过复制您的文本后选择只保留文字。</a:t>
            </a:r>
            <a:endParaRPr lang="zh-CN" altLang="en-US" sz="1600" dirty="0">
              <a:solidFill>
                <a:schemeClr val="bg1"/>
              </a:solidFill>
              <a:latin typeface="+mn-ea"/>
            </a:endParaRPr>
          </a:p>
        </p:txBody>
      </p:sp>
      <p:sp>
        <p:nvSpPr>
          <p:cNvPr id="44" name="TextBox 43"/>
          <p:cNvSpPr txBox="1"/>
          <p:nvPr/>
        </p:nvSpPr>
        <p:spPr>
          <a:xfrm>
            <a:off x="1668508" y="4216779"/>
            <a:ext cx="1727967" cy="1304972"/>
          </a:xfrm>
          <a:prstGeom prst="rect">
            <a:avLst/>
          </a:prstGeom>
          <a:noFill/>
        </p:spPr>
        <p:txBody>
          <a:bodyPr wrap="square" lIns="121908" tIns="60954" rIns="121908" bIns="60954" rtlCol="0">
            <a:spAutoFit/>
          </a:bodyPr>
          <a:lstStyle/>
          <a:p>
            <a:pPr>
              <a:lnSpc>
                <a:spcPct val="120000"/>
              </a:lnSpc>
            </a:pPr>
            <a:r>
              <a:rPr lang="zh-CN" altLang="en-US" sz="1600" dirty="0">
                <a:solidFill>
                  <a:schemeClr val="bg1"/>
                </a:solidFill>
                <a:latin typeface="+mn-ea"/>
              </a:rPr>
              <a:t>您的内容打在这里或者通过复制您的文本后选择只保留文字。</a:t>
            </a:r>
            <a:endParaRPr lang="zh-CN" altLang="en-US" sz="1600" dirty="0">
              <a:solidFill>
                <a:schemeClr val="bg1"/>
              </a:solidFill>
              <a:latin typeface="+mn-ea"/>
            </a:endParaRPr>
          </a:p>
        </p:txBody>
      </p:sp>
      <p:grpSp>
        <p:nvGrpSpPr>
          <p:cNvPr id="8" name="组合 7"/>
          <p:cNvGrpSpPr/>
          <p:nvPr/>
        </p:nvGrpSpPr>
        <p:grpSpPr>
          <a:xfrm>
            <a:off x="3721473" y="3909267"/>
            <a:ext cx="2399688" cy="1920000"/>
            <a:chOff x="2700392" y="2931950"/>
            <a:chExt cx="1800000" cy="1440000"/>
          </a:xfrm>
        </p:grpSpPr>
        <p:sp>
          <p:nvSpPr>
            <p:cNvPr id="39" name="矩形 38"/>
            <p:cNvSpPr/>
            <p:nvPr/>
          </p:nvSpPr>
          <p:spPr>
            <a:xfrm>
              <a:off x="2700392" y="2931950"/>
              <a:ext cx="1800000" cy="14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TextBox 23"/>
            <p:cNvSpPr txBox="1"/>
            <p:nvPr/>
          </p:nvSpPr>
          <p:spPr>
            <a:xfrm>
              <a:off x="3203848" y="3359563"/>
              <a:ext cx="667577" cy="680956"/>
            </a:xfrm>
            <a:prstGeom prst="rect">
              <a:avLst/>
            </a:prstGeom>
            <a:noFill/>
          </p:spPr>
          <p:txBody>
            <a:bodyPr wrap="none" rtlCol="0">
              <a:spAutoFit/>
            </a:bodyPr>
            <a:lstStyle/>
            <a:p>
              <a:r>
                <a:rPr lang="en-US" altLang="zh-CN" sz="5300" dirty="0">
                  <a:solidFill>
                    <a:schemeClr val="bg1"/>
                  </a:solidFill>
                  <a:latin typeface="Impact" panose="020B0806030902050204" pitchFamily="34" charset="0"/>
                </a:rPr>
                <a:t>02</a:t>
              </a:r>
              <a:endParaRPr lang="zh-CN" altLang="en-US" sz="5300" dirty="0">
                <a:solidFill>
                  <a:schemeClr val="bg1"/>
                </a:solidFill>
                <a:latin typeface="Impact" panose="020B0806030902050204" pitchFamily="34" charset="0"/>
              </a:endParaRPr>
            </a:p>
          </p:txBody>
        </p:sp>
      </p:grpSp>
      <p:grpSp>
        <p:nvGrpSpPr>
          <p:cNvPr id="10" name="组合 9"/>
          <p:cNvGrpSpPr/>
          <p:nvPr/>
        </p:nvGrpSpPr>
        <p:grpSpPr>
          <a:xfrm>
            <a:off x="8520848" y="3909267"/>
            <a:ext cx="2399688" cy="1920000"/>
            <a:chOff x="6300392" y="2931950"/>
            <a:chExt cx="1800000" cy="1440000"/>
          </a:xfrm>
        </p:grpSpPr>
        <p:sp>
          <p:nvSpPr>
            <p:cNvPr id="41" name="矩形 40"/>
            <p:cNvSpPr/>
            <p:nvPr/>
          </p:nvSpPr>
          <p:spPr>
            <a:xfrm>
              <a:off x="6300392" y="2931950"/>
              <a:ext cx="1800000" cy="14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TextBox 25"/>
            <p:cNvSpPr txBox="1"/>
            <p:nvPr/>
          </p:nvSpPr>
          <p:spPr>
            <a:xfrm>
              <a:off x="6804248" y="3359562"/>
              <a:ext cx="666375" cy="680956"/>
            </a:xfrm>
            <a:prstGeom prst="rect">
              <a:avLst/>
            </a:prstGeom>
            <a:noFill/>
          </p:spPr>
          <p:txBody>
            <a:bodyPr wrap="none" rtlCol="0">
              <a:spAutoFit/>
            </a:bodyPr>
            <a:lstStyle/>
            <a:p>
              <a:r>
                <a:rPr lang="en-US" altLang="zh-CN" sz="5300" dirty="0">
                  <a:solidFill>
                    <a:schemeClr val="bg1"/>
                  </a:solidFill>
                  <a:latin typeface="Impact" panose="020B0806030902050204" pitchFamily="34" charset="0"/>
                </a:rPr>
                <a:t>04</a:t>
              </a:r>
              <a:endParaRPr lang="zh-CN" altLang="en-US" sz="5300" dirty="0">
                <a:solidFill>
                  <a:schemeClr val="bg1"/>
                </a:solidFill>
                <a:latin typeface="Impact" panose="020B0806030902050204" pitchFamily="34" charset="0"/>
              </a:endParaRPr>
            </a:p>
          </p:txBody>
        </p:sp>
        <p:sp>
          <p:nvSpPr>
            <p:cNvPr id="27" name="直角三角形 26"/>
            <p:cNvSpPr/>
            <p:nvPr/>
          </p:nvSpPr>
          <p:spPr>
            <a:xfrm flipH="1">
              <a:off x="7560392" y="3831950"/>
              <a:ext cx="540000" cy="54000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9" name="组合 8"/>
          <p:cNvGrpSpPr/>
          <p:nvPr/>
        </p:nvGrpSpPr>
        <p:grpSpPr>
          <a:xfrm>
            <a:off x="6121160" y="1988840"/>
            <a:ext cx="2399688" cy="1920000"/>
            <a:chOff x="4500392" y="1491630"/>
            <a:chExt cx="1800000" cy="1440000"/>
          </a:xfrm>
        </p:grpSpPr>
        <p:sp>
          <p:nvSpPr>
            <p:cNvPr id="35" name="矩形 34"/>
            <p:cNvSpPr/>
            <p:nvPr/>
          </p:nvSpPr>
          <p:spPr>
            <a:xfrm>
              <a:off x="4500392" y="1491630"/>
              <a:ext cx="1800000" cy="14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TextBox 37"/>
            <p:cNvSpPr txBox="1"/>
            <p:nvPr/>
          </p:nvSpPr>
          <p:spPr>
            <a:xfrm>
              <a:off x="5119706" y="1919241"/>
              <a:ext cx="682006" cy="680956"/>
            </a:xfrm>
            <a:prstGeom prst="rect">
              <a:avLst/>
            </a:prstGeom>
            <a:noFill/>
          </p:spPr>
          <p:txBody>
            <a:bodyPr wrap="none" rtlCol="0">
              <a:spAutoFit/>
            </a:bodyPr>
            <a:lstStyle/>
            <a:p>
              <a:r>
                <a:rPr lang="en-US" altLang="zh-CN" sz="5300" dirty="0">
                  <a:solidFill>
                    <a:schemeClr val="bg1"/>
                  </a:solidFill>
                  <a:latin typeface="Impact" panose="020B0806030902050204" pitchFamily="34" charset="0"/>
                </a:rPr>
                <a:t>03</a:t>
              </a:r>
              <a:endParaRPr lang="zh-CN" altLang="en-US" sz="5300" dirty="0">
                <a:solidFill>
                  <a:schemeClr val="bg1"/>
                </a:solidFill>
                <a:latin typeface="Impact" panose="020B0806030902050204" pitchFamily="34" charset="0"/>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par>
                                <p:cTn id="8" presetID="14"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1000"/>
                                        <p:tgtEl>
                                          <p:spTgt spid="8"/>
                                        </p:tgtEl>
                                      </p:cBhvr>
                                    </p:animEffect>
                                  </p:childTnLst>
                                </p:cTn>
                              </p:par>
                              <p:par>
                                <p:cTn id="11" presetID="14"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1000"/>
                                        <p:tgtEl>
                                          <p:spTgt spid="9"/>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1000"/>
                                        <p:tgtEl>
                                          <p:spTgt spid="10"/>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1250" fill="hold"/>
                                        <p:tgtEl>
                                          <p:spTgt spid="34"/>
                                        </p:tgtEl>
                                        <p:attrNameLst>
                                          <p:attrName>ppt_w</p:attrName>
                                        </p:attrNameLst>
                                      </p:cBhvr>
                                      <p:tavLst>
                                        <p:tav tm="0">
                                          <p:val>
                                            <p:fltVal val="0"/>
                                          </p:val>
                                        </p:tav>
                                        <p:tav tm="100000">
                                          <p:val>
                                            <p:strVal val="#ppt_w"/>
                                          </p:val>
                                        </p:tav>
                                      </p:tavLst>
                                    </p:anim>
                                    <p:anim calcmode="lin" valueType="num">
                                      <p:cBhvr>
                                        <p:cTn id="21" dur="1250" fill="hold"/>
                                        <p:tgtEl>
                                          <p:spTgt spid="34"/>
                                        </p:tgtEl>
                                        <p:attrNameLst>
                                          <p:attrName>ppt_h</p:attrName>
                                        </p:attrNameLst>
                                      </p:cBhvr>
                                      <p:tavLst>
                                        <p:tav tm="0">
                                          <p:val>
                                            <p:fltVal val="0"/>
                                          </p:val>
                                        </p:tav>
                                        <p:tav tm="100000">
                                          <p:val>
                                            <p:strVal val="#ppt_h"/>
                                          </p:val>
                                        </p:tav>
                                      </p:tavLst>
                                    </p:anim>
                                    <p:animEffect transition="in" filter="fade">
                                      <p:cBhvr>
                                        <p:cTn id="22" dur="1250"/>
                                        <p:tgtEl>
                                          <p:spTgt spid="3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1250" fill="hold"/>
                                        <p:tgtEl>
                                          <p:spTgt spid="36"/>
                                        </p:tgtEl>
                                        <p:attrNameLst>
                                          <p:attrName>ppt_w</p:attrName>
                                        </p:attrNameLst>
                                      </p:cBhvr>
                                      <p:tavLst>
                                        <p:tav tm="0">
                                          <p:val>
                                            <p:fltVal val="0"/>
                                          </p:val>
                                        </p:tav>
                                        <p:tav tm="100000">
                                          <p:val>
                                            <p:strVal val="#ppt_w"/>
                                          </p:val>
                                        </p:tav>
                                      </p:tavLst>
                                    </p:anim>
                                    <p:anim calcmode="lin" valueType="num">
                                      <p:cBhvr>
                                        <p:cTn id="26" dur="1250" fill="hold"/>
                                        <p:tgtEl>
                                          <p:spTgt spid="36"/>
                                        </p:tgtEl>
                                        <p:attrNameLst>
                                          <p:attrName>ppt_h</p:attrName>
                                        </p:attrNameLst>
                                      </p:cBhvr>
                                      <p:tavLst>
                                        <p:tav tm="0">
                                          <p:val>
                                            <p:fltVal val="0"/>
                                          </p:val>
                                        </p:tav>
                                        <p:tav tm="100000">
                                          <p:val>
                                            <p:strVal val="#ppt_h"/>
                                          </p:val>
                                        </p:tav>
                                      </p:tavLst>
                                    </p:anim>
                                    <p:animEffect transition="in" filter="fade">
                                      <p:cBhvr>
                                        <p:cTn id="27" dur="1250"/>
                                        <p:tgtEl>
                                          <p:spTgt spid="3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p:cTn id="30" dur="1250" fill="hold"/>
                                        <p:tgtEl>
                                          <p:spTgt spid="40"/>
                                        </p:tgtEl>
                                        <p:attrNameLst>
                                          <p:attrName>ppt_w</p:attrName>
                                        </p:attrNameLst>
                                      </p:cBhvr>
                                      <p:tavLst>
                                        <p:tav tm="0">
                                          <p:val>
                                            <p:fltVal val="0"/>
                                          </p:val>
                                        </p:tav>
                                        <p:tav tm="100000">
                                          <p:val>
                                            <p:strVal val="#ppt_w"/>
                                          </p:val>
                                        </p:tav>
                                      </p:tavLst>
                                    </p:anim>
                                    <p:anim calcmode="lin" valueType="num">
                                      <p:cBhvr>
                                        <p:cTn id="31" dur="1250" fill="hold"/>
                                        <p:tgtEl>
                                          <p:spTgt spid="40"/>
                                        </p:tgtEl>
                                        <p:attrNameLst>
                                          <p:attrName>ppt_h</p:attrName>
                                        </p:attrNameLst>
                                      </p:cBhvr>
                                      <p:tavLst>
                                        <p:tav tm="0">
                                          <p:val>
                                            <p:fltVal val="0"/>
                                          </p:val>
                                        </p:tav>
                                        <p:tav tm="100000">
                                          <p:val>
                                            <p:strVal val="#ppt_h"/>
                                          </p:val>
                                        </p:tav>
                                      </p:tavLst>
                                    </p:anim>
                                    <p:animEffect transition="in" filter="fade">
                                      <p:cBhvr>
                                        <p:cTn id="32" dur="1250"/>
                                        <p:tgtEl>
                                          <p:spTgt spid="4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1250" fill="hold"/>
                                        <p:tgtEl>
                                          <p:spTgt spid="37"/>
                                        </p:tgtEl>
                                        <p:attrNameLst>
                                          <p:attrName>ppt_w</p:attrName>
                                        </p:attrNameLst>
                                      </p:cBhvr>
                                      <p:tavLst>
                                        <p:tav tm="0">
                                          <p:val>
                                            <p:fltVal val="0"/>
                                          </p:val>
                                        </p:tav>
                                        <p:tav tm="100000">
                                          <p:val>
                                            <p:strVal val="#ppt_w"/>
                                          </p:val>
                                        </p:tav>
                                      </p:tavLst>
                                    </p:anim>
                                    <p:anim calcmode="lin" valueType="num">
                                      <p:cBhvr>
                                        <p:cTn id="36" dur="1250" fill="hold"/>
                                        <p:tgtEl>
                                          <p:spTgt spid="37"/>
                                        </p:tgtEl>
                                        <p:attrNameLst>
                                          <p:attrName>ppt_h</p:attrName>
                                        </p:attrNameLst>
                                      </p:cBhvr>
                                      <p:tavLst>
                                        <p:tav tm="0">
                                          <p:val>
                                            <p:fltVal val="0"/>
                                          </p:val>
                                        </p:tav>
                                        <p:tav tm="100000">
                                          <p:val>
                                            <p:strVal val="#ppt_h"/>
                                          </p:val>
                                        </p:tav>
                                      </p:tavLst>
                                    </p:anim>
                                    <p:animEffect transition="in" filter="fade">
                                      <p:cBhvr>
                                        <p:cTn id="37" dur="1250"/>
                                        <p:tgtEl>
                                          <p:spTgt spid="37"/>
                                        </p:tgtEl>
                                      </p:cBhvr>
                                    </p:animEffect>
                                  </p:childTnLst>
                                </p:cTn>
                              </p:par>
                            </p:childTnLst>
                          </p:cTn>
                        </p:par>
                        <p:par>
                          <p:cTn id="38" fill="hold">
                            <p:stCondLst>
                              <p:cond delay="2500"/>
                            </p:stCondLst>
                            <p:childTnLst>
                              <p:par>
                                <p:cTn id="39" presetID="14" presetClass="entr" presetSubtype="1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750"/>
                                        <p:tgtEl>
                                          <p:spTgt spid="28"/>
                                        </p:tgtEl>
                                      </p:cBhvr>
                                    </p:animEffect>
                                  </p:childTnLst>
                                </p:cTn>
                              </p:par>
                            </p:childTnLst>
                          </p:cTn>
                        </p:par>
                        <p:par>
                          <p:cTn id="42" fill="hold">
                            <p:stCondLst>
                              <p:cond delay="3500"/>
                            </p:stCondLst>
                            <p:childTnLst>
                              <p:par>
                                <p:cTn id="43" presetID="14" presetClass="entr" presetSubtype="10"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randombar(horizontal)">
                                      <p:cBhvr>
                                        <p:cTn id="45" dur="750"/>
                                        <p:tgtEl>
                                          <p:spTgt spid="44"/>
                                        </p:tgtEl>
                                      </p:cBhvr>
                                    </p:animEffect>
                                  </p:childTnLst>
                                </p:cTn>
                              </p:par>
                            </p:childTnLst>
                          </p:cTn>
                        </p:par>
                        <p:par>
                          <p:cTn id="46" fill="hold">
                            <p:stCondLst>
                              <p:cond delay="4500"/>
                            </p:stCondLst>
                            <p:childTnLst>
                              <p:par>
                                <p:cTn id="47" presetID="14" presetClass="entr" presetSubtype="1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randombar(horizontal)">
                                      <p:cBhvr>
                                        <p:cTn id="49" dur="750"/>
                                        <p:tgtEl>
                                          <p:spTgt spid="43"/>
                                        </p:tgtEl>
                                      </p:cBhvr>
                                    </p:animEffect>
                                  </p:childTnLst>
                                </p:cTn>
                              </p:par>
                            </p:childTnLst>
                          </p:cTn>
                        </p:par>
                        <p:par>
                          <p:cTn id="50" fill="hold">
                            <p:stCondLst>
                              <p:cond delay="5500"/>
                            </p:stCondLst>
                            <p:childTnLst>
                              <p:par>
                                <p:cTn id="51" presetID="14" presetClass="entr" presetSubtype="1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randombar(horizontal)">
                                      <p:cBhvr>
                                        <p:cTn id="53"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8" grpId="0"/>
      <p:bldP spid="36" grpId="0" animBg="1"/>
      <p:bldP spid="37" grpId="0" animBg="1"/>
      <p:bldP spid="40" grpId="0" animBg="1"/>
      <p:bldP spid="42" grpId="0"/>
      <p:bldP spid="43" grpId="0"/>
      <p:bldP spid="4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919967" y="1844824"/>
            <a:ext cx="4271241" cy="24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8" name="矩形 7"/>
          <p:cNvSpPr/>
          <p:nvPr/>
        </p:nvSpPr>
        <p:spPr>
          <a:xfrm>
            <a:off x="9668176" y="1844825"/>
            <a:ext cx="2518415" cy="7680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5" name="矩形 4"/>
          <p:cNvSpPr/>
          <p:nvPr/>
        </p:nvSpPr>
        <p:spPr>
          <a:xfrm>
            <a:off x="794" y="1844824"/>
            <a:ext cx="7919172" cy="2400000"/>
          </a:xfrm>
          <a:prstGeom prst="rect">
            <a:avLst/>
          </a:prstGeom>
          <a:blipFill>
            <a:blip r:embed="rId1">
              <a:extLst>
                <a:ext uri="{BEBA8EAE-BF5A-486C-A8C5-ECC9F3942E4B}">
                  <a14:imgProps xmlns:a14="http://schemas.microsoft.com/office/drawing/2010/main">
                    <a14:imgLayer r:embed="rId2">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6" name="TextBox 5"/>
          <p:cNvSpPr txBox="1"/>
          <p:nvPr/>
        </p:nvSpPr>
        <p:spPr>
          <a:xfrm>
            <a:off x="8207961" y="2900675"/>
            <a:ext cx="3839927" cy="1009507"/>
          </a:xfrm>
          <a:prstGeom prst="rect">
            <a:avLst/>
          </a:prstGeom>
          <a:noFill/>
        </p:spPr>
        <p:txBody>
          <a:bodyPr wrap="square" lIns="121908" tIns="60954" rIns="121908" bIns="60954" rtlCol="0">
            <a:spAutoFit/>
          </a:bodyPr>
          <a:lstStyle/>
          <a:p>
            <a:pPr algn="just">
              <a:lnSpc>
                <a:spcPct val="120000"/>
              </a:lnSpc>
            </a:pPr>
            <a:r>
              <a:rPr lang="zh-CN" altLang="en-US" sz="1600" dirty="0">
                <a:solidFill>
                  <a:schemeClr val="bg1"/>
                </a:solidFill>
                <a:latin typeface="+mn-ea"/>
              </a:rPr>
              <a:t>您的内容打在这里，或者通过复制您的文本后，在此框中选择粘贴，并选择只保留文字。</a:t>
            </a:r>
            <a:endParaRPr lang="zh-CN" altLang="en-US" sz="1600" dirty="0">
              <a:solidFill>
                <a:schemeClr val="bg1"/>
              </a:solidFill>
              <a:latin typeface="+mn-ea"/>
            </a:endParaRPr>
          </a:p>
        </p:txBody>
      </p:sp>
      <p:sp>
        <p:nvSpPr>
          <p:cNvPr id="7" name="TextBox 6"/>
          <p:cNvSpPr txBox="1"/>
          <p:nvPr/>
        </p:nvSpPr>
        <p:spPr>
          <a:xfrm>
            <a:off x="10217932" y="2036579"/>
            <a:ext cx="1708136" cy="415486"/>
          </a:xfrm>
          <a:prstGeom prst="rect">
            <a:avLst/>
          </a:prstGeom>
          <a:noFill/>
        </p:spPr>
        <p:txBody>
          <a:bodyPr wrap="none" lIns="121908" tIns="60954" rIns="121908" bIns="60954" rtlCol="0">
            <a:spAutoFit/>
          </a:bodyPr>
          <a:lstStyle/>
          <a:p>
            <a:r>
              <a:rPr lang="zh-CN" altLang="en-US" sz="1900" b="1" dirty="0">
                <a:solidFill>
                  <a:schemeClr val="bg1"/>
                </a:solidFill>
                <a:latin typeface="微软雅黑" panose="020B0503020204020204" pitchFamily="34" charset="-122"/>
                <a:ea typeface="微软雅黑" panose="020B0503020204020204" pitchFamily="34" charset="-122"/>
              </a:rPr>
              <a:t>输入信息说明</a:t>
            </a:r>
            <a:endParaRPr lang="zh-CN" altLang="en-US" sz="1900" b="1"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1968080" y="5012910"/>
            <a:ext cx="9503555" cy="714030"/>
          </a:xfrm>
          <a:prstGeom prst="rect">
            <a:avLst/>
          </a:prstGeom>
          <a:noFill/>
        </p:spPr>
        <p:txBody>
          <a:bodyPr wrap="square" lIns="121908" tIns="60954" rIns="121908" bIns="60954" rtlCol="0">
            <a:spAutoFit/>
          </a:bodyPr>
          <a:lstStyle/>
          <a:p>
            <a:pPr algn="just">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您的内容打在这里</a:t>
            </a:r>
            <a:r>
              <a:rPr lang="en-US" altLang="zh-CN" sz="1600" dirty="0">
                <a:solidFill>
                  <a:srgbClr val="000000"/>
                </a:solidFill>
                <a:latin typeface="微软雅黑" panose="020B0503020204020204" pitchFamily="34" charset="-122"/>
                <a:ea typeface="微软雅黑" panose="020B0503020204020204" pitchFamily="34" charset="-122"/>
              </a:rPr>
              <a:t>,</a:t>
            </a:r>
            <a:r>
              <a:rPr lang="zh-CN" altLang="en-US" sz="1600" dirty="0">
                <a:solidFill>
                  <a:srgbClr val="000000"/>
                </a:solidFill>
                <a:latin typeface="微软雅黑" panose="020B0503020204020204" pitchFamily="34" charset="-122"/>
                <a:ea typeface="微软雅黑" panose="020B0503020204020204" pitchFamily="34" charset="-122"/>
              </a:rPr>
              <a:t>或者通过复制您的文本后</a:t>
            </a:r>
            <a:r>
              <a:rPr lang="en-US" altLang="zh-CN" sz="1600" dirty="0">
                <a:solidFill>
                  <a:srgbClr val="000000"/>
                </a:solidFill>
                <a:latin typeface="微软雅黑" panose="020B0503020204020204" pitchFamily="34" charset="-122"/>
                <a:ea typeface="微软雅黑" panose="020B0503020204020204" pitchFamily="34" charset="-122"/>
              </a:rPr>
              <a:t>,</a:t>
            </a:r>
            <a:r>
              <a:rPr lang="zh-CN" altLang="en-US" sz="1600" dirty="0">
                <a:solidFill>
                  <a:srgbClr val="000000"/>
                </a:solidFill>
                <a:latin typeface="微软雅黑" panose="020B0503020204020204" pitchFamily="34" charset="-122"/>
                <a:ea typeface="微软雅黑" panose="020B0503020204020204" pitchFamily="34" charset="-122"/>
              </a:rPr>
              <a:t>选择只保留文字。您的内容打在这里。您的内容打在这里</a:t>
            </a:r>
            <a:r>
              <a:rPr lang="en-US" altLang="zh-CN" sz="1600" dirty="0">
                <a:solidFill>
                  <a:srgbClr val="000000"/>
                </a:solidFill>
                <a:latin typeface="微软雅黑" panose="020B0503020204020204" pitchFamily="34" charset="-122"/>
                <a:ea typeface="微软雅黑" panose="020B0503020204020204" pitchFamily="34" charset="-122"/>
              </a:rPr>
              <a:t>,</a:t>
            </a:r>
            <a:r>
              <a:rPr lang="zh-CN" altLang="en-US" sz="1600" dirty="0">
                <a:solidFill>
                  <a:srgbClr val="000000"/>
                </a:solidFill>
                <a:latin typeface="微软雅黑" panose="020B0503020204020204" pitchFamily="34" charset="-122"/>
                <a:ea typeface="微软雅黑" panose="020B0503020204020204" pitchFamily="34" charset="-122"/>
              </a:rPr>
              <a:t>或者通过复制您的文本后</a:t>
            </a:r>
            <a:r>
              <a:rPr lang="en-US" altLang="zh-CN" sz="1600" dirty="0">
                <a:solidFill>
                  <a:srgbClr val="000000"/>
                </a:solidFill>
                <a:latin typeface="微软雅黑" panose="020B0503020204020204" pitchFamily="34" charset="-122"/>
                <a:ea typeface="微软雅黑" panose="020B0503020204020204" pitchFamily="34" charset="-122"/>
              </a:rPr>
              <a:t>,</a:t>
            </a:r>
            <a:r>
              <a:rPr lang="zh-CN" altLang="en-US" sz="1600" dirty="0">
                <a:solidFill>
                  <a:srgbClr val="000000"/>
                </a:solidFill>
                <a:latin typeface="微软雅黑" panose="020B0503020204020204" pitchFamily="34" charset="-122"/>
                <a:ea typeface="微软雅黑" panose="020B0503020204020204" pitchFamily="34" charset="-122"/>
              </a:rPr>
              <a:t>选择只保留文字。您的内容打在这里。</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2" name="矩形 11"/>
          <p:cNvSpPr/>
          <p:nvPr/>
        </p:nvSpPr>
        <p:spPr>
          <a:xfrm>
            <a:off x="-7778" y="4244824"/>
            <a:ext cx="5143796" cy="1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4" name="组合 13"/>
          <p:cNvGrpSpPr/>
          <p:nvPr/>
        </p:nvGrpSpPr>
        <p:grpSpPr>
          <a:xfrm>
            <a:off x="605270" y="4751422"/>
            <a:ext cx="1199844" cy="1200000"/>
            <a:chOff x="1851729" y="1645463"/>
            <a:chExt cx="1296000" cy="1296000"/>
          </a:xfrm>
        </p:grpSpPr>
        <p:sp>
          <p:nvSpPr>
            <p:cNvPr id="15" name="椭圆 14"/>
            <p:cNvSpPr/>
            <p:nvPr/>
          </p:nvSpPr>
          <p:spPr>
            <a:xfrm>
              <a:off x="2139689" y="1933423"/>
              <a:ext cx="720080" cy="720080"/>
            </a:xfrm>
            <a:prstGeom prst="ellips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2067681" y="1861415"/>
              <a:ext cx="864096" cy="864096"/>
            </a:xfrm>
            <a:prstGeom prst="round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1995673" y="2293463"/>
              <a:ext cx="100811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200000">
              <a:off x="1995673" y="2293464"/>
              <a:ext cx="100811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2700000">
              <a:off x="1851729" y="2293463"/>
              <a:ext cx="129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8100000">
              <a:off x="1851729" y="2293463"/>
              <a:ext cx="129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pic>
        <p:nvPicPr>
          <p:cNvPr id="22" name="Picture 17" descr="Users 512x512.png"/>
          <p:cNvPicPr>
            <a:picLocks noChangeAspect="1"/>
          </p:cNvPicPr>
          <p:nvPr/>
        </p:nvPicPr>
        <p:blipFill>
          <a:blip r:embed="rId3" cstate="print">
            <a:biLevel thresh="50000"/>
            <a:extLst>
              <a:ext uri="{BEBA8EAE-BF5A-486C-A8C5-ECC9F3942E4B}">
                <a14:imgProps xmlns:a14="http://schemas.microsoft.com/office/drawing/2010/main">
                  <a14:imgLayer r:embed="rId4">
                    <a14:imgEffect>
                      <a14:brightnessContrast bright="-40000" contrast="-4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314720" y="1951332"/>
            <a:ext cx="853222" cy="853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等腰三角形 2"/>
          <p:cNvSpPr>
            <a:spLocks noChangeAspect="1"/>
          </p:cNvSpPr>
          <p:nvPr/>
        </p:nvSpPr>
        <p:spPr>
          <a:xfrm rot="5400000">
            <a:off x="1081070" y="5207442"/>
            <a:ext cx="334079" cy="28796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 name="矩形 22"/>
          <p:cNvSpPr/>
          <p:nvPr/>
        </p:nvSpPr>
        <p:spPr>
          <a:xfrm>
            <a:off x="5136019" y="4244824"/>
            <a:ext cx="1702114" cy="1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2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2000">
                                          <p:cBhvr additive="base">
                                            <p:cTn id="7" dur="1500" fill="hold"/>
                                            <p:tgtEl>
                                              <p:spTgt spid="5"/>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2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42000">
                                          <p:cBhvr additive="base">
                                            <p:cTn id="11" dur="1500" fill="hold"/>
                                            <p:tgtEl>
                                              <p:spTgt spid="4"/>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000" fill="hold"/>
                                            <p:tgtEl>
                                              <p:spTgt spid="8"/>
                                            </p:tgtEl>
                                            <p:attrNameLst>
                                              <p:attrName>ppt_x</p:attrName>
                                            </p:attrNameLst>
                                          </p:cBhvr>
                                          <p:tavLst>
                                            <p:tav tm="0">
                                              <p:val>
                                                <p:strVal val="1+#ppt_w/2"/>
                                              </p:val>
                                            </p:tav>
                                            <p:tav tm="100000">
                                              <p:val>
                                                <p:strVal val="#ppt_x"/>
                                              </p:val>
                                            </p:tav>
                                          </p:tavLst>
                                        </p:anim>
                                        <p:anim calcmode="lin" valueType="num">
                                          <p:cBhvr additive="base">
                                            <p:cTn id="17" dur="10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1000"/>
                                            <p:tgtEl>
                                              <p:spTgt spid="7"/>
                                            </p:tgtEl>
                                          </p:cBhvr>
                                        </p:animEffect>
                                      </p:childTnLst>
                                    </p:cTn>
                                  </p:par>
                                </p:childTnLst>
                              </p:cTn>
                            </p:par>
                            <p:par>
                              <p:cTn id="22" fill="hold">
                                <p:stCondLst>
                                  <p:cond delay="3500"/>
                                </p:stCondLst>
                                <p:childTnLst>
                                  <p:par>
                                    <p:cTn id="23" presetID="31"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1000" fill="hold"/>
                                            <p:tgtEl>
                                              <p:spTgt spid="22"/>
                                            </p:tgtEl>
                                            <p:attrNameLst>
                                              <p:attrName>ppt_w</p:attrName>
                                            </p:attrNameLst>
                                          </p:cBhvr>
                                          <p:tavLst>
                                            <p:tav tm="0">
                                              <p:val>
                                                <p:fltVal val="0"/>
                                              </p:val>
                                            </p:tav>
                                            <p:tav tm="100000">
                                              <p:val>
                                                <p:strVal val="#ppt_w"/>
                                              </p:val>
                                            </p:tav>
                                          </p:tavLst>
                                        </p:anim>
                                        <p:anim calcmode="lin" valueType="num">
                                          <p:cBhvr>
                                            <p:cTn id="26" dur="1000" fill="hold"/>
                                            <p:tgtEl>
                                              <p:spTgt spid="22"/>
                                            </p:tgtEl>
                                            <p:attrNameLst>
                                              <p:attrName>ppt_h</p:attrName>
                                            </p:attrNameLst>
                                          </p:cBhvr>
                                          <p:tavLst>
                                            <p:tav tm="0">
                                              <p:val>
                                                <p:fltVal val="0"/>
                                              </p:val>
                                            </p:tav>
                                            <p:tav tm="100000">
                                              <p:val>
                                                <p:strVal val="#ppt_h"/>
                                              </p:val>
                                            </p:tav>
                                          </p:tavLst>
                                        </p:anim>
                                        <p:anim calcmode="lin" valueType="num">
                                          <p:cBhvr>
                                            <p:cTn id="27" dur="1000" fill="hold"/>
                                            <p:tgtEl>
                                              <p:spTgt spid="22"/>
                                            </p:tgtEl>
                                            <p:attrNameLst>
                                              <p:attrName>style.rotation</p:attrName>
                                            </p:attrNameLst>
                                          </p:cBhvr>
                                          <p:tavLst>
                                            <p:tav tm="0">
                                              <p:val>
                                                <p:fltVal val="90"/>
                                              </p:val>
                                            </p:tav>
                                            <p:tav tm="100000">
                                              <p:val>
                                                <p:fltVal val="0"/>
                                              </p:val>
                                            </p:tav>
                                          </p:tavLst>
                                        </p:anim>
                                        <p:animEffect transition="in" filter="fade">
                                          <p:cBhvr>
                                            <p:cTn id="28" dur="1000"/>
                                            <p:tgtEl>
                                              <p:spTgt spid="22"/>
                                            </p:tgtEl>
                                          </p:cBhvr>
                                        </p:animEffect>
                                      </p:childTnLst>
                                    </p:cTn>
                                  </p:par>
                                </p:childTnLst>
                              </p:cTn>
                            </p:par>
                            <p:par>
                              <p:cTn id="29" fill="hold">
                                <p:stCondLst>
                                  <p:cond delay="4500"/>
                                </p:stCondLst>
                                <p:childTnLst>
                                  <p:par>
                                    <p:cTn id="30" presetID="1" presetClass="entr" presetSubtype="0" fill="hold" grpId="0" nodeType="afterEffect">
                                      <p:stCondLst>
                                        <p:cond delay="0"/>
                                      </p:stCondLst>
                                      <p:iterate type="lt">
                                        <p:tmAbs val="80"/>
                                      </p:iterate>
                                      <p:childTnLst>
                                        <p:set>
                                          <p:cBhvr>
                                            <p:cTn id="31" dur="1" fill="hold">
                                              <p:stCondLst>
                                                <p:cond delay="0"/>
                                              </p:stCondLst>
                                            </p:cTn>
                                            <p:tgtEl>
                                              <p:spTgt spid="6"/>
                                            </p:tgtEl>
                                            <p:attrNameLst>
                                              <p:attrName>style.visibility</p:attrName>
                                            </p:attrNameLst>
                                          </p:cBhvr>
                                          <p:to>
                                            <p:strVal val="visible"/>
                                          </p:to>
                                        </p:set>
                                      </p:childTnLst>
                                    </p:cTn>
                                  </p:par>
                                </p:childTnLst>
                              </p:cTn>
                            </p:par>
                            <p:par>
                              <p:cTn id="32" fill="hold">
                                <p:stCondLst>
                                  <p:cond delay="7619"/>
                                </p:stCondLst>
                                <p:childTnLst>
                                  <p:par>
                                    <p:cTn id="33" presetID="47"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1000"/>
                                            <p:tgtEl>
                                              <p:spTgt spid="23"/>
                                            </p:tgtEl>
                                          </p:cBhvr>
                                        </p:animEffect>
                                        <p:anim calcmode="lin" valueType="num">
                                          <p:cBhvr>
                                            <p:cTn id="41" dur="1000" fill="hold"/>
                                            <p:tgtEl>
                                              <p:spTgt spid="23"/>
                                            </p:tgtEl>
                                            <p:attrNameLst>
                                              <p:attrName>ppt_x</p:attrName>
                                            </p:attrNameLst>
                                          </p:cBhvr>
                                          <p:tavLst>
                                            <p:tav tm="0">
                                              <p:val>
                                                <p:strVal val="#ppt_x"/>
                                              </p:val>
                                            </p:tav>
                                            <p:tav tm="100000">
                                              <p:val>
                                                <p:strVal val="#ppt_x"/>
                                              </p:val>
                                            </p:tav>
                                          </p:tavLst>
                                        </p:anim>
                                        <p:anim calcmode="lin" valueType="num">
                                          <p:cBhvr>
                                            <p:cTn id="42" dur="1000" fill="hold"/>
                                            <p:tgtEl>
                                              <p:spTgt spid="23"/>
                                            </p:tgtEl>
                                            <p:attrNameLst>
                                              <p:attrName>ppt_y</p:attrName>
                                            </p:attrNameLst>
                                          </p:cBhvr>
                                          <p:tavLst>
                                            <p:tav tm="0">
                                              <p:val>
                                                <p:strVal val="#ppt_y-.1"/>
                                              </p:val>
                                            </p:tav>
                                            <p:tav tm="100000">
                                              <p:val>
                                                <p:strVal val="#ppt_y"/>
                                              </p:val>
                                            </p:tav>
                                          </p:tavLst>
                                        </p:anim>
                                      </p:childTnLst>
                                    </p:cTn>
                                  </p:par>
                                </p:childTnLst>
                              </p:cTn>
                            </p:par>
                            <p:par>
                              <p:cTn id="43" fill="hold">
                                <p:stCondLst>
                                  <p:cond delay="8619"/>
                                </p:stCondLst>
                                <p:childTnLst>
                                  <p:par>
                                    <p:cTn id="44" presetID="6" presetClass="entr" presetSubtype="16"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circle(in)">
                                          <p:cBhvr>
                                            <p:cTn id="46" dur="2000"/>
                                            <p:tgtEl>
                                              <p:spTgt spid="14"/>
                                            </p:tgtEl>
                                          </p:cBhvr>
                                        </p:animEffect>
                                      </p:childTnLst>
                                    </p:cTn>
                                  </p:par>
                                </p:childTnLst>
                              </p:cTn>
                            </p:par>
                            <p:par>
                              <p:cTn id="47" fill="hold">
                                <p:stCondLst>
                                  <p:cond delay="10619"/>
                                </p:stCondLst>
                                <p:childTnLst>
                                  <p:par>
                                    <p:cTn id="48" presetID="53" presetClass="entr" presetSubtype="16" fill="hold" grpId="0" nodeType="after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p:cTn id="50" dur="750" fill="hold"/>
                                            <p:tgtEl>
                                              <p:spTgt spid="3"/>
                                            </p:tgtEl>
                                            <p:attrNameLst>
                                              <p:attrName>ppt_w</p:attrName>
                                            </p:attrNameLst>
                                          </p:cBhvr>
                                          <p:tavLst>
                                            <p:tav tm="0">
                                              <p:val>
                                                <p:fltVal val="0"/>
                                              </p:val>
                                            </p:tav>
                                            <p:tav tm="100000">
                                              <p:val>
                                                <p:strVal val="#ppt_w"/>
                                              </p:val>
                                            </p:tav>
                                          </p:tavLst>
                                        </p:anim>
                                        <p:anim calcmode="lin" valueType="num">
                                          <p:cBhvr>
                                            <p:cTn id="51" dur="750" fill="hold"/>
                                            <p:tgtEl>
                                              <p:spTgt spid="3"/>
                                            </p:tgtEl>
                                            <p:attrNameLst>
                                              <p:attrName>ppt_h</p:attrName>
                                            </p:attrNameLst>
                                          </p:cBhvr>
                                          <p:tavLst>
                                            <p:tav tm="0">
                                              <p:val>
                                                <p:fltVal val="0"/>
                                              </p:val>
                                            </p:tav>
                                            <p:tav tm="100000">
                                              <p:val>
                                                <p:strVal val="#ppt_h"/>
                                              </p:val>
                                            </p:tav>
                                          </p:tavLst>
                                        </p:anim>
                                        <p:animEffect transition="in" filter="fade">
                                          <p:cBhvr>
                                            <p:cTn id="52" dur="750"/>
                                            <p:tgtEl>
                                              <p:spTgt spid="3"/>
                                            </p:tgtEl>
                                          </p:cBhvr>
                                        </p:animEffect>
                                      </p:childTnLst>
                                    </p:cTn>
                                  </p:par>
                                </p:childTnLst>
                              </p:cTn>
                            </p:par>
                            <p:par>
                              <p:cTn id="53" fill="hold">
                                <p:stCondLst>
                                  <p:cond delay="11619"/>
                                </p:stCondLst>
                                <p:childTnLst>
                                  <p:par>
                                    <p:cTn id="54" presetID="42"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500"/>
                                            <p:tgtEl>
                                              <p:spTgt spid="9"/>
                                            </p:tgtEl>
                                          </p:cBhvr>
                                        </p:animEffect>
                                        <p:anim calcmode="lin" valueType="num">
                                          <p:cBhvr>
                                            <p:cTn id="57" dur="1500" fill="hold"/>
                                            <p:tgtEl>
                                              <p:spTgt spid="9"/>
                                            </p:tgtEl>
                                            <p:attrNameLst>
                                              <p:attrName>ppt_x</p:attrName>
                                            </p:attrNameLst>
                                          </p:cBhvr>
                                          <p:tavLst>
                                            <p:tav tm="0">
                                              <p:val>
                                                <p:strVal val="#ppt_x"/>
                                              </p:val>
                                            </p:tav>
                                            <p:tav tm="100000">
                                              <p:val>
                                                <p:strVal val="#ppt_x"/>
                                              </p:val>
                                            </p:tav>
                                          </p:tavLst>
                                        </p:anim>
                                        <p:anim calcmode="lin" valueType="num">
                                          <p:cBhvr>
                                            <p:cTn id="58" dur="1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5" grpId="0" animBg="1"/>
          <p:bldP spid="6" grpId="0"/>
          <p:bldP spid="7" grpId="0"/>
          <p:bldP spid="9" grpId="0"/>
          <p:bldP spid="12" grpId="0" animBg="1"/>
          <p:bldP spid="3" grpId="0" animBg="1"/>
          <p:bldP spid="2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0-#ppt_w/2"/>
                                              </p:val>
                                            </p:tav>
                                            <p:tav tm="100000">
                                              <p:val>
                                                <p:strVal val="#ppt_x"/>
                                              </p:val>
                                            </p:tav>
                                          </p:tavLst>
                                        </p:anim>
                                        <p:anim calcmode="lin" valueType="num">
                                          <p:cBhvr additive="base">
                                            <p:cTn id="8" dur="1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1+#ppt_w/2"/>
                                              </p:val>
                                            </p:tav>
                                            <p:tav tm="100000">
                                              <p:val>
                                                <p:strVal val="#ppt_x"/>
                                              </p:val>
                                            </p:tav>
                                          </p:tavLst>
                                        </p:anim>
                                        <p:anim calcmode="lin" valueType="num">
                                          <p:cBhvr additive="base">
                                            <p:cTn id="12" dur="1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000" fill="hold"/>
                                            <p:tgtEl>
                                              <p:spTgt spid="8"/>
                                            </p:tgtEl>
                                            <p:attrNameLst>
                                              <p:attrName>ppt_x</p:attrName>
                                            </p:attrNameLst>
                                          </p:cBhvr>
                                          <p:tavLst>
                                            <p:tav tm="0">
                                              <p:val>
                                                <p:strVal val="1+#ppt_w/2"/>
                                              </p:val>
                                            </p:tav>
                                            <p:tav tm="100000">
                                              <p:val>
                                                <p:strVal val="#ppt_x"/>
                                              </p:val>
                                            </p:tav>
                                          </p:tavLst>
                                        </p:anim>
                                        <p:anim calcmode="lin" valueType="num">
                                          <p:cBhvr additive="base">
                                            <p:cTn id="17" dur="10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1000"/>
                                            <p:tgtEl>
                                              <p:spTgt spid="7"/>
                                            </p:tgtEl>
                                          </p:cBhvr>
                                        </p:animEffect>
                                      </p:childTnLst>
                                    </p:cTn>
                                  </p:par>
                                </p:childTnLst>
                              </p:cTn>
                            </p:par>
                            <p:par>
                              <p:cTn id="22" fill="hold">
                                <p:stCondLst>
                                  <p:cond delay="3500"/>
                                </p:stCondLst>
                                <p:childTnLst>
                                  <p:par>
                                    <p:cTn id="23" presetID="31"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1000" fill="hold"/>
                                            <p:tgtEl>
                                              <p:spTgt spid="22"/>
                                            </p:tgtEl>
                                            <p:attrNameLst>
                                              <p:attrName>ppt_w</p:attrName>
                                            </p:attrNameLst>
                                          </p:cBhvr>
                                          <p:tavLst>
                                            <p:tav tm="0">
                                              <p:val>
                                                <p:fltVal val="0"/>
                                              </p:val>
                                            </p:tav>
                                            <p:tav tm="100000">
                                              <p:val>
                                                <p:strVal val="#ppt_w"/>
                                              </p:val>
                                            </p:tav>
                                          </p:tavLst>
                                        </p:anim>
                                        <p:anim calcmode="lin" valueType="num">
                                          <p:cBhvr>
                                            <p:cTn id="26" dur="1000" fill="hold"/>
                                            <p:tgtEl>
                                              <p:spTgt spid="22"/>
                                            </p:tgtEl>
                                            <p:attrNameLst>
                                              <p:attrName>ppt_h</p:attrName>
                                            </p:attrNameLst>
                                          </p:cBhvr>
                                          <p:tavLst>
                                            <p:tav tm="0">
                                              <p:val>
                                                <p:fltVal val="0"/>
                                              </p:val>
                                            </p:tav>
                                            <p:tav tm="100000">
                                              <p:val>
                                                <p:strVal val="#ppt_h"/>
                                              </p:val>
                                            </p:tav>
                                          </p:tavLst>
                                        </p:anim>
                                        <p:anim calcmode="lin" valueType="num">
                                          <p:cBhvr>
                                            <p:cTn id="27" dur="1000" fill="hold"/>
                                            <p:tgtEl>
                                              <p:spTgt spid="22"/>
                                            </p:tgtEl>
                                            <p:attrNameLst>
                                              <p:attrName>style.rotation</p:attrName>
                                            </p:attrNameLst>
                                          </p:cBhvr>
                                          <p:tavLst>
                                            <p:tav tm="0">
                                              <p:val>
                                                <p:fltVal val="90"/>
                                              </p:val>
                                            </p:tav>
                                            <p:tav tm="100000">
                                              <p:val>
                                                <p:fltVal val="0"/>
                                              </p:val>
                                            </p:tav>
                                          </p:tavLst>
                                        </p:anim>
                                        <p:animEffect transition="in" filter="fade">
                                          <p:cBhvr>
                                            <p:cTn id="28" dur="1000"/>
                                            <p:tgtEl>
                                              <p:spTgt spid="22"/>
                                            </p:tgtEl>
                                          </p:cBhvr>
                                        </p:animEffect>
                                      </p:childTnLst>
                                    </p:cTn>
                                  </p:par>
                                </p:childTnLst>
                              </p:cTn>
                            </p:par>
                            <p:par>
                              <p:cTn id="29" fill="hold">
                                <p:stCondLst>
                                  <p:cond delay="4500"/>
                                </p:stCondLst>
                                <p:childTnLst>
                                  <p:par>
                                    <p:cTn id="30" presetID="1" presetClass="entr" presetSubtype="0" fill="hold" grpId="0" nodeType="afterEffect">
                                      <p:stCondLst>
                                        <p:cond delay="0"/>
                                      </p:stCondLst>
                                      <p:iterate type="lt">
                                        <p:tmAbs val="80"/>
                                      </p:iterate>
                                      <p:childTnLst>
                                        <p:set>
                                          <p:cBhvr>
                                            <p:cTn id="31" dur="1" fill="hold">
                                              <p:stCondLst>
                                                <p:cond delay="0"/>
                                              </p:stCondLst>
                                            </p:cTn>
                                            <p:tgtEl>
                                              <p:spTgt spid="6"/>
                                            </p:tgtEl>
                                            <p:attrNameLst>
                                              <p:attrName>style.visibility</p:attrName>
                                            </p:attrNameLst>
                                          </p:cBhvr>
                                          <p:to>
                                            <p:strVal val="visible"/>
                                          </p:to>
                                        </p:set>
                                      </p:childTnLst>
                                    </p:cTn>
                                  </p:par>
                                </p:childTnLst>
                              </p:cTn>
                            </p:par>
                            <p:par>
                              <p:cTn id="32" fill="hold">
                                <p:stCondLst>
                                  <p:cond delay="7619"/>
                                </p:stCondLst>
                                <p:childTnLst>
                                  <p:par>
                                    <p:cTn id="33" presetID="47"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1000"/>
                                            <p:tgtEl>
                                              <p:spTgt spid="23"/>
                                            </p:tgtEl>
                                          </p:cBhvr>
                                        </p:animEffect>
                                        <p:anim calcmode="lin" valueType="num">
                                          <p:cBhvr>
                                            <p:cTn id="41" dur="1000" fill="hold"/>
                                            <p:tgtEl>
                                              <p:spTgt spid="23"/>
                                            </p:tgtEl>
                                            <p:attrNameLst>
                                              <p:attrName>ppt_x</p:attrName>
                                            </p:attrNameLst>
                                          </p:cBhvr>
                                          <p:tavLst>
                                            <p:tav tm="0">
                                              <p:val>
                                                <p:strVal val="#ppt_x"/>
                                              </p:val>
                                            </p:tav>
                                            <p:tav tm="100000">
                                              <p:val>
                                                <p:strVal val="#ppt_x"/>
                                              </p:val>
                                            </p:tav>
                                          </p:tavLst>
                                        </p:anim>
                                        <p:anim calcmode="lin" valueType="num">
                                          <p:cBhvr>
                                            <p:cTn id="42" dur="1000" fill="hold"/>
                                            <p:tgtEl>
                                              <p:spTgt spid="23"/>
                                            </p:tgtEl>
                                            <p:attrNameLst>
                                              <p:attrName>ppt_y</p:attrName>
                                            </p:attrNameLst>
                                          </p:cBhvr>
                                          <p:tavLst>
                                            <p:tav tm="0">
                                              <p:val>
                                                <p:strVal val="#ppt_y-.1"/>
                                              </p:val>
                                            </p:tav>
                                            <p:tav tm="100000">
                                              <p:val>
                                                <p:strVal val="#ppt_y"/>
                                              </p:val>
                                            </p:tav>
                                          </p:tavLst>
                                        </p:anim>
                                      </p:childTnLst>
                                    </p:cTn>
                                  </p:par>
                                </p:childTnLst>
                              </p:cTn>
                            </p:par>
                            <p:par>
                              <p:cTn id="43" fill="hold">
                                <p:stCondLst>
                                  <p:cond delay="8619"/>
                                </p:stCondLst>
                                <p:childTnLst>
                                  <p:par>
                                    <p:cTn id="44" presetID="6" presetClass="entr" presetSubtype="16"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circle(in)">
                                          <p:cBhvr>
                                            <p:cTn id="46" dur="2000"/>
                                            <p:tgtEl>
                                              <p:spTgt spid="14"/>
                                            </p:tgtEl>
                                          </p:cBhvr>
                                        </p:animEffect>
                                      </p:childTnLst>
                                    </p:cTn>
                                  </p:par>
                                </p:childTnLst>
                              </p:cTn>
                            </p:par>
                            <p:par>
                              <p:cTn id="47" fill="hold">
                                <p:stCondLst>
                                  <p:cond delay="10619"/>
                                </p:stCondLst>
                                <p:childTnLst>
                                  <p:par>
                                    <p:cTn id="48" presetID="53" presetClass="entr" presetSubtype="16" fill="hold" grpId="0" nodeType="after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p:cTn id="50" dur="750" fill="hold"/>
                                            <p:tgtEl>
                                              <p:spTgt spid="3"/>
                                            </p:tgtEl>
                                            <p:attrNameLst>
                                              <p:attrName>ppt_w</p:attrName>
                                            </p:attrNameLst>
                                          </p:cBhvr>
                                          <p:tavLst>
                                            <p:tav tm="0">
                                              <p:val>
                                                <p:fltVal val="0"/>
                                              </p:val>
                                            </p:tav>
                                            <p:tav tm="100000">
                                              <p:val>
                                                <p:strVal val="#ppt_w"/>
                                              </p:val>
                                            </p:tav>
                                          </p:tavLst>
                                        </p:anim>
                                        <p:anim calcmode="lin" valueType="num">
                                          <p:cBhvr>
                                            <p:cTn id="51" dur="750" fill="hold"/>
                                            <p:tgtEl>
                                              <p:spTgt spid="3"/>
                                            </p:tgtEl>
                                            <p:attrNameLst>
                                              <p:attrName>ppt_h</p:attrName>
                                            </p:attrNameLst>
                                          </p:cBhvr>
                                          <p:tavLst>
                                            <p:tav tm="0">
                                              <p:val>
                                                <p:fltVal val="0"/>
                                              </p:val>
                                            </p:tav>
                                            <p:tav tm="100000">
                                              <p:val>
                                                <p:strVal val="#ppt_h"/>
                                              </p:val>
                                            </p:tav>
                                          </p:tavLst>
                                        </p:anim>
                                        <p:animEffect transition="in" filter="fade">
                                          <p:cBhvr>
                                            <p:cTn id="52" dur="750"/>
                                            <p:tgtEl>
                                              <p:spTgt spid="3"/>
                                            </p:tgtEl>
                                          </p:cBhvr>
                                        </p:animEffect>
                                      </p:childTnLst>
                                    </p:cTn>
                                  </p:par>
                                </p:childTnLst>
                              </p:cTn>
                            </p:par>
                            <p:par>
                              <p:cTn id="53" fill="hold">
                                <p:stCondLst>
                                  <p:cond delay="11619"/>
                                </p:stCondLst>
                                <p:childTnLst>
                                  <p:par>
                                    <p:cTn id="54" presetID="42"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500"/>
                                            <p:tgtEl>
                                              <p:spTgt spid="9"/>
                                            </p:tgtEl>
                                          </p:cBhvr>
                                        </p:animEffect>
                                        <p:anim calcmode="lin" valueType="num">
                                          <p:cBhvr>
                                            <p:cTn id="57" dur="1500" fill="hold"/>
                                            <p:tgtEl>
                                              <p:spTgt spid="9"/>
                                            </p:tgtEl>
                                            <p:attrNameLst>
                                              <p:attrName>ppt_x</p:attrName>
                                            </p:attrNameLst>
                                          </p:cBhvr>
                                          <p:tavLst>
                                            <p:tav tm="0">
                                              <p:val>
                                                <p:strVal val="#ppt_x"/>
                                              </p:val>
                                            </p:tav>
                                            <p:tav tm="100000">
                                              <p:val>
                                                <p:strVal val="#ppt_x"/>
                                              </p:val>
                                            </p:tav>
                                          </p:tavLst>
                                        </p:anim>
                                        <p:anim calcmode="lin" valueType="num">
                                          <p:cBhvr>
                                            <p:cTn id="58" dur="1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5" grpId="0" animBg="1"/>
          <p:bldP spid="6" grpId="0"/>
          <p:bldP spid="7" grpId="0"/>
          <p:bldP spid="9" grpId="0"/>
          <p:bldP spid="12" grpId="0" animBg="1"/>
          <p:bldP spid="3" grpId="0" animBg="1"/>
          <p:bldP spid="23"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8" name="Group 218"/>
          <p:cNvGrpSpPr/>
          <p:nvPr/>
        </p:nvGrpSpPr>
        <p:grpSpPr>
          <a:xfrm>
            <a:off x="2790087" y="2482633"/>
            <a:ext cx="1532389" cy="1532586"/>
            <a:chOff x="-1" y="-1"/>
            <a:chExt cx="1532586" cy="1532586"/>
          </a:xfrm>
        </p:grpSpPr>
        <p:sp>
          <p:nvSpPr>
            <p:cNvPr id="216" name="Shape 216"/>
            <p:cNvSpPr/>
            <p:nvPr/>
          </p:nvSpPr>
          <p:spPr>
            <a:xfrm>
              <a:off x="-1" y="-1"/>
              <a:ext cx="1532586" cy="1532586"/>
            </a:xfrm>
            <a:prstGeom prst="wedgeEllipseCallout">
              <a:avLst>
                <a:gd name="adj1" fmla="val 45579"/>
                <a:gd name="adj2" fmla="val 40362"/>
              </a:avLst>
            </a:prstGeom>
            <a:ln w="76200"/>
          </p:spPr>
          <p:style>
            <a:lnRef idx="2">
              <a:schemeClr val="accent1"/>
            </a:lnRef>
            <a:fillRef idx="1">
              <a:schemeClr val="lt1"/>
            </a:fillRef>
            <a:effectRef idx="0">
              <a:schemeClr val="accent1"/>
            </a:effectRef>
            <a:fontRef idx="minor">
              <a:schemeClr val="dk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7" name="Shape 217"/>
            <p:cNvSpPr/>
            <p:nvPr/>
          </p:nvSpPr>
          <p:spPr>
            <a:xfrm>
              <a:off x="416921" y="387728"/>
              <a:ext cx="698741" cy="757128"/>
            </a:xfrm>
            <a:prstGeom prst="rect">
              <a:avLst/>
            </a:prstGeom>
            <a:noFill/>
            <a:ln w="12700" cap="flat">
              <a:noFill/>
              <a:miter lim="400000"/>
            </a:ln>
            <a:effectLst/>
          </p:spPr>
          <p:txBody>
            <a:bodyPr wrap="square" lIns="45719" tIns="45719" rIns="45719" bIns="45719" numCol="1" anchor="t">
              <a:spAutoFit/>
            </a:bodyPr>
            <a:lstStyle/>
            <a:p>
              <a:pPr lvl="0" algn="ctr">
                <a:lnSpc>
                  <a:spcPct val="120000"/>
                </a:lnSpc>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endPar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221" name="Group 221"/>
          <p:cNvGrpSpPr/>
          <p:nvPr/>
        </p:nvGrpSpPr>
        <p:grpSpPr>
          <a:xfrm>
            <a:off x="4590114" y="2060848"/>
            <a:ext cx="1558143" cy="1558346"/>
            <a:chOff x="0" y="0"/>
            <a:chExt cx="1558345" cy="1558345"/>
          </a:xfrm>
        </p:grpSpPr>
        <p:sp>
          <p:nvSpPr>
            <p:cNvPr id="219" name="Shape 219"/>
            <p:cNvSpPr/>
            <p:nvPr/>
          </p:nvSpPr>
          <p:spPr>
            <a:xfrm>
              <a:off x="0" y="0"/>
              <a:ext cx="1558345" cy="1558345"/>
            </a:xfrm>
            <a:prstGeom prst="wedgeEllipseCallout">
              <a:avLst>
                <a:gd name="adj1" fmla="val 13518"/>
                <a:gd name="adj2" fmla="val 60973"/>
              </a:avLst>
            </a:prstGeom>
            <a:ln w="76200"/>
          </p:spPr>
          <p:style>
            <a:lnRef idx="2">
              <a:schemeClr val="accent2"/>
            </a:lnRef>
            <a:fillRef idx="1">
              <a:schemeClr val="lt1"/>
            </a:fillRef>
            <a:effectRef idx="0">
              <a:schemeClr val="accent2"/>
            </a:effectRef>
            <a:fontRef idx="minor">
              <a:schemeClr val="dk1"/>
            </a:fontRef>
          </p:style>
          <p:txBody>
            <a:bodyPr wrap="square" lIns="0" tIns="0" rIns="0" bIns="0" numCol="1" anchor="ctr">
              <a:noAutofit/>
            </a:bodyPr>
            <a:lstStyle/>
            <a:p>
              <a:pPr algn="ctr"/>
              <a:endParaRPr>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0" name="Shape 220"/>
            <p:cNvSpPr/>
            <p:nvPr/>
          </p:nvSpPr>
          <p:spPr>
            <a:xfrm>
              <a:off x="510866" y="437880"/>
              <a:ext cx="553996" cy="757128"/>
            </a:xfrm>
            <a:prstGeom prst="rect">
              <a:avLst/>
            </a:prstGeom>
            <a:noFill/>
            <a:ln w="12700" cap="flat">
              <a:noFill/>
              <a:miter lim="400000"/>
            </a:ln>
            <a:effectLst/>
          </p:spPr>
          <p:txBody>
            <a:bodyPr wrap="none" lIns="45719" tIns="45719" rIns="45719" bIns="45719" numCol="1" anchor="t">
              <a:spAutoFit/>
            </a:bodyPr>
            <a:lstStyle/>
            <a:p>
              <a:pPr algn="ctr">
                <a:lnSpc>
                  <a:spcPct val="120000"/>
                </a:lnSpc>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en-US" altLang="zh-CN"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lnSpc>
                  <a:spcPct val="120000"/>
                </a:lnSpc>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endPar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224" name="Group 224"/>
          <p:cNvGrpSpPr/>
          <p:nvPr/>
        </p:nvGrpSpPr>
        <p:grpSpPr>
          <a:xfrm>
            <a:off x="6433275" y="2060848"/>
            <a:ext cx="1558143" cy="1558346"/>
            <a:chOff x="0" y="0"/>
            <a:chExt cx="1558345" cy="1558345"/>
          </a:xfrm>
        </p:grpSpPr>
        <p:sp>
          <p:nvSpPr>
            <p:cNvPr id="222" name="Shape 222"/>
            <p:cNvSpPr/>
            <p:nvPr/>
          </p:nvSpPr>
          <p:spPr>
            <a:xfrm>
              <a:off x="0" y="0"/>
              <a:ext cx="1558345" cy="1558345"/>
            </a:xfrm>
            <a:prstGeom prst="wedgeEllipseCallout">
              <a:avLst>
                <a:gd name="adj1" fmla="val -21596"/>
                <a:gd name="adj2" fmla="val 58683"/>
              </a:avLst>
            </a:prstGeom>
            <a:ln w="76200"/>
          </p:spPr>
          <p:style>
            <a:lnRef idx="2">
              <a:schemeClr val="accent3"/>
            </a:lnRef>
            <a:fillRef idx="1">
              <a:schemeClr val="lt1"/>
            </a:fillRef>
            <a:effectRef idx="0">
              <a:schemeClr val="accent3"/>
            </a:effectRef>
            <a:fontRef idx="minor">
              <a:schemeClr val="dk1"/>
            </a:fontRef>
          </p:style>
          <p:txBody>
            <a:bodyPr wrap="square" lIns="0" tIns="0" rIns="0" bIns="0" numCol="1" anchor="ctr">
              <a:noAutofit/>
            </a:bodyPr>
            <a:lstStyle/>
            <a:p>
              <a:pPr algn="ctr"/>
              <a:endParaRPr>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3" name="Shape 223"/>
            <p:cNvSpPr/>
            <p:nvPr/>
          </p:nvSpPr>
          <p:spPr>
            <a:xfrm>
              <a:off x="502175" y="437880"/>
              <a:ext cx="553996" cy="757128"/>
            </a:xfrm>
            <a:prstGeom prst="rect">
              <a:avLst/>
            </a:prstGeom>
            <a:noFill/>
            <a:ln w="12700" cap="flat">
              <a:noFill/>
              <a:miter lim="400000"/>
            </a:ln>
            <a:effectLst/>
          </p:spPr>
          <p:txBody>
            <a:bodyPr wrap="none" lIns="45719" tIns="45719" rIns="45719" bIns="45719" numCol="1" anchor="t">
              <a:spAutoFit/>
            </a:bodyPr>
            <a:lstStyle/>
            <a:p>
              <a:pPr algn="ctr">
                <a:lnSpc>
                  <a:spcPct val="120000"/>
                </a:lnSpc>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en-US" altLang="zh-CN"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lnSpc>
                  <a:spcPct val="120000"/>
                </a:lnSpc>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endPar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227" name="Group 227"/>
          <p:cNvGrpSpPr/>
          <p:nvPr/>
        </p:nvGrpSpPr>
        <p:grpSpPr>
          <a:xfrm>
            <a:off x="7991416" y="2640404"/>
            <a:ext cx="1506627" cy="1506823"/>
            <a:chOff x="0" y="0"/>
            <a:chExt cx="1506822" cy="1506822"/>
          </a:xfrm>
        </p:grpSpPr>
        <p:sp>
          <p:nvSpPr>
            <p:cNvPr id="225" name="Shape 225"/>
            <p:cNvSpPr/>
            <p:nvPr/>
          </p:nvSpPr>
          <p:spPr>
            <a:xfrm>
              <a:off x="0" y="0"/>
              <a:ext cx="1506822" cy="1506822"/>
            </a:xfrm>
            <a:prstGeom prst="wedgeEllipseCallout">
              <a:avLst>
                <a:gd name="adj1" fmla="val -45932"/>
                <a:gd name="adj2" fmla="val 43873"/>
              </a:avLst>
            </a:prstGeom>
            <a:ln w="76200"/>
          </p:spPr>
          <p:style>
            <a:lnRef idx="2">
              <a:schemeClr val="accent4"/>
            </a:lnRef>
            <a:fillRef idx="1">
              <a:schemeClr val="lt1"/>
            </a:fillRef>
            <a:effectRef idx="0">
              <a:schemeClr val="accent4"/>
            </a:effectRef>
            <a:fontRef idx="minor">
              <a:schemeClr val="dk1"/>
            </a:fontRef>
          </p:style>
          <p:txBody>
            <a:bodyPr wrap="square" lIns="0" tIns="0" rIns="0" bIns="0" numCol="1" anchor="ctr">
              <a:noAutofit/>
            </a:bodyPr>
            <a:lstStyle/>
            <a:p>
              <a:pPr algn="ctr"/>
              <a:endParaRPr>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6" name="Shape 226"/>
            <p:cNvSpPr/>
            <p:nvPr/>
          </p:nvSpPr>
          <p:spPr>
            <a:xfrm>
              <a:off x="417894" y="410542"/>
              <a:ext cx="671037" cy="757128"/>
            </a:xfrm>
            <a:prstGeom prst="rect">
              <a:avLst/>
            </a:prstGeom>
            <a:noFill/>
            <a:ln w="12700" cap="flat">
              <a:noFill/>
              <a:miter lim="400000"/>
            </a:ln>
            <a:effectLst/>
          </p:spPr>
          <p:txBody>
            <a:bodyPr wrap="square" lIns="45719" tIns="45719" rIns="45719" bIns="45719" numCol="1" anchor="t">
              <a:spAutoFit/>
            </a:bodyPr>
            <a:lstStyle/>
            <a:p>
              <a:pPr algn="ctr">
                <a:lnSpc>
                  <a:spcPct val="120000"/>
                </a:lnSpc>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endPar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230" name="Group 230"/>
          <p:cNvGrpSpPr/>
          <p:nvPr/>
        </p:nvGrpSpPr>
        <p:grpSpPr>
          <a:xfrm>
            <a:off x="3987772" y="4193289"/>
            <a:ext cx="4365373" cy="592430"/>
            <a:chOff x="0" y="0"/>
            <a:chExt cx="4365939" cy="592428"/>
          </a:xfrm>
        </p:grpSpPr>
        <p:sp>
          <p:nvSpPr>
            <p:cNvPr id="228" name="Shape 228"/>
            <p:cNvSpPr/>
            <p:nvPr/>
          </p:nvSpPr>
          <p:spPr>
            <a:xfrm>
              <a:off x="0" y="0"/>
              <a:ext cx="4365939" cy="592428"/>
            </a:xfrm>
            <a:prstGeom prst="roundRect">
              <a:avLst>
                <a:gd name="adj" fmla="val 15006"/>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rtl="0">
                <a:lnSpc>
                  <a:spcPct val="120000"/>
                </a:lnSpc>
              </a:pPr>
              <a:endParaRPr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29" name="Shape 229"/>
            <p:cNvSpPr/>
            <p:nvPr/>
          </p:nvSpPr>
          <p:spPr>
            <a:xfrm>
              <a:off x="28920" y="111549"/>
              <a:ext cx="4308098" cy="369329"/>
            </a:xfrm>
            <a:prstGeom prst="rect">
              <a:avLst/>
            </a:prstGeom>
            <a:noFill/>
            <a:ln w="12700" cap="flat">
              <a:noFill/>
              <a:miter lim="400000"/>
            </a:ln>
            <a:effectLst/>
          </p:spPr>
          <p:txBody>
            <a:bodyPr wrap="square" lIns="45719" tIns="45719" rIns="45719" bIns="45719" numCol="1" anchor="ctr">
              <a:spAutoFit/>
            </a:bodyPr>
            <a:lstStyle>
              <a:lvl1pPr algn="ctr">
                <a:defRPr sz="2800">
                  <a:latin typeface="+mj-lt"/>
                  <a:ea typeface="+mj-ea"/>
                  <a:cs typeface="+mj-cs"/>
                  <a:sym typeface="Source Sans Pro"/>
                </a:defRPr>
              </a:lvl1pPr>
            </a:lstStyle>
            <a:p>
              <a:pPr lvl="0">
                <a:defRPr sz="1800">
                  <a:solidFill>
                    <a:srgbClr val="000000"/>
                  </a:solidFill>
                </a:defRPr>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2" name="Shape 232"/>
          <p:cNvSpPr/>
          <p:nvPr/>
        </p:nvSpPr>
        <p:spPr>
          <a:xfrm>
            <a:off x="1343473" y="5098205"/>
            <a:ext cx="9653969" cy="523218"/>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r>
              <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  . </a:t>
            </a: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 </a:t>
            </a:r>
            <a:endPar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230"/>
                                        </p:tgtEl>
                                        <p:attrNameLst>
                                          <p:attrName>style.visibility</p:attrName>
                                        </p:attrNameLst>
                                      </p:cBhvr>
                                      <p:to>
                                        <p:strVal val="visible"/>
                                      </p:to>
                                    </p:set>
                                    <p:anim calcmode="lin" valueType="num">
                                      <p:cBhvr>
                                        <p:cTn id="7" dur="500" fill="hold"/>
                                        <p:tgtEl>
                                          <p:spTgt spid="230"/>
                                        </p:tgtEl>
                                        <p:attrNameLst>
                                          <p:attrName>ppt_w</p:attrName>
                                        </p:attrNameLst>
                                      </p:cBhvr>
                                      <p:tavLst>
                                        <p:tav tm="0">
                                          <p:val>
                                            <p:fltVal val="0"/>
                                          </p:val>
                                        </p:tav>
                                        <p:tav tm="100000">
                                          <p:val>
                                            <p:strVal val="#ppt_w"/>
                                          </p:val>
                                        </p:tav>
                                      </p:tavLst>
                                    </p:anim>
                                    <p:anim calcmode="lin" valueType="num">
                                      <p:cBhvr>
                                        <p:cTn id="8" dur="500" fill="hold"/>
                                        <p:tgtEl>
                                          <p:spTgt spid="23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indefinite" fill="hold"/>
                                        <p:tgtEl>
                                          <p:spTgt spid="218"/>
                                        </p:tgtEl>
                                        <p:attrNameLst>
                                          <p:attrName>style.visibility</p:attrName>
                                        </p:attrNameLst>
                                      </p:cBhvr>
                                      <p:to>
                                        <p:strVal val="visible"/>
                                      </p:to>
                                    </p:set>
                                    <p:anim calcmode="lin" valueType="num">
                                      <p:cBhvr>
                                        <p:cTn id="12" dur="500" fill="hold"/>
                                        <p:tgtEl>
                                          <p:spTgt spid="218"/>
                                        </p:tgtEl>
                                        <p:attrNameLst>
                                          <p:attrName>ppt_x</p:attrName>
                                        </p:attrNameLst>
                                      </p:cBhvr>
                                      <p:tavLst>
                                        <p:tav tm="0">
                                          <p:val>
                                            <p:strVal val="0-#ppt_w/2"/>
                                          </p:val>
                                        </p:tav>
                                        <p:tav tm="100000">
                                          <p:val>
                                            <p:strVal val="#ppt_x"/>
                                          </p:val>
                                        </p:tav>
                                      </p:tavLst>
                                    </p:anim>
                                    <p:anim calcmode="lin" valueType="num">
                                      <p:cBhvr>
                                        <p:cTn id="13" dur="500" fill="hold"/>
                                        <p:tgtEl>
                                          <p:spTgt spid="2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indefinite" fill="hold"/>
                                        <p:tgtEl>
                                          <p:spTgt spid="221"/>
                                        </p:tgtEl>
                                        <p:attrNameLst>
                                          <p:attrName>style.visibility</p:attrName>
                                        </p:attrNameLst>
                                      </p:cBhvr>
                                      <p:to>
                                        <p:strVal val="visible"/>
                                      </p:to>
                                    </p:set>
                                    <p:anim calcmode="lin" valueType="num">
                                      <p:cBhvr>
                                        <p:cTn id="17" dur="500" fill="hold"/>
                                        <p:tgtEl>
                                          <p:spTgt spid="221"/>
                                        </p:tgtEl>
                                        <p:attrNameLst>
                                          <p:attrName>ppt_x</p:attrName>
                                        </p:attrNameLst>
                                      </p:cBhvr>
                                      <p:tavLst>
                                        <p:tav tm="0">
                                          <p:val>
                                            <p:strVal val="0-#ppt_w/2"/>
                                          </p:val>
                                        </p:tav>
                                        <p:tav tm="100000">
                                          <p:val>
                                            <p:strVal val="#ppt_x"/>
                                          </p:val>
                                        </p:tav>
                                      </p:tavLst>
                                    </p:anim>
                                    <p:anim calcmode="lin" valueType="num">
                                      <p:cBhvr>
                                        <p:cTn id="18" dur="500" fill="hold"/>
                                        <p:tgtEl>
                                          <p:spTgt spid="22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indefinite" fill="hold"/>
                                        <p:tgtEl>
                                          <p:spTgt spid="224"/>
                                        </p:tgtEl>
                                        <p:attrNameLst>
                                          <p:attrName>style.visibility</p:attrName>
                                        </p:attrNameLst>
                                      </p:cBhvr>
                                      <p:to>
                                        <p:strVal val="visible"/>
                                      </p:to>
                                    </p:set>
                                    <p:anim calcmode="lin" valueType="num">
                                      <p:cBhvr>
                                        <p:cTn id="22" dur="500" fill="hold"/>
                                        <p:tgtEl>
                                          <p:spTgt spid="224"/>
                                        </p:tgtEl>
                                        <p:attrNameLst>
                                          <p:attrName>ppt_x</p:attrName>
                                        </p:attrNameLst>
                                      </p:cBhvr>
                                      <p:tavLst>
                                        <p:tav tm="0">
                                          <p:val>
                                            <p:strVal val="0-#ppt_w/2"/>
                                          </p:val>
                                        </p:tav>
                                        <p:tav tm="100000">
                                          <p:val>
                                            <p:strVal val="#ppt_x"/>
                                          </p:val>
                                        </p:tav>
                                      </p:tavLst>
                                    </p:anim>
                                    <p:anim calcmode="lin" valueType="num">
                                      <p:cBhvr>
                                        <p:cTn id="23" dur="500" fill="hold"/>
                                        <p:tgtEl>
                                          <p:spTgt spid="22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indefinite" fill="hold"/>
                                        <p:tgtEl>
                                          <p:spTgt spid="227"/>
                                        </p:tgtEl>
                                        <p:attrNameLst>
                                          <p:attrName>style.visibility</p:attrName>
                                        </p:attrNameLst>
                                      </p:cBhvr>
                                      <p:to>
                                        <p:strVal val="visible"/>
                                      </p:to>
                                    </p:set>
                                    <p:anim calcmode="lin" valueType="num">
                                      <p:cBhvr>
                                        <p:cTn id="27" dur="500" fill="hold"/>
                                        <p:tgtEl>
                                          <p:spTgt spid="227"/>
                                        </p:tgtEl>
                                        <p:attrNameLst>
                                          <p:attrName>ppt_x</p:attrName>
                                        </p:attrNameLst>
                                      </p:cBhvr>
                                      <p:tavLst>
                                        <p:tav tm="0">
                                          <p:val>
                                            <p:strVal val="0-#ppt_w/2"/>
                                          </p:val>
                                        </p:tav>
                                        <p:tav tm="100000">
                                          <p:val>
                                            <p:strVal val="#ppt_x"/>
                                          </p:val>
                                        </p:tav>
                                      </p:tavLst>
                                    </p:anim>
                                    <p:anim calcmode="lin" valueType="num">
                                      <p:cBhvr>
                                        <p:cTn id="28" dur="500" fill="hold"/>
                                        <p:tgtEl>
                                          <p:spTgt spid="22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232"/>
                                        </p:tgtEl>
                                        <p:attrNameLst>
                                          <p:attrName>style.visibility</p:attrName>
                                        </p:attrNameLst>
                                      </p:cBhvr>
                                      <p:to>
                                        <p:strVal val="visible"/>
                                      </p:to>
                                    </p:set>
                                    <p:animEffect transition="in" filter="fade">
                                      <p:cBhvr>
                                        <p:cTn id="32" dur="1000"/>
                                        <p:tgtEl>
                                          <p:spTgt spid="232"/>
                                        </p:tgtEl>
                                      </p:cBhvr>
                                    </p:animEffect>
                                    <p:anim calcmode="lin" valueType="num">
                                      <p:cBhvr>
                                        <p:cTn id="33" dur="1000" fill="hold"/>
                                        <p:tgtEl>
                                          <p:spTgt spid="232"/>
                                        </p:tgtEl>
                                        <p:attrNameLst>
                                          <p:attrName>ppt_x</p:attrName>
                                        </p:attrNameLst>
                                      </p:cBhvr>
                                      <p:tavLst>
                                        <p:tav tm="0">
                                          <p:val>
                                            <p:strVal val="#ppt_x"/>
                                          </p:val>
                                        </p:tav>
                                        <p:tav tm="100000">
                                          <p:val>
                                            <p:strVal val="#ppt_x"/>
                                          </p:val>
                                        </p:tav>
                                      </p:tavLst>
                                    </p:anim>
                                    <p:anim calcmode="lin" valueType="num">
                                      <p:cBhvr>
                                        <p:cTn id="34" dur="1000" fill="hold"/>
                                        <p:tgtEl>
                                          <p:spTgt spid="2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 grpId="0" animBg="1" advAuto="0"/>
      <p:bldP spid="221" grpId="0" animBg="1" advAuto="0"/>
      <p:bldP spid="224" grpId="0" animBg="1" advAuto="0"/>
      <p:bldP spid="227" grpId="0" animBg="1" advAuto="0"/>
      <p:bldP spid="230" grpId="0" animBg="1" advAuto="0"/>
      <p:bldP spid="2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166939" y="1329265"/>
            <a:ext cx="780983" cy="830997"/>
          </a:xfrm>
          <a:prstGeom prst="rect">
            <a:avLst/>
          </a:prstGeom>
          <a:noFill/>
        </p:spPr>
        <p:txBody>
          <a:bodyPr wrap="none" rtlCol="0">
            <a:spAutoFit/>
          </a:bodyPr>
          <a:lstStyle>
            <a:defPPr>
              <a:defRPr lang="zh-CN"/>
            </a:defPPr>
            <a:lvl1pPr>
              <a:defRPr sz="2800">
                <a:solidFill>
                  <a:schemeClr val="tx1">
                    <a:lumMod val="85000"/>
                    <a:lumOff val="15000"/>
                  </a:schemeClr>
                </a:solidFill>
                <a:latin typeface="方正北魏楷书简体" panose="03000509000000000000" pitchFamily="65" charset="-122"/>
                <a:ea typeface="方正北魏楷书简体" panose="03000509000000000000" pitchFamily="65" charset="-122"/>
              </a:defRPr>
            </a:lvl1pPr>
          </a:lstStyle>
          <a:p>
            <a:r>
              <a:rPr lang="en-US" altLang="zh-CN" sz="4800" dirty="0" smtClean="0">
                <a:solidFill>
                  <a:srgbClr val="C00000"/>
                </a:solidFill>
              </a:rPr>
              <a:t>02</a:t>
            </a:r>
            <a:endParaRPr lang="zh-CN" altLang="en-US" sz="4800" dirty="0">
              <a:solidFill>
                <a:srgbClr val="C00000"/>
              </a:solidFill>
            </a:endParaRPr>
          </a:p>
        </p:txBody>
      </p:sp>
      <p:grpSp>
        <p:nvGrpSpPr>
          <p:cNvPr id="3" name="PA_组合 14"/>
          <p:cNvGrpSpPr/>
          <p:nvPr>
            <p:custDataLst>
              <p:tags r:id="rId1"/>
            </p:custDataLst>
          </p:nvPr>
        </p:nvGrpSpPr>
        <p:grpSpPr>
          <a:xfrm>
            <a:off x="1796312" y="1381350"/>
            <a:ext cx="4808381" cy="741170"/>
            <a:chOff x="6239590" y="1781229"/>
            <a:chExt cx="4808381" cy="741170"/>
          </a:xfrm>
        </p:grpSpPr>
        <p:sp>
          <p:nvSpPr>
            <p:cNvPr id="4" name="文本框 3"/>
            <p:cNvSpPr txBox="1"/>
            <p:nvPr/>
          </p:nvSpPr>
          <p:spPr>
            <a:xfrm>
              <a:off x="7868186" y="1781229"/>
              <a:ext cx="2646879" cy="584775"/>
            </a:xfrm>
            <a:prstGeom prst="rect">
              <a:avLst/>
            </a:prstGeom>
            <a:noFill/>
          </p:spPr>
          <p:txBody>
            <a:bodyPr wrap="none" rtlCol="0">
              <a:spAutoFit/>
            </a:bodyPr>
            <a:lstStyle/>
            <a:p>
              <a:pPr algn="r"/>
              <a:r>
                <a:rPr lang="zh-CN" altLang="en-US" sz="3200" dirty="0" smtClean="0">
                  <a:solidFill>
                    <a:srgbClr val="000000"/>
                  </a:solidFill>
                  <a:latin typeface="冬青黑体简体中文 W3" panose="020B0300000000000000" pitchFamily="34" charset="-122"/>
                  <a:ea typeface="冬青黑体简体中文 W3" panose="020B0300000000000000" pitchFamily="34" charset="-122"/>
                </a:rPr>
                <a:t>工作完成情况</a:t>
              </a:r>
              <a:endParaRPr lang="zh-CN" altLang="en-US" sz="3200" dirty="0">
                <a:solidFill>
                  <a:srgbClr val="000000"/>
                </a:solidFill>
                <a:latin typeface="冬青黑体简体中文 W3" panose="020B0300000000000000" pitchFamily="34" charset="-122"/>
                <a:ea typeface="冬青黑体简体中文 W3" panose="020B0300000000000000" pitchFamily="34" charset="-122"/>
              </a:endParaRPr>
            </a:p>
          </p:txBody>
        </p:sp>
        <p:sp>
          <p:nvSpPr>
            <p:cNvPr id="5" name="矩形 4"/>
            <p:cNvSpPr/>
            <p:nvPr/>
          </p:nvSpPr>
          <p:spPr>
            <a:xfrm>
              <a:off x="6239590" y="2268483"/>
              <a:ext cx="4808381" cy="253916"/>
            </a:xfrm>
            <a:prstGeom prst="rect">
              <a:avLst/>
            </a:prstGeom>
          </p:spPr>
          <p:txBody>
            <a:bodyPr wrap="square">
              <a:spAutoFit/>
            </a:bodyPr>
            <a:lstStyle/>
            <a:p>
              <a:r>
                <a:rPr lang="en-US" altLang="zh-CN" sz="1050" spc="100" dirty="0">
                  <a:solidFill>
                    <a:srgbClr val="000000"/>
                  </a:solidFill>
                </a:rPr>
                <a:t>E</a:t>
              </a:r>
              <a:r>
                <a:rPr lang="zh-CN" altLang="en-US" sz="1050" spc="100" dirty="0" smtClean="0">
                  <a:solidFill>
                    <a:srgbClr val="000000"/>
                  </a:solidFill>
                </a:rPr>
                <a:t>nter </a:t>
              </a:r>
              <a:r>
                <a:rPr lang="zh-CN" altLang="en-US" sz="1050" spc="100" dirty="0">
                  <a:solidFill>
                    <a:srgbClr val="000000"/>
                  </a:solidFill>
                </a:rPr>
                <a:t>your title in here </a:t>
              </a:r>
              <a:r>
                <a:rPr lang="en-US" altLang="zh-CN" sz="1050" spc="100" dirty="0">
                  <a:solidFill>
                    <a:srgbClr val="000000"/>
                  </a:solidFill>
                </a:rPr>
                <a:t>e</a:t>
              </a:r>
              <a:r>
                <a:rPr lang="zh-CN" altLang="en-US" sz="1050" spc="100" dirty="0">
                  <a:solidFill>
                    <a:srgbClr val="000000"/>
                  </a:solidFill>
                </a:rPr>
                <a:t>nter your title in here </a:t>
              </a:r>
              <a:r>
                <a:rPr lang="en-US" altLang="zh-CN" sz="1050" spc="100" dirty="0">
                  <a:solidFill>
                    <a:srgbClr val="000000"/>
                  </a:solidFill>
                </a:rPr>
                <a:t>e</a:t>
              </a:r>
              <a:r>
                <a:rPr lang="zh-CN" altLang="en-US" sz="1050" spc="100" dirty="0" smtClean="0">
                  <a:solidFill>
                    <a:srgbClr val="000000"/>
                  </a:solidFill>
                </a:rPr>
                <a:t>nt </a:t>
              </a:r>
              <a:r>
                <a:rPr lang="en-US" altLang="zh-CN" sz="1050" spc="100" dirty="0" smtClean="0">
                  <a:solidFill>
                    <a:srgbClr val="000000"/>
                  </a:solidFill>
                </a:rPr>
                <a:t>e</a:t>
              </a:r>
              <a:r>
                <a:rPr lang="zh-CN" altLang="en-US" sz="1050" spc="100" dirty="0" smtClean="0">
                  <a:solidFill>
                    <a:srgbClr val="000000"/>
                  </a:solidFill>
                </a:rPr>
                <a:t>nter</a:t>
              </a:r>
              <a:endParaRPr lang="zh-CN" altLang="en-US" sz="1050" spc="100" dirty="0">
                <a:solidFill>
                  <a:srgbClr val="000000"/>
                </a:solidFill>
              </a:endParaRPr>
            </a:p>
          </p:txBody>
        </p:sp>
      </p:grpSp>
      <p:cxnSp>
        <p:nvCxnSpPr>
          <p:cNvPr id="6" name="PA_直接连接符 17"/>
          <p:cNvCxnSpPr/>
          <p:nvPr>
            <p:custDataLst>
              <p:tags r:id="rId2"/>
            </p:custDataLst>
          </p:nvPr>
        </p:nvCxnSpPr>
        <p:spPr>
          <a:xfrm>
            <a:off x="1796313" y="2212672"/>
            <a:ext cx="511648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PA_直接连接符 21"/>
          <p:cNvCxnSpPr/>
          <p:nvPr>
            <p:custDataLst>
              <p:tags r:id="rId3"/>
            </p:custDataLst>
          </p:nvPr>
        </p:nvCxnSpPr>
        <p:spPr>
          <a:xfrm>
            <a:off x="6097545" y="1381350"/>
            <a:ext cx="0" cy="124788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PA_矩形 23"/>
          <p:cNvSpPr/>
          <p:nvPr>
            <p:custDataLst>
              <p:tags r:id="rId4"/>
            </p:custDataLst>
          </p:nvPr>
        </p:nvSpPr>
        <p:spPr>
          <a:xfrm>
            <a:off x="6185600" y="2296829"/>
            <a:ext cx="2194997" cy="692497"/>
          </a:xfrm>
          <a:prstGeom prst="rect">
            <a:avLst/>
          </a:prstGeom>
        </p:spPr>
        <p:txBody>
          <a:bodyPr wrap="square">
            <a:spAutoFit/>
          </a:bodyPr>
          <a:lstStyle/>
          <a:p>
            <a:pPr>
              <a:lnSpc>
                <a:spcPct val="130000"/>
              </a:lnSpc>
            </a:pPr>
            <a:r>
              <a:rPr lang="zh-CN" altLang="en-US" sz="1000" dirty="0">
                <a:solidFill>
                  <a:srgbClr val="000000"/>
                </a:solidFill>
              </a:rPr>
              <a:t>What may be done at any time will be done at no time.If you would have a thing well done,do it yourself.</a:t>
            </a:r>
            <a:endParaRPr lang="zh-CN" altLang="en-US" sz="1000" dirty="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9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12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42" presetClass="entr" presetSubtype="0" fill="hold" grpId="0" nodeType="withEffect">
                                  <p:stCondLst>
                                    <p:cond delay="4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81954" y="1555494"/>
            <a:ext cx="974708" cy="4419453"/>
            <a:chOff x="3586098" y="1428750"/>
            <a:chExt cx="731126" cy="3314590"/>
          </a:xfrm>
          <a:solidFill>
            <a:srgbClr val="9BBC57"/>
          </a:solidFill>
        </p:grpSpPr>
        <p:sp>
          <p:nvSpPr>
            <p:cNvPr id="3" name="Freeform 8"/>
            <p:cNvSpPr/>
            <p:nvPr/>
          </p:nvSpPr>
          <p:spPr bwMode="auto">
            <a:xfrm>
              <a:off x="3586098" y="1428750"/>
              <a:ext cx="731126" cy="892299"/>
            </a:xfrm>
            <a:custGeom>
              <a:avLst/>
              <a:gdLst>
                <a:gd name="T0" fmla="*/ 131 w 132"/>
                <a:gd name="T1" fmla="*/ 82 h 161"/>
                <a:gd name="T2" fmla="*/ 69 w 132"/>
                <a:gd name="T3" fmla="*/ 3 h 161"/>
                <a:gd name="T4" fmla="*/ 63 w 132"/>
                <a:gd name="T5" fmla="*/ 3 h 161"/>
                <a:gd name="T6" fmla="*/ 1 w 132"/>
                <a:gd name="T7" fmla="*/ 82 h 161"/>
                <a:gd name="T8" fmla="*/ 5 w 132"/>
                <a:gd name="T9" fmla="*/ 88 h 161"/>
                <a:gd name="T10" fmla="*/ 19 w 132"/>
                <a:gd name="T11" fmla="*/ 88 h 161"/>
                <a:gd name="T12" fmla="*/ 19 w 132"/>
                <a:gd name="T13" fmla="*/ 161 h 161"/>
                <a:gd name="T14" fmla="*/ 114 w 132"/>
                <a:gd name="T15" fmla="*/ 161 h 161"/>
                <a:gd name="T16" fmla="*/ 114 w 132"/>
                <a:gd name="T17" fmla="*/ 88 h 161"/>
                <a:gd name="T18" fmla="*/ 127 w 132"/>
                <a:gd name="T19" fmla="*/ 88 h 161"/>
                <a:gd name="T20" fmla="*/ 131 w 132"/>
                <a:gd name="T21" fmla="*/ 8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61">
                  <a:moveTo>
                    <a:pt x="131" y="82"/>
                  </a:moveTo>
                  <a:cubicBezTo>
                    <a:pt x="69" y="3"/>
                    <a:pt x="69" y="3"/>
                    <a:pt x="69" y="3"/>
                  </a:cubicBezTo>
                  <a:cubicBezTo>
                    <a:pt x="67" y="0"/>
                    <a:pt x="65" y="0"/>
                    <a:pt x="63" y="3"/>
                  </a:cubicBezTo>
                  <a:cubicBezTo>
                    <a:pt x="1" y="82"/>
                    <a:pt x="1" y="82"/>
                    <a:pt x="1" y="82"/>
                  </a:cubicBezTo>
                  <a:cubicBezTo>
                    <a:pt x="0" y="85"/>
                    <a:pt x="1" y="88"/>
                    <a:pt x="5" y="88"/>
                  </a:cubicBezTo>
                  <a:cubicBezTo>
                    <a:pt x="19" y="88"/>
                    <a:pt x="19" y="88"/>
                    <a:pt x="19" y="88"/>
                  </a:cubicBezTo>
                  <a:cubicBezTo>
                    <a:pt x="19" y="161"/>
                    <a:pt x="19" y="161"/>
                    <a:pt x="19" y="161"/>
                  </a:cubicBezTo>
                  <a:cubicBezTo>
                    <a:pt x="114" y="161"/>
                    <a:pt x="114" y="161"/>
                    <a:pt x="114" y="161"/>
                  </a:cubicBezTo>
                  <a:cubicBezTo>
                    <a:pt x="114" y="88"/>
                    <a:pt x="114" y="88"/>
                    <a:pt x="114" y="88"/>
                  </a:cubicBezTo>
                  <a:cubicBezTo>
                    <a:pt x="127" y="88"/>
                    <a:pt x="127" y="88"/>
                    <a:pt x="127" y="88"/>
                  </a:cubicBezTo>
                  <a:cubicBezTo>
                    <a:pt x="130" y="88"/>
                    <a:pt x="132" y="85"/>
                    <a:pt x="131" y="82"/>
                  </a:cubicBezTo>
                  <a:close/>
                </a:path>
              </a:pathLst>
            </a:custGeom>
            <a:ln>
              <a:noFill/>
            </a:ln>
          </p:spPr>
          <p:style>
            <a:lnRef idx="3">
              <a:schemeClr val="lt1"/>
            </a:lnRef>
            <a:fillRef idx="1">
              <a:schemeClr val="accent2"/>
            </a:fillRef>
            <a:effectRef idx="1">
              <a:schemeClr val="accent2"/>
            </a:effectRef>
            <a:fontRef idx="minor">
              <a:schemeClr val="lt1"/>
            </a:fontRef>
          </p:style>
          <p:txBody>
            <a:bodyPr vert="horz" wrap="square" lIns="121920" tIns="60960" rIns="121920" bIns="60960" numCol="1" anchor="t" anchorCtr="0" compatLnSpc="1"/>
            <a:lstStyle/>
            <a:p>
              <a:pPr algn="l" rtl="0"/>
              <a:endParaRPr lang="en-US" sz="2400">
                <a:solidFill>
                  <a:prstClr val="black"/>
                </a:solidFill>
              </a:endParaRPr>
            </a:p>
          </p:txBody>
        </p:sp>
        <p:sp>
          <p:nvSpPr>
            <p:cNvPr id="4" name="Freeform 11"/>
            <p:cNvSpPr/>
            <p:nvPr/>
          </p:nvSpPr>
          <p:spPr bwMode="auto">
            <a:xfrm>
              <a:off x="3691212" y="2792894"/>
              <a:ext cx="525570" cy="1950446"/>
            </a:xfrm>
            <a:custGeom>
              <a:avLst/>
              <a:gdLst>
                <a:gd name="T0" fmla="*/ 95 w 95"/>
                <a:gd name="T1" fmla="*/ 212 h 352"/>
                <a:gd name="T2" fmla="*/ 89 w 95"/>
                <a:gd name="T3" fmla="*/ 212 h 352"/>
                <a:gd name="T4" fmla="*/ 89 w 95"/>
                <a:gd name="T5" fmla="*/ 117 h 352"/>
                <a:gd name="T6" fmla="*/ 95 w 95"/>
                <a:gd name="T7" fmla="*/ 117 h 352"/>
                <a:gd name="T8" fmla="*/ 95 w 95"/>
                <a:gd name="T9" fmla="*/ 0 h 352"/>
                <a:gd name="T10" fmla="*/ 0 w 95"/>
                <a:gd name="T11" fmla="*/ 0 h 352"/>
                <a:gd name="T12" fmla="*/ 0 w 95"/>
                <a:gd name="T13" fmla="*/ 117 h 352"/>
                <a:gd name="T14" fmla="*/ 4 w 95"/>
                <a:gd name="T15" fmla="*/ 117 h 352"/>
                <a:gd name="T16" fmla="*/ 4 w 95"/>
                <a:gd name="T17" fmla="*/ 212 h 352"/>
                <a:gd name="T18" fmla="*/ 0 w 95"/>
                <a:gd name="T19" fmla="*/ 212 h 352"/>
                <a:gd name="T20" fmla="*/ 0 w 95"/>
                <a:gd name="T21" fmla="*/ 346 h 352"/>
                <a:gd name="T22" fmla="*/ 6 w 95"/>
                <a:gd name="T23" fmla="*/ 352 h 352"/>
                <a:gd name="T24" fmla="*/ 11 w 95"/>
                <a:gd name="T25" fmla="*/ 352 h 352"/>
                <a:gd name="T26" fmla="*/ 27 w 95"/>
                <a:gd name="T27" fmla="*/ 352 h 352"/>
                <a:gd name="T28" fmla="*/ 81 w 95"/>
                <a:gd name="T29" fmla="*/ 352 h 352"/>
                <a:gd name="T30" fmla="*/ 81 w 95"/>
                <a:gd name="T31" fmla="*/ 352 h 352"/>
                <a:gd name="T32" fmla="*/ 89 w 95"/>
                <a:gd name="T33" fmla="*/ 352 h 352"/>
                <a:gd name="T34" fmla="*/ 95 w 95"/>
                <a:gd name="T35" fmla="*/ 346 h 352"/>
                <a:gd name="T36" fmla="*/ 95 w 95"/>
                <a:gd name="T37" fmla="*/ 21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5" h="352">
                  <a:moveTo>
                    <a:pt x="95" y="212"/>
                  </a:moveTo>
                  <a:cubicBezTo>
                    <a:pt x="89" y="212"/>
                    <a:pt x="89" y="212"/>
                    <a:pt x="89" y="212"/>
                  </a:cubicBezTo>
                  <a:cubicBezTo>
                    <a:pt x="89" y="117"/>
                    <a:pt x="89" y="117"/>
                    <a:pt x="89" y="117"/>
                  </a:cubicBezTo>
                  <a:cubicBezTo>
                    <a:pt x="95" y="117"/>
                    <a:pt x="95" y="117"/>
                    <a:pt x="95" y="117"/>
                  </a:cubicBezTo>
                  <a:cubicBezTo>
                    <a:pt x="95" y="0"/>
                    <a:pt x="95" y="0"/>
                    <a:pt x="95" y="0"/>
                  </a:cubicBezTo>
                  <a:cubicBezTo>
                    <a:pt x="0" y="0"/>
                    <a:pt x="0" y="0"/>
                    <a:pt x="0" y="0"/>
                  </a:cubicBezTo>
                  <a:cubicBezTo>
                    <a:pt x="0" y="117"/>
                    <a:pt x="0" y="117"/>
                    <a:pt x="0" y="117"/>
                  </a:cubicBezTo>
                  <a:cubicBezTo>
                    <a:pt x="4" y="117"/>
                    <a:pt x="4" y="117"/>
                    <a:pt x="4" y="117"/>
                  </a:cubicBezTo>
                  <a:cubicBezTo>
                    <a:pt x="4" y="212"/>
                    <a:pt x="4" y="212"/>
                    <a:pt x="4" y="212"/>
                  </a:cubicBezTo>
                  <a:cubicBezTo>
                    <a:pt x="0" y="212"/>
                    <a:pt x="0" y="212"/>
                    <a:pt x="0" y="212"/>
                  </a:cubicBezTo>
                  <a:cubicBezTo>
                    <a:pt x="0" y="346"/>
                    <a:pt x="0" y="346"/>
                    <a:pt x="0" y="346"/>
                  </a:cubicBezTo>
                  <a:cubicBezTo>
                    <a:pt x="0" y="349"/>
                    <a:pt x="2" y="352"/>
                    <a:pt x="6" y="352"/>
                  </a:cubicBezTo>
                  <a:cubicBezTo>
                    <a:pt x="11" y="352"/>
                    <a:pt x="11" y="352"/>
                    <a:pt x="11" y="352"/>
                  </a:cubicBezTo>
                  <a:cubicBezTo>
                    <a:pt x="27" y="352"/>
                    <a:pt x="27" y="352"/>
                    <a:pt x="27" y="352"/>
                  </a:cubicBezTo>
                  <a:cubicBezTo>
                    <a:pt x="81" y="352"/>
                    <a:pt x="81" y="352"/>
                    <a:pt x="81" y="352"/>
                  </a:cubicBezTo>
                  <a:cubicBezTo>
                    <a:pt x="81" y="352"/>
                    <a:pt x="81" y="352"/>
                    <a:pt x="81" y="352"/>
                  </a:cubicBezTo>
                  <a:cubicBezTo>
                    <a:pt x="89" y="352"/>
                    <a:pt x="89" y="352"/>
                    <a:pt x="89" y="352"/>
                  </a:cubicBezTo>
                  <a:cubicBezTo>
                    <a:pt x="92" y="352"/>
                    <a:pt x="95" y="349"/>
                    <a:pt x="95" y="346"/>
                  </a:cubicBezTo>
                  <a:lnTo>
                    <a:pt x="95" y="212"/>
                  </a:lnTo>
                  <a:close/>
                </a:path>
              </a:pathLst>
            </a:custGeom>
            <a:ln>
              <a:noFill/>
            </a:ln>
          </p:spPr>
          <p:style>
            <a:lnRef idx="3">
              <a:schemeClr val="lt1"/>
            </a:lnRef>
            <a:fillRef idx="1">
              <a:schemeClr val="accent2"/>
            </a:fillRef>
            <a:effectRef idx="1">
              <a:schemeClr val="accent2"/>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grpSp>
      <p:grpSp>
        <p:nvGrpSpPr>
          <p:cNvPr id="5" name="Group 3"/>
          <p:cNvGrpSpPr/>
          <p:nvPr/>
        </p:nvGrpSpPr>
        <p:grpSpPr>
          <a:xfrm>
            <a:off x="3978873" y="2577047"/>
            <a:ext cx="4421993" cy="974835"/>
            <a:chOff x="2908697" y="2194914"/>
            <a:chExt cx="3316927" cy="731126"/>
          </a:xfrm>
          <a:solidFill>
            <a:srgbClr val="F49D15"/>
          </a:solidFill>
        </p:grpSpPr>
        <p:sp>
          <p:nvSpPr>
            <p:cNvPr id="6" name="Freeform 7"/>
            <p:cNvSpPr/>
            <p:nvPr/>
          </p:nvSpPr>
          <p:spPr bwMode="auto">
            <a:xfrm>
              <a:off x="5330988" y="2194914"/>
              <a:ext cx="894636" cy="731126"/>
            </a:xfrm>
            <a:custGeom>
              <a:avLst/>
              <a:gdLst>
                <a:gd name="T0" fmla="*/ 158 w 161"/>
                <a:gd name="T1" fmla="*/ 63 h 132"/>
                <a:gd name="T2" fmla="*/ 80 w 161"/>
                <a:gd name="T3" fmla="*/ 1 h 132"/>
                <a:gd name="T4" fmla="*/ 74 w 161"/>
                <a:gd name="T5" fmla="*/ 5 h 132"/>
                <a:gd name="T6" fmla="*/ 74 w 161"/>
                <a:gd name="T7" fmla="*/ 19 h 132"/>
                <a:gd name="T8" fmla="*/ 0 w 161"/>
                <a:gd name="T9" fmla="*/ 19 h 132"/>
                <a:gd name="T10" fmla="*/ 0 w 161"/>
                <a:gd name="T11" fmla="*/ 114 h 132"/>
                <a:gd name="T12" fmla="*/ 74 w 161"/>
                <a:gd name="T13" fmla="*/ 114 h 132"/>
                <a:gd name="T14" fmla="*/ 74 w 161"/>
                <a:gd name="T15" fmla="*/ 127 h 132"/>
                <a:gd name="T16" fmla="*/ 80 w 161"/>
                <a:gd name="T17" fmla="*/ 131 h 132"/>
                <a:gd name="T18" fmla="*/ 158 w 161"/>
                <a:gd name="T19" fmla="*/ 68 h 132"/>
                <a:gd name="T20" fmla="*/ 158 w 161"/>
                <a:gd name="T21" fmla="*/ 6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32">
                  <a:moveTo>
                    <a:pt x="158" y="63"/>
                  </a:moveTo>
                  <a:cubicBezTo>
                    <a:pt x="80" y="1"/>
                    <a:pt x="80" y="1"/>
                    <a:pt x="80" y="1"/>
                  </a:cubicBezTo>
                  <a:cubicBezTo>
                    <a:pt x="77" y="0"/>
                    <a:pt x="74" y="1"/>
                    <a:pt x="74" y="5"/>
                  </a:cubicBezTo>
                  <a:cubicBezTo>
                    <a:pt x="74" y="19"/>
                    <a:pt x="74" y="19"/>
                    <a:pt x="74" y="19"/>
                  </a:cubicBezTo>
                  <a:cubicBezTo>
                    <a:pt x="0" y="19"/>
                    <a:pt x="0" y="19"/>
                    <a:pt x="0" y="19"/>
                  </a:cubicBezTo>
                  <a:cubicBezTo>
                    <a:pt x="0" y="114"/>
                    <a:pt x="0" y="114"/>
                    <a:pt x="0" y="114"/>
                  </a:cubicBezTo>
                  <a:cubicBezTo>
                    <a:pt x="74" y="114"/>
                    <a:pt x="74" y="114"/>
                    <a:pt x="74" y="114"/>
                  </a:cubicBezTo>
                  <a:cubicBezTo>
                    <a:pt x="74" y="127"/>
                    <a:pt x="74" y="127"/>
                    <a:pt x="74" y="127"/>
                  </a:cubicBezTo>
                  <a:cubicBezTo>
                    <a:pt x="74" y="130"/>
                    <a:pt x="77" y="132"/>
                    <a:pt x="80" y="131"/>
                  </a:cubicBezTo>
                  <a:cubicBezTo>
                    <a:pt x="158" y="68"/>
                    <a:pt x="158" y="68"/>
                    <a:pt x="158" y="68"/>
                  </a:cubicBezTo>
                  <a:cubicBezTo>
                    <a:pt x="161" y="67"/>
                    <a:pt x="161" y="65"/>
                    <a:pt x="158" y="63"/>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lgn="l" rtl="0"/>
              <a:endParaRPr lang="en-US" sz="2400">
                <a:solidFill>
                  <a:prstClr val="black"/>
                </a:solidFill>
              </a:endParaRPr>
            </a:p>
          </p:txBody>
        </p:sp>
        <p:sp>
          <p:nvSpPr>
            <p:cNvPr id="7" name="Freeform 9"/>
            <p:cNvSpPr/>
            <p:nvPr/>
          </p:nvSpPr>
          <p:spPr bwMode="auto">
            <a:xfrm>
              <a:off x="2908697" y="2300026"/>
              <a:ext cx="1952782" cy="525570"/>
            </a:xfrm>
            <a:custGeom>
              <a:avLst/>
              <a:gdLst>
                <a:gd name="T0" fmla="*/ 7 w 352"/>
                <a:gd name="T1" fmla="*/ 0 h 95"/>
                <a:gd name="T2" fmla="*/ 0 w 352"/>
                <a:gd name="T3" fmla="*/ 6 h 95"/>
                <a:gd name="T4" fmla="*/ 0 w 352"/>
                <a:gd name="T5" fmla="*/ 26 h 95"/>
                <a:gd name="T6" fmla="*/ 0 w 352"/>
                <a:gd name="T7" fmla="*/ 67 h 95"/>
                <a:gd name="T8" fmla="*/ 0 w 352"/>
                <a:gd name="T9" fmla="*/ 78 h 95"/>
                <a:gd name="T10" fmla="*/ 0 w 352"/>
                <a:gd name="T11" fmla="*/ 89 h 95"/>
                <a:gd name="T12" fmla="*/ 7 w 352"/>
                <a:gd name="T13" fmla="*/ 95 h 95"/>
                <a:gd name="T14" fmla="*/ 352 w 352"/>
                <a:gd name="T15" fmla="*/ 95 h 95"/>
                <a:gd name="T16" fmla="*/ 352 w 352"/>
                <a:gd name="T17" fmla="*/ 0 h 95"/>
                <a:gd name="T18" fmla="*/ 7 w 352"/>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95">
                  <a:moveTo>
                    <a:pt x="7" y="0"/>
                  </a:moveTo>
                  <a:cubicBezTo>
                    <a:pt x="3" y="0"/>
                    <a:pt x="0" y="2"/>
                    <a:pt x="0" y="6"/>
                  </a:cubicBezTo>
                  <a:cubicBezTo>
                    <a:pt x="0" y="26"/>
                    <a:pt x="0" y="26"/>
                    <a:pt x="0" y="26"/>
                  </a:cubicBezTo>
                  <a:cubicBezTo>
                    <a:pt x="0" y="67"/>
                    <a:pt x="0" y="67"/>
                    <a:pt x="0" y="67"/>
                  </a:cubicBezTo>
                  <a:cubicBezTo>
                    <a:pt x="0" y="78"/>
                    <a:pt x="0" y="78"/>
                    <a:pt x="0" y="78"/>
                  </a:cubicBezTo>
                  <a:cubicBezTo>
                    <a:pt x="0" y="89"/>
                    <a:pt x="0" y="89"/>
                    <a:pt x="0" y="89"/>
                  </a:cubicBezTo>
                  <a:cubicBezTo>
                    <a:pt x="0" y="92"/>
                    <a:pt x="3" y="95"/>
                    <a:pt x="7" y="95"/>
                  </a:cubicBezTo>
                  <a:cubicBezTo>
                    <a:pt x="352" y="95"/>
                    <a:pt x="352" y="95"/>
                    <a:pt x="352" y="95"/>
                  </a:cubicBezTo>
                  <a:cubicBezTo>
                    <a:pt x="352" y="0"/>
                    <a:pt x="352" y="0"/>
                    <a:pt x="352" y="0"/>
                  </a:cubicBezTo>
                  <a:lnTo>
                    <a:pt x="7" y="0"/>
                  </a:ln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grpSp>
      <p:grpSp>
        <p:nvGrpSpPr>
          <p:cNvPr id="8" name="Group 4"/>
          <p:cNvGrpSpPr/>
          <p:nvPr/>
        </p:nvGrpSpPr>
        <p:grpSpPr>
          <a:xfrm>
            <a:off x="6410967" y="1673844"/>
            <a:ext cx="974708" cy="4419452"/>
            <a:chOff x="4733007" y="1517513"/>
            <a:chExt cx="731126" cy="3314589"/>
          </a:xfrm>
          <a:solidFill>
            <a:srgbClr val="15A185"/>
          </a:solidFill>
        </p:grpSpPr>
        <p:sp>
          <p:nvSpPr>
            <p:cNvPr id="9" name="Freeform 6"/>
            <p:cNvSpPr/>
            <p:nvPr/>
          </p:nvSpPr>
          <p:spPr bwMode="auto">
            <a:xfrm>
              <a:off x="4733007" y="3939803"/>
              <a:ext cx="731126" cy="892299"/>
            </a:xfrm>
            <a:custGeom>
              <a:avLst/>
              <a:gdLst>
                <a:gd name="T0" fmla="*/ 127 w 132"/>
                <a:gd name="T1" fmla="*/ 74 h 161"/>
                <a:gd name="T2" fmla="*/ 113 w 132"/>
                <a:gd name="T3" fmla="*/ 74 h 161"/>
                <a:gd name="T4" fmla="*/ 113 w 132"/>
                <a:gd name="T5" fmla="*/ 0 h 161"/>
                <a:gd name="T6" fmla="*/ 18 w 132"/>
                <a:gd name="T7" fmla="*/ 0 h 161"/>
                <a:gd name="T8" fmla="*/ 18 w 132"/>
                <a:gd name="T9" fmla="*/ 74 h 161"/>
                <a:gd name="T10" fmla="*/ 4 w 132"/>
                <a:gd name="T11" fmla="*/ 74 h 161"/>
                <a:gd name="T12" fmla="*/ 1 w 132"/>
                <a:gd name="T13" fmla="*/ 80 h 161"/>
                <a:gd name="T14" fmla="*/ 63 w 132"/>
                <a:gd name="T15" fmla="*/ 158 h 161"/>
                <a:gd name="T16" fmla="*/ 68 w 132"/>
                <a:gd name="T17" fmla="*/ 158 h 161"/>
                <a:gd name="T18" fmla="*/ 130 w 132"/>
                <a:gd name="T19" fmla="*/ 80 h 161"/>
                <a:gd name="T20" fmla="*/ 127 w 132"/>
                <a:gd name="T21" fmla="*/ 7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61">
                  <a:moveTo>
                    <a:pt x="127" y="74"/>
                  </a:moveTo>
                  <a:cubicBezTo>
                    <a:pt x="113" y="74"/>
                    <a:pt x="113" y="74"/>
                    <a:pt x="113" y="74"/>
                  </a:cubicBezTo>
                  <a:cubicBezTo>
                    <a:pt x="113" y="0"/>
                    <a:pt x="113" y="0"/>
                    <a:pt x="113" y="0"/>
                  </a:cubicBezTo>
                  <a:cubicBezTo>
                    <a:pt x="18" y="0"/>
                    <a:pt x="18" y="0"/>
                    <a:pt x="18" y="0"/>
                  </a:cubicBezTo>
                  <a:cubicBezTo>
                    <a:pt x="18" y="74"/>
                    <a:pt x="18" y="74"/>
                    <a:pt x="18" y="74"/>
                  </a:cubicBezTo>
                  <a:cubicBezTo>
                    <a:pt x="4" y="74"/>
                    <a:pt x="4" y="74"/>
                    <a:pt x="4" y="74"/>
                  </a:cubicBezTo>
                  <a:cubicBezTo>
                    <a:pt x="1" y="74"/>
                    <a:pt x="0" y="77"/>
                    <a:pt x="1" y="80"/>
                  </a:cubicBezTo>
                  <a:cubicBezTo>
                    <a:pt x="63" y="158"/>
                    <a:pt x="63" y="158"/>
                    <a:pt x="63" y="158"/>
                  </a:cubicBezTo>
                  <a:cubicBezTo>
                    <a:pt x="65" y="161"/>
                    <a:pt x="67" y="161"/>
                    <a:pt x="68" y="158"/>
                  </a:cubicBezTo>
                  <a:cubicBezTo>
                    <a:pt x="130" y="80"/>
                    <a:pt x="130" y="80"/>
                    <a:pt x="130" y="80"/>
                  </a:cubicBezTo>
                  <a:cubicBezTo>
                    <a:pt x="132" y="77"/>
                    <a:pt x="130" y="74"/>
                    <a:pt x="127" y="74"/>
                  </a:cubicBez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lgn="l" rtl="0"/>
              <a:endParaRPr lang="en-US" sz="2400">
                <a:solidFill>
                  <a:prstClr val="black"/>
                </a:solidFill>
              </a:endParaRPr>
            </a:p>
          </p:txBody>
        </p:sp>
        <p:sp>
          <p:nvSpPr>
            <p:cNvPr id="10" name="Freeform 10"/>
            <p:cNvSpPr/>
            <p:nvPr/>
          </p:nvSpPr>
          <p:spPr bwMode="auto">
            <a:xfrm>
              <a:off x="4833448" y="1517513"/>
              <a:ext cx="525570" cy="1950446"/>
            </a:xfrm>
            <a:custGeom>
              <a:avLst/>
              <a:gdLst>
                <a:gd name="T0" fmla="*/ 95 w 95"/>
                <a:gd name="T1" fmla="*/ 7 h 352"/>
                <a:gd name="T2" fmla="*/ 89 w 95"/>
                <a:gd name="T3" fmla="*/ 0 h 352"/>
                <a:gd name="T4" fmla="*/ 68 w 95"/>
                <a:gd name="T5" fmla="*/ 0 h 352"/>
                <a:gd name="T6" fmla="*/ 27 w 95"/>
                <a:gd name="T7" fmla="*/ 0 h 352"/>
                <a:gd name="T8" fmla="*/ 27 w 95"/>
                <a:gd name="T9" fmla="*/ 0 h 352"/>
                <a:gd name="T10" fmla="*/ 6 w 95"/>
                <a:gd name="T11" fmla="*/ 0 h 352"/>
                <a:gd name="T12" fmla="*/ 0 w 95"/>
                <a:gd name="T13" fmla="*/ 7 h 352"/>
                <a:gd name="T14" fmla="*/ 0 w 95"/>
                <a:gd name="T15" fmla="*/ 352 h 352"/>
                <a:gd name="T16" fmla="*/ 95 w 95"/>
                <a:gd name="T17" fmla="*/ 352 h 352"/>
                <a:gd name="T18" fmla="*/ 95 w 95"/>
                <a:gd name="T19"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352">
                  <a:moveTo>
                    <a:pt x="95" y="7"/>
                  </a:moveTo>
                  <a:cubicBezTo>
                    <a:pt x="95" y="3"/>
                    <a:pt x="92" y="0"/>
                    <a:pt x="89" y="0"/>
                  </a:cubicBezTo>
                  <a:cubicBezTo>
                    <a:pt x="68" y="0"/>
                    <a:pt x="68" y="0"/>
                    <a:pt x="68" y="0"/>
                  </a:cubicBezTo>
                  <a:cubicBezTo>
                    <a:pt x="27" y="0"/>
                    <a:pt x="27" y="0"/>
                    <a:pt x="27" y="0"/>
                  </a:cubicBezTo>
                  <a:cubicBezTo>
                    <a:pt x="27" y="0"/>
                    <a:pt x="27" y="0"/>
                    <a:pt x="27" y="0"/>
                  </a:cubicBezTo>
                  <a:cubicBezTo>
                    <a:pt x="6" y="0"/>
                    <a:pt x="6" y="0"/>
                    <a:pt x="6" y="0"/>
                  </a:cubicBezTo>
                  <a:cubicBezTo>
                    <a:pt x="2" y="0"/>
                    <a:pt x="0" y="3"/>
                    <a:pt x="0" y="7"/>
                  </a:cubicBezTo>
                  <a:cubicBezTo>
                    <a:pt x="0" y="352"/>
                    <a:pt x="0" y="352"/>
                    <a:pt x="0" y="352"/>
                  </a:cubicBezTo>
                  <a:cubicBezTo>
                    <a:pt x="95" y="352"/>
                    <a:pt x="95" y="352"/>
                    <a:pt x="95" y="352"/>
                  </a:cubicBezTo>
                  <a:lnTo>
                    <a:pt x="95" y="7"/>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grpSp>
      <p:grpSp>
        <p:nvGrpSpPr>
          <p:cNvPr id="11" name="Group 13"/>
          <p:cNvGrpSpPr/>
          <p:nvPr/>
        </p:nvGrpSpPr>
        <p:grpSpPr>
          <a:xfrm>
            <a:off x="3860537" y="4106256"/>
            <a:ext cx="4421993" cy="974835"/>
            <a:chOff x="2819934" y="3341821"/>
            <a:chExt cx="3316927" cy="731126"/>
          </a:xfrm>
          <a:solidFill>
            <a:srgbClr val="297F9D"/>
          </a:solidFill>
        </p:grpSpPr>
        <p:sp>
          <p:nvSpPr>
            <p:cNvPr id="12" name="Freeform 5"/>
            <p:cNvSpPr/>
            <p:nvPr/>
          </p:nvSpPr>
          <p:spPr bwMode="auto">
            <a:xfrm>
              <a:off x="2819934" y="3341821"/>
              <a:ext cx="892299" cy="731126"/>
            </a:xfrm>
            <a:custGeom>
              <a:avLst/>
              <a:gdLst>
                <a:gd name="T0" fmla="*/ 88 w 161"/>
                <a:gd name="T1" fmla="*/ 4 h 132"/>
                <a:gd name="T2" fmla="*/ 82 w 161"/>
                <a:gd name="T3" fmla="*/ 1 h 132"/>
                <a:gd name="T4" fmla="*/ 3 w 161"/>
                <a:gd name="T5" fmla="*/ 63 h 132"/>
                <a:gd name="T6" fmla="*/ 3 w 161"/>
                <a:gd name="T7" fmla="*/ 68 h 132"/>
                <a:gd name="T8" fmla="*/ 82 w 161"/>
                <a:gd name="T9" fmla="*/ 130 h 132"/>
                <a:gd name="T10" fmla="*/ 88 w 161"/>
                <a:gd name="T11" fmla="*/ 127 h 132"/>
                <a:gd name="T12" fmla="*/ 88 w 161"/>
                <a:gd name="T13" fmla="*/ 113 h 132"/>
                <a:gd name="T14" fmla="*/ 161 w 161"/>
                <a:gd name="T15" fmla="*/ 113 h 132"/>
                <a:gd name="T16" fmla="*/ 161 w 161"/>
                <a:gd name="T17" fmla="*/ 18 h 132"/>
                <a:gd name="T18" fmla="*/ 88 w 161"/>
                <a:gd name="T19" fmla="*/ 18 h 132"/>
                <a:gd name="T20" fmla="*/ 88 w 161"/>
                <a:gd name="T21" fmla="*/ 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32">
                  <a:moveTo>
                    <a:pt x="88" y="4"/>
                  </a:moveTo>
                  <a:cubicBezTo>
                    <a:pt x="88" y="1"/>
                    <a:pt x="85" y="0"/>
                    <a:pt x="82" y="1"/>
                  </a:cubicBezTo>
                  <a:cubicBezTo>
                    <a:pt x="3" y="63"/>
                    <a:pt x="3" y="63"/>
                    <a:pt x="3" y="63"/>
                  </a:cubicBezTo>
                  <a:cubicBezTo>
                    <a:pt x="0" y="65"/>
                    <a:pt x="0" y="67"/>
                    <a:pt x="3" y="68"/>
                  </a:cubicBezTo>
                  <a:cubicBezTo>
                    <a:pt x="82" y="130"/>
                    <a:pt x="82" y="130"/>
                    <a:pt x="82" y="130"/>
                  </a:cubicBezTo>
                  <a:cubicBezTo>
                    <a:pt x="85" y="132"/>
                    <a:pt x="88" y="130"/>
                    <a:pt x="88" y="127"/>
                  </a:cubicBezTo>
                  <a:cubicBezTo>
                    <a:pt x="88" y="113"/>
                    <a:pt x="88" y="113"/>
                    <a:pt x="88" y="113"/>
                  </a:cubicBezTo>
                  <a:cubicBezTo>
                    <a:pt x="161" y="113"/>
                    <a:pt x="161" y="113"/>
                    <a:pt x="161" y="113"/>
                  </a:cubicBezTo>
                  <a:cubicBezTo>
                    <a:pt x="161" y="18"/>
                    <a:pt x="161" y="18"/>
                    <a:pt x="161" y="18"/>
                  </a:cubicBezTo>
                  <a:cubicBezTo>
                    <a:pt x="88" y="18"/>
                    <a:pt x="88" y="18"/>
                    <a:pt x="88" y="18"/>
                  </a:cubicBezTo>
                  <a:lnTo>
                    <a:pt x="88" y="4"/>
                  </a:lnTo>
                  <a:close/>
                </a:path>
              </a:pathLst>
            </a:custGeom>
            <a:ln>
              <a:noFill/>
            </a:ln>
          </p:spPr>
          <p:style>
            <a:lnRef idx="3">
              <a:schemeClr val="lt1"/>
            </a:lnRef>
            <a:fillRef idx="1">
              <a:schemeClr val="accent4"/>
            </a:fillRef>
            <a:effectRef idx="1">
              <a:schemeClr val="accent4"/>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sp>
          <p:nvSpPr>
            <p:cNvPr id="13" name="Freeform 12"/>
            <p:cNvSpPr/>
            <p:nvPr/>
          </p:nvSpPr>
          <p:spPr bwMode="auto">
            <a:xfrm>
              <a:off x="4184079" y="3442264"/>
              <a:ext cx="1952782" cy="525570"/>
            </a:xfrm>
            <a:custGeom>
              <a:avLst/>
              <a:gdLst>
                <a:gd name="T0" fmla="*/ 346 w 352"/>
                <a:gd name="T1" fmla="*/ 0 h 95"/>
                <a:gd name="T2" fmla="*/ 0 w 352"/>
                <a:gd name="T3" fmla="*/ 0 h 95"/>
                <a:gd name="T4" fmla="*/ 0 w 352"/>
                <a:gd name="T5" fmla="*/ 95 h 95"/>
                <a:gd name="T6" fmla="*/ 346 w 352"/>
                <a:gd name="T7" fmla="*/ 95 h 95"/>
                <a:gd name="T8" fmla="*/ 352 w 352"/>
                <a:gd name="T9" fmla="*/ 89 h 95"/>
                <a:gd name="T10" fmla="*/ 352 w 352"/>
                <a:gd name="T11" fmla="*/ 75 h 95"/>
                <a:gd name="T12" fmla="*/ 352 w 352"/>
                <a:gd name="T13" fmla="*/ 68 h 95"/>
                <a:gd name="T14" fmla="*/ 352 w 352"/>
                <a:gd name="T15" fmla="*/ 27 h 95"/>
                <a:gd name="T16" fmla="*/ 352 w 352"/>
                <a:gd name="T17" fmla="*/ 16 h 95"/>
                <a:gd name="T18" fmla="*/ 352 w 352"/>
                <a:gd name="T19" fmla="*/ 6 h 95"/>
                <a:gd name="T20" fmla="*/ 346 w 352"/>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2" h="95">
                  <a:moveTo>
                    <a:pt x="346" y="0"/>
                  </a:moveTo>
                  <a:cubicBezTo>
                    <a:pt x="0" y="0"/>
                    <a:pt x="0" y="0"/>
                    <a:pt x="0" y="0"/>
                  </a:cubicBezTo>
                  <a:cubicBezTo>
                    <a:pt x="0" y="95"/>
                    <a:pt x="0" y="95"/>
                    <a:pt x="0" y="95"/>
                  </a:cubicBezTo>
                  <a:cubicBezTo>
                    <a:pt x="346" y="95"/>
                    <a:pt x="346" y="95"/>
                    <a:pt x="346" y="95"/>
                  </a:cubicBezTo>
                  <a:cubicBezTo>
                    <a:pt x="350" y="95"/>
                    <a:pt x="352" y="92"/>
                    <a:pt x="352" y="89"/>
                  </a:cubicBezTo>
                  <a:cubicBezTo>
                    <a:pt x="352" y="75"/>
                    <a:pt x="352" y="75"/>
                    <a:pt x="352" y="75"/>
                  </a:cubicBezTo>
                  <a:cubicBezTo>
                    <a:pt x="352" y="68"/>
                    <a:pt x="352" y="68"/>
                    <a:pt x="352" y="68"/>
                  </a:cubicBezTo>
                  <a:cubicBezTo>
                    <a:pt x="352" y="27"/>
                    <a:pt x="352" y="27"/>
                    <a:pt x="352" y="27"/>
                  </a:cubicBezTo>
                  <a:cubicBezTo>
                    <a:pt x="352" y="16"/>
                    <a:pt x="352" y="16"/>
                    <a:pt x="352" y="16"/>
                  </a:cubicBezTo>
                  <a:cubicBezTo>
                    <a:pt x="352" y="6"/>
                    <a:pt x="352" y="6"/>
                    <a:pt x="352" y="6"/>
                  </a:cubicBezTo>
                  <a:cubicBezTo>
                    <a:pt x="352" y="2"/>
                    <a:pt x="350" y="0"/>
                    <a:pt x="346" y="0"/>
                  </a:cubicBezTo>
                  <a:close/>
                </a:path>
              </a:pathLst>
            </a:custGeom>
            <a:ln>
              <a:noFill/>
            </a:ln>
          </p:spPr>
          <p:style>
            <a:lnRef idx="3">
              <a:schemeClr val="lt1"/>
            </a:lnRef>
            <a:fillRef idx="1">
              <a:schemeClr val="accent4"/>
            </a:fillRef>
            <a:effectRef idx="1">
              <a:schemeClr val="accent4"/>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grpSp>
      <p:sp>
        <p:nvSpPr>
          <p:cNvPr id="14" name="Text Box 10"/>
          <p:cNvSpPr txBox="1">
            <a:spLocks noChangeArrowheads="1"/>
          </p:cNvSpPr>
          <p:nvPr/>
        </p:nvSpPr>
        <p:spPr bwMode="auto">
          <a:xfrm>
            <a:off x="8533308" y="2494207"/>
            <a:ext cx="2315220" cy="1107996"/>
          </a:xfrm>
          <a:prstGeom prst="rect">
            <a:avLst/>
          </a:prstGeom>
          <a:noFill/>
          <a:ln w="9525">
            <a:noFill/>
            <a:miter lim="800000"/>
          </a:ln>
        </p:spPr>
        <p:txBody>
          <a:bodyPr wrap="square" lIns="60960" tIns="30480" rIns="60960" bIns="30480">
            <a:spAutoFit/>
          </a:bodyPr>
          <a:lstStyle/>
          <a:p>
            <a:pPr defTabSz="1450340">
              <a:lnSpc>
                <a:spcPct val="200000"/>
              </a:lnSpc>
            </a:pPr>
            <a:r>
              <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endPar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endParaRPr>
          </a:p>
          <a:p>
            <a:pPr defTabSz="1450340"/>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endPar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5" name="Text Box 10"/>
          <p:cNvSpPr txBox="1">
            <a:spLocks noChangeArrowheads="1"/>
          </p:cNvSpPr>
          <p:nvPr/>
        </p:nvSpPr>
        <p:spPr bwMode="auto">
          <a:xfrm>
            <a:off x="8533308" y="4106254"/>
            <a:ext cx="2315220" cy="1107996"/>
          </a:xfrm>
          <a:prstGeom prst="rect">
            <a:avLst/>
          </a:prstGeom>
          <a:noFill/>
          <a:ln w="9525">
            <a:noFill/>
            <a:miter lim="800000"/>
          </a:ln>
        </p:spPr>
        <p:txBody>
          <a:bodyPr wrap="square" lIns="60960" tIns="30480" rIns="60960" bIns="30480">
            <a:spAutoFit/>
          </a:bodyPr>
          <a:lstStyle/>
          <a:p>
            <a:pPr defTabSz="1450340">
              <a:lnSpc>
                <a:spcPct val="200000"/>
              </a:lnSpc>
            </a:pPr>
            <a:r>
              <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endPar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endParaRPr>
          </a:p>
          <a:p>
            <a:pPr defTabSz="1450340"/>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endPar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9" name="Text Box 10"/>
          <p:cNvSpPr txBox="1">
            <a:spLocks noChangeArrowheads="1"/>
          </p:cNvSpPr>
          <p:nvPr/>
        </p:nvSpPr>
        <p:spPr bwMode="auto">
          <a:xfrm>
            <a:off x="1379102" y="2494207"/>
            <a:ext cx="2315220" cy="1107996"/>
          </a:xfrm>
          <a:prstGeom prst="rect">
            <a:avLst/>
          </a:prstGeom>
          <a:noFill/>
          <a:ln w="9525">
            <a:noFill/>
            <a:miter lim="800000"/>
          </a:ln>
        </p:spPr>
        <p:txBody>
          <a:bodyPr wrap="square" lIns="60960" tIns="30480" rIns="60960" bIns="30480">
            <a:spAutoFit/>
          </a:bodyPr>
          <a:lstStyle/>
          <a:p>
            <a:pPr algn="r" defTabSz="1450340">
              <a:lnSpc>
                <a:spcPct val="200000"/>
              </a:lnSpc>
            </a:pPr>
            <a:r>
              <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endPar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1450340"/>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endPar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 name="Text Box 10"/>
          <p:cNvSpPr txBox="1">
            <a:spLocks noChangeArrowheads="1"/>
          </p:cNvSpPr>
          <p:nvPr/>
        </p:nvSpPr>
        <p:spPr bwMode="auto">
          <a:xfrm>
            <a:off x="1379102" y="4106254"/>
            <a:ext cx="2315220" cy="1107996"/>
          </a:xfrm>
          <a:prstGeom prst="rect">
            <a:avLst/>
          </a:prstGeom>
          <a:noFill/>
          <a:ln w="9525">
            <a:noFill/>
            <a:miter lim="800000"/>
          </a:ln>
        </p:spPr>
        <p:txBody>
          <a:bodyPr wrap="square" lIns="60960" tIns="30480" rIns="60960" bIns="30480">
            <a:spAutoFit/>
          </a:bodyPr>
          <a:lstStyle/>
          <a:p>
            <a:pPr algn="r" defTabSz="1450340">
              <a:lnSpc>
                <a:spcPct val="200000"/>
              </a:lnSpc>
            </a:pPr>
            <a:r>
              <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endPar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1450340"/>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endPar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标题 15"/>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6"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down)">
                                      <p:cBhvr>
                                        <p:cTn id="27" dur="86">
                                          <p:stCondLst>
                                            <p:cond delay="0"/>
                                          </p:stCondLst>
                                        </p:cTn>
                                        <p:tgtEl>
                                          <p:spTgt spid="29"/>
                                        </p:tgtEl>
                                      </p:cBhvr>
                                    </p:animEffect>
                                    <p:anim calcmode="lin" valueType="num">
                                      <p:cBhvr>
                                        <p:cTn id="28" dur="274"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29" dur="100"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30" dur="100" tmFilter="0, 0; 0.125,0.2665; 0.25,0.4; 0.375,0.465; 0.5,0.5;  0.625,0.535; 0.75,0.6; 0.875,0.7335; 1,1">
                                          <p:stCondLst>
                                            <p:cond delay="100"/>
                                          </p:stCondLst>
                                        </p:cTn>
                                        <p:tgtEl>
                                          <p:spTgt spid="29"/>
                                        </p:tgtEl>
                                        <p:attrNameLst>
                                          <p:attrName>ppt_y</p:attrName>
                                        </p:attrNameLst>
                                      </p:cBhvr>
                                      <p:tavLst>
                                        <p:tav tm="0" fmla="#ppt_y-sin(pi*$)/9">
                                          <p:val>
                                            <p:fltVal val="0"/>
                                          </p:val>
                                        </p:tav>
                                        <p:tav tm="100000">
                                          <p:val>
                                            <p:fltVal val="1"/>
                                          </p:val>
                                        </p:tav>
                                      </p:tavLst>
                                    </p:anim>
                                    <p:anim calcmode="lin" valueType="num">
                                      <p:cBhvr>
                                        <p:cTn id="31" dur="49" tmFilter="0, 0; 0.125,0.2665; 0.25,0.4; 0.375,0.465; 0.5,0.5;  0.625,0.535; 0.75,0.6; 0.875,0.7335; 1,1">
                                          <p:stCondLst>
                                            <p:cond delay="199"/>
                                          </p:stCondLst>
                                        </p:cTn>
                                        <p:tgtEl>
                                          <p:spTgt spid="29"/>
                                        </p:tgtEl>
                                        <p:attrNameLst>
                                          <p:attrName>ppt_y</p:attrName>
                                        </p:attrNameLst>
                                      </p:cBhvr>
                                      <p:tavLst>
                                        <p:tav tm="0" fmla="#ppt_y-sin(pi*$)/27">
                                          <p:val>
                                            <p:fltVal val="0"/>
                                          </p:val>
                                        </p:tav>
                                        <p:tav tm="100000">
                                          <p:val>
                                            <p:fltVal val="1"/>
                                          </p:val>
                                        </p:tav>
                                      </p:tavLst>
                                    </p:anim>
                                    <p:anim calcmode="lin" valueType="num">
                                      <p:cBhvr>
                                        <p:cTn id="32" dur="25" tmFilter="0, 0; 0.125,0.2665; 0.25,0.4; 0.375,0.465; 0.5,0.5;  0.625,0.535; 0.75,0.6; 0.875,0.7335; 1,1">
                                          <p:stCondLst>
                                            <p:cond delay="248"/>
                                          </p:stCondLst>
                                        </p:cTn>
                                        <p:tgtEl>
                                          <p:spTgt spid="29"/>
                                        </p:tgtEl>
                                        <p:attrNameLst>
                                          <p:attrName>ppt_y</p:attrName>
                                        </p:attrNameLst>
                                      </p:cBhvr>
                                      <p:tavLst>
                                        <p:tav tm="0" fmla="#ppt_y-sin(pi*$)/81">
                                          <p:val>
                                            <p:fltVal val="0"/>
                                          </p:val>
                                        </p:tav>
                                        <p:tav tm="100000">
                                          <p:val>
                                            <p:fltVal val="1"/>
                                          </p:val>
                                        </p:tav>
                                      </p:tavLst>
                                    </p:anim>
                                    <p:animScale>
                                      <p:cBhvr>
                                        <p:cTn id="33" dur="4">
                                          <p:stCondLst>
                                            <p:cond delay="97"/>
                                          </p:stCondLst>
                                        </p:cTn>
                                        <p:tgtEl>
                                          <p:spTgt spid="29"/>
                                        </p:tgtEl>
                                      </p:cBhvr>
                                      <p:to x="100000" y="60000"/>
                                    </p:animScale>
                                    <p:animScale>
                                      <p:cBhvr>
                                        <p:cTn id="34" dur="25" decel="50000">
                                          <p:stCondLst>
                                            <p:cond delay="102"/>
                                          </p:stCondLst>
                                        </p:cTn>
                                        <p:tgtEl>
                                          <p:spTgt spid="29"/>
                                        </p:tgtEl>
                                      </p:cBhvr>
                                      <p:to x="100000" y="100000"/>
                                    </p:animScale>
                                    <p:animScale>
                                      <p:cBhvr>
                                        <p:cTn id="35" dur="4">
                                          <p:stCondLst>
                                            <p:cond delay="197"/>
                                          </p:stCondLst>
                                        </p:cTn>
                                        <p:tgtEl>
                                          <p:spTgt spid="29"/>
                                        </p:tgtEl>
                                      </p:cBhvr>
                                      <p:to x="100000" y="80000"/>
                                    </p:animScale>
                                    <p:animScale>
                                      <p:cBhvr>
                                        <p:cTn id="36" dur="25" decel="50000">
                                          <p:stCondLst>
                                            <p:cond delay="200"/>
                                          </p:stCondLst>
                                        </p:cTn>
                                        <p:tgtEl>
                                          <p:spTgt spid="29"/>
                                        </p:tgtEl>
                                      </p:cBhvr>
                                      <p:to x="100000" y="100000"/>
                                    </p:animScale>
                                    <p:animScale>
                                      <p:cBhvr>
                                        <p:cTn id="37" dur="4">
                                          <p:stCondLst>
                                            <p:cond delay="246"/>
                                          </p:stCondLst>
                                        </p:cTn>
                                        <p:tgtEl>
                                          <p:spTgt spid="29"/>
                                        </p:tgtEl>
                                      </p:cBhvr>
                                      <p:to x="100000" y="90000"/>
                                    </p:animScale>
                                    <p:animScale>
                                      <p:cBhvr>
                                        <p:cTn id="38" dur="25" decel="50000">
                                          <p:stCondLst>
                                            <p:cond delay="250"/>
                                          </p:stCondLst>
                                        </p:cTn>
                                        <p:tgtEl>
                                          <p:spTgt spid="29"/>
                                        </p:tgtEl>
                                      </p:cBhvr>
                                      <p:to x="100000" y="100000"/>
                                    </p:animScale>
                                    <p:animScale>
                                      <p:cBhvr>
                                        <p:cTn id="39" dur="4">
                                          <p:stCondLst>
                                            <p:cond delay="271"/>
                                          </p:stCondLst>
                                        </p:cTn>
                                        <p:tgtEl>
                                          <p:spTgt spid="29"/>
                                        </p:tgtEl>
                                      </p:cBhvr>
                                      <p:to x="100000" y="95000"/>
                                    </p:animScale>
                                    <p:animScale>
                                      <p:cBhvr>
                                        <p:cTn id="40" dur="25" decel="50000">
                                          <p:stCondLst>
                                            <p:cond delay="275"/>
                                          </p:stCondLst>
                                        </p:cTn>
                                        <p:tgtEl>
                                          <p:spTgt spid="29"/>
                                        </p:tgtEl>
                                      </p:cBhvr>
                                      <p:to x="100000" y="100000"/>
                                    </p:animScale>
                                  </p:childTnLst>
                                </p:cTn>
                              </p:par>
                            </p:childTnLst>
                          </p:cTn>
                        </p:par>
                        <p:par>
                          <p:cTn id="41" fill="hold">
                            <p:stCondLst>
                              <p:cond delay="2500"/>
                            </p:stCondLst>
                            <p:childTnLst>
                              <p:par>
                                <p:cTn id="42" presetID="26" presetClass="entr" presetSubtype="0"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down)">
                                      <p:cBhvr>
                                        <p:cTn id="44" dur="86">
                                          <p:stCondLst>
                                            <p:cond delay="0"/>
                                          </p:stCondLst>
                                        </p:cTn>
                                        <p:tgtEl>
                                          <p:spTgt spid="30"/>
                                        </p:tgtEl>
                                      </p:cBhvr>
                                    </p:animEffect>
                                    <p:anim calcmode="lin" valueType="num">
                                      <p:cBhvr>
                                        <p:cTn id="45" dur="274"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46" dur="100"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47" dur="100" tmFilter="0, 0; 0.125,0.2665; 0.25,0.4; 0.375,0.465; 0.5,0.5;  0.625,0.535; 0.75,0.6; 0.875,0.7335; 1,1">
                                          <p:stCondLst>
                                            <p:cond delay="100"/>
                                          </p:stCondLst>
                                        </p:cTn>
                                        <p:tgtEl>
                                          <p:spTgt spid="30"/>
                                        </p:tgtEl>
                                        <p:attrNameLst>
                                          <p:attrName>ppt_y</p:attrName>
                                        </p:attrNameLst>
                                      </p:cBhvr>
                                      <p:tavLst>
                                        <p:tav tm="0" fmla="#ppt_y-sin(pi*$)/9">
                                          <p:val>
                                            <p:fltVal val="0"/>
                                          </p:val>
                                        </p:tav>
                                        <p:tav tm="100000">
                                          <p:val>
                                            <p:fltVal val="1"/>
                                          </p:val>
                                        </p:tav>
                                      </p:tavLst>
                                    </p:anim>
                                    <p:anim calcmode="lin" valueType="num">
                                      <p:cBhvr>
                                        <p:cTn id="48" dur="49" tmFilter="0, 0; 0.125,0.2665; 0.25,0.4; 0.375,0.465; 0.5,0.5;  0.625,0.535; 0.75,0.6; 0.875,0.7335; 1,1">
                                          <p:stCondLst>
                                            <p:cond delay="199"/>
                                          </p:stCondLst>
                                        </p:cTn>
                                        <p:tgtEl>
                                          <p:spTgt spid="30"/>
                                        </p:tgtEl>
                                        <p:attrNameLst>
                                          <p:attrName>ppt_y</p:attrName>
                                        </p:attrNameLst>
                                      </p:cBhvr>
                                      <p:tavLst>
                                        <p:tav tm="0" fmla="#ppt_y-sin(pi*$)/27">
                                          <p:val>
                                            <p:fltVal val="0"/>
                                          </p:val>
                                        </p:tav>
                                        <p:tav tm="100000">
                                          <p:val>
                                            <p:fltVal val="1"/>
                                          </p:val>
                                        </p:tav>
                                      </p:tavLst>
                                    </p:anim>
                                    <p:anim calcmode="lin" valueType="num">
                                      <p:cBhvr>
                                        <p:cTn id="49" dur="25" tmFilter="0, 0; 0.125,0.2665; 0.25,0.4; 0.375,0.465; 0.5,0.5;  0.625,0.535; 0.75,0.6; 0.875,0.7335; 1,1">
                                          <p:stCondLst>
                                            <p:cond delay="248"/>
                                          </p:stCondLst>
                                        </p:cTn>
                                        <p:tgtEl>
                                          <p:spTgt spid="30"/>
                                        </p:tgtEl>
                                        <p:attrNameLst>
                                          <p:attrName>ppt_y</p:attrName>
                                        </p:attrNameLst>
                                      </p:cBhvr>
                                      <p:tavLst>
                                        <p:tav tm="0" fmla="#ppt_y-sin(pi*$)/81">
                                          <p:val>
                                            <p:fltVal val="0"/>
                                          </p:val>
                                        </p:tav>
                                        <p:tav tm="100000">
                                          <p:val>
                                            <p:fltVal val="1"/>
                                          </p:val>
                                        </p:tav>
                                      </p:tavLst>
                                    </p:anim>
                                    <p:animScale>
                                      <p:cBhvr>
                                        <p:cTn id="50" dur="4">
                                          <p:stCondLst>
                                            <p:cond delay="97"/>
                                          </p:stCondLst>
                                        </p:cTn>
                                        <p:tgtEl>
                                          <p:spTgt spid="30"/>
                                        </p:tgtEl>
                                      </p:cBhvr>
                                      <p:to x="100000" y="60000"/>
                                    </p:animScale>
                                    <p:animScale>
                                      <p:cBhvr>
                                        <p:cTn id="51" dur="25" decel="50000">
                                          <p:stCondLst>
                                            <p:cond delay="102"/>
                                          </p:stCondLst>
                                        </p:cTn>
                                        <p:tgtEl>
                                          <p:spTgt spid="30"/>
                                        </p:tgtEl>
                                      </p:cBhvr>
                                      <p:to x="100000" y="100000"/>
                                    </p:animScale>
                                    <p:animScale>
                                      <p:cBhvr>
                                        <p:cTn id="52" dur="4">
                                          <p:stCondLst>
                                            <p:cond delay="197"/>
                                          </p:stCondLst>
                                        </p:cTn>
                                        <p:tgtEl>
                                          <p:spTgt spid="30"/>
                                        </p:tgtEl>
                                      </p:cBhvr>
                                      <p:to x="100000" y="80000"/>
                                    </p:animScale>
                                    <p:animScale>
                                      <p:cBhvr>
                                        <p:cTn id="53" dur="25" decel="50000">
                                          <p:stCondLst>
                                            <p:cond delay="200"/>
                                          </p:stCondLst>
                                        </p:cTn>
                                        <p:tgtEl>
                                          <p:spTgt spid="30"/>
                                        </p:tgtEl>
                                      </p:cBhvr>
                                      <p:to x="100000" y="100000"/>
                                    </p:animScale>
                                    <p:animScale>
                                      <p:cBhvr>
                                        <p:cTn id="54" dur="4">
                                          <p:stCondLst>
                                            <p:cond delay="246"/>
                                          </p:stCondLst>
                                        </p:cTn>
                                        <p:tgtEl>
                                          <p:spTgt spid="30"/>
                                        </p:tgtEl>
                                      </p:cBhvr>
                                      <p:to x="100000" y="90000"/>
                                    </p:animScale>
                                    <p:animScale>
                                      <p:cBhvr>
                                        <p:cTn id="55" dur="25" decel="50000">
                                          <p:stCondLst>
                                            <p:cond delay="250"/>
                                          </p:stCondLst>
                                        </p:cTn>
                                        <p:tgtEl>
                                          <p:spTgt spid="30"/>
                                        </p:tgtEl>
                                      </p:cBhvr>
                                      <p:to x="100000" y="100000"/>
                                    </p:animScale>
                                    <p:animScale>
                                      <p:cBhvr>
                                        <p:cTn id="56" dur="4">
                                          <p:stCondLst>
                                            <p:cond delay="271"/>
                                          </p:stCondLst>
                                        </p:cTn>
                                        <p:tgtEl>
                                          <p:spTgt spid="30"/>
                                        </p:tgtEl>
                                      </p:cBhvr>
                                      <p:to x="100000" y="95000"/>
                                    </p:animScale>
                                    <p:animScale>
                                      <p:cBhvr>
                                        <p:cTn id="57" dur="25" decel="50000">
                                          <p:stCondLst>
                                            <p:cond delay="275"/>
                                          </p:stCondLst>
                                        </p:cTn>
                                        <p:tgtEl>
                                          <p:spTgt spid="30"/>
                                        </p:tgtEl>
                                      </p:cBhvr>
                                      <p:to x="100000" y="100000"/>
                                    </p:animScale>
                                  </p:childTnLst>
                                </p:cTn>
                              </p:par>
                            </p:childTnLst>
                          </p:cTn>
                        </p:par>
                        <p:par>
                          <p:cTn id="58" fill="hold">
                            <p:stCondLst>
                              <p:cond delay="3000"/>
                            </p:stCondLst>
                            <p:childTnLst>
                              <p:par>
                                <p:cTn id="59" presetID="26"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down)">
                                      <p:cBhvr>
                                        <p:cTn id="61" dur="86">
                                          <p:stCondLst>
                                            <p:cond delay="0"/>
                                          </p:stCondLst>
                                        </p:cTn>
                                        <p:tgtEl>
                                          <p:spTgt spid="14"/>
                                        </p:tgtEl>
                                      </p:cBhvr>
                                    </p:animEffect>
                                    <p:anim calcmode="lin" valueType="num">
                                      <p:cBhvr>
                                        <p:cTn id="62" dur="274"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3" dur="100"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4" dur="100" tmFilter="0, 0; 0.125,0.2665; 0.25,0.4; 0.375,0.465; 0.5,0.5;  0.625,0.535; 0.75,0.6; 0.875,0.7335; 1,1">
                                          <p:stCondLst>
                                            <p:cond delay="100"/>
                                          </p:stCondLst>
                                        </p:cTn>
                                        <p:tgtEl>
                                          <p:spTgt spid="14"/>
                                        </p:tgtEl>
                                        <p:attrNameLst>
                                          <p:attrName>ppt_y</p:attrName>
                                        </p:attrNameLst>
                                      </p:cBhvr>
                                      <p:tavLst>
                                        <p:tav tm="0" fmla="#ppt_y-sin(pi*$)/9">
                                          <p:val>
                                            <p:fltVal val="0"/>
                                          </p:val>
                                        </p:tav>
                                        <p:tav tm="100000">
                                          <p:val>
                                            <p:fltVal val="1"/>
                                          </p:val>
                                        </p:tav>
                                      </p:tavLst>
                                    </p:anim>
                                    <p:anim calcmode="lin" valueType="num">
                                      <p:cBhvr>
                                        <p:cTn id="65" dur="49" tmFilter="0, 0; 0.125,0.2665; 0.25,0.4; 0.375,0.465; 0.5,0.5;  0.625,0.535; 0.75,0.6; 0.875,0.7335; 1,1">
                                          <p:stCondLst>
                                            <p:cond delay="199"/>
                                          </p:stCondLst>
                                        </p:cTn>
                                        <p:tgtEl>
                                          <p:spTgt spid="14"/>
                                        </p:tgtEl>
                                        <p:attrNameLst>
                                          <p:attrName>ppt_y</p:attrName>
                                        </p:attrNameLst>
                                      </p:cBhvr>
                                      <p:tavLst>
                                        <p:tav tm="0" fmla="#ppt_y-sin(pi*$)/27">
                                          <p:val>
                                            <p:fltVal val="0"/>
                                          </p:val>
                                        </p:tav>
                                        <p:tav tm="100000">
                                          <p:val>
                                            <p:fltVal val="1"/>
                                          </p:val>
                                        </p:tav>
                                      </p:tavLst>
                                    </p:anim>
                                    <p:anim calcmode="lin" valueType="num">
                                      <p:cBhvr>
                                        <p:cTn id="66" dur="25" tmFilter="0, 0; 0.125,0.2665; 0.25,0.4; 0.375,0.465; 0.5,0.5;  0.625,0.535; 0.75,0.6; 0.875,0.7335; 1,1">
                                          <p:stCondLst>
                                            <p:cond delay="248"/>
                                          </p:stCondLst>
                                        </p:cTn>
                                        <p:tgtEl>
                                          <p:spTgt spid="14"/>
                                        </p:tgtEl>
                                        <p:attrNameLst>
                                          <p:attrName>ppt_y</p:attrName>
                                        </p:attrNameLst>
                                      </p:cBhvr>
                                      <p:tavLst>
                                        <p:tav tm="0" fmla="#ppt_y-sin(pi*$)/81">
                                          <p:val>
                                            <p:fltVal val="0"/>
                                          </p:val>
                                        </p:tav>
                                        <p:tav tm="100000">
                                          <p:val>
                                            <p:fltVal val="1"/>
                                          </p:val>
                                        </p:tav>
                                      </p:tavLst>
                                    </p:anim>
                                    <p:animScale>
                                      <p:cBhvr>
                                        <p:cTn id="67" dur="4">
                                          <p:stCondLst>
                                            <p:cond delay="97"/>
                                          </p:stCondLst>
                                        </p:cTn>
                                        <p:tgtEl>
                                          <p:spTgt spid="14"/>
                                        </p:tgtEl>
                                      </p:cBhvr>
                                      <p:to x="100000" y="60000"/>
                                    </p:animScale>
                                    <p:animScale>
                                      <p:cBhvr>
                                        <p:cTn id="68" dur="25" decel="50000">
                                          <p:stCondLst>
                                            <p:cond delay="102"/>
                                          </p:stCondLst>
                                        </p:cTn>
                                        <p:tgtEl>
                                          <p:spTgt spid="14"/>
                                        </p:tgtEl>
                                      </p:cBhvr>
                                      <p:to x="100000" y="100000"/>
                                    </p:animScale>
                                    <p:animScale>
                                      <p:cBhvr>
                                        <p:cTn id="69" dur="4">
                                          <p:stCondLst>
                                            <p:cond delay="197"/>
                                          </p:stCondLst>
                                        </p:cTn>
                                        <p:tgtEl>
                                          <p:spTgt spid="14"/>
                                        </p:tgtEl>
                                      </p:cBhvr>
                                      <p:to x="100000" y="80000"/>
                                    </p:animScale>
                                    <p:animScale>
                                      <p:cBhvr>
                                        <p:cTn id="70" dur="25" decel="50000">
                                          <p:stCondLst>
                                            <p:cond delay="200"/>
                                          </p:stCondLst>
                                        </p:cTn>
                                        <p:tgtEl>
                                          <p:spTgt spid="14"/>
                                        </p:tgtEl>
                                      </p:cBhvr>
                                      <p:to x="100000" y="100000"/>
                                    </p:animScale>
                                    <p:animScale>
                                      <p:cBhvr>
                                        <p:cTn id="71" dur="4">
                                          <p:stCondLst>
                                            <p:cond delay="246"/>
                                          </p:stCondLst>
                                        </p:cTn>
                                        <p:tgtEl>
                                          <p:spTgt spid="14"/>
                                        </p:tgtEl>
                                      </p:cBhvr>
                                      <p:to x="100000" y="90000"/>
                                    </p:animScale>
                                    <p:animScale>
                                      <p:cBhvr>
                                        <p:cTn id="72" dur="25" decel="50000">
                                          <p:stCondLst>
                                            <p:cond delay="250"/>
                                          </p:stCondLst>
                                        </p:cTn>
                                        <p:tgtEl>
                                          <p:spTgt spid="14"/>
                                        </p:tgtEl>
                                      </p:cBhvr>
                                      <p:to x="100000" y="100000"/>
                                    </p:animScale>
                                    <p:animScale>
                                      <p:cBhvr>
                                        <p:cTn id="73" dur="4">
                                          <p:stCondLst>
                                            <p:cond delay="271"/>
                                          </p:stCondLst>
                                        </p:cTn>
                                        <p:tgtEl>
                                          <p:spTgt spid="14"/>
                                        </p:tgtEl>
                                      </p:cBhvr>
                                      <p:to x="100000" y="95000"/>
                                    </p:animScale>
                                    <p:animScale>
                                      <p:cBhvr>
                                        <p:cTn id="74" dur="25" decel="50000">
                                          <p:stCondLst>
                                            <p:cond delay="275"/>
                                          </p:stCondLst>
                                        </p:cTn>
                                        <p:tgtEl>
                                          <p:spTgt spid="14"/>
                                        </p:tgtEl>
                                      </p:cBhvr>
                                      <p:to x="100000" y="100000"/>
                                    </p:animScale>
                                  </p:childTnLst>
                                </p:cTn>
                              </p:par>
                            </p:childTnLst>
                          </p:cTn>
                        </p:par>
                        <p:par>
                          <p:cTn id="75" fill="hold">
                            <p:stCondLst>
                              <p:cond delay="3500"/>
                            </p:stCondLst>
                            <p:childTnLst>
                              <p:par>
                                <p:cTn id="76" presetID="26" presetClass="entr" presetSubtype="0" fill="hold" grpId="0" nodeType="after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wipe(down)">
                                      <p:cBhvr>
                                        <p:cTn id="78" dur="86">
                                          <p:stCondLst>
                                            <p:cond delay="0"/>
                                          </p:stCondLst>
                                        </p:cTn>
                                        <p:tgtEl>
                                          <p:spTgt spid="15"/>
                                        </p:tgtEl>
                                      </p:cBhvr>
                                    </p:animEffect>
                                    <p:anim calcmode="lin" valueType="num">
                                      <p:cBhvr>
                                        <p:cTn id="79" dur="274"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0" dur="100"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81" dur="100" tmFilter="0, 0; 0.125,0.2665; 0.25,0.4; 0.375,0.465; 0.5,0.5;  0.625,0.535; 0.75,0.6; 0.875,0.7335; 1,1">
                                          <p:stCondLst>
                                            <p:cond delay="100"/>
                                          </p:stCondLst>
                                        </p:cTn>
                                        <p:tgtEl>
                                          <p:spTgt spid="15"/>
                                        </p:tgtEl>
                                        <p:attrNameLst>
                                          <p:attrName>ppt_y</p:attrName>
                                        </p:attrNameLst>
                                      </p:cBhvr>
                                      <p:tavLst>
                                        <p:tav tm="0" fmla="#ppt_y-sin(pi*$)/9">
                                          <p:val>
                                            <p:fltVal val="0"/>
                                          </p:val>
                                        </p:tav>
                                        <p:tav tm="100000">
                                          <p:val>
                                            <p:fltVal val="1"/>
                                          </p:val>
                                        </p:tav>
                                      </p:tavLst>
                                    </p:anim>
                                    <p:anim calcmode="lin" valueType="num">
                                      <p:cBhvr>
                                        <p:cTn id="82" dur="49" tmFilter="0, 0; 0.125,0.2665; 0.25,0.4; 0.375,0.465; 0.5,0.5;  0.625,0.535; 0.75,0.6; 0.875,0.7335; 1,1">
                                          <p:stCondLst>
                                            <p:cond delay="199"/>
                                          </p:stCondLst>
                                        </p:cTn>
                                        <p:tgtEl>
                                          <p:spTgt spid="15"/>
                                        </p:tgtEl>
                                        <p:attrNameLst>
                                          <p:attrName>ppt_y</p:attrName>
                                        </p:attrNameLst>
                                      </p:cBhvr>
                                      <p:tavLst>
                                        <p:tav tm="0" fmla="#ppt_y-sin(pi*$)/27">
                                          <p:val>
                                            <p:fltVal val="0"/>
                                          </p:val>
                                        </p:tav>
                                        <p:tav tm="100000">
                                          <p:val>
                                            <p:fltVal val="1"/>
                                          </p:val>
                                        </p:tav>
                                      </p:tavLst>
                                    </p:anim>
                                    <p:anim calcmode="lin" valueType="num">
                                      <p:cBhvr>
                                        <p:cTn id="83" dur="25" tmFilter="0, 0; 0.125,0.2665; 0.25,0.4; 0.375,0.465; 0.5,0.5;  0.625,0.535; 0.75,0.6; 0.875,0.7335; 1,1">
                                          <p:stCondLst>
                                            <p:cond delay="248"/>
                                          </p:stCondLst>
                                        </p:cTn>
                                        <p:tgtEl>
                                          <p:spTgt spid="15"/>
                                        </p:tgtEl>
                                        <p:attrNameLst>
                                          <p:attrName>ppt_y</p:attrName>
                                        </p:attrNameLst>
                                      </p:cBhvr>
                                      <p:tavLst>
                                        <p:tav tm="0" fmla="#ppt_y-sin(pi*$)/81">
                                          <p:val>
                                            <p:fltVal val="0"/>
                                          </p:val>
                                        </p:tav>
                                        <p:tav tm="100000">
                                          <p:val>
                                            <p:fltVal val="1"/>
                                          </p:val>
                                        </p:tav>
                                      </p:tavLst>
                                    </p:anim>
                                    <p:animScale>
                                      <p:cBhvr>
                                        <p:cTn id="84" dur="4">
                                          <p:stCondLst>
                                            <p:cond delay="97"/>
                                          </p:stCondLst>
                                        </p:cTn>
                                        <p:tgtEl>
                                          <p:spTgt spid="15"/>
                                        </p:tgtEl>
                                      </p:cBhvr>
                                      <p:to x="100000" y="60000"/>
                                    </p:animScale>
                                    <p:animScale>
                                      <p:cBhvr>
                                        <p:cTn id="85" dur="25" decel="50000">
                                          <p:stCondLst>
                                            <p:cond delay="102"/>
                                          </p:stCondLst>
                                        </p:cTn>
                                        <p:tgtEl>
                                          <p:spTgt spid="15"/>
                                        </p:tgtEl>
                                      </p:cBhvr>
                                      <p:to x="100000" y="100000"/>
                                    </p:animScale>
                                    <p:animScale>
                                      <p:cBhvr>
                                        <p:cTn id="86" dur="4">
                                          <p:stCondLst>
                                            <p:cond delay="197"/>
                                          </p:stCondLst>
                                        </p:cTn>
                                        <p:tgtEl>
                                          <p:spTgt spid="15"/>
                                        </p:tgtEl>
                                      </p:cBhvr>
                                      <p:to x="100000" y="80000"/>
                                    </p:animScale>
                                    <p:animScale>
                                      <p:cBhvr>
                                        <p:cTn id="87" dur="25" decel="50000">
                                          <p:stCondLst>
                                            <p:cond delay="200"/>
                                          </p:stCondLst>
                                        </p:cTn>
                                        <p:tgtEl>
                                          <p:spTgt spid="15"/>
                                        </p:tgtEl>
                                      </p:cBhvr>
                                      <p:to x="100000" y="100000"/>
                                    </p:animScale>
                                    <p:animScale>
                                      <p:cBhvr>
                                        <p:cTn id="88" dur="4">
                                          <p:stCondLst>
                                            <p:cond delay="246"/>
                                          </p:stCondLst>
                                        </p:cTn>
                                        <p:tgtEl>
                                          <p:spTgt spid="15"/>
                                        </p:tgtEl>
                                      </p:cBhvr>
                                      <p:to x="100000" y="90000"/>
                                    </p:animScale>
                                    <p:animScale>
                                      <p:cBhvr>
                                        <p:cTn id="89" dur="25" decel="50000">
                                          <p:stCondLst>
                                            <p:cond delay="250"/>
                                          </p:stCondLst>
                                        </p:cTn>
                                        <p:tgtEl>
                                          <p:spTgt spid="15"/>
                                        </p:tgtEl>
                                      </p:cBhvr>
                                      <p:to x="100000" y="100000"/>
                                    </p:animScale>
                                    <p:animScale>
                                      <p:cBhvr>
                                        <p:cTn id="90" dur="4">
                                          <p:stCondLst>
                                            <p:cond delay="271"/>
                                          </p:stCondLst>
                                        </p:cTn>
                                        <p:tgtEl>
                                          <p:spTgt spid="15"/>
                                        </p:tgtEl>
                                      </p:cBhvr>
                                      <p:to x="100000" y="95000"/>
                                    </p:animScale>
                                    <p:animScale>
                                      <p:cBhvr>
                                        <p:cTn id="91" dur="25" decel="50000">
                                          <p:stCondLst>
                                            <p:cond delay="275"/>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5"/>
          <p:cNvSpPr/>
          <p:nvPr/>
        </p:nvSpPr>
        <p:spPr bwMode="auto">
          <a:xfrm>
            <a:off x="3377597" y="2853646"/>
            <a:ext cx="889587" cy="725255"/>
          </a:xfrm>
          <a:custGeom>
            <a:avLst/>
            <a:gdLst>
              <a:gd name="T0" fmla="*/ 89 w 89"/>
              <a:gd name="T1" fmla="*/ 39 h 72"/>
              <a:gd name="T2" fmla="*/ 20 w 89"/>
              <a:gd name="T3" fmla="*/ 0 h 72"/>
              <a:gd name="T4" fmla="*/ 0 w 89"/>
              <a:gd name="T5" fmla="*/ 72 h 72"/>
              <a:gd name="T6" fmla="*/ 80 w 89"/>
              <a:gd name="T7" fmla="*/ 72 h 72"/>
              <a:gd name="T8" fmla="*/ 82 w 89"/>
              <a:gd name="T9" fmla="*/ 56 h 72"/>
              <a:gd name="T10" fmla="*/ 84 w 89"/>
              <a:gd name="T11" fmla="*/ 50 h 72"/>
              <a:gd name="T12" fmla="*/ 85 w 89"/>
              <a:gd name="T13" fmla="*/ 47 h 72"/>
              <a:gd name="T14" fmla="*/ 89 w 89"/>
              <a:gd name="T15" fmla="*/ 39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72">
                <a:moveTo>
                  <a:pt x="89" y="39"/>
                </a:moveTo>
                <a:cubicBezTo>
                  <a:pt x="20" y="0"/>
                  <a:pt x="20" y="0"/>
                  <a:pt x="20" y="0"/>
                </a:cubicBezTo>
                <a:cubicBezTo>
                  <a:pt x="8" y="21"/>
                  <a:pt x="1" y="46"/>
                  <a:pt x="0" y="72"/>
                </a:cubicBezTo>
                <a:cubicBezTo>
                  <a:pt x="80" y="72"/>
                  <a:pt x="80" y="72"/>
                  <a:pt x="80" y="72"/>
                </a:cubicBezTo>
                <a:cubicBezTo>
                  <a:pt x="80" y="67"/>
                  <a:pt x="81" y="61"/>
                  <a:pt x="82" y="56"/>
                </a:cubicBezTo>
                <a:cubicBezTo>
                  <a:pt x="83" y="54"/>
                  <a:pt x="84" y="52"/>
                  <a:pt x="84" y="50"/>
                </a:cubicBezTo>
                <a:cubicBezTo>
                  <a:pt x="85" y="49"/>
                  <a:pt x="85" y="48"/>
                  <a:pt x="85" y="47"/>
                </a:cubicBezTo>
                <a:cubicBezTo>
                  <a:pt x="86" y="44"/>
                  <a:pt x="88" y="42"/>
                  <a:pt x="89" y="39"/>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25" name="Freeform 6"/>
          <p:cNvSpPr/>
          <p:nvPr/>
        </p:nvSpPr>
        <p:spPr bwMode="auto">
          <a:xfrm>
            <a:off x="3617910" y="2242239"/>
            <a:ext cx="931748" cy="944519"/>
          </a:xfrm>
          <a:custGeom>
            <a:avLst/>
            <a:gdLst>
              <a:gd name="T0" fmla="*/ 53 w 93"/>
              <a:gd name="T1" fmla="*/ 0 h 94"/>
              <a:gd name="T2" fmla="*/ 0 w 93"/>
              <a:gd name="T3" fmla="*/ 54 h 94"/>
              <a:gd name="T4" fmla="*/ 69 w 93"/>
              <a:gd name="T5" fmla="*/ 94 h 94"/>
              <a:gd name="T6" fmla="*/ 69 w 93"/>
              <a:gd name="T7" fmla="*/ 94 h 94"/>
              <a:gd name="T8" fmla="*/ 73 w 93"/>
              <a:gd name="T9" fmla="*/ 87 h 94"/>
              <a:gd name="T10" fmla="*/ 75 w 93"/>
              <a:gd name="T11" fmla="*/ 85 h 94"/>
              <a:gd name="T12" fmla="*/ 77 w 93"/>
              <a:gd name="T13" fmla="*/ 83 h 94"/>
              <a:gd name="T14" fmla="*/ 79 w 93"/>
              <a:gd name="T15" fmla="*/ 81 h 94"/>
              <a:gd name="T16" fmla="*/ 82 w 93"/>
              <a:gd name="T17" fmla="*/ 78 h 94"/>
              <a:gd name="T18" fmla="*/ 93 w 93"/>
              <a:gd name="T19" fmla="*/ 70 h 94"/>
              <a:gd name="T20" fmla="*/ 53 w 93"/>
              <a:gd name="T21"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4">
                <a:moveTo>
                  <a:pt x="53" y="0"/>
                </a:moveTo>
                <a:cubicBezTo>
                  <a:pt x="31" y="14"/>
                  <a:pt x="13" y="32"/>
                  <a:pt x="0" y="54"/>
                </a:cubicBezTo>
                <a:cubicBezTo>
                  <a:pt x="69" y="94"/>
                  <a:pt x="69" y="94"/>
                  <a:pt x="69" y="94"/>
                </a:cubicBezTo>
                <a:cubicBezTo>
                  <a:pt x="69" y="94"/>
                  <a:pt x="69" y="94"/>
                  <a:pt x="69" y="94"/>
                </a:cubicBezTo>
                <a:cubicBezTo>
                  <a:pt x="70" y="92"/>
                  <a:pt x="72" y="89"/>
                  <a:pt x="73" y="87"/>
                </a:cubicBezTo>
                <a:cubicBezTo>
                  <a:pt x="74" y="86"/>
                  <a:pt x="75" y="86"/>
                  <a:pt x="75" y="85"/>
                </a:cubicBezTo>
                <a:cubicBezTo>
                  <a:pt x="76" y="84"/>
                  <a:pt x="77" y="84"/>
                  <a:pt x="77" y="83"/>
                </a:cubicBezTo>
                <a:cubicBezTo>
                  <a:pt x="78" y="82"/>
                  <a:pt x="79" y="81"/>
                  <a:pt x="79" y="81"/>
                </a:cubicBezTo>
                <a:cubicBezTo>
                  <a:pt x="80" y="80"/>
                  <a:pt x="81" y="79"/>
                  <a:pt x="82" y="78"/>
                </a:cubicBezTo>
                <a:cubicBezTo>
                  <a:pt x="85" y="75"/>
                  <a:pt x="89" y="72"/>
                  <a:pt x="93" y="70"/>
                </a:cubicBezTo>
                <a:lnTo>
                  <a:pt x="53" y="0"/>
                </a:ln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26" name="Freeform 8"/>
          <p:cNvSpPr/>
          <p:nvPr/>
        </p:nvSpPr>
        <p:spPr bwMode="auto">
          <a:xfrm>
            <a:off x="4208158" y="2010326"/>
            <a:ext cx="729377" cy="893919"/>
          </a:xfrm>
          <a:custGeom>
            <a:avLst/>
            <a:gdLst>
              <a:gd name="T0" fmla="*/ 73 w 73"/>
              <a:gd name="T1" fmla="*/ 0 h 89"/>
              <a:gd name="T2" fmla="*/ 73 w 73"/>
              <a:gd name="T3" fmla="*/ 80 h 89"/>
              <a:gd name="T4" fmla="*/ 40 w 73"/>
              <a:gd name="T5" fmla="*/ 89 h 89"/>
              <a:gd name="T6" fmla="*/ 0 w 73"/>
              <a:gd name="T7" fmla="*/ 20 h 89"/>
              <a:gd name="T8" fmla="*/ 73 w 73"/>
              <a:gd name="T9" fmla="*/ 0 h 89"/>
            </a:gdLst>
            <a:ahLst/>
            <a:cxnLst>
              <a:cxn ang="0">
                <a:pos x="T0" y="T1"/>
              </a:cxn>
              <a:cxn ang="0">
                <a:pos x="T2" y="T3"/>
              </a:cxn>
              <a:cxn ang="0">
                <a:pos x="T4" y="T5"/>
              </a:cxn>
              <a:cxn ang="0">
                <a:pos x="T6" y="T7"/>
              </a:cxn>
              <a:cxn ang="0">
                <a:pos x="T8" y="T9"/>
              </a:cxn>
            </a:cxnLst>
            <a:rect l="0" t="0" r="r" b="b"/>
            <a:pathLst>
              <a:path w="73" h="89">
                <a:moveTo>
                  <a:pt x="73" y="0"/>
                </a:moveTo>
                <a:cubicBezTo>
                  <a:pt x="73" y="80"/>
                  <a:pt x="73" y="80"/>
                  <a:pt x="73" y="80"/>
                </a:cubicBezTo>
                <a:cubicBezTo>
                  <a:pt x="61" y="80"/>
                  <a:pt x="50" y="84"/>
                  <a:pt x="40" y="89"/>
                </a:cubicBezTo>
                <a:cubicBezTo>
                  <a:pt x="0" y="20"/>
                  <a:pt x="0" y="20"/>
                  <a:pt x="0" y="20"/>
                </a:cubicBezTo>
                <a:cubicBezTo>
                  <a:pt x="22" y="8"/>
                  <a:pt x="46" y="0"/>
                  <a:pt x="73" y="0"/>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27" name="Freeform 9"/>
          <p:cNvSpPr/>
          <p:nvPr/>
        </p:nvSpPr>
        <p:spPr bwMode="auto">
          <a:xfrm>
            <a:off x="5017640" y="2010326"/>
            <a:ext cx="729377" cy="893919"/>
          </a:xfrm>
          <a:custGeom>
            <a:avLst/>
            <a:gdLst>
              <a:gd name="T0" fmla="*/ 73 w 73"/>
              <a:gd name="T1" fmla="*/ 19 h 89"/>
              <a:gd name="T2" fmla="*/ 33 w 73"/>
              <a:gd name="T3" fmla="*/ 89 h 89"/>
              <a:gd name="T4" fmla="*/ 0 w 73"/>
              <a:gd name="T5" fmla="*/ 80 h 89"/>
              <a:gd name="T6" fmla="*/ 0 w 73"/>
              <a:gd name="T7" fmla="*/ 0 h 89"/>
              <a:gd name="T8" fmla="*/ 73 w 73"/>
              <a:gd name="T9" fmla="*/ 19 h 89"/>
            </a:gdLst>
            <a:ahLst/>
            <a:cxnLst>
              <a:cxn ang="0">
                <a:pos x="T0" y="T1"/>
              </a:cxn>
              <a:cxn ang="0">
                <a:pos x="T2" y="T3"/>
              </a:cxn>
              <a:cxn ang="0">
                <a:pos x="T4" y="T5"/>
              </a:cxn>
              <a:cxn ang="0">
                <a:pos x="T6" y="T7"/>
              </a:cxn>
              <a:cxn ang="0">
                <a:pos x="T8" y="T9"/>
              </a:cxn>
            </a:cxnLst>
            <a:rect l="0" t="0" r="r" b="b"/>
            <a:pathLst>
              <a:path w="73" h="89">
                <a:moveTo>
                  <a:pt x="73" y="19"/>
                </a:moveTo>
                <a:cubicBezTo>
                  <a:pt x="33" y="89"/>
                  <a:pt x="33" y="89"/>
                  <a:pt x="33" y="89"/>
                </a:cubicBezTo>
                <a:cubicBezTo>
                  <a:pt x="23" y="84"/>
                  <a:pt x="12" y="80"/>
                  <a:pt x="0" y="80"/>
                </a:cubicBezTo>
                <a:cubicBezTo>
                  <a:pt x="0" y="0"/>
                  <a:pt x="0" y="0"/>
                  <a:pt x="0" y="0"/>
                </a:cubicBezTo>
                <a:cubicBezTo>
                  <a:pt x="26" y="0"/>
                  <a:pt x="51" y="7"/>
                  <a:pt x="73" y="19"/>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28" name="Freeform 10"/>
          <p:cNvSpPr/>
          <p:nvPr/>
        </p:nvSpPr>
        <p:spPr bwMode="auto">
          <a:xfrm>
            <a:off x="5409734" y="2242239"/>
            <a:ext cx="940179" cy="944519"/>
          </a:xfrm>
          <a:custGeom>
            <a:avLst/>
            <a:gdLst>
              <a:gd name="T0" fmla="*/ 94 w 94"/>
              <a:gd name="T1" fmla="*/ 54 h 94"/>
              <a:gd name="T2" fmla="*/ 24 w 94"/>
              <a:gd name="T3" fmla="*/ 94 h 94"/>
              <a:gd name="T4" fmla="*/ 0 w 94"/>
              <a:gd name="T5" fmla="*/ 70 h 94"/>
              <a:gd name="T6" fmla="*/ 40 w 94"/>
              <a:gd name="T7" fmla="*/ 0 h 94"/>
              <a:gd name="T8" fmla="*/ 94 w 94"/>
              <a:gd name="T9" fmla="*/ 54 h 94"/>
            </a:gdLst>
            <a:ahLst/>
            <a:cxnLst>
              <a:cxn ang="0">
                <a:pos x="T0" y="T1"/>
              </a:cxn>
              <a:cxn ang="0">
                <a:pos x="T2" y="T3"/>
              </a:cxn>
              <a:cxn ang="0">
                <a:pos x="T4" y="T5"/>
              </a:cxn>
              <a:cxn ang="0">
                <a:pos x="T6" y="T7"/>
              </a:cxn>
              <a:cxn ang="0">
                <a:pos x="T8" y="T9"/>
              </a:cxn>
            </a:cxnLst>
            <a:rect l="0" t="0" r="r" b="b"/>
            <a:pathLst>
              <a:path w="94" h="94">
                <a:moveTo>
                  <a:pt x="94" y="54"/>
                </a:moveTo>
                <a:cubicBezTo>
                  <a:pt x="24" y="94"/>
                  <a:pt x="24" y="94"/>
                  <a:pt x="24" y="94"/>
                </a:cubicBezTo>
                <a:cubicBezTo>
                  <a:pt x="18" y="84"/>
                  <a:pt x="10" y="76"/>
                  <a:pt x="0" y="70"/>
                </a:cubicBezTo>
                <a:cubicBezTo>
                  <a:pt x="40" y="0"/>
                  <a:pt x="40" y="0"/>
                  <a:pt x="40" y="0"/>
                </a:cubicBezTo>
                <a:cubicBezTo>
                  <a:pt x="62" y="14"/>
                  <a:pt x="80" y="32"/>
                  <a:pt x="94" y="54"/>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29" name="Freeform 11"/>
          <p:cNvSpPr/>
          <p:nvPr/>
        </p:nvSpPr>
        <p:spPr bwMode="auto">
          <a:xfrm>
            <a:off x="5687992" y="2845213"/>
            <a:ext cx="889587" cy="771637"/>
          </a:xfrm>
          <a:custGeom>
            <a:avLst/>
            <a:gdLst>
              <a:gd name="T0" fmla="*/ 89 w 89"/>
              <a:gd name="T1" fmla="*/ 77 h 77"/>
              <a:gd name="T2" fmla="*/ 9 w 89"/>
              <a:gd name="T3" fmla="*/ 77 h 77"/>
              <a:gd name="T4" fmla="*/ 9 w 89"/>
              <a:gd name="T5" fmla="*/ 73 h 77"/>
              <a:gd name="T6" fmla="*/ 0 w 89"/>
              <a:gd name="T7" fmla="*/ 40 h 77"/>
              <a:gd name="T8" fmla="*/ 70 w 89"/>
              <a:gd name="T9" fmla="*/ 0 h 77"/>
              <a:gd name="T10" fmla="*/ 89 w 89"/>
              <a:gd name="T11" fmla="*/ 73 h 77"/>
              <a:gd name="T12" fmla="*/ 89 w 89"/>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89" h="77">
                <a:moveTo>
                  <a:pt x="89" y="77"/>
                </a:moveTo>
                <a:cubicBezTo>
                  <a:pt x="9" y="77"/>
                  <a:pt x="9" y="77"/>
                  <a:pt x="9" y="77"/>
                </a:cubicBezTo>
                <a:cubicBezTo>
                  <a:pt x="9" y="76"/>
                  <a:pt x="9" y="75"/>
                  <a:pt x="9" y="73"/>
                </a:cubicBezTo>
                <a:cubicBezTo>
                  <a:pt x="8" y="61"/>
                  <a:pt x="5" y="50"/>
                  <a:pt x="0" y="40"/>
                </a:cubicBezTo>
                <a:cubicBezTo>
                  <a:pt x="70" y="0"/>
                  <a:pt x="70" y="0"/>
                  <a:pt x="70" y="0"/>
                </a:cubicBezTo>
                <a:cubicBezTo>
                  <a:pt x="81" y="22"/>
                  <a:pt x="88" y="47"/>
                  <a:pt x="89" y="73"/>
                </a:cubicBezTo>
                <a:cubicBezTo>
                  <a:pt x="89" y="75"/>
                  <a:pt x="89" y="76"/>
                  <a:pt x="89" y="77"/>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0" name="Rectangle 2"/>
          <p:cNvSpPr/>
          <p:nvPr/>
        </p:nvSpPr>
        <p:spPr>
          <a:xfrm>
            <a:off x="5797610" y="3669557"/>
            <a:ext cx="779969" cy="476477"/>
          </a:xfrm>
          <a:prstGeom prst="rect">
            <a:avLst/>
          </a:prstGeom>
          <a:ln>
            <a:noFill/>
          </a:ln>
        </p:spPr>
        <p:style>
          <a:lnRef idx="3">
            <a:schemeClr val="lt1"/>
          </a:lnRef>
          <a:fillRef idx="1">
            <a:schemeClr val="accent1"/>
          </a:fillRef>
          <a:effectRef idx="1">
            <a:schemeClr val="accent1"/>
          </a:effectRef>
          <a:fontRef idx="minor">
            <a:schemeClr val="lt1"/>
          </a:fontRef>
        </p:style>
        <p:txBody>
          <a:bodyPr rtlCol="0" anchor="ctr"/>
          <a:lstStyle/>
          <a:p>
            <a:pPr algn="ctr">
              <a:defRPr/>
            </a:pPr>
            <a:endParaRPr lang="en-US" sz="2400">
              <a:solidFill>
                <a:prstClr val="white"/>
              </a:solidFill>
              <a:latin typeface="微软雅黑" panose="020B0503020204020204" pitchFamily="34" charset="-122"/>
              <a:ea typeface="微软雅黑" panose="020B0503020204020204" pitchFamily="34" charset="-122"/>
            </a:endParaRPr>
          </a:p>
        </p:txBody>
      </p:sp>
      <p:grpSp>
        <p:nvGrpSpPr>
          <p:cNvPr id="31" name="Group 1"/>
          <p:cNvGrpSpPr/>
          <p:nvPr/>
        </p:nvGrpSpPr>
        <p:grpSpPr>
          <a:xfrm>
            <a:off x="2918047" y="3659017"/>
            <a:ext cx="1682205" cy="2007101"/>
            <a:chOff x="2829111" y="3304620"/>
            <a:chExt cx="1682424" cy="2007101"/>
          </a:xfrm>
        </p:grpSpPr>
        <p:sp>
          <p:nvSpPr>
            <p:cNvPr id="32" name="Freeform 7"/>
            <p:cNvSpPr/>
            <p:nvPr/>
          </p:nvSpPr>
          <p:spPr bwMode="auto">
            <a:xfrm>
              <a:off x="2829111" y="3304620"/>
              <a:ext cx="1682424" cy="2007101"/>
            </a:xfrm>
            <a:custGeom>
              <a:avLst/>
              <a:gdLst>
                <a:gd name="T0" fmla="*/ 163 w 168"/>
                <a:gd name="T1" fmla="*/ 104 h 200"/>
                <a:gd name="T2" fmla="*/ 96 w 168"/>
                <a:gd name="T3" fmla="*/ 193 h 200"/>
                <a:gd name="T4" fmla="*/ 74 w 168"/>
                <a:gd name="T5" fmla="*/ 193 h 200"/>
                <a:gd name="T6" fmla="*/ 7 w 168"/>
                <a:gd name="T7" fmla="*/ 104 h 200"/>
                <a:gd name="T8" fmla="*/ 18 w 168"/>
                <a:gd name="T9" fmla="*/ 82 h 200"/>
                <a:gd name="T10" fmla="*/ 36 w 168"/>
                <a:gd name="T11" fmla="*/ 82 h 200"/>
                <a:gd name="T12" fmla="*/ 45 w 168"/>
                <a:gd name="T13" fmla="*/ 73 h 200"/>
                <a:gd name="T14" fmla="*/ 45 w 168"/>
                <a:gd name="T15" fmla="*/ 0 h 200"/>
                <a:gd name="T16" fmla="*/ 125 w 168"/>
                <a:gd name="T17" fmla="*/ 0 h 200"/>
                <a:gd name="T18" fmla="*/ 125 w 168"/>
                <a:gd name="T19" fmla="*/ 73 h 200"/>
                <a:gd name="T20" fmla="*/ 135 w 168"/>
                <a:gd name="T21" fmla="*/ 82 h 200"/>
                <a:gd name="T22" fmla="*/ 152 w 168"/>
                <a:gd name="T23" fmla="*/ 82 h 200"/>
                <a:gd name="T24" fmla="*/ 159 w 168"/>
                <a:gd name="T25" fmla="*/ 84 h 200"/>
                <a:gd name="T26" fmla="*/ 163 w 168"/>
                <a:gd name="T27" fmla="*/ 10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 h="200">
                  <a:moveTo>
                    <a:pt x="163" y="104"/>
                  </a:moveTo>
                  <a:cubicBezTo>
                    <a:pt x="96" y="193"/>
                    <a:pt x="96" y="193"/>
                    <a:pt x="96" y="193"/>
                  </a:cubicBezTo>
                  <a:cubicBezTo>
                    <a:pt x="90" y="200"/>
                    <a:pt x="80" y="200"/>
                    <a:pt x="74" y="193"/>
                  </a:cubicBezTo>
                  <a:cubicBezTo>
                    <a:pt x="7" y="104"/>
                    <a:pt x="7" y="104"/>
                    <a:pt x="7" y="104"/>
                  </a:cubicBezTo>
                  <a:cubicBezTo>
                    <a:pt x="0" y="95"/>
                    <a:pt x="7" y="82"/>
                    <a:pt x="18" y="82"/>
                  </a:cubicBezTo>
                  <a:cubicBezTo>
                    <a:pt x="36" y="82"/>
                    <a:pt x="36" y="82"/>
                    <a:pt x="36" y="82"/>
                  </a:cubicBezTo>
                  <a:cubicBezTo>
                    <a:pt x="41" y="82"/>
                    <a:pt x="45" y="78"/>
                    <a:pt x="45" y="73"/>
                  </a:cubicBezTo>
                  <a:cubicBezTo>
                    <a:pt x="45" y="0"/>
                    <a:pt x="45" y="0"/>
                    <a:pt x="45" y="0"/>
                  </a:cubicBezTo>
                  <a:cubicBezTo>
                    <a:pt x="125" y="0"/>
                    <a:pt x="125" y="0"/>
                    <a:pt x="125" y="0"/>
                  </a:cubicBezTo>
                  <a:cubicBezTo>
                    <a:pt x="125" y="73"/>
                    <a:pt x="125" y="73"/>
                    <a:pt x="125" y="73"/>
                  </a:cubicBezTo>
                  <a:cubicBezTo>
                    <a:pt x="125" y="78"/>
                    <a:pt x="129" y="82"/>
                    <a:pt x="135" y="82"/>
                  </a:cubicBezTo>
                  <a:cubicBezTo>
                    <a:pt x="152" y="82"/>
                    <a:pt x="152" y="82"/>
                    <a:pt x="152" y="82"/>
                  </a:cubicBezTo>
                  <a:cubicBezTo>
                    <a:pt x="155" y="82"/>
                    <a:pt x="157" y="83"/>
                    <a:pt x="159" y="84"/>
                  </a:cubicBezTo>
                  <a:cubicBezTo>
                    <a:pt x="166" y="88"/>
                    <a:pt x="168" y="97"/>
                    <a:pt x="163" y="104"/>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3" name="Freeform 58"/>
            <p:cNvSpPr/>
            <p:nvPr/>
          </p:nvSpPr>
          <p:spPr bwMode="auto">
            <a:xfrm>
              <a:off x="3398776" y="4278654"/>
              <a:ext cx="555433" cy="575751"/>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ln>
              <a:solidFill>
                <a:schemeClr val="bg1"/>
              </a:solidFill>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lstStyle/>
            <a:p>
              <a:pPr>
                <a:defRPr/>
              </a:pPr>
              <a:endParaRPr lang="en-US" sz="1350">
                <a:solidFill>
                  <a:prstClr val="black"/>
                </a:solidFill>
                <a:latin typeface="微软雅黑" panose="020B0503020204020204" pitchFamily="34" charset="-122"/>
                <a:ea typeface="微软雅黑" panose="020B0503020204020204" pitchFamily="34" charset="-122"/>
              </a:endParaRPr>
            </a:p>
          </p:txBody>
        </p:sp>
      </p:grpSp>
      <p:sp>
        <p:nvSpPr>
          <p:cNvPr id="34" name="Freeform 12"/>
          <p:cNvSpPr/>
          <p:nvPr/>
        </p:nvSpPr>
        <p:spPr bwMode="auto">
          <a:xfrm>
            <a:off x="8108007" y="4240908"/>
            <a:ext cx="889587" cy="721039"/>
          </a:xfrm>
          <a:custGeom>
            <a:avLst/>
            <a:gdLst>
              <a:gd name="T0" fmla="*/ 89 w 89"/>
              <a:gd name="T1" fmla="*/ 0 h 72"/>
              <a:gd name="T2" fmla="*/ 69 w 89"/>
              <a:gd name="T3" fmla="*/ 72 h 72"/>
              <a:gd name="T4" fmla="*/ 53 w 89"/>
              <a:gd name="T5" fmla="*/ 63 h 72"/>
              <a:gd name="T6" fmla="*/ 46 w 89"/>
              <a:gd name="T7" fmla="*/ 59 h 72"/>
              <a:gd name="T8" fmla="*/ 34 w 89"/>
              <a:gd name="T9" fmla="*/ 52 h 72"/>
              <a:gd name="T10" fmla="*/ 30 w 89"/>
              <a:gd name="T11" fmla="*/ 50 h 72"/>
              <a:gd name="T12" fmla="*/ 30 w 89"/>
              <a:gd name="T13" fmla="*/ 50 h 72"/>
              <a:gd name="T14" fmla="*/ 27 w 89"/>
              <a:gd name="T15" fmla="*/ 48 h 72"/>
              <a:gd name="T16" fmla="*/ 15 w 89"/>
              <a:gd name="T17" fmla="*/ 41 h 72"/>
              <a:gd name="T18" fmla="*/ 12 w 89"/>
              <a:gd name="T19" fmla="*/ 39 h 72"/>
              <a:gd name="T20" fmla="*/ 8 w 89"/>
              <a:gd name="T21" fmla="*/ 37 h 72"/>
              <a:gd name="T22" fmla="*/ 2 w 89"/>
              <a:gd name="T23" fmla="*/ 34 h 72"/>
              <a:gd name="T24" fmla="*/ 0 w 89"/>
              <a:gd name="T25" fmla="*/ 33 h 72"/>
              <a:gd name="T26" fmla="*/ 0 w 89"/>
              <a:gd name="T27" fmla="*/ 33 h 72"/>
              <a:gd name="T28" fmla="*/ 1 w 89"/>
              <a:gd name="T29" fmla="*/ 30 h 72"/>
              <a:gd name="T30" fmla="*/ 4 w 89"/>
              <a:gd name="T31" fmla="*/ 25 h 72"/>
              <a:gd name="T32" fmla="*/ 4 w 89"/>
              <a:gd name="T33" fmla="*/ 25 h 72"/>
              <a:gd name="T34" fmla="*/ 4 w 89"/>
              <a:gd name="T35" fmla="*/ 25 h 72"/>
              <a:gd name="T36" fmla="*/ 4 w 89"/>
              <a:gd name="T37" fmla="*/ 23 h 72"/>
              <a:gd name="T38" fmla="*/ 5 w 89"/>
              <a:gd name="T39" fmla="*/ 22 h 72"/>
              <a:gd name="T40" fmla="*/ 5 w 89"/>
              <a:gd name="T41" fmla="*/ 22 h 72"/>
              <a:gd name="T42" fmla="*/ 7 w 89"/>
              <a:gd name="T43" fmla="*/ 16 h 72"/>
              <a:gd name="T44" fmla="*/ 9 w 89"/>
              <a:gd name="T45" fmla="*/ 0 h 72"/>
              <a:gd name="T46" fmla="*/ 89 w 89"/>
              <a:gd name="T4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2">
                <a:moveTo>
                  <a:pt x="89" y="0"/>
                </a:moveTo>
                <a:cubicBezTo>
                  <a:pt x="88" y="26"/>
                  <a:pt x="81" y="51"/>
                  <a:pt x="69" y="72"/>
                </a:cubicBezTo>
                <a:cubicBezTo>
                  <a:pt x="53" y="63"/>
                  <a:pt x="53" y="63"/>
                  <a:pt x="53" y="63"/>
                </a:cubicBezTo>
                <a:cubicBezTo>
                  <a:pt x="46" y="59"/>
                  <a:pt x="46" y="59"/>
                  <a:pt x="46" y="59"/>
                </a:cubicBezTo>
                <a:cubicBezTo>
                  <a:pt x="34" y="52"/>
                  <a:pt x="34" y="52"/>
                  <a:pt x="34" y="52"/>
                </a:cubicBezTo>
                <a:cubicBezTo>
                  <a:pt x="30" y="50"/>
                  <a:pt x="30" y="50"/>
                  <a:pt x="30" y="50"/>
                </a:cubicBezTo>
                <a:cubicBezTo>
                  <a:pt x="30" y="50"/>
                  <a:pt x="30" y="50"/>
                  <a:pt x="30" y="50"/>
                </a:cubicBezTo>
                <a:cubicBezTo>
                  <a:pt x="27" y="48"/>
                  <a:pt x="27" y="48"/>
                  <a:pt x="27" y="48"/>
                </a:cubicBezTo>
                <a:cubicBezTo>
                  <a:pt x="15" y="41"/>
                  <a:pt x="15" y="41"/>
                  <a:pt x="15" y="41"/>
                </a:cubicBezTo>
                <a:cubicBezTo>
                  <a:pt x="12" y="39"/>
                  <a:pt x="12" y="39"/>
                  <a:pt x="12" y="39"/>
                </a:cubicBezTo>
                <a:cubicBezTo>
                  <a:pt x="8" y="37"/>
                  <a:pt x="8" y="37"/>
                  <a:pt x="8" y="37"/>
                </a:cubicBezTo>
                <a:cubicBezTo>
                  <a:pt x="2" y="34"/>
                  <a:pt x="2" y="34"/>
                  <a:pt x="2" y="34"/>
                </a:cubicBezTo>
                <a:cubicBezTo>
                  <a:pt x="0" y="33"/>
                  <a:pt x="0" y="33"/>
                  <a:pt x="0" y="33"/>
                </a:cubicBezTo>
                <a:cubicBezTo>
                  <a:pt x="0" y="33"/>
                  <a:pt x="0" y="33"/>
                  <a:pt x="0" y="33"/>
                </a:cubicBezTo>
                <a:cubicBezTo>
                  <a:pt x="1" y="32"/>
                  <a:pt x="1" y="31"/>
                  <a:pt x="1" y="30"/>
                </a:cubicBezTo>
                <a:cubicBezTo>
                  <a:pt x="2" y="29"/>
                  <a:pt x="3" y="27"/>
                  <a:pt x="4" y="25"/>
                </a:cubicBezTo>
                <a:cubicBezTo>
                  <a:pt x="4" y="25"/>
                  <a:pt x="4" y="25"/>
                  <a:pt x="4" y="25"/>
                </a:cubicBezTo>
                <a:cubicBezTo>
                  <a:pt x="4" y="25"/>
                  <a:pt x="4" y="25"/>
                  <a:pt x="4" y="25"/>
                </a:cubicBezTo>
                <a:cubicBezTo>
                  <a:pt x="4" y="24"/>
                  <a:pt x="4" y="24"/>
                  <a:pt x="4" y="23"/>
                </a:cubicBezTo>
                <a:cubicBezTo>
                  <a:pt x="5" y="22"/>
                  <a:pt x="5" y="22"/>
                  <a:pt x="5" y="22"/>
                </a:cubicBezTo>
                <a:cubicBezTo>
                  <a:pt x="5" y="22"/>
                  <a:pt x="5" y="22"/>
                  <a:pt x="5" y="22"/>
                </a:cubicBezTo>
                <a:cubicBezTo>
                  <a:pt x="5" y="20"/>
                  <a:pt x="6" y="18"/>
                  <a:pt x="7" y="16"/>
                </a:cubicBezTo>
                <a:cubicBezTo>
                  <a:pt x="8" y="11"/>
                  <a:pt x="9" y="5"/>
                  <a:pt x="9" y="0"/>
                </a:cubicBezTo>
                <a:lnTo>
                  <a:pt x="89" y="0"/>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5" name="Freeform 13"/>
          <p:cNvSpPr/>
          <p:nvPr/>
        </p:nvSpPr>
        <p:spPr bwMode="auto">
          <a:xfrm>
            <a:off x="7829746" y="4633052"/>
            <a:ext cx="931748" cy="944519"/>
          </a:xfrm>
          <a:custGeom>
            <a:avLst/>
            <a:gdLst>
              <a:gd name="T0" fmla="*/ 93 w 93"/>
              <a:gd name="T1" fmla="*/ 40 h 94"/>
              <a:gd name="T2" fmla="*/ 74 w 93"/>
              <a:gd name="T3" fmla="*/ 66 h 94"/>
              <a:gd name="T4" fmla="*/ 52 w 93"/>
              <a:gd name="T5" fmla="*/ 85 h 94"/>
              <a:gd name="T6" fmla="*/ 50 w 93"/>
              <a:gd name="T7" fmla="*/ 87 h 94"/>
              <a:gd name="T8" fmla="*/ 40 w 93"/>
              <a:gd name="T9" fmla="*/ 94 h 94"/>
              <a:gd name="T10" fmla="*/ 37 w 93"/>
              <a:gd name="T11" fmla="*/ 87 h 94"/>
              <a:gd name="T12" fmla="*/ 36 w 93"/>
              <a:gd name="T13" fmla="*/ 85 h 94"/>
              <a:gd name="T14" fmla="*/ 24 w 93"/>
              <a:gd name="T15" fmla="*/ 65 h 94"/>
              <a:gd name="T16" fmla="*/ 0 w 93"/>
              <a:gd name="T17" fmla="*/ 24 h 94"/>
              <a:gd name="T18" fmla="*/ 11 w 93"/>
              <a:gd name="T19" fmla="*/ 16 h 94"/>
              <a:gd name="T20" fmla="*/ 11 w 93"/>
              <a:gd name="T21" fmla="*/ 16 h 94"/>
              <a:gd name="T22" fmla="*/ 14 w 93"/>
              <a:gd name="T23" fmla="*/ 13 h 94"/>
              <a:gd name="T24" fmla="*/ 16 w 93"/>
              <a:gd name="T25" fmla="*/ 11 h 94"/>
              <a:gd name="T26" fmla="*/ 17 w 93"/>
              <a:gd name="T27" fmla="*/ 10 h 94"/>
              <a:gd name="T28" fmla="*/ 18 w 93"/>
              <a:gd name="T29" fmla="*/ 9 h 94"/>
              <a:gd name="T30" fmla="*/ 20 w 93"/>
              <a:gd name="T31" fmla="*/ 7 h 94"/>
              <a:gd name="T32" fmla="*/ 24 w 93"/>
              <a:gd name="T33" fmla="*/ 0 h 94"/>
              <a:gd name="T34" fmla="*/ 24 w 93"/>
              <a:gd name="T35" fmla="*/ 0 h 94"/>
              <a:gd name="T36" fmla="*/ 34 w 93"/>
              <a:gd name="T37" fmla="*/ 6 h 94"/>
              <a:gd name="T38" fmla="*/ 39 w 93"/>
              <a:gd name="T39" fmla="*/ 9 h 94"/>
              <a:gd name="T40" fmla="*/ 40 w 93"/>
              <a:gd name="T41" fmla="*/ 9 h 94"/>
              <a:gd name="T42" fmla="*/ 43 w 93"/>
              <a:gd name="T43" fmla="*/ 11 h 94"/>
              <a:gd name="T44" fmla="*/ 50 w 93"/>
              <a:gd name="T45" fmla="*/ 15 h 94"/>
              <a:gd name="T46" fmla="*/ 59 w 93"/>
              <a:gd name="T47" fmla="*/ 20 h 94"/>
              <a:gd name="T48" fmla="*/ 71 w 93"/>
              <a:gd name="T49" fmla="*/ 27 h 94"/>
              <a:gd name="T50" fmla="*/ 78 w 93"/>
              <a:gd name="T51" fmla="*/ 31 h 94"/>
              <a:gd name="T52" fmla="*/ 93 w 93"/>
              <a:gd name="T53" fmla="*/ 4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94">
                <a:moveTo>
                  <a:pt x="93" y="40"/>
                </a:moveTo>
                <a:cubicBezTo>
                  <a:pt x="88" y="49"/>
                  <a:pt x="81" y="58"/>
                  <a:pt x="74" y="66"/>
                </a:cubicBezTo>
                <a:cubicBezTo>
                  <a:pt x="67" y="73"/>
                  <a:pt x="60" y="80"/>
                  <a:pt x="52" y="85"/>
                </a:cubicBezTo>
                <a:cubicBezTo>
                  <a:pt x="51" y="86"/>
                  <a:pt x="51" y="87"/>
                  <a:pt x="50" y="87"/>
                </a:cubicBezTo>
                <a:cubicBezTo>
                  <a:pt x="47" y="90"/>
                  <a:pt x="44" y="92"/>
                  <a:pt x="40" y="94"/>
                </a:cubicBezTo>
                <a:cubicBezTo>
                  <a:pt x="37" y="87"/>
                  <a:pt x="37" y="87"/>
                  <a:pt x="37" y="87"/>
                </a:cubicBezTo>
                <a:cubicBezTo>
                  <a:pt x="36" y="85"/>
                  <a:pt x="36" y="85"/>
                  <a:pt x="36" y="85"/>
                </a:cubicBezTo>
                <a:cubicBezTo>
                  <a:pt x="24" y="65"/>
                  <a:pt x="24" y="65"/>
                  <a:pt x="24" y="65"/>
                </a:cubicBezTo>
                <a:cubicBezTo>
                  <a:pt x="0" y="24"/>
                  <a:pt x="0" y="24"/>
                  <a:pt x="0" y="24"/>
                </a:cubicBezTo>
                <a:cubicBezTo>
                  <a:pt x="4" y="22"/>
                  <a:pt x="8" y="19"/>
                  <a:pt x="11" y="16"/>
                </a:cubicBezTo>
                <a:cubicBezTo>
                  <a:pt x="11" y="16"/>
                  <a:pt x="11" y="16"/>
                  <a:pt x="11" y="16"/>
                </a:cubicBezTo>
                <a:cubicBezTo>
                  <a:pt x="12" y="15"/>
                  <a:pt x="13" y="14"/>
                  <a:pt x="14" y="13"/>
                </a:cubicBezTo>
                <a:cubicBezTo>
                  <a:pt x="14" y="13"/>
                  <a:pt x="15" y="12"/>
                  <a:pt x="16" y="11"/>
                </a:cubicBezTo>
                <a:cubicBezTo>
                  <a:pt x="16" y="11"/>
                  <a:pt x="17" y="10"/>
                  <a:pt x="17" y="10"/>
                </a:cubicBezTo>
                <a:cubicBezTo>
                  <a:pt x="18" y="9"/>
                  <a:pt x="18" y="9"/>
                  <a:pt x="18" y="9"/>
                </a:cubicBezTo>
                <a:cubicBezTo>
                  <a:pt x="18" y="8"/>
                  <a:pt x="19" y="8"/>
                  <a:pt x="20" y="7"/>
                </a:cubicBezTo>
                <a:cubicBezTo>
                  <a:pt x="21" y="5"/>
                  <a:pt x="23" y="2"/>
                  <a:pt x="24" y="0"/>
                </a:cubicBezTo>
                <a:cubicBezTo>
                  <a:pt x="24" y="0"/>
                  <a:pt x="24" y="0"/>
                  <a:pt x="24" y="0"/>
                </a:cubicBezTo>
                <a:cubicBezTo>
                  <a:pt x="34" y="6"/>
                  <a:pt x="34" y="6"/>
                  <a:pt x="34" y="6"/>
                </a:cubicBezTo>
                <a:cubicBezTo>
                  <a:pt x="39" y="9"/>
                  <a:pt x="39" y="9"/>
                  <a:pt x="39" y="9"/>
                </a:cubicBezTo>
                <a:cubicBezTo>
                  <a:pt x="40" y="9"/>
                  <a:pt x="40" y="9"/>
                  <a:pt x="40" y="9"/>
                </a:cubicBezTo>
                <a:cubicBezTo>
                  <a:pt x="43" y="11"/>
                  <a:pt x="43" y="11"/>
                  <a:pt x="43" y="11"/>
                </a:cubicBezTo>
                <a:cubicBezTo>
                  <a:pt x="50" y="15"/>
                  <a:pt x="50" y="15"/>
                  <a:pt x="50" y="15"/>
                </a:cubicBezTo>
                <a:cubicBezTo>
                  <a:pt x="59" y="20"/>
                  <a:pt x="59" y="20"/>
                  <a:pt x="59" y="20"/>
                </a:cubicBezTo>
                <a:cubicBezTo>
                  <a:pt x="71" y="27"/>
                  <a:pt x="71" y="27"/>
                  <a:pt x="71" y="27"/>
                </a:cubicBezTo>
                <a:cubicBezTo>
                  <a:pt x="78" y="31"/>
                  <a:pt x="78" y="31"/>
                  <a:pt x="78" y="31"/>
                </a:cubicBezTo>
                <a:lnTo>
                  <a:pt x="93" y="40"/>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6" name="Freeform 15"/>
          <p:cNvSpPr/>
          <p:nvPr/>
        </p:nvSpPr>
        <p:spPr bwMode="auto">
          <a:xfrm>
            <a:off x="7437652" y="4911346"/>
            <a:ext cx="733592" cy="893919"/>
          </a:xfrm>
          <a:custGeom>
            <a:avLst/>
            <a:gdLst>
              <a:gd name="T0" fmla="*/ 73 w 73"/>
              <a:gd name="T1" fmla="*/ 69 h 89"/>
              <a:gd name="T2" fmla="*/ 31 w 73"/>
              <a:gd name="T3" fmla="*/ 86 h 89"/>
              <a:gd name="T4" fmla="*/ 27 w 73"/>
              <a:gd name="T5" fmla="*/ 86 h 89"/>
              <a:gd name="T6" fmla="*/ 24 w 73"/>
              <a:gd name="T7" fmla="*/ 87 h 89"/>
              <a:gd name="T8" fmla="*/ 0 w 73"/>
              <a:gd name="T9" fmla="*/ 89 h 89"/>
              <a:gd name="T10" fmla="*/ 0 w 73"/>
              <a:gd name="T11" fmla="*/ 89 h 89"/>
              <a:gd name="T12" fmla="*/ 0 w 73"/>
              <a:gd name="T13" fmla="*/ 9 h 89"/>
              <a:gd name="T14" fmla="*/ 0 w 73"/>
              <a:gd name="T15" fmla="*/ 9 h 89"/>
              <a:gd name="T16" fmla="*/ 33 w 73"/>
              <a:gd name="T17" fmla="*/ 0 h 89"/>
              <a:gd name="T18" fmla="*/ 63 w 73"/>
              <a:gd name="T19" fmla="*/ 53 h 89"/>
              <a:gd name="T20" fmla="*/ 63 w 73"/>
              <a:gd name="T21" fmla="*/ 53 h 89"/>
              <a:gd name="T22" fmla="*/ 64 w 73"/>
              <a:gd name="T23" fmla="*/ 54 h 89"/>
              <a:gd name="T24" fmla="*/ 64 w 73"/>
              <a:gd name="T25" fmla="*/ 54 h 89"/>
              <a:gd name="T26" fmla="*/ 73 w 73"/>
              <a:gd name="T27" fmla="*/ 6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89">
                <a:moveTo>
                  <a:pt x="73" y="69"/>
                </a:moveTo>
                <a:cubicBezTo>
                  <a:pt x="60" y="77"/>
                  <a:pt x="46" y="82"/>
                  <a:pt x="31" y="86"/>
                </a:cubicBezTo>
                <a:cubicBezTo>
                  <a:pt x="29" y="86"/>
                  <a:pt x="28" y="86"/>
                  <a:pt x="27" y="86"/>
                </a:cubicBezTo>
                <a:cubicBezTo>
                  <a:pt x="26" y="87"/>
                  <a:pt x="25" y="87"/>
                  <a:pt x="24" y="87"/>
                </a:cubicBezTo>
                <a:cubicBezTo>
                  <a:pt x="16" y="88"/>
                  <a:pt x="8" y="89"/>
                  <a:pt x="0" y="89"/>
                </a:cubicBezTo>
                <a:cubicBezTo>
                  <a:pt x="0" y="89"/>
                  <a:pt x="0" y="89"/>
                  <a:pt x="0" y="89"/>
                </a:cubicBezTo>
                <a:cubicBezTo>
                  <a:pt x="0" y="9"/>
                  <a:pt x="0" y="9"/>
                  <a:pt x="0" y="9"/>
                </a:cubicBezTo>
                <a:cubicBezTo>
                  <a:pt x="0" y="9"/>
                  <a:pt x="0" y="9"/>
                  <a:pt x="0" y="9"/>
                </a:cubicBezTo>
                <a:cubicBezTo>
                  <a:pt x="12" y="9"/>
                  <a:pt x="23" y="5"/>
                  <a:pt x="33" y="0"/>
                </a:cubicBezTo>
                <a:cubicBezTo>
                  <a:pt x="63" y="53"/>
                  <a:pt x="63" y="53"/>
                  <a:pt x="63" y="53"/>
                </a:cubicBezTo>
                <a:cubicBezTo>
                  <a:pt x="63" y="53"/>
                  <a:pt x="63" y="53"/>
                  <a:pt x="63" y="53"/>
                </a:cubicBezTo>
                <a:cubicBezTo>
                  <a:pt x="64" y="54"/>
                  <a:pt x="64" y="54"/>
                  <a:pt x="64" y="54"/>
                </a:cubicBezTo>
                <a:cubicBezTo>
                  <a:pt x="64" y="54"/>
                  <a:pt x="64" y="54"/>
                  <a:pt x="64" y="54"/>
                </a:cubicBezTo>
                <a:lnTo>
                  <a:pt x="73" y="69"/>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7" name="Freeform 16"/>
          <p:cNvSpPr/>
          <p:nvPr/>
        </p:nvSpPr>
        <p:spPr bwMode="auto">
          <a:xfrm>
            <a:off x="6628172" y="4911346"/>
            <a:ext cx="729377" cy="893919"/>
          </a:xfrm>
          <a:custGeom>
            <a:avLst/>
            <a:gdLst>
              <a:gd name="T0" fmla="*/ 73 w 73"/>
              <a:gd name="T1" fmla="*/ 9 h 89"/>
              <a:gd name="T2" fmla="*/ 73 w 73"/>
              <a:gd name="T3" fmla="*/ 89 h 89"/>
              <a:gd name="T4" fmla="*/ 71 w 73"/>
              <a:gd name="T5" fmla="*/ 89 h 89"/>
              <a:gd name="T6" fmla="*/ 0 w 73"/>
              <a:gd name="T7" fmla="*/ 70 h 89"/>
              <a:gd name="T8" fmla="*/ 20 w 73"/>
              <a:gd name="T9" fmla="*/ 35 h 89"/>
              <a:gd name="T10" fmla="*/ 27 w 73"/>
              <a:gd name="T11" fmla="*/ 24 h 89"/>
              <a:gd name="T12" fmla="*/ 40 w 73"/>
              <a:gd name="T13" fmla="*/ 0 h 89"/>
              <a:gd name="T14" fmla="*/ 47 w 73"/>
              <a:gd name="T15" fmla="*/ 3 h 89"/>
              <a:gd name="T16" fmla="*/ 73 w 73"/>
              <a:gd name="T17" fmla="*/ 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9">
                <a:moveTo>
                  <a:pt x="73" y="9"/>
                </a:moveTo>
                <a:cubicBezTo>
                  <a:pt x="73" y="89"/>
                  <a:pt x="73" y="89"/>
                  <a:pt x="73" y="89"/>
                </a:cubicBezTo>
                <a:cubicBezTo>
                  <a:pt x="73" y="89"/>
                  <a:pt x="72" y="89"/>
                  <a:pt x="71" y="89"/>
                </a:cubicBezTo>
                <a:cubicBezTo>
                  <a:pt x="46" y="88"/>
                  <a:pt x="21" y="81"/>
                  <a:pt x="0" y="70"/>
                </a:cubicBezTo>
                <a:cubicBezTo>
                  <a:pt x="20" y="35"/>
                  <a:pt x="20" y="35"/>
                  <a:pt x="20" y="35"/>
                </a:cubicBezTo>
                <a:cubicBezTo>
                  <a:pt x="27" y="24"/>
                  <a:pt x="27" y="24"/>
                  <a:pt x="27" y="24"/>
                </a:cubicBezTo>
                <a:cubicBezTo>
                  <a:pt x="40" y="0"/>
                  <a:pt x="40" y="0"/>
                  <a:pt x="40" y="0"/>
                </a:cubicBezTo>
                <a:cubicBezTo>
                  <a:pt x="42" y="1"/>
                  <a:pt x="45" y="2"/>
                  <a:pt x="47" y="3"/>
                </a:cubicBezTo>
                <a:cubicBezTo>
                  <a:pt x="55" y="7"/>
                  <a:pt x="64" y="9"/>
                  <a:pt x="73" y="9"/>
                </a:cubicBez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8" name="Freeform 17"/>
          <p:cNvSpPr/>
          <p:nvPr/>
        </p:nvSpPr>
        <p:spPr bwMode="auto">
          <a:xfrm>
            <a:off x="6029492" y="4633052"/>
            <a:ext cx="940179" cy="944519"/>
          </a:xfrm>
          <a:custGeom>
            <a:avLst/>
            <a:gdLst>
              <a:gd name="T0" fmla="*/ 94 w 94"/>
              <a:gd name="T1" fmla="*/ 24 h 94"/>
              <a:gd name="T2" fmla="*/ 78 w 94"/>
              <a:gd name="T3" fmla="*/ 51 h 94"/>
              <a:gd name="T4" fmla="*/ 68 w 94"/>
              <a:gd name="T5" fmla="*/ 69 h 94"/>
              <a:gd name="T6" fmla="*/ 54 w 94"/>
              <a:gd name="T7" fmla="*/ 94 h 94"/>
              <a:gd name="T8" fmla="*/ 0 w 94"/>
              <a:gd name="T9" fmla="*/ 40 h 94"/>
              <a:gd name="T10" fmla="*/ 25 w 94"/>
              <a:gd name="T11" fmla="*/ 26 h 94"/>
              <a:gd name="T12" fmla="*/ 42 w 94"/>
              <a:gd name="T13" fmla="*/ 16 h 94"/>
              <a:gd name="T14" fmla="*/ 69 w 94"/>
              <a:gd name="T15" fmla="*/ 1 h 94"/>
              <a:gd name="T16" fmla="*/ 70 w 94"/>
              <a:gd name="T17" fmla="*/ 0 h 94"/>
              <a:gd name="T18" fmla="*/ 78 w 94"/>
              <a:gd name="T19" fmla="*/ 11 h 94"/>
              <a:gd name="T20" fmla="*/ 78 w 94"/>
              <a:gd name="T21" fmla="*/ 11 h 94"/>
              <a:gd name="T22" fmla="*/ 82 w 94"/>
              <a:gd name="T23" fmla="*/ 15 h 94"/>
              <a:gd name="T24" fmla="*/ 93 w 94"/>
              <a:gd name="T25" fmla="*/ 24 h 94"/>
              <a:gd name="T26" fmla="*/ 94 w 94"/>
              <a:gd name="T27" fmla="*/ 2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94">
                <a:moveTo>
                  <a:pt x="94" y="24"/>
                </a:moveTo>
                <a:cubicBezTo>
                  <a:pt x="78" y="51"/>
                  <a:pt x="78" y="51"/>
                  <a:pt x="78" y="51"/>
                </a:cubicBezTo>
                <a:cubicBezTo>
                  <a:pt x="68" y="69"/>
                  <a:pt x="68" y="69"/>
                  <a:pt x="68" y="69"/>
                </a:cubicBezTo>
                <a:cubicBezTo>
                  <a:pt x="54" y="94"/>
                  <a:pt x="54" y="94"/>
                  <a:pt x="54" y="94"/>
                </a:cubicBezTo>
                <a:cubicBezTo>
                  <a:pt x="32" y="80"/>
                  <a:pt x="14" y="62"/>
                  <a:pt x="0" y="40"/>
                </a:cubicBezTo>
                <a:cubicBezTo>
                  <a:pt x="25" y="26"/>
                  <a:pt x="25" y="26"/>
                  <a:pt x="25" y="26"/>
                </a:cubicBezTo>
                <a:cubicBezTo>
                  <a:pt x="42" y="16"/>
                  <a:pt x="42" y="16"/>
                  <a:pt x="42" y="16"/>
                </a:cubicBezTo>
                <a:cubicBezTo>
                  <a:pt x="69" y="1"/>
                  <a:pt x="69" y="1"/>
                  <a:pt x="69" y="1"/>
                </a:cubicBezTo>
                <a:cubicBezTo>
                  <a:pt x="70" y="0"/>
                  <a:pt x="70" y="0"/>
                  <a:pt x="70" y="0"/>
                </a:cubicBezTo>
                <a:cubicBezTo>
                  <a:pt x="72" y="4"/>
                  <a:pt x="75" y="8"/>
                  <a:pt x="78" y="11"/>
                </a:cubicBezTo>
                <a:cubicBezTo>
                  <a:pt x="78" y="11"/>
                  <a:pt x="78" y="11"/>
                  <a:pt x="78" y="11"/>
                </a:cubicBezTo>
                <a:cubicBezTo>
                  <a:pt x="79" y="13"/>
                  <a:pt x="80" y="14"/>
                  <a:pt x="82" y="15"/>
                </a:cubicBezTo>
                <a:cubicBezTo>
                  <a:pt x="85" y="18"/>
                  <a:pt x="89" y="21"/>
                  <a:pt x="93" y="24"/>
                </a:cubicBezTo>
                <a:lnTo>
                  <a:pt x="94" y="24"/>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sp>
        <p:nvSpPr>
          <p:cNvPr id="39" name="Freeform 18"/>
          <p:cNvSpPr/>
          <p:nvPr/>
        </p:nvSpPr>
        <p:spPr bwMode="auto">
          <a:xfrm>
            <a:off x="5797609" y="4198741"/>
            <a:ext cx="889587" cy="775855"/>
          </a:xfrm>
          <a:custGeom>
            <a:avLst/>
            <a:gdLst>
              <a:gd name="T0" fmla="*/ 89 w 89"/>
              <a:gd name="T1" fmla="*/ 37 h 77"/>
              <a:gd name="T2" fmla="*/ 65 w 89"/>
              <a:gd name="T3" fmla="*/ 51 h 77"/>
              <a:gd name="T4" fmla="*/ 53 w 89"/>
              <a:gd name="T5" fmla="*/ 57 h 77"/>
              <a:gd name="T6" fmla="*/ 19 w 89"/>
              <a:gd name="T7" fmla="*/ 77 h 77"/>
              <a:gd name="T8" fmla="*/ 0 w 89"/>
              <a:gd name="T9" fmla="*/ 4 h 77"/>
              <a:gd name="T10" fmla="*/ 0 w 89"/>
              <a:gd name="T11" fmla="*/ 0 h 77"/>
              <a:gd name="T12" fmla="*/ 80 w 89"/>
              <a:gd name="T13" fmla="*/ 0 h 77"/>
              <a:gd name="T14" fmla="*/ 80 w 89"/>
              <a:gd name="T15" fmla="*/ 4 h 77"/>
              <a:gd name="T16" fmla="*/ 82 w 89"/>
              <a:gd name="T17" fmla="*/ 16 h 77"/>
              <a:gd name="T18" fmla="*/ 82 w 89"/>
              <a:gd name="T19" fmla="*/ 17 h 77"/>
              <a:gd name="T20" fmla="*/ 86 w 89"/>
              <a:gd name="T21" fmla="*/ 31 h 77"/>
              <a:gd name="T22" fmla="*/ 89 w 89"/>
              <a:gd name="T23" fmla="*/ 3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7">
                <a:moveTo>
                  <a:pt x="89" y="37"/>
                </a:moveTo>
                <a:cubicBezTo>
                  <a:pt x="65" y="51"/>
                  <a:pt x="65" y="51"/>
                  <a:pt x="65" y="51"/>
                </a:cubicBezTo>
                <a:cubicBezTo>
                  <a:pt x="53" y="57"/>
                  <a:pt x="53" y="57"/>
                  <a:pt x="53" y="57"/>
                </a:cubicBezTo>
                <a:cubicBezTo>
                  <a:pt x="19" y="77"/>
                  <a:pt x="19" y="77"/>
                  <a:pt x="19" y="77"/>
                </a:cubicBezTo>
                <a:cubicBezTo>
                  <a:pt x="8" y="55"/>
                  <a:pt x="1" y="30"/>
                  <a:pt x="0" y="4"/>
                </a:cubicBezTo>
                <a:cubicBezTo>
                  <a:pt x="0" y="2"/>
                  <a:pt x="0" y="1"/>
                  <a:pt x="0" y="0"/>
                </a:cubicBezTo>
                <a:cubicBezTo>
                  <a:pt x="80" y="0"/>
                  <a:pt x="80" y="0"/>
                  <a:pt x="80" y="0"/>
                </a:cubicBezTo>
                <a:cubicBezTo>
                  <a:pt x="80" y="1"/>
                  <a:pt x="80" y="2"/>
                  <a:pt x="80" y="4"/>
                </a:cubicBezTo>
                <a:cubicBezTo>
                  <a:pt x="80" y="8"/>
                  <a:pt x="81" y="12"/>
                  <a:pt x="82" y="16"/>
                </a:cubicBezTo>
                <a:cubicBezTo>
                  <a:pt x="82" y="16"/>
                  <a:pt x="82" y="17"/>
                  <a:pt x="82" y="17"/>
                </a:cubicBezTo>
                <a:cubicBezTo>
                  <a:pt x="83" y="22"/>
                  <a:pt x="84" y="26"/>
                  <a:pt x="86" y="31"/>
                </a:cubicBezTo>
                <a:cubicBezTo>
                  <a:pt x="87" y="33"/>
                  <a:pt x="88" y="35"/>
                  <a:pt x="89" y="37"/>
                </a:cubicBez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latin typeface="微软雅黑" panose="020B0503020204020204" pitchFamily="34" charset="-122"/>
              <a:ea typeface="微软雅黑" panose="020B0503020204020204" pitchFamily="34" charset="-122"/>
            </a:endParaRPr>
          </a:p>
        </p:txBody>
      </p:sp>
      <p:grpSp>
        <p:nvGrpSpPr>
          <p:cNvPr id="40" name="Group 3"/>
          <p:cNvGrpSpPr/>
          <p:nvPr/>
        </p:nvGrpSpPr>
        <p:grpSpPr>
          <a:xfrm>
            <a:off x="7779154" y="2170557"/>
            <a:ext cx="1682205" cy="1990235"/>
            <a:chOff x="7690851" y="1816160"/>
            <a:chExt cx="1682424" cy="1990235"/>
          </a:xfrm>
        </p:grpSpPr>
        <p:sp>
          <p:nvSpPr>
            <p:cNvPr id="41" name="Freeform 14"/>
            <p:cNvSpPr/>
            <p:nvPr/>
          </p:nvSpPr>
          <p:spPr bwMode="auto">
            <a:xfrm>
              <a:off x="7690851" y="1816160"/>
              <a:ext cx="1682424" cy="1990235"/>
            </a:xfrm>
            <a:custGeom>
              <a:avLst/>
              <a:gdLst>
                <a:gd name="T0" fmla="*/ 83 w 168"/>
                <a:gd name="T1" fmla="*/ 0 h 198"/>
                <a:gd name="T2" fmla="*/ 72 w 168"/>
                <a:gd name="T3" fmla="*/ 5 h 198"/>
                <a:gd name="T4" fmla="*/ 5 w 168"/>
                <a:gd name="T5" fmla="*/ 94 h 198"/>
                <a:gd name="T6" fmla="*/ 9 w 168"/>
                <a:gd name="T7" fmla="*/ 114 h 198"/>
                <a:gd name="T8" fmla="*/ 16 w 168"/>
                <a:gd name="T9" fmla="*/ 116 h 198"/>
                <a:gd name="T10" fmla="*/ 33 w 168"/>
                <a:gd name="T11" fmla="*/ 116 h 198"/>
                <a:gd name="T12" fmla="*/ 43 w 168"/>
                <a:gd name="T13" fmla="*/ 125 h 198"/>
                <a:gd name="T14" fmla="*/ 43 w 168"/>
                <a:gd name="T15" fmla="*/ 198 h 198"/>
                <a:gd name="T16" fmla="*/ 123 w 168"/>
                <a:gd name="T17" fmla="*/ 198 h 198"/>
                <a:gd name="T18" fmla="*/ 123 w 168"/>
                <a:gd name="T19" fmla="*/ 125 h 198"/>
                <a:gd name="T20" fmla="*/ 132 w 168"/>
                <a:gd name="T21" fmla="*/ 116 h 198"/>
                <a:gd name="T22" fmla="*/ 150 w 168"/>
                <a:gd name="T23" fmla="*/ 116 h 198"/>
                <a:gd name="T24" fmla="*/ 161 w 168"/>
                <a:gd name="T25" fmla="*/ 94 h 198"/>
                <a:gd name="T26" fmla="*/ 94 w 168"/>
                <a:gd name="T27" fmla="*/ 5 h 198"/>
                <a:gd name="T28" fmla="*/ 83 w 168"/>
                <a:gd name="T29"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198">
                  <a:moveTo>
                    <a:pt x="83" y="0"/>
                  </a:moveTo>
                  <a:cubicBezTo>
                    <a:pt x="79" y="0"/>
                    <a:pt x="75" y="1"/>
                    <a:pt x="72" y="5"/>
                  </a:cubicBezTo>
                  <a:cubicBezTo>
                    <a:pt x="5" y="94"/>
                    <a:pt x="5" y="94"/>
                    <a:pt x="5" y="94"/>
                  </a:cubicBezTo>
                  <a:cubicBezTo>
                    <a:pt x="0" y="101"/>
                    <a:pt x="2" y="110"/>
                    <a:pt x="9" y="114"/>
                  </a:cubicBezTo>
                  <a:cubicBezTo>
                    <a:pt x="11" y="115"/>
                    <a:pt x="13" y="116"/>
                    <a:pt x="16" y="116"/>
                  </a:cubicBezTo>
                  <a:cubicBezTo>
                    <a:pt x="33" y="116"/>
                    <a:pt x="33" y="116"/>
                    <a:pt x="33" y="116"/>
                  </a:cubicBezTo>
                  <a:cubicBezTo>
                    <a:pt x="39" y="116"/>
                    <a:pt x="43" y="120"/>
                    <a:pt x="43" y="125"/>
                  </a:cubicBezTo>
                  <a:cubicBezTo>
                    <a:pt x="43" y="198"/>
                    <a:pt x="43" y="198"/>
                    <a:pt x="43" y="198"/>
                  </a:cubicBezTo>
                  <a:cubicBezTo>
                    <a:pt x="123" y="198"/>
                    <a:pt x="123" y="198"/>
                    <a:pt x="123" y="198"/>
                  </a:cubicBezTo>
                  <a:cubicBezTo>
                    <a:pt x="123" y="125"/>
                    <a:pt x="123" y="125"/>
                    <a:pt x="123" y="125"/>
                  </a:cubicBezTo>
                  <a:cubicBezTo>
                    <a:pt x="123" y="120"/>
                    <a:pt x="127" y="116"/>
                    <a:pt x="132" y="116"/>
                  </a:cubicBezTo>
                  <a:cubicBezTo>
                    <a:pt x="150" y="116"/>
                    <a:pt x="150" y="116"/>
                    <a:pt x="150" y="116"/>
                  </a:cubicBezTo>
                  <a:cubicBezTo>
                    <a:pt x="161" y="116"/>
                    <a:pt x="168" y="103"/>
                    <a:pt x="161" y="94"/>
                  </a:cubicBezTo>
                  <a:cubicBezTo>
                    <a:pt x="94" y="5"/>
                    <a:pt x="94" y="5"/>
                    <a:pt x="94" y="5"/>
                  </a:cubicBezTo>
                  <a:cubicBezTo>
                    <a:pt x="91" y="1"/>
                    <a:pt x="87" y="0"/>
                    <a:pt x="83" y="0"/>
                  </a:cubicBezTo>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lgn="l" rtl="0"/>
              <a:endParaRPr lang="en-US" sz="2400">
                <a:solidFill>
                  <a:prstClr val="black"/>
                </a:solidFill>
                <a:latin typeface="微软雅黑" panose="020B0503020204020204" pitchFamily="34" charset="-122"/>
                <a:ea typeface="微软雅黑" panose="020B0503020204020204" pitchFamily="34" charset="-122"/>
              </a:endParaRPr>
            </a:p>
          </p:txBody>
        </p:sp>
        <p:grpSp>
          <p:nvGrpSpPr>
            <p:cNvPr id="42" name="Group 37"/>
            <p:cNvGrpSpPr/>
            <p:nvPr/>
          </p:nvGrpSpPr>
          <p:grpSpPr>
            <a:xfrm>
              <a:off x="8205061" y="2376229"/>
              <a:ext cx="589373" cy="456098"/>
              <a:chOff x="6916738" y="2898776"/>
              <a:chExt cx="315913" cy="244475"/>
            </a:xfrm>
            <a:solidFill>
              <a:sysClr val="window" lastClr="FFFFFF"/>
            </a:solidFill>
          </p:grpSpPr>
          <p:sp>
            <p:nvSpPr>
              <p:cNvPr id="43" name="Freeform 62"/>
              <p:cNvSpPr/>
              <p:nvPr/>
            </p:nvSpPr>
            <p:spPr bwMode="auto">
              <a:xfrm>
                <a:off x="7015163" y="2898776"/>
                <a:ext cx="119063" cy="33338"/>
              </a:xfrm>
              <a:custGeom>
                <a:avLst/>
                <a:gdLst>
                  <a:gd name="T0" fmla="*/ 4 w 32"/>
                  <a:gd name="T1" fmla="*/ 6 h 9"/>
                  <a:gd name="T2" fmla="*/ 6 w 32"/>
                  <a:gd name="T3" fmla="*/ 4 h 9"/>
                  <a:gd name="T4" fmla="*/ 26 w 32"/>
                  <a:gd name="T5" fmla="*/ 4 h 9"/>
                  <a:gd name="T6" fmla="*/ 28 w 32"/>
                  <a:gd name="T7" fmla="*/ 6 h 9"/>
                  <a:gd name="T8" fmla="*/ 28 w 32"/>
                  <a:gd name="T9" fmla="*/ 9 h 9"/>
                  <a:gd name="T10" fmla="*/ 32 w 32"/>
                  <a:gd name="T11" fmla="*/ 9 h 9"/>
                  <a:gd name="T12" fmla="*/ 32 w 32"/>
                  <a:gd name="T13" fmla="*/ 5 h 9"/>
                  <a:gd name="T14" fmla="*/ 26 w 32"/>
                  <a:gd name="T15" fmla="*/ 0 h 9"/>
                  <a:gd name="T16" fmla="*/ 5 w 32"/>
                  <a:gd name="T17" fmla="*/ 0 h 9"/>
                  <a:gd name="T18" fmla="*/ 0 w 32"/>
                  <a:gd name="T19" fmla="*/ 5 h 9"/>
                  <a:gd name="T20" fmla="*/ 0 w 32"/>
                  <a:gd name="T21" fmla="*/ 9 h 9"/>
                  <a:gd name="T22" fmla="*/ 4 w 32"/>
                  <a:gd name="T23" fmla="*/ 9 h 9"/>
                  <a:gd name="T24" fmla="*/ 4 w 32"/>
                  <a:gd name="T2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9">
                    <a:moveTo>
                      <a:pt x="4" y="6"/>
                    </a:moveTo>
                    <a:cubicBezTo>
                      <a:pt x="4" y="5"/>
                      <a:pt x="5" y="4"/>
                      <a:pt x="6" y="4"/>
                    </a:cubicBezTo>
                    <a:cubicBezTo>
                      <a:pt x="26" y="4"/>
                      <a:pt x="26" y="4"/>
                      <a:pt x="26" y="4"/>
                    </a:cubicBezTo>
                    <a:cubicBezTo>
                      <a:pt x="27" y="4"/>
                      <a:pt x="28" y="5"/>
                      <a:pt x="28" y="6"/>
                    </a:cubicBezTo>
                    <a:cubicBezTo>
                      <a:pt x="28" y="9"/>
                      <a:pt x="28" y="9"/>
                      <a:pt x="28" y="9"/>
                    </a:cubicBezTo>
                    <a:cubicBezTo>
                      <a:pt x="32" y="9"/>
                      <a:pt x="32" y="9"/>
                      <a:pt x="32" y="9"/>
                    </a:cubicBezTo>
                    <a:cubicBezTo>
                      <a:pt x="32" y="5"/>
                      <a:pt x="32" y="5"/>
                      <a:pt x="32" y="5"/>
                    </a:cubicBezTo>
                    <a:cubicBezTo>
                      <a:pt x="32" y="2"/>
                      <a:pt x="29" y="0"/>
                      <a:pt x="26" y="0"/>
                    </a:cubicBezTo>
                    <a:cubicBezTo>
                      <a:pt x="5" y="0"/>
                      <a:pt x="5" y="0"/>
                      <a:pt x="5" y="0"/>
                    </a:cubicBezTo>
                    <a:cubicBezTo>
                      <a:pt x="2" y="0"/>
                      <a:pt x="0" y="2"/>
                      <a:pt x="0" y="5"/>
                    </a:cubicBezTo>
                    <a:cubicBezTo>
                      <a:pt x="0" y="9"/>
                      <a:pt x="0" y="9"/>
                      <a:pt x="0" y="9"/>
                    </a:cubicBezTo>
                    <a:cubicBezTo>
                      <a:pt x="4" y="9"/>
                      <a:pt x="4" y="9"/>
                      <a:pt x="4" y="9"/>
                    </a:cubicBezTo>
                    <a:lnTo>
                      <a:pt x="4" y="6"/>
                    </a:lnTo>
                    <a:close/>
                  </a:path>
                </a:pathLst>
              </a:custGeom>
              <a:ln>
                <a:solidFill>
                  <a:schemeClr val="bg1"/>
                </a:solidFill>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t" anchorCtr="0" compatLnSpc="1"/>
              <a:lstStyle/>
              <a:p>
                <a:pPr>
                  <a:defRPr/>
                </a:pPr>
                <a:endParaRPr lang="en-US">
                  <a:solidFill>
                    <a:prstClr val="black"/>
                  </a:solidFill>
                  <a:latin typeface="微软雅黑" panose="020B0503020204020204" pitchFamily="34" charset="-122"/>
                  <a:ea typeface="微软雅黑" panose="020B0503020204020204" pitchFamily="34" charset="-122"/>
                </a:endParaRPr>
              </a:p>
            </p:txBody>
          </p:sp>
          <p:sp>
            <p:nvSpPr>
              <p:cNvPr id="44" name="Freeform 63"/>
              <p:cNvSpPr/>
              <p:nvPr/>
            </p:nvSpPr>
            <p:spPr bwMode="auto">
              <a:xfrm>
                <a:off x="6916738" y="3090863"/>
                <a:ext cx="315913" cy="52388"/>
              </a:xfrm>
              <a:custGeom>
                <a:avLst/>
                <a:gdLst>
                  <a:gd name="T0" fmla="*/ 83 w 84"/>
                  <a:gd name="T1" fmla="*/ 0 h 14"/>
                  <a:gd name="T2" fmla="*/ 49 w 84"/>
                  <a:gd name="T3" fmla="*/ 0 h 14"/>
                  <a:gd name="T4" fmla="*/ 49 w 84"/>
                  <a:gd name="T5" fmla="*/ 1 h 14"/>
                  <a:gd name="T6" fmla="*/ 46 w 84"/>
                  <a:gd name="T7" fmla="*/ 3 h 14"/>
                  <a:gd name="T8" fmla="*/ 37 w 84"/>
                  <a:gd name="T9" fmla="*/ 3 h 14"/>
                  <a:gd name="T10" fmla="*/ 35 w 84"/>
                  <a:gd name="T11" fmla="*/ 1 h 14"/>
                  <a:gd name="T12" fmla="*/ 35 w 84"/>
                  <a:gd name="T13" fmla="*/ 0 h 14"/>
                  <a:gd name="T14" fmla="*/ 1 w 84"/>
                  <a:gd name="T15" fmla="*/ 0 h 14"/>
                  <a:gd name="T16" fmla="*/ 0 w 84"/>
                  <a:gd name="T17" fmla="*/ 0 h 14"/>
                  <a:gd name="T18" fmla="*/ 0 w 84"/>
                  <a:gd name="T19" fmla="*/ 9 h 14"/>
                  <a:gd name="T20" fmla="*/ 6 w 84"/>
                  <a:gd name="T21" fmla="*/ 14 h 14"/>
                  <a:gd name="T22" fmla="*/ 78 w 84"/>
                  <a:gd name="T23" fmla="*/ 14 h 14"/>
                  <a:gd name="T24" fmla="*/ 84 w 84"/>
                  <a:gd name="T25" fmla="*/ 9 h 14"/>
                  <a:gd name="T26" fmla="*/ 84 w 84"/>
                  <a:gd name="T27" fmla="*/ 0 h 14"/>
                  <a:gd name="T28" fmla="*/ 83 w 84"/>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4">
                    <a:moveTo>
                      <a:pt x="83" y="0"/>
                    </a:moveTo>
                    <a:cubicBezTo>
                      <a:pt x="49" y="0"/>
                      <a:pt x="49" y="0"/>
                      <a:pt x="49" y="0"/>
                    </a:cubicBezTo>
                    <a:cubicBezTo>
                      <a:pt x="49" y="1"/>
                      <a:pt x="49" y="1"/>
                      <a:pt x="49" y="1"/>
                    </a:cubicBezTo>
                    <a:cubicBezTo>
                      <a:pt x="49" y="2"/>
                      <a:pt x="48" y="3"/>
                      <a:pt x="46" y="3"/>
                    </a:cubicBezTo>
                    <a:cubicBezTo>
                      <a:pt x="37" y="3"/>
                      <a:pt x="37" y="3"/>
                      <a:pt x="37" y="3"/>
                    </a:cubicBezTo>
                    <a:cubicBezTo>
                      <a:pt x="36" y="3"/>
                      <a:pt x="35" y="2"/>
                      <a:pt x="35" y="1"/>
                    </a:cubicBezTo>
                    <a:cubicBezTo>
                      <a:pt x="35" y="0"/>
                      <a:pt x="35" y="0"/>
                      <a:pt x="35" y="0"/>
                    </a:cubicBezTo>
                    <a:cubicBezTo>
                      <a:pt x="1" y="0"/>
                      <a:pt x="1" y="0"/>
                      <a:pt x="1" y="0"/>
                    </a:cubicBezTo>
                    <a:cubicBezTo>
                      <a:pt x="0" y="0"/>
                      <a:pt x="0" y="0"/>
                      <a:pt x="0" y="0"/>
                    </a:cubicBezTo>
                    <a:cubicBezTo>
                      <a:pt x="0" y="9"/>
                      <a:pt x="0" y="9"/>
                      <a:pt x="0" y="9"/>
                    </a:cubicBezTo>
                    <a:cubicBezTo>
                      <a:pt x="0" y="12"/>
                      <a:pt x="3" y="14"/>
                      <a:pt x="6" y="14"/>
                    </a:cubicBezTo>
                    <a:cubicBezTo>
                      <a:pt x="78" y="14"/>
                      <a:pt x="78" y="14"/>
                      <a:pt x="78" y="14"/>
                    </a:cubicBezTo>
                    <a:cubicBezTo>
                      <a:pt x="81" y="14"/>
                      <a:pt x="84" y="12"/>
                      <a:pt x="84" y="9"/>
                    </a:cubicBezTo>
                    <a:cubicBezTo>
                      <a:pt x="84" y="0"/>
                      <a:pt x="84" y="0"/>
                      <a:pt x="84" y="0"/>
                    </a:cubicBezTo>
                    <a:cubicBezTo>
                      <a:pt x="84" y="0"/>
                      <a:pt x="83" y="0"/>
                      <a:pt x="83" y="0"/>
                    </a:cubicBezTo>
                    <a:close/>
                  </a:path>
                </a:pathLst>
              </a:custGeom>
              <a:ln>
                <a:solidFill>
                  <a:schemeClr val="bg1"/>
                </a:solidFill>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t" anchorCtr="0" compatLnSpc="1"/>
              <a:lstStyle/>
              <a:p>
                <a:pPr>
                  <a:defRPr/>
                </a:pPr>
                <a:endParaRPr lang="en-US">
                  <a:solidFill>
                    <a:prstClr val="black"/>
                  </a:solidFill>
                  <a:latin typeface="微软雅黑" panose="020B0503020204020204" pitchFamily="34" charset="-122"/>
                  <a:ea typeface="微软雅黑" panose="020B0503020204020204" pitchFamily="34" charset="-122"/>
                </a:endParaRPr>
              </a:p>
            </p:txBody>
          </p:sp>
          <p:sp>
            <p:nvSpPr>
              <p:cNvPr id="45" name="Freeform 64"/>
              <p:cNvSpPr/>
              <p:nvPr/>
            </p:nvSpPr>
            <p:spPr bwMode="auto">
              <a:xfrm>
                <a:off x="6916738" y="2940051"/>
                <a:ext cx="315913" cy="138113"/>
              </a:xfrm>
              <a:custGeom>
                <a:avLst/>
                <a:gdLst>
                  <a:gd name="T0" fmla="*/ 78 w 84"/>
                  <a:gd name="T1" fmla="*/ 0 h 37"/>
                  <a:gd name="T2" fmla="*/ 6 w 84"/>
                  <a:gd name="T3" fmla="*/ 0 h 37"/>
                  <a:gd name="T4" fmla="*/ 0 w 84"/>
                  <a:gd name="T5" fmla="*/ 6 h 37"/>
                  <a:gd name="T6" fmla="*/ 0 w 84"/>
                  <a:gd name="T7" fmla="*/ 36 h 37"/>
                  <a:gd name="T8" fmla="*/ 1 w 84"/>
                  <a:gd name="T9" fmla="*/ 37 h 37"/>
                  <a:gd name="T10" fmla="*/ 35 w 84"/>
                  <a:gd name="T11" fmla="*/ 37 h 37"/>
                  <a:gd name="T12" fmla="*/ 35 w 84"/>
                  <a:gd name="T13" fmla="*/ 35 h 37"/>
                  <a:gd name="T14" fmla="*/ 37 w 84"/>
                  <a:gd name="T15" fmla="*/ 33 h 37"/>
                  <a:gd name="T16" fmla="*/ 46 w 84"/>
                  <a:gd name="T17" fmla="*/ 33 h 37"/>
                  <a:gd name="T18" fmla="*/ 49 w 84"/>
                  <a:gd name="T19" fmla="*/ 35 h 37"/>
                  <a:gd name="T20" fmla="*/ 49 w 84"/>
                  <a:gd name="T21" fmla="*/ 37 h 37"/>
                  <a:gd name="T22" fmla="*/ 83 w 84"/>
                  <a:gd name="T23" fmla="*/ 37 h 37"/>
                  <a:gd name="T24" fmla="*/ 84 w 84"/>
                  <a:gd name="T25" fmla="*/ 36 h 37"/>
                  <a:gd name="T26" fmla="*/ 84 w 84"/>
                  <a:gd name="T27" fmla="*/ 6 h 37"/>
                  <a:gd name="T28" fmla="*/ 78 w 84"/>
                  <a:gd name="T2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37">
                    <a:moveTo>
                      <a:pt x="78" y="0"/>
                    </a:moveTo>
                    <a:cubicBezTo>
                      <a:pt x="6" y="0"/>
                      <a:pt x="6" y="0"/>
                      <a:pt x="6" y="0"/>
                    </a:cubicBezTo>
                    <a:cubicBezTo>
                      <a:pt x="3" y="0"/>
                      <a:pt x="0" y="2"/>
                      <a:pt x="0" y="6"/>
                    </a:cubicBezTo>
                    <a:cubicBezTo>
                      <a:pt x="0" y="36"/>
                      <a:pt x="0" y="36"/>
                      <a:pt x="0" y="36"/>
                    </a:cubicBezTo>
                    <a:cubicBezTo>
                      <a:pt x="0" y="37"/>
                      <a:pt x="0" y="37"/>
                      <a:pt x="1" y="37"/>
                    </a:cubicBezTo>
                    <a:cubicBezTo>
                      <a:pt x="35" y="37"/>
                      <a:pt x="35" y="37"/>
                      <a:pt x="35" y="37"/>
                    </a:cubicBezTo>
                    <a:cubicBezTo>
                      <a:pt x="35" y="35"/>
                      <a:pt x="35" y="35"/>
                      <a:pt x="35" y="35"/>
                    </a:cubicBezTo>
                    <a:cubicBezTo>
                      <a:pt x="35" y="34"/>
                      <a:pt x="36" y="33"/>
                      <a:pt x="37" y="33"/>
                    </a:cubicBezTo>
                    <a:cubicBezTo>
                      <a:pt x="46" y="33"/>
                      <a:pt x="46" y="33"/>
                      <a:pt x="46" y="33"/>
                    </a:cubicBezTo>
                    <a:cubicBezTo>
                      <a:pt x="48" y="33"/>
                      <a:pt x="49" y="34"/>
                      <a:pt x="49" y="35"/>
                    </a:cubicBezTo>
                    <a:cubicBezTo>
                      <a:pt x="49" y="37"/>
                      <a:pt x="49" y="37"/>
                      <a:pt x="49" y="37"/>
                    </a:cubicBezTo>
                    <a:cubicBezTo>
                      <a:pt x="83" y="37"/>
                      <a:pt x="83" y="37"/>
                      <a:pt x="83" y="37"/>
                    </a:cubicBezTo>
                    <a:cubicBezTo>
                      <a:pt x="83" y="37"/>
                      <a:pt x="84" y="37"/>
                      <a:pt x="84" y="36"/>
                    </a:cubicBezTo>
                    <a:cubicBezTo>
                      <a:pt x="84" y="6"/>
                      <a:pt x="84" y="6"/>
                      <a:pt x="84" y="6"/>
                    </a:cubicBezTo>
                    <a:cubicBezTo>
                      <a:pt x="84" y="2"/>
                      <a:pt x="81" y="0"/>
                      <a:pt x="78" y="0"/>
                    </a:cubicBezTo>
                    <a:close/>
                  </a:path>
                </a:pathLst>
              </a:custGeom>
              <a:ln>
                <a:solidFill>
                  <a:schemeClr val="bg1"/>
                </a:solidFill>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t" anchorCtr="0" compatLnSpc="1"/>
              <a:lstStyle/>
              <a:p>
                <a:pPr>
                  <a:defRPr/>
                </a:pPr>
                <a:endParaRPr lang="en-US">
                  <a:solidFill>
                    <a:prstClr val="black"/>
                  </a:solidFill>
                  <a:latin typeface="微软雅黑" panose="020B0503020204020204" pitchFamily="34" charset="-122"/>
                  <a:ea typeface="微软雅黑" panose="020B0503020204020204" pitchFamily="34" charset="-122"/>
                </a:endParaRPr>
              </a:p>
            </p:txBody>
          </p:sp>
        </p:grpSp>
      </p:grpSp>
      <p:sp>
        <p:nvSpPr>
          <p:cNvPr id="46" name="Freeform 6"/>
          <p:cNvSpPr/>
          <p:nvPr/>
        </p:nvSpPr>
        <p:spPr bwMode="auto">
          <a:xfrm flipH="1">
            <a:off x="9396736" y="3907793"/>
            <a:ext cx="2171873" cy="1807618"/>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p:spPr>
        <p:style>
          <a:lnRef idx="2">
            <a:schemeClr val="accent3"/>
          </a:lnRef>
          <a:fillRef idx="1">
            <a:schemeClr val="lt1"/>
          </a:fillRef>
          <a:effectRef idx="0">
            <a:schemeClr val="accent3"/>
          </a:effectRef>
          <a:fontRef idx="minor">
            <a:schemeClr val="dk1"/>
          </a:fontRef>
        </p:style>
        <p:txBody>
          <a:bodyPr vert="horz" wrap="square" lIns="365760" tIns="60960" rIns="121920" bIns="60960" numCol="1" anchor="t" anchorCtr="0" compatLnSpc="1"/>
          <a:lstStyle/>
          <a:p>
            <a:pPr defTabSz="1450340">
              <a:lnSpc>
                <a:spcPct val="200000"/>
              </a:lnSpc>
              <a:defRPr/>
            </a:pPr>
            <a:r>
              <a:rPr lang="zh-CN" altLang="en-US" sz="1600" b="1">
                <a:solidFill>
                  <a:srgbClr val="404040"/>
                </a:solidFill>
                <a:latin typeface="微软雅黑" panose="020B0503020204020204" pitchFamily="34" charset="-122"/>
                <a:ea typeface="微软雅黑" panose="020B0503020204020204" pitchFamily="34" charset="-122"/>
                <a:cs typeface="Open Sans" panose="020B0606030504020204" pitchFamily="34" charset="0"/>
              </a:rPr>
              <a:t> 添加标题</a:t>
            </a:r>
            <a:endParaRPr lang="zh-CN" altLang="en-US" sz="1600" b="1">
              <a:solidFill>
                <a:srgbClr val="404040"/>
              </a:solidFill>
              <a:latin typeface="微软雅黑" panose="020B0503020204020204" pitchFamily="34" charset="-122"/>
              <a:ea typeface="微软雅黑" panose="020B0503020204020204" pitchFamily="34" charset="-122"/>
              <a:cs typeface="Open Sans" panose="020B0606030504020204" pitchFamily="34" charset="0"/>
            </a:endParaRPr>
          </a:p>
          <a:p>
            <a:pPr defTabSz="1450340">
              <a:defRPr/>
            </a:pPr>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endParaRPr lang="zh-CN" altLang="en-US" sz="1200" dirty="0" err="1">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7" name="Freeform 6"/>
          <p:cNvSpPr/>
          <p:nvPr/>
        </p:nvSpPr>
        <p:spPr bwMode="auto">
          <a:xfrm>
            <a:off x="803888" y="2132205"/>
            <a:ext cx="2235257" cy="1775588"/>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p:spPr>
        <p:style>
          <a:lnRef idx="2">
            <a:schemeClr val="accent1"/>
          </a:lnRef>
          <a:fillRef idx="1">
            <a:schemeClr val="lt1"/>
          </a:fillRef>
          <a:effectRef idx="0">
            <a:schemeClr val="accent1"/>
          </a:effectRef>
          <a:fontRef idx="minor">
            <a:schemeClr val="dk1"/>
          </a:fontRef>
        </p:style>
        <p:txBody>
          <a:bodyPr vert="horz" wrap="square" lIns="118872" tIns="60960" rIns="457200" bIns="60960" numCol="1" anchor="t" anchorCtr="0" compatLnSpc="1"/>
          <a:lstStyle/>
          <a:p>
            <a:pPr algn="r" defTabSz="1450340">
              <a:lnSpc>
                <a:spcPct val="200000"/>
              </a:lnSpc>
              <a:defRPr/>
            </a:pPr>
            <a:r>
              <a:rPr lang="zh-CN" altLang="en-US" sz="1600" b="1" dirty="0">
                <a:solidFill>
                  <a:srgbClr val="404040"/>
                </a:solidFill>
                <a:latin typeface="微软雅黑" panose="020B0503020204020204" pitchFamily="34" charset="-122"/>
                <a:ea typeface="微软雅黑" panose="020B0503020204020204" pitchFamily="34" charset="-122"/>
                <a:cs typeface="Open Sans" panose="020B0606030504020204" pitchFamily="34" charset="0"/>
              </a:rPr>
              <a:t> 添加标题</a:t>
            </a:r>
            <a:endParaRPr lang="zh-CN" altLang="en-US" sz="1600" b="1" dirty="0">
              <a:solidFill>
                <a:srgbClr val="404040"/>
              </a:solidFill>
              <a:latin typeface="微软雅黑" panose="020B0503020204020204" pitchFamily="34" charset="-122"/>
              <a:ea typeface="微软雅黑" panose="020B0503020204020204" pitchFamily="34" charset="-122"/>
              <a:cs typeface="Open Sans" panose="020B0606030504020204" pitchFamily="34" charset="0"/>
            </a:endParaRPr>
          </a:p>
          <a:p>
            <a:pPr algn="r" defTabSz="1450340">
              <a:defRPr/>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50" fill="hold"/>
                                        <p:tgtEl>
                                          <p:spTgt spid="30"/>
                                        </p:tgtEl>
                                        <p:attrNameLst>
                                          <p:attrName>ppt_x</p:attrName>
                                        </p:attrNameLst>
                                      </p:cBhvr>
                                      <p:tavLst>
                                        <p:tav tm="0">
                                          <p:val>
                                            <p:strVal val="#ppt_x"/>
                                          </p:val>
                                        </p:tav>
                                        <p:tav tm="100000">
                                          <p:val>
                                            <p:strVal val="#ppt_x"/>
                                          </p:val>
                                        </p:tav>
                                      </p:tavLst>
                                    </p:anim>
                                    <p:anim calcmode="lin" valueType="num">
                                      <p:cBhvr additive="base">
                                        <p:cTn id="8" dur="25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250" fill="hold"/>
                                        <p:tgtEl>
                                          <p:spTgt spid="29"/>
                                        </p:tgtEl>
                                        <p:attrNameLst>
                                          <p:attrName>ppt_x</p:attrName>
                                        </p:attrNameLst>
                                      </p:cBhvr>
                                      <p:tavLst>
                                        <p:tav tm="0">
                                          <p:val>
                                            <p:strVal val="#ppt_x"/>
                                          </p:val>
                                        </p:tav>
                                        <p:tav tm="100000">
                                          <p:val>
                                            <p:strVal val="#ppt_x"/>
                                          </p:val>
                                        </p:tav>
                                      </p:tavLst>
                                    </p:anim>
                                    <p:anim calcmode="lin" valueType="num">
                                      <p:cBhvr additive="base">
                                        <p:cTn id="13" dur="25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250" fill="hold"/>
                                        <p:tgtEl>
                                          <p:spTgt spid="28"/>
                                        </p:tgtEl>
                                        <p:attrNameLst>
                                          <p:attrName>ppt_x</p:attrName>
                                        </p:attrNameLst>
                                      </p:cBhvr>
                                      <p:tavLst>
                                        <p:tav tm="0">
                                          <p:val>
                                            <p:strVal val="#ppt_x"/>
                                          </p:val>
                                        </p:tav>
                                        <p:tav tm="100000">
                                          <p:val>
                                            <p:strVal val="#ppt_x"/>
                                          </p:val>
                                        </p:tav>
                                      </p:tavLst>
                                    </p:anim>
                                    <p:anim calcmode="lin" valueType="num">
                                      <p:cBhvr additive="base">
                                        <p:cTn id="18" dur="250" fill="hold"/>
                                        <p:tgtEl>
                                          <p:spTgt spid="2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250" fill="hold"/>
                                        <p:tgtEl>
                                          <p:spTgt spid="27"/>
                                        </p:tgtEl>
                                        <p:attrNameLst>
                                          <p:attrName>ppt_x</p:attrName>
                                        </p:attrNameLst>
                                      </p:cBhvr>
                                      <p:tavLst>
                                        <p:tav tm="0">
                                          <p:val>
                                            <p:strVal val="#ppt_x"/>
                                          </p:val>
                                        </p:tav>
                                        <p:tav tm="100000">
                                          <p:val>
                                            <p:strVal val="#ppt_x"/>
                                          </p:val>
                                        </p:tav>
                                      </p:tavLst>
                                    </p:anim>
                                    <p:anim calcmode="lin" valueType="num">
                                      <p:cBhvr additive="base">
                                        <p:cTn id="23" dur="250" fill="hold"/>
                                        <p:tgtEl>
                                          <p:spTgt spid="2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250" fill="hold"/>
                                        <p:tgtEl>
                                          <p:spTgt spid="26"/>
                                        </p:tgtEl>
                                        <p:attrNameLst>
                                          <p:attrName>ppt_x</p:attrName>
                                        </p:attrNameLst>
                                      </p:cBhvr>
                                      <p:tavLst>
                                        <p:tav tm="0">
                                          <p:val>
                                            <p:strVal val="#ppt_x"/>
                                          </p:val>
                                        </p:tav>
                                        <p:tav tm="100000">
                                          <p:val>
                                            <p:strVal val="#ppt_x"/>
                                          </p:val>
                                        </p:tav>
                                      </p:tavLst>
                                    </p:anim>
                                    <p:anim calcmode="lin" valueType="num">
                                      <p:cBhvr additive="base">
                                        <p:cTn id="28" dur="250" fill="hold"/>
                                        <p:tgtEl>
                                          <p:spTgt spid="26"/>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250" fill="hold"/>
                                        <p:tgtEl>
                                          <p:spTgt spid="25"/>
                                        </p:tgtEl>
                                        <p:attrNameLst>
                                          <p:attrName>ppt_x</p:attrName>
                                        </p:attrNameLst>
                                      </p:cBhvr>
                                      <p:tavLst>
                                        <p:tav tm="0">
                                          <p:val>
                                            <p:strVal val="#ppt_x"/>
                                          </p:val>
                                        </p:tav>
                                        <p:tav tm="100000">
                                          <p:val>
                                            <p:strVal val="#ppt_x"/>
                                          </p:val>
                                        </p:tav>
                                      </p:tavLst>
                                    </p:anim>
                                    <p:anim calcmode="lin" valueType="num">
                                      <p:cBhvr additive="base">
                                        <p:cTn id="33" dur="250" fill="hold"/>
                                        <p:tgtEl>
                                          <p:spTgt spid="2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250" fill="hold"/>
                                        <p:tgtEl>
                                          <p:spTgt spid="24"/>
                                        </p:tgtEl>
                                        <p:attrNameLst>
                                          <p:attrName>ppt_x</p:attrName>
                                        </p:attrNameLst>
                                      </p:cBhvr>
                                      <p:tavLst>
                                        <p:tav tm="0">
                                          <p:val>
                                            <p:strVal val="#ppt_x"/>
                                          </p:val>
                                        </p:tav>
                                        <p:tav tm="100000">
                                          <p:val>
                                            <p:strVal val="#ppt_x"/>
                                          </p:val>
                                        </p:tav>
                                      </p:tavLst>
                                    </p:anim>
                                    <p:anim calcmode="lin" valueType="num">
                                      <p:cBhvr additive="base">
                                        <p:cTn id="38" dur="250" fill="hold"/>
                                        <p:tgtEl>
                                          <p:spTgt spid="24"/>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additive="base">
                                        <p:cTn id="42" dur="250" fill="hold"/>
                                        <p:tgtEl>
                                          <p:spTgt spid="31"/>
                                        </p:tgtEl>
                                        <p:attrNameLst>
                                          <p:attrName>ppt_x</p:attrName>
                                        </p:attrNameLst>
                                      </p:cBhvr>
                                      <p:tavLst>
                                        <p:tav tm="0">
                                          <p:val>
                                            <p:strVal val="#ppt_x"/>
                                          </p:val>
                                        </p:tav>
                                        <p:tav tm="100000">
                                          <p:val>
                                            <p:strVal val="#ppt_x"/>
                                          </p:val>
                                        </p:tav>
                                      </p:tavLst>
                                    </p:anim>
                                    <p:anim calcmode="lin" valueType="num">
                                      <p:cBhvr additive="base">
                                        <p:cTn id="43" dur="250" fill="hold"/>
                                        <p:tgtEl>
                                          <p:spTgt spid="31"/>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250" fill="hold"/>
                                        <p:tgtEl>
                                          <p:spTgt spid="39"/>
                                        </p:tgtEl>
                                        <p:attrNameLst>
                                          <p:attrName>ppt_x</p:attrName>
                                        </p:attrNameLst>
                                      </p:cBhvr>
                                      <p:tavLst>
                                        <p:tav tm="0">
                                          <p:val>
                                            <p:strVal val="#ppt_x"/>
                                          </p:val>
                                        </p:tav>
                                        <p:tav tm="100000">
                                          <p:val>
                                            <p:strVal val="#ppt_x"/>
                                          </p:val>
                                        </p:tav>
                                      </p:tavLst>
                                    </p:anim>
                                    <p:anim calcmode="lin" valueType="num">
                                      <p:cBhvr additive="base">
                                        <p:cTn id="48" dur="250" fill="hold"/>
                                        <p:tgtEl>
                                          <p:spTgt spid="39"/>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250" fill="hold"/>
                                        <p:tgtEl>
                                          <p:spTgt spid="38"/>
                                        </p:tgtEl>
                                        <p:attrNameLst>
                                          <p:attrName>ppt_x</p:attrName>
                                        </p:attrNameLst>
                                      </p:cBhvr>
                                      <p:tavLst>
                                        <p:tav tm="0">
                                          <p:val>
                                            <p:strVal val="#ppt_x"/>
                                          </p:val>
                                        </p:tav>
                                        <p:tav tm="100000">
                                          <p:val>
                                            <p:strVal val="#ppt_x"/>
                                          </p:val>
                                        </p:tav>
                                      </p:tavLst>
                                    </p:anim>
                                    <p:anim calcmode="lin" valueType="num">
                                      <p:cBhvr additive="base">
                                        <p:cTn id="53" dur="250" fill="hold"/>
                                        <p:tgtEl>
                                          <p:spTgt spid="3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250" fill="hold"/>
                                        <p:tgtEl>
                                          <p:spTgt spid="37"/>
                                        </p:tgtEl>
                                        <p:attrNameLst>
                                          <p:attrName>ppt_x</p:attrName>
                                        </p:attrNameLst>
                                      </p:cBhvr>
                                      <p:tavLst>
                                        <p:tav tm="0">
                                          <p:val>
                                            <p:strVal val="#ppt_x"/>
                                          </p:val>
                                        </p:tav>
                                        <p:tav tm="100000">
                                          <p:val>
                                            <p:strVal val="#ppt_x"/>
                                          </p:val>
                                        </p:tav>
                                      </p:tavLst>
                                    </p:anim>
                                    <p:anim calcmode="lin" valueType="num">
                                      <p:cBhvr additive="base">
                                        <p:cTn id="58" dur="250" fill="hold"/>
                                        <p:tgtEl>
                                          <p:spTgt spid="37"/>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additive="base">
                                        <p:cTn id="62" dur="250" fill="hold"/>
                                        <p:tgtEl>
                                          <p:spTgt spid="36"/>
                                        </p:tgtEl>
                                        <p:attrNameLst>
                                          <p:attrName>ppt_x</p:attrName>
                                        </p:attrNameLst>
                                      </p:cBhvr>
                                      <p:tavLst>
                                        <p:tav tm="0">
                                          <p:val>
                                            <p:strVal val="#ppt_x"/>
                                          </p:val>
                                        </p:tav>
                                        <p:tav tm="100000">
                                          <p:val>
                                            <p:strVal val="#ppt_x"/>
                                          </p:val>
                                        </p:tav>
                                      </p:tavLst>
                                    </p:anim>
                                    <p:anim calcmode="lin" valueType="num">
                                      <p:cBhvr additive="base">
                                        <p:cTn id="63" dur="250" fill="hold"/>
                                        <p:tgtEl>
                                          <p:spTgt spid="36"/>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250" fill="hold"/>
                                        <p:tgtEl>
                                          <p:spTgt spid="35"/>
                                        </p:tgtEl>
                                        <p:attrNameLst>
                                          <p:attrName>ppt_x</p:attrName>
                                        </p:attrNameLst>
                                      </p:cBhvr>
                                      <p:tavLst>
                                        <p:tav tm="0">
                                          <p:val>
                                            <p:strVal val="#ppt_x"/>
                                          </p:val>
                                        </p:tav>
                                        <p:tav tm="100000">
                                          <p:val>
                                            <p:strVal val="#ppt_x"/>
                                          </p:val>
                                        </p:tav>
                                      </p:tavLst>
                                    </p:anim>
                                    <p:anim calcmode="lin" valueType="num">
                                      <p:cBhvr additive="base">
                                        <p:cTn id="68" dur="250" fill="hold"/>
                                        <p:tgtEl>
                                          <p:spTgt spid="35"/>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additive="base">
                                        <p:cTn id="72" dur="250" fill="hold"/>
                                        <p:tgtEl>
                                          <p:spTgt spid="34"/>
                                        </p:tgtEl>
                                        <p:attrNameLst>
                                          <p:attrName>ppt_x</p:attrName>
                                        </p:attrNameLst>
                                      </p:cBhvr>
                                      <p:tavLst>
                                        <p:tav tm="0">
                                          <p:val>
                                            <p:strVal val="#ppt_x"/>
                                          </p:val>
                                        </p:tav>
                                        <p:tav tm="100000">
                                          <p:val>
                                            <p:strVal val="#ppt_x"/>
                                          </p:val>
                                        </p:tav>
                                      </p:tavLst>
                                    </p:anim>
                                    <p:anim calcmode="lin" valueType="num">
                                      <p:cBhvr additive="base">
                                        <p:cTn id="73" dur="250" fill="hold"/>
                                        <p:tgtEl>
                                          <p:spTgt spid="34"/>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nodeType="after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250" fill="hold"/>
                                        <p:tgtEl>
                                          <p:spTgt spid="40"/>
                                        </p:tgtEl>
                                        <p:attrNameLst>
                                          <p:attrName>ppt_x</p:attrName>
                                        </p:attrNameLst>
                                      </p:cBhvr>
                                      <p:tavLst>
                                        <p:tav tm="0">
                                          <p:val>
                                            <p:strVal val="#ppt_x"/>
                                          </p:val>
                                        </p:tav>
                                        <p:tav tm="100000">
                                          <p:val>
                                            <p:strVal val="#ppt_x"/>
                                          </p:val>
                                        </p:tav>
                                      </p:tavLst>
                                    </p:anim>
                                    <p:anim calcmode="lin" valueType="num">
                                      <p:cBhvr additive="base">
                                        <p:cTn id="78" dur="250" fill="hold"/>
                                        <p:tgtEl>
                                          <p:spTgt spid="40"/>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42" presetClass="entr" presetSubtype="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1000"/>
                                        <p:tgtEl>
                                          <p:spTgt spid="47"/>
                                        </p:tgtEl>
                                      </p:cBhvr>
                                    </p:animEffect>
                                    <p:anim calcmode="lin" valueType="num">
                                      <p:cBhvr>
                                        <p:cTn id="83" dur="1000" fill="hold"/>
                                        <p:tgtEl>
                                          <p:spTgt spid="47"/>
                                        </p:tgtEl>
                                        <p:attrNameLst>
                                          <p:attrName>ppt_x</p:attrName>
                                        </p:attrNameLst>
                                      </p:cBhvr>
                                      <p:tavLst>
                                        <p:tav tm="0">
                                          <p:val>
                                            <p:strVal val="#ppt_x"/>
                                          </p:val>
                                        </p:tav>
                                        <p:tav tm="100000">
                                          <p:val>
                                            <p:strVal val="#ppt_x"/>
                                          </p:val>
                                        </p:tav>
                                      </p:tavLst>
                                    </p:anim>
                                    <p:anim calcmode="lin" valueType="num">
                                      <p:cBhvr>
                                        <p:cTn id="84" dur="1000" fill="hold"/>
                                        <p:tgtEl>
                                          <p:spTgt spid="4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1000"/>
                                        <p:tgtEl>
                                          <p:spTgt spid="46"/>
                                        </p:tgtEl>
                                      </p:cBhvr>
                                    </p:animEffect>
                                    <p:anim calcmode="lin" valueType="num">
                                      <p:cBhvr>
                                        <p:cTn id="88" dur="1000" fill="hold"/>
                                        <p:tgtEl>
                                          <p:spTgt spid="46"/>
                                        </p:tgtEl>
                                        <p:attrNameLst>
                                          <p:attrName>ppt_x</p:attrName>
                                        </p:attrNameLst>
                                      </p:cBhvr>
                                      <p:tavLst>
                                        <p:tav tm="0">
                                          <p:val>
                                            <p:strVal val="#ppt_x"/>
                                          </p:val>
                                        </p:tav>
                                        <p:tav tm="100000">
                                          <p:val>
                                            <p:strVal val="#ppt_x"/>
                                          </p:val>
                                        </p:tav>
                                      </p:tavLst>
                                    </p:anim>
                                    <p:anim calcmode="lin" valueType="num">
                                      <p:cBhvr>
                                        <p:cTn id="8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4" grpId="0" animBg="1"/>
      <p:bldP spid="35" grpId="0" animBg="1"/>
      <p:bldP spid="36" grpId="0" animBg="1"/>
      <p:bldP spid="37" grpId="0" animBg="1"/>
      <p:bldP spid="38" grpId="0" animBg="1"/>
      <p:bldP spid="39" grpId="0" animBg="1"/>
      <p:bldP spid="46" grpId="0" animBg="1"/>
      <p:bldP spid="4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9" name="Group 449"/>
          <p:cNvGrpSpPr/>
          <p:nvPr/>
        </p:nvGrpSpPr>
        <p:grpSpPr>
          <a:xfrm>
            <a:off x="8236221" y="3726318"/>
            <a:ext cx="675201" cy="1337614"/>
            <a:chOff x="0" y="0"/>
            <a:chExt cx="675288" cy="1337613"/>
          </a:xfrm>
          <a:solidFill>
            <a:schemeClr val="bg1">
              <a:lumMod val="60000"/>
              <a:lumOff val="40000"/>
            </a:schemeClr>
          </a:solidFill>
        </p:grpSpPr>
        <p:sp>
          <p:nvSpPr>
            <p:cNvPr id="447" name="Shape 447"/>
            <p:cNvSpPr/>
            <p:nvPr/>
          </p:nvSpPr>
          <p:spPr>
            <a:xfrm>
              <a:off x="0" y="1145293"/>
              <a:ext cx="192323"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8" name="Shape 448"/>
            <p:cNvSpPr/>
            <p:nvPr/>
          </p:nvSpPr>
          <p:spPr>
            <a:xfrm rot="1476006">
              <a:off x="361566" y="-48290"/>
              <a:ext cx="48316" cy="1285663"/>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2" name="Group 452"/>
          <p:cNvGrpSpPr/>
          <p:nvPr/>
        </p:nvGrpSpPr>
        <p:grpSpPr>
          <a:xfrm>
            <a:off x="5152976" y="3726320"/>
            <a:ext cx="680098" cy="1337615"/>
            <a:chOff x="0" y="0"/>
            <a:chExt cx="680185" cy="1337614"/>
          </a:xfrm>
          <a:solidFill>
            <a:schemeClr val="bg1">
              <a:lumMod val="60000"/>
              <a:lumOff val="40000"/>
            </a:schemeClr>
          </a:solidFill>
        </p:grpSpPr>
        <p:sp>
          <p:nvSpPr>
            <p:cNvPr id="450" name="Shape 450"/>
            <p:cNvSpPr/>
            <p:nvPr/>
          </p:nvSpPr>
          <p:spPr>
            <a:xfrm>
              <a:off x="0" y="1145293"/>
              <a:ext cx="192323"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1" name="Shape 451"/>
            <p:cNvSpPr/>
            <p:nvPr/>
          </p:nvSpPr>
          <p:spPr>
            <a:xfrm rot="1476006">
              <a:off x="366464" y="-48291"/>
              <a:ext cx="48316" cy="1285664"/>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79" name="Group 479"/>
          <p:cNvGrpSpPr/>
          <p:nvPr/>
        </p:nvGrpSpPr>
        <p:grpSpPr>
          <a:xfrm>
            <a:off x="1931484" y="3726320"/>
            <a:ext cx="686473" cy="1337615"/>
            <a:chOff x="0" y="0"/>
            <a:chExt cx="686561" cy="1337614"/>
          </a:xfrm>
          <a:solidFill>
            <a:schemeClr val="bg1">
              <a:lumMod val="60000"/>
              <a:lumOff val="40000"/>
            </a:schemeClr>
          </a:solidFill>
        </p:grpSpPr>
        <p:sp>
          <p:nvSpPr>
            <p:cNvPr id="477" name="Shape 477"/>
            <p:cNvSpPr/>
            <p:nvPr/>
          </p:nvSpPr>
          <p:spPr>
            <a:xfrm>
              <a:off x="0" y="1145294"/>
              <a:ext cx="192321"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8" name="Shape 478"/>
            <p:cNvSpPr/>
            <p:nvPr/>
          </p:nvSpPr>
          <p:spPr>
            <a:xfrm rot="1476006">
              <a:off x="372839" y="-48290"/>
              <a:ext cx="48316" cy="1285663"/>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组合 1"/>
          <p:cNvGrpSpPr/>
          <p:nvPr/>
        </p:nvGrpSpPr>
        <p:grpSpPr>
          <a:xfrm>
            <a:off x="1479729" y="2097382"/>
            <a:ext cx="8513108" cy="2416688"/>
            <a:chOff x="1478935" y="2097382"/>
            <a:chExt cx="8513108" cy="2416688"/>
          </a:xfrm>
        </p:grpSpPr>
        <p:grpSp>
          <p:nvGrpSpPr>
            <p:cNvPr id="455" name="Group 455"/>
            <p:cNvGrpSpPr/>
            <p:nvPr/>
          </p:nvGrpSpPr>
          <p:grpSpPr>
            <a:xfrm>
              <a:off x="6707468" y="2102438"/>
              <a:ext cx="765836" cy="1586373"/>
              <a:chOff x="0" y="0"/>
              <a:chExt cx="765934" cy="1586372"/>
            </a:xfrm>
            <a:solidFill>
              <a:schemeClr val="bg1">
                <a:lumMod val="60000"/>
                <a:lumOff val="40000"/>
              </a:schemeClr>
            </a:solidFill>
          </p:grpSpPr>
          <p:sp>
            <p:nvSpPr>
              <p:cNvPr id="453" name="Shape 453"/>
              <p:cNvSpPr/>
              <p:nvPr/>
            </p:nvSpPr>
            <p:spPr>
              <a:xfrm rot="20198661">
                <a:off x="413009" y="130314"/>
                <a:ext cx="56617" cy="1506560"/>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4" name="Shape 454"/>
              <p:cNvSpPr/>
              <p:nvPr/>
            </p:nvSpPr>
            <p:spPr>
              <a:xfrm>
                <a:off x="-1" y="-1"/>
                <a:ext cx="225366" cy="2253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61" name="Group 461"/>
            <p:cNvGrpSpPr/>
            <p:nvPr/>
          </p:nvGrpSpPr>
          <p:grpSpPr>
            <a:xfrm>
              <a:off x="7679718" y="2598012"/>
              <a:ext cx="2312325" cy="1913354"/>
              <a:chOff x="0" y="-1"/>
              <a:chExt cx="2312625" cy="1913352"/>
            </a:xfrm>
          </p:grpSpPr>
          <p:grpSp>
            <p:nvGrpSpPr>
              <p:cNvPr id="458" name="Group 458"/>
              <p:cNvGrpSpPr/>
              <p:nvPr/>
            </p:nvGrpSpPr>
            <p:grpSpPr>
              <a:xfrm>
                <a:off x="0" y="-1"/>
                <a:ext cx="2312625" cy="1913352"/>
                <a:chOff x="0" y="0"/>
                <a:chExt cx="2312624" cy="1913350"/>
              </a:xfrm>
            </p:grpSpPr>
            <p:sp>
              <p:nvSpPr>
                <p:cNvPr id="456" name="Shape 456"/>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183" y="663"/>
                        <a:pt x="14183" y="663"/>
                        <a:pt x="14183" y="663"/>
                      </a:cubicBezTo>
                      <a:cubicBezTo>
                        <a:pt x="13207" y="-486"/>
                        <a:pt x="12427" y="-103"/>
                        <a:pt x="12427" y="1505"/>
                      </a:cubicBezTo>
                      <a:cubicBezTo>
                        <a:pt x="12427" y="1505"/>
                        <a:pt x="12427" y="1505"/>
                        <a:pt x="12427" y="1505"/>
                      </a:cubicBezTo>
                      <a:cubicBezTo>
                        <a:pt x="12427" y="3114"/>
                        <a:pt x="11320" y="4493"/>
                        <a:pt x="9954" y="4493"/>
                      </a:cubicBezTo>
                      <a:cubicBezTo>
                        <a:pt x="2472" y="4493"/>
                        <a:pt x="2472" y="4493"/>
                        <a:pt x="2472" y="4493"/>
                      </a:cubicBezTo>
                      <a:cubicBezTo>
                        <a:pt x="1106" y="4493"/>
                        <a:pt x="0" y="5795"/>
                        <a:pt x="0" y="7403"/>
                      </a:cubicBezTo>
                      <a:cubicBezTo>
                        <a:pt x="0" y="13225"/>
                        <a:pt x="0" y="13225"/>
                        <a:pt x="0" y="13225"/>
                      </a:cubicBezTo>
                      <a:cubicBezTo>
                        <a:pt x="0" y="14833"/>
                        <a:pt x="1106" y="16212"/>
                        <a:pt x="2472"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07" y="21114"/>
                        <a:pt x="14183" y="19965"/>
                      </a:cubicBezTo>
                      <a:lnTo>
                        <a:pt x="20624" y="12382"/>
                      </a:lnTo>
                      <a:close/>
                    </a:path>
                  </a:pathLst>
                </a:custGeom>
              </p:spPr>
              <p:style>
                <a:lnRef idx="3">
                  <a:schemeClr val="lt1"/>
                </a:lnRef>
                <a:fillRef idx="1">
                  <a:schemeClr val="accent5"/>
                </a:fillRef>
                <a:effectRef idx="1">
                  <a:schemeClr val="accent5"/>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57" name="Shape 457"/>
                <p:cNvSpPr/>
                <p:nvPr/>
              </p:nvSpPr>
              <p:spPr>
                <a:xfrm>
                  <a:off x="0" y="416297"/>
                  <a:ext cx="805510" cy="1087237"/>
                </a:xfrm>
                <a:custGeom>
                  <a:avLst/>
                  <a:gdLst/>
                  <a:ahLst/>
                  <a:cxnLst>
                    <a:cxn ang="0">
                      <a:pos x="wd2" y="hd2"/>
                    </a:cxn>
                    <a:cxn ang="5400000">
                      <a:pos x="wd2" y="hd2"/>
                    </a:cxn>
                    <a:cxn ang="10800000">
                      <a:pos x="wd2" y="hd2"/>
                    </a:cxn>
                    <a:cxn ang="16200000">
                      <a:pos x="wd2" y="hd2"/>
                    </a:cxn>
                  </a:cxnLst>
                  <a:rect l="0" t="0" r="r" b="b"/>
                  <a:pathLst>
                    <a:path w="20914" h="21600" extrusionOk="0">
                      <a:moveTo>
                        <a:pt x="0" y="5365"/>
                      </a:moveTo>
                      <a:cubicBezTo>
                        <a:pt x="0" y="16094"/>
                        <a:pt x="0" y="16094"/>
                        <a:pt x="0" y="16094"/>
                      </a:cubicBezTo>
                      <a:cubicBezTo>
                        <a:pt x="0" y="19059"/>
                        <a:pt x="3112" y="21600"/>
                        <a:pt x="6956" y="21600"/>
                      </a:cubicBezTo>
                      <a:cubicBezTo>
                        <a:pt x="9885" y="21600"/>
                        <a:pt x="9885" y="21600"/>
                        <a:pt x="9885" y="21600"/>
                      </a:cubicBezTo>
                      <a:cubicBezTo>
                        <a:pt x="18854" y="14541"/>
                        <a:pt x="18854" y="14541"/>
                        <a:pt x="18854" y="14541"/>
                      </a:cubicBezTo>
                      <a:cubicBezTo>
                        <a:pt x="21600" y="12424"/>
                        <a:pt x="21600" y="9035"/>
                        <a:pt x="18854" y="6918"/>
                      </a:cubicBezTo>
                      <a:cubicBezTo>
                        <a:pt x="9885" y="0"/>
                        <a:pt x="9885" y="0"/>
                        <a:pt x="9885" y="0"/>
                      </a:cubicBezTo>
                      <a:cubicBezTo>
                        <a:pt x="6956" y="0"/>
                        <a:pt x="6956" y="0"/>
                        <a:pt x="6956" y="0"/>
                      </a:cubicBezTo>
                      <a:cubicBezTo>
                        <a:pt x="3112"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59" name="Shape 459"/>
              <p:cNvSpPr/>
              <p:nvPr/>
            </p:nvSpPr>
            <p:spPr>
              <a:xfrm>
                <a:off x="937903" y="529982"/>
                <a:ext cx="575803" cy="707883"/>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5</a:t>
                </a:r>
                <a:endPar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467" name="Group 467"/>
            <p:cNvGrpSpPr/>
            <p:nvPr/>
          </p:nvGrpSpPr>
          <p:grpSpPr>
            <a:xfrm>
              <a:off x="6060092" y="2598013"/>
              <a:ext cx="2312326" cy="1913355"/>
              <a:chOff x="0" y="-1"/>
              <a:chExt cx="2312626" cy="1913353"/>
            </a:xfrm>
          </p:grpSpPr>
          <p:grpSp>
            <p:nvGrpSpPr>
              <p:cNvPr id="464" name="Group 464"/>
              <p:cNvGrpSpPr/>
              <p:nvPr/>
            </p:nvGrpSpPr>
            <p:grpSpPr>
              <a:xfrm>
                <a:off x="0" y="-1"/>
                <a:ext cx="2312626" cy="1913353"/>
                <a:chOff x="0" y="0"/>
                <a:chExt cx="2312625" cy="1913351"/>
              </a:xfrm>
            </p:grpSpPr>
            <p:sp>
              <p:nvSpPr>
                <p:cNvPr id="462" name="Shape 462"/>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248" y="663"/>
                        <a:pt x="14248" y="663"/>
                        <a:pt x="14248" y="663"/>
                      </a:cubicBezTo>
                      <a:cubicBezTo>
                        <a:pt x="13272" y="-486"/>
                        <a:pt x="12427" y="-103"/>
                        <a:pt x="12427" y="1505"/>
                      </a:cubicBezTo>
                      <a:cubicBezTo>
                        <a:pt x="12427" y="1505"/>
                        <a:pt x="12427" y="1505"/>
                        <a:pt x="12427" y="1505"/>
                      </a:cubicBezTo>
                      <a:cubicBezTo>
                        <a:pt x="12427" y="3114"/>
                        <a:pt x="11320" y="4493"/>
                        <a:pt x="9954" y="4493"/>
                      </a:cubicBezTo>
                      <a:cubicBezTo>
                        <a:pt x="2537" y="4493"/>
                        <a:pt x="2537" y="4493"/>
                        <a:pt x="2537" y="4493"/>
                      </a:cubicBezTo>
                      <a:cubicBezTo>
                        <a:pt x="1171" y="4493"/>
                        <a:pt x="0" y="5795"/>
                        <a:pt x="0" y="7403"/>
                      </a:cubicBezTo>
                      <a:cubicBezTo>
                        <a:pt x="0" y="13225"/>
                        <a:pt x="0" y="13225"/>
                        <a:pt x="0" y="13225"/>
                      </a:cubicBezTo>
                      <a:cubicBezTo>
                        <a:pt x="0" y="14833"/>
                        <a:pt x="1171" y="16212"/>
                        <a:pt x="2537"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72" y="21114"/>
                        <a:pt x="14248" y="19965"/>
                      </a:cubicBezTo>
                      <a:lnTo>
                        <a:pt x="20624" y="12382"/>
                      </a:lnTo>
                      <a:close/>
                    </a:path>
                  </a:pathLst>
                </a:custGeom>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63" name="Shape 463"/>
                <p:cNvSpPr/>
                <p:nvPr/>
              </p:nvSpPr>
              <p:spPr>
                <a:xfrm>
                  <a:off x="0" y="416297"/>
                  <a:ext cx="812006" cy="1087237"/>
                </a:xfrm>
                <a:custGeom>
                  <a:avLst/>
                  <a:gdLst/>
                  <a:ahLst/>
                  <a:cxnLst>
                    <a:cxn ang="0">
                      <a:pos x="wd2" y="hd2"/>
                    </a:cxn>
                    <a:cxn ang="5400000">
                      <a:pos x="wd2" y="hd2"/>
                    </a:cxn>
                    <a:cxn ang="10800000">
                      <a:pos x="wd2" y="hd2"/>
                    </a:cxn>
                    <a:cxn ang="16200000">
                      <a:pos x="wd2" y="hd2"/>
                    </a:cxn>
                  </a:cxnLst>
                  <a:rect l="0" t="0" r="r" b="b"/>
                  <a:pathLst>
                    <a:path w="20919" h="21600" extrusionOk="0">
                      <a:moveTo>
                        <a:pt x="0" y="5365"/>
                      </a:moveTo>
                      <a:cubicBezTo>
                        <a:pt x="0" y="16094"/>
                        <a:pt x="0" y="16094"/>
                        <a:pt x="0" y="16094"/>
                      </a:cubicBezTo>
                      <a:cubicBezTo>
                        <a:pt x="0" y="19059"/>
                        <a:pt x="3267" y="21600"/>
                        <a:pt x="7079" y="21600"/>
                      </a:cubicBezTo>
                      <a:cubicBezTo>
                        <a:pt x="9802" y="21600"/>
                        <a:pt x="9802" y="21600"/>
                        <a:pt x="9802" y="21600"/>
                      </a:cubicBezTo>
                      <a:cubicBezTo>
                        <a:pt x="18877" y="14541"/>
                        <a:pt x="18877" y="14541"/>
                        <a:pt x="18877" y="14541"/>
                      </a:cubicBezTo>
                      <a:cubicBezTo>
                        <a:pt x="21600" y="12424"/>
                        <a:pt x="21600" y="9035"/>
                        <a:pt x="18877" y="6918"/>
                      </a:cubicBezTo>
                      <a:cubicBezTo>
                        <a:pt x="9802" y="0"/>
                        <a:pt x="9802" y="0"/>
                        <a:pt x="9802" y="0"/>
                      </a:cubicBezTo>
                      <a:cubicBezTo>
                        <a:pt x="7079" y="0"/>
                        <a:pt x="7079" y="0"/>
                        <a:pt x="7079" y="0"/>
                      </a:cubicBezTo>
                      <a:cubicBezTo>
                        <a:pt x="3267"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65" name="Shape 465"/>
              <p:cNvSpPr/>
              <p:nvPr/>
            </p:nvSpPr>
            <p:spPr>
              <a:xfrm>
                <a:off x="1072010" y="510253"/>
                <a:ext cx="575803" cy="707883"/>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4</a:t>
                </a:r>
                <a:endPar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473" name="Group 473"/>
            <p:cNvGrpSpPr/>
            <p:nvPr/>
          </p:nvGrpSpPr>
          <p:grpSpPr>
            <a:xfrm>
              <a:off x="4446944" y="2598012"/>
              <a:ext cx="2312325" cy="1913354"/>
              <a:chOff x="0" y="-1"/>
              <a:chExt cx="2312625" cy="1913352"/>
            </a:xfrm>
          </p:grpSpPr>
          <p:grpSp>
            <p:nvGrpSpPr>
              <p:cNvPr id="470" name="Group 470"/>
              <p:cNvGrpSpPr/>
              <p:nvPr/>
            </p:nvGrpSpPr>
            <p:grpSpPr>
              <a:xfrm>
                <a:off x="0" y="-1"/>
                <a:ext cx="2312625" cy="1913352"/>
                <a:chOff x="0" y="0"/>
                <a:chExt cx="2312624" cy="1913350"/>
              </a:xfrm>
            </p:grpSpPr>
            <p:sp>
              <p:nvSpPr>
                <p:cNvPr id="468" name="Shape 468"/>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183" y="663"/>
                        <a:pt x="14183" y="663"/>
                        <a:pt x="14183" y="663"/>
                      </a:cubicBezTo>
                      <a:cubicBezTo>
                        <a:pt x="13207" y="-486"/>
                        <a:pt x="12427" y="-103"/>
                        <a:pt x="12427" y="1505"/>
                      </a:cubicBezTo>
                      <a:cubicBezTo>
                        <a:pt x="12427" y="1505"/>
                        <a:pt x="12427" y="1505"/>
                        <a:pt x="12427" y="1505"/>
                      </a:cubicBezTo>
                      <a:cubicBezTo>
                        <a:pt x="12427" y="3114"/>
                        <a:pt x="11320" y="4493"/>
                        <a:pt x="9954" y="4493"/>
                      </a:cubicBezTo>
                      <a:cubicBezTo>
                        <a:pt x="2472" y="4493"/>
                        <a:pt x="2472" y="4493"/>
                        <a:pt x="2472" y="4493"/>
                      </a:cubicBezTo>
                      <a:cubicBezTo>
                        <a:pt x="1106" y="4493"/>
                        <a:pt x="0" y="5795"/>
                        <a:pt x="0" y="7403"/>
                      </a:cubicBezTo>
                      <a:cubicBezTo>
                        <a:pt x="0" y="13225"/>
                        <a:pt x="0" y="13225"/>
                        <a:pt x="0" y="13225"/>
                      </a:cubicBezTo>
                      <a:cubicBezTo>
                        <a:pt x="0" y="14833"/>
                        <a:pt x="1106" y="16212"/>
                        <a:pt x="2472"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07" y="21114"/>
                        <a:pt x="14183" y="19965"/>
                      </a:cubicBezTo>
                      <a:lnTo>
                        <a:pt x="20624" y="12382"/>
                      </a:lnTo>
                      <a:close/>
                    </a:path>
                  </a:pathLst>
                </a:custGeom>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69" name="Shape 469"/>
                <p:cNvSpPr/>
                <p:nvPr/>
              </p:nvSpPr>
              <p:spPr>
                <a:xfrm>
                  <a:off x="0" y="416297"/>
                  <a:ext cx="804254" cy="1087237"/>
                </a:xfrm>
                <a:custGeom>
                  <a:avLst/>
                  <a:gdLst/>
                  <a:ahLst/>
                  <a:cxnLst>
                    <a:cxn ang="0">
                      <a:pos x="wd2" y="hd2"/>
                    </a:cxn>
                    <a:cxn ang="5400000">
                      <a:pos x="wd2" y="hd2"/>
                    </a:cxn>
                    <a:cxn ang="10800000">
                      <a:pos x="wd2" y="hd2"/>
                    </a:cxn>
                    <a:cxn ang="16200000">
                      <a:pos x="wd2" y="hd2"/>
                    </a:cxn>
                  </a:cxnLst>
                  <a:rect l="0" t="0" r="r" b="b"/>
                  <a:pathLst>
                    <a:path w="20914" h="21600" extrusionOk="0">
                      <a:moveTo>
                        <a:pt x="0" y="5365"/>
                      </a:moveTo>
                      <a:cubicBezTo>
                        <a:pt x="0" y="16094"/>
                        <a:pt x="0" y="16094"/>
                        <a:pt x="0" y="16094"/>
                      </a:cubicBezTo>
                      <a:cubicBezTo>
                        <a:pt x="0" y="19059"/>
                        <a:pt x="3112" y="21600"/>
                        <a:pt x="6956" y="21600"/>
                      </a:cubicBezTo>
                      <a:cubicBezTo>
                        <a:pt x="9885" y="21600"/>
                        <a:pt x="9885" y="21600"/>
                        <a:pt x="9885" y="21600"/>
                      </a:cubicBezTo>
                      <a:cubicBezTo>
                        <a:pt x="18854" y="14541"/>
                        <a:pt x="18854" y="14541"/>
                        <a:pt x="18854" y="14541"/>
                      </a:cubicBezTo>
                      <a:cubicBezTo>
                        <a:pt x="21600" y="12424"/>
                        <a:pt x="21600" y="9035"/>
                        <a:pt x="18854" y="6918"/>
                      </a:cubicBezTo>
                      <a:cubicBezTo>
                        <a:pt x="9885" y="0"/>
                        <a:pt x="9885" y="0"/>
                        <a:pt x="9885" y="0"/>
                      </a:cubicBezTo>
                      <a:cubicBezTo>
                        <a:pt x="6956" y="0"/>
                        <a:pt x="6956" y="0"/>
                        <a:pt x="6956" y="0"/>
                      </a:cubicBezTo>
                      <a:cubicBezTo>
                        <a:pt x="3112"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1" name="Shape 471"/>
              <p:cNvSpPr/>
              <p:nvPr/>
            </p:nvSpPr>
            <p:spPr>
              <a:xfrm>
                <a:off x="1038370" y="535803"/>
                <a:ext cx="575803" cy="707883"/>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3</a:t>
                </a:r>
                <a:endPar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476" name="Group 476"/>
            <p:cNvGrpSpPr/>
            <p:nvPr/>
          </p:nvGrpSpPr>
          <p:grpSpPr>
            <a:xfrm>
              <a:off x="3388104" y="2097382"/>
              <a:ext cx="772039" cy="1586374"/>
              <a:chOff x="0" y="0"/>
              <a:chExt cx="772138" cy="1586372"/>
            </a:xfrm>
            <a:solidFill>
              <a:schemeClr val="bg1">
                <a:lumMod val="60000"/>
                <a:lumOff val="40000"/>
              </a:schemeClr>
            </a:solidFill>
          </p:grpSpPr>
          <p:sp>
            <p:nvSpPr>
              <p:cNvPr id="474" name="Shape 474"/>
              <p:cNvSpPr/>
              <p:nvPr/>
            </p:nvSpPr>
            <p:spPr>
              <a:xfrm>
                <a:off x="-1" y="-1"/>
                <a:ext cx="225366" cy="2253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5" name="Shape 475"/>
              <p:cNvSpPr/>
              <p:nvPr/>
            </p:nvSpPr>
            <p:spPr>
              <a:xfrm rot="20198661">
                <a:off x="419213" y="130314"/>
                <a:ext cx="56617" cy="1506560"/>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87" name="Group 487"/>
            <p:cNvGrpSpPr/>
            <p:nvPr/>
          </p:nvGrpSpPr>
          <p:grpSpPr>
            <a:xfrm>
              <a:off x="2826020" y="2600717"/>
              <a:ext cx="2314088" cy="1913353"/>
              <a:chOff x="0" y="-1"/>
              <a:chExt cx="2314387" cy="1913352"/>
            </a:xfrm>
          </p:grpSpPr>
          <p:grpSp>
            <p:nvGrpSpPr>
              <p:cNvPr id="484" name="Group 484"/>
              <p:cNvGrpSpPr/>
              <p:nvPr/>
            </p:nvGrpSpPr>
            <p:grpSpPr>
              <a:xfrm>
                <a:off x="0" y="-1"/>
                <a:ext cx="2314387" cy="1913352"/>
                <a:chOff x="0" y="-1"/>
                <a:chExt cx="2314386" cy="1913351"/>
              </a:xfrm>
            </p:grpSpPr>
            <p:sp>
              <p:nvSpPr>
                <p:cNvPr id="482" name="Shape 482"/>
                <p:cNvSpPr/>
                <p:nvPr/>
              </p:nvSpPr>
              <p:spPr>
                <a:xfrm>
                  <a:off x="0" y="-1"/>
                  <a:ext cx="2314386" cy="1913351"/>
                </a:xfrm>
                <a:custGeom>
                  <a:avLst/>
                  <a:gdLst/>
                  <a:ahLst/>
                  <a:cxnLst>
                    <a:cxn ang="0">
                      <a:pos x="wd2" y="hd2"/>
                    </a:cxn>
                    <a:cxn ang="5400000">
                      <a:pos x="wd2" y="hd2"/>
                    </a:cxn>
                    <a:cxn ang="10800000">
                      <a:pos x="wd2" y="hd2"/>
                    </a:cxn>
                    <a:cxn ang="16200000">
                      <a:pos x="wd2" y="hd2"/>
                    </a:cxn>
                  </a:cxnLst>
                  <a:rect l="0" t="0" r="r" b="b"/>
                  <a:pathLst>
                    <a:path w="21372" h="20629" extrusionOk="0">
                      <a:moveTo>
                        <a:pt x="20689" y="12382"/>
                      </a:moveTo>
                      <a:cubicBezTo>
                        <a:pt x="21600" y="11233"/>
                        <a:pt x="21600" y="9395"/>
                        <a:pt x="20689" y="8246"/>
                      </a:cubicBezTo>
                      <a:cubicBezTo>
                        <a:pt x="14248" y="663"/>
                        <a:pt x="14248" y="663"/>
                        <a:pt x="14248" y="663"/>
                      </a:cubicBezTo>
                      <a:cubicBezTo>
                        <a:pt x="13272" y="-486"/>
                        <a:pt x="12492" y="-103"/>
                        <a:pt x="12492" y="1505"/>
                      </a:cubicBezTo>
                      <a:cubicBezTo>
                        <a:pt x="12492" y="1505"/>
                        <a:pt x="12492" y="1505"/>
                        <a:pt x="12492" y="1505"/>
                      </a:cubicBezTo>
                      <a:cubicBezTo>
                        <a:pt x="12492" y="3114"/>
                        <a:pt x="11320" y="4493"/>
                        <a:pt x="9954" y="4493"/>
                      </a:cubicBezTo>
                      <a:cubicBezTo>
                        <a:pt x="2537" y="4493"/>
                        <a:pt x="2537" y="4493"/>
                        <a:pt x="2537" y="4493"/>
                      </a:cubicBezTo>
                      <a:cubicBezTo>
                        <a:pt x="1171" y="4493"/>
                        <a:pt x="0" y="5795"/>
                        <a:pt x="0" y="7403"/>
                      </a:cubicBezTo>
                      <a:cubicBezTo>
                        <a:pt x="0" y="13225"/>
                        <a:pt x="0" y="13225"/>
                        <a:pt x="0" y="13225"/>
                      </a:cubicBezTo>
                      <a:cubicBezTo>
                        <a:pt x="0" y="14833"/>
                        <a:pt x="1171" y="16212"/>
                        <a:pt x="2537" y="16212"/>
                      </a:cubicBezTo>
                      <a:cubicBezTo>
                        <a:pt x="9954" y="16212"/>
                        <a:pt x="9954" y="16212"/>
                        <a:pt x="9954" y="16212"/>
                      </a:cubicBezTo>
                      <a:cubicBezTo>
                        <a:pt x="11320" y="16212"/>
                        <a:pt x="12492" y="17514"/>
                        <a:pt x="12492" y="19123"/>
                      </a:cubicBezTo>
                      <a:cubicBezTo>
                        <a:pt x="12492" y="19123"/>
                        <a:pt x="12492" y="19123"/>
                        <a:pt x="12492" y="19123"/>
                      </a:cubicBezTo>
                      <a:cubicBezTo>
                        <a:pt x="12492" y="20731"/>
                        <a:pt x="13272" y="21114"/>
                        <a:pt x="14248" y="19965"/>
                      </a:cubicBezTo>
                      <a:lnTo>
                        <a:pt x="20689" y="12382"/>
                      </a:lnTo>
                      <a:close/>
                    </a:path>
                  </a:pathLst>
                </a:custGeom>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3" name="Shape 483"/>
                <p:cNvSpPr/>
                <p:nvPr/>
              </p:nvSpPr>
              <p:spPr>
                <a:xfrm>
                  <a:off x="0" y="416296"/>
                  <a:ext cx="812006" cy="1087236"/>
                </a:xfrm>
                <a:custGeom>
                  <a:avLst/>
                  <a:gdLst/>
                  <a:ahLst/>
                  <a:cxnLst>
                    <a:cxn ang="0">
                      <a:pos x="wd2" y="hd2"/>
                    </a:cxn>
                    <a:cxn ang="5400000">
                      <a:pos x="wd2" y="hd2"/>
                    </a:cxn>
                    <a:cxn ang="10800000">
                      <a:pos x="wd2" y="hd2"/>
                    </a:cxn>
                    <a:cxn ang="16200000">
                      <a:pos x="wd2" y="hd2"/>
                    </a:cxn>
                  </a:cxnLst>
                  <a:rect l="0" t="0" r="r" b="b"/>
                  <a:pathLst>
                    <a:path w="20919" h="21600" extrusionOk="0">
                      <a:moveTo>
                        <a:pt x="0" y="5365"/>
                      </a:moveTo>
                      <a:cubicBezTo>
                        <a:pt x="0" y="16094"/>
                        <a:pt x="0" y="16094"/>
                        <a:pt x="0" y="16094"/>
                      </a:cubicBezTo>
                      <a:cubicBezTo>
                        <a:pt x="0" y="19059"/>
                        <a:pt x="3267" y="21600"/>
                        <a:pt x="7079" y="21600"/>
                      </a:cubicBezTo>
                      <a:cubicBezTo>
                        <a:pt x="9983" y="21600"/>
                        <a:pt x="9983" y="21600"/>
                        <a:pt x="9983" y="21600"/>
                      </a:cubicBezTo>
                      <a:cubicBezTo>
                        <a:pt x="18877" y="14541"/>
                        <a:pt x="18877" y="14541"/>
                        <a:pt x="18877" y="14541"/>
                      </a:cubicBezTo>
                      <a:cubicBezTo>
                        <a:pt x="21600" y="12424"/>
                        <a:pt x="21600" y="9035"/>
                        <a:pt x="18877" y="6918"/>
                      </a:cubicBezTo>
                      <a:cubicBezTo>
                        <a:pt x="9983" y="0"/>
                        <a:pt x="9983" y="0"/>
                        <a:pt x="9983" y="0"/>
                      </a:cubicBezTo>
                      <a:cubicBezTo>
                        <a:pt x="7079" y="0"/>
                        <a:pt x="7079" y="0"/>
                        <a:pt x="7079" y="0"/>
                      </a:cubicBezTo>
                      <a:cubicBezTo>
                        <a:pt x="3267"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algn="just"/>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85" name="Shape 485"/>
              <p:cNvSpPr/>
              <p:nvPr/>
            </p:nvSpPr>
            <p:spPr>
              <a:xfrm>
                <a:off x="999428" y="515971"/>
                <a:ext cx="575803" cy="707884"/>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a:defRPr>
                </a:lvl1pPr>
              </a:lstStyle>
              <a:p>
                <a:pPr>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2</a:t>
                </a:r>
                <a:endPar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491" name="Group 491"/>
            <p:cNvGrpSpPr/>
            <p:nvPr/>
          </p:nvGrpSpPr>
          <p:grpSpPr>
            <a:xfrm>
              <a:off x="1478935" y="2598014"/>
              <a:ext cx="2046264" cy="1913352"/>
              <a:chOff x="0" y="0"/>
              <a:chExt cx="2046529" cy="1913351"/>
            </a:xfrm>
          </p:grpSpPr>
          <p:sp>
            <p:nvSpPr>
              <p:cNvPr id="488" name="Shape 488"/>
              <p:cNvSpPr/>
              <p:nvPr/>
            </p:nvSpPr>
            <p:spPr>
              <a:xfrm>
                <a:off x="0" y="0"/>
                <a:ext cx="2046529" cy="1913351"/>
              </a:xfrm>
              <a:custGeom>
                <a:avLst/>
                <a:gdLst/>
                <a:ahLst/>
                <a:cxnLst>
                  <a:cxn ang="0">
                    <a:pos x="wd2" y="hd2"/>
                  </a:cxn>
                  <a:cxn ang="5400000">
                    <a:pos x="wd2" y="hd2"/>
                  </a:cxn>
                  <a:cxn ang="10800000">
                    <a:pos x="wd2" y="hd2"/>
                  </a:cxn>
                  <a:cxn ang="16200000">
                    <a:pos x="wd2" y="hd2"/>
                  </a:cxn>
                </a:cxnLst>
                <a:rect l="0" t="0" r="r" b="b"/>
                <a:pathLst>
                  <a:path w="21325" h="21077" extrusionOk="0">
                    <a:moveTo>
                      <a:pt x="12120" y="1"/>
                    </a:moveTo>
                    <a:cubicBezTo>
                      <a:pt x="12436" y="17"/>
                      <a:pt x="12818" y="237"/>
                      <a:pt x="13231" y="677"/>
                    </a:cubicBezTo>
                    <a:cubicBezTo>
                      <a:pt x="13231" y="677"/>
                      <a:pt x="13231" y="677"/>
                      <a:pt x="20499" y="8425"/>
                    </a:cubicBezTo>
                    <a:cubicBezTo>
                      <a:pt x="21600" y="9599"/>
                      <a:pt x="21600" y="11477"/>
                      <a:pt x="20499" y="12651"/>
                    </a:cubicBezTo>
                    <a:lnTo>
                      <a:pt x="13231" y="20399"/>
                    </a:lnTo>
                    <a:cubicBezTo>
                      <a:pt x="12130" y="21573"/>
                      <a:pt x="11249" y="21182"/>
                      <a:pt x="11249" y="19538"/>
                    </a:cubicBezTo>
                    <a:cubicBezTo>
                      <a:pt x="11249" y="17895"/>
                      <a:pt x="10001" y="16564"/>
                      <a:pt x="8459" y="16564"/>
                    </a:cubicBezTo>
                    <a:cubicBezTo>
                      <a:pt x="8459" y="16564"/>
                      <a:pt x="8459" y="16564"/>
                      <a:pt x="17" y="16564"/>
                    </a:cubicBezTo>
                    <a:lnTo>
                      <a:pt x="0" y="16562"/>
                    </a:lnTo>
                    <a:lnTo>
                      <a:pt x="73" y="16562"/>
                    </a:lnTo>
                    <a:cubicBezTo>
                      <a:pt x="569" y="16562"/>
                      <a:pt x="569" y="16562"/>
                      <a:pt x="569" y="16562"/>
                    </a:cubicBezTo>
                    <a:cubicBezTo>
                      <a:pt x="4166" y="12648"/>
                      <a:pt x="4166" y="12648"/>
                      <a:pt x="4166" y="12648"/>
                    </a:cubicBezTo>
                    <a:cubicBezTo>
                      <a:pt x="5267" y="11474"/>
                      <a:pt x="5267" y="9595"/>
                      <a:pt x="4166" y="8421"/>
                    </a:cubicBezTo>
                    <a:cubicBezTo>
                      <a:pt x="1018" y="5065"/>
                      <a:pt x="625" y="4645"/>
                      <a:pt x="576" y="4593"/>
                    </a:cubicBezTo>
                    <a:lnTo>
                      <a:pt x="573" y="4590"/>
                    </a:lnTo>
                    <a:lnTo>
                      <a:pt x="724" y="4590"/>
                    </a:lnTo>
                    <a:cubicBezTo>
                      <a:pt x="1633" y="4590"/>
                      <a:pt x="3710" y="4590"/>
                      <a:pt x="8459" y="4590"/>
                    </a:cubicBezTo>
                    <a:cubicBezTo>
                      <a:pt x="10001" y="4590"/>
                      <a:pt x="11249" y="3182"/>
                      <a:pt x="11249" y="1538"/>
                    </a:cubicBezTo>
                    <a:cubicBezTo>
                      <a:pt x="11249" y="511"/>
                      <a:pt x="11593" y="-27"/>
                      <a:pt x="12120" y="1"/>
                    </a:cubicBezTo>
                    <a:close/>
                  </a:path>
                </a:pathLst>
              </a:custGeom>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9" name="Shape 489"/>
              <p:cNvSpPr/>
              <p:nvPr/>
            </p:nvSpPr>
            <p:spPr>
              <a:xfrm>
                <a:off x="808979" y="518674"/>
                <a:ext cx="575803" cy="707884"/>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1</a:t>
                </a:r>
                <a:endPar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grpSp>
        <p:nvGrpSpPr>
          <p:cNvPr id="5" name="组合 4"/>
          <p:cNvGrpSpPr/>
          <p:nvPr/>
        </p:nvGrpSpPr>
        <p:grpSpPr>
          <a:xfrm>
            <a:off x="1816211" y="4766043"/>
            <a:ext cx="2859527" cy="944221"/>
            <a:chOff x="1815416" y="4766042"/>
            <a:chExt cx="2859527" cy="944221"/>
          </a:xfrm>
        </p:grpSpPr>
        <p:sp>
          <p:nvSpPr>
            <p:cNvPr id="492" name="Shape 492"/>
            <p:cNvSpPr/>
            <p:nvPr/>
          </p:nvSpPr>
          <p:spPr>
            <a:xfrm>
              <a:off x="2173395" y="4766042"/>
              <a:ext cx="1477133" cy="369332"/>
            </a:xfrm>
            <a:prstGeom prst="rect">
              <a:avLst/>
            </a:prstGeom>
            <a:ln w="12700">
              <a:miter lim="400000"/>
            </a:ln>
          </p:spPr>
          <p:txBody>
            <a:bodyPr wrap="none" lIns="45719" rIns="45719">
              <a:spAutoFit/>
            </a:bodyPr>
            <a:lstStyle>
              <a:lvl1pPr>
                <a:defRPr>
                  <a:solidFill>
                    <a:srgbClr val="F79A00"/>
                  </a:solidFill>
                  <a:latin typeface="+mj-lt"/>
                  <a:ea typeface="+mj-ea"/>
                  <a:cs typeface="+mj-cs"/>
                  <a:sym typeface="Source Sans Pro"/>
                </a:defRPr>
              </a:lvl1pPr>
            </a:lstStyle>
            <a:p>
              <a:pPr lvl="0">
                <a:defRPr>
                  <a:solidFill>
                    <a:srgbClr val="000000"/>
                  </a:solidFill>
                </a:defRPr>
              </a:pPr>
              <a:r>
                <a:rPr lang="zh-CN" altLang="en-US"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3" name="Shape 493"/>
            <p:cNvSpPr/>
            <p:nvPr/>
          </p:nvSpPr>
          <p:spPr>
            <a:xfrm>
              <a:off x="1815416" y="5063932"/>
              <a:ext cx="2859527" cy="646331"/>
            </a:xfrm>
            <a:prstGeom prst="rect">
              <a:avLst/>
            </a:prstGeom>
            <a:ln w="12700">
              <a:miter lim="400000"/>
            </a:ln>
          </p:spPr>
          <p:txBody>
            <a:bodyPr lIns="45719" rIns="45719">
              <a:spAutoFit/>
            </a:bodyPr>
            <a:lstStyle>
              <a:lvl1pPr>
                <a:defRPr sz="1300">
                  <a:solidFill>
                    <a:srgbClr val="595C54"/>
                  </a:solidFill>
                </a:defRPr>
              </a:lvl1pPr>
            </a:lstStyle>
            <a:p>
              <a:pPr lvl="0">
                <a:defRPr sz="1800">
                  <a:solidFill>
                    <a:srgbClr val="000000"/>
                  </a:solidFill>
                </a:defRPr>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p:cNvGrpSpPr/>
          <p:nvPr/>
        </p:nvGrpSpPr>
        <p:grpSpPr>
          <a:xfrm>
            <a:off x="5092306" y="4766043"/>
            <a:ext cx="2859528" cy="944221"/>
            <a:chOff x="5091512" y="4766042"/>
            <a:chExt cx="2859528" cy="944221"/>
          </a:xfrm>
        </p:grpSpPr>
        <p:sp>
          <p:nvSpPr>
            <p:cNvPr id="494" name="Shape 494"/>
            <p:cNvSpPr/>
            <p:nvPr/>
          </p:nvSpPr>
          <p:spPr>
            <a:xfrm>
              <a:off x="5449492" y="4766042"/>
              <a:ext cx="1477133" cy="369332"/>
            </a:xfrm>
            <a:prstGeom prst="rect">
              <a:avLst/>
            </a:prstGeom>
            <a:ln w="12700">
              <a:miter lim="400000"/>
            </a:ln>
          </p:spPr>
          <p:txBody>
            <a:bodyPr wrap="none" lIns="45719" rIns="45719">
              <a:spAutoFit/>
            </a:bodyPr>
            <a:lstStyle>
              <a:lvl1pPr>
                <a:defRPr>
                  <a:solidFill>
                    <a:srgbClr val="619405"/>
                  </a:solidFill>
                  <a:latin typeface="+mj-lt"/>
                  <a:ea typeface="+mj-ea"/>
                  <a:cs typeface="+mj-cs"/>
                  <a:sym typeface="Source Sans Pro"/>
                </a:defRPr>
              </a:lvl1pPr>
            </a:lstStyle>
            <a:p>
              <a:pPr lvl="0">
                <a:defRPr>
                  <a:solidFill>
                    <a:srgbClr val="000000"/>
                  </a:solidFill>
                </a:defRPr>
              </a:pP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5" name="Shape 495"/>
            <p:cNvSpPr/>
            <p:nvPr/>
          </p:nvSpPr>
          <p:spPr>
            <a:xfrm>
              <a:off x="5091512" y="5063932"/>
              <a:ext cx="2859528" cy="646331"/>
            </a:xfrm>
            <a:prstGeom prst="rect">
              <a:avLst/>
            </a:prstGeom>
            <a:ln w="12700">
              <a:miter lim="400000"/>
            </a:ln>
          </p:spPr>
          <p:txBody>
            <a:bodyPr lIns="45719" rIns="45719">
              <a:spAutoFit/>
            </a:bodyPr>
            <a:lstStyle>
              <a:lvl1pPr>
                <a:defRPr sz="1300">
                  <a:solidFill>
                    <a:srgbClr val="595C54"/>
                  </a:solidFill>
                </a:defRPr>
              </a:lvl1pPr>
            </a:lstStyle>
            <a:p>
              <a:pPr lvl="0">
                <a:defRPr sz="1800">
                  <a:solidFill>
                    <a:srgbClr val="000000"/>
                  </a:solidFill>
                </a:defRPr>
              </a:pPr>
              <a:r>
                <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6"/>
          <p:cNvGrpSpPr/>
          <p:nvPr/>
        </p:nvGrpSpPr>
        <p:grpSpPr>
          <a:xfrm>
            <a:off x="8236219" y="4766043"/>
            <a:ext cx="2859528" cy="944221"/>
            <a:chOff x="8235425" y="4766042"/>
            <a:chExt cx="2859528" cy="944221"/>
          </a:xfrm>
        </p:grpSpPr>
        <p:sp>
          <p:nvSpPr>
            <p:cNvPr id="496" name="Shape 496"/>
            <p:cNvSpPr/>
            <p:nvPr/>
          </p:nvSpPr>
          <p:spPr>
            <a:xfrm>
              <a:off x="8593406" y="4766042"/>
              <a:ext cx="1477133" cy="369332"/>
            </a:xfrm>
            <a:prstGeom prst="rect">
              <a:avLst/>
            </a:prstGeom>
            <a:ln w="12700">
              <a:miter lim="400000"/>
            </a:ln>
          </p:spPr>
          <p:txBody>
            <a:bodyPr wrap="none" lIns="45719" rIns="45719">
              <a:spAutoFit/>
            </a:bodyPr>
            <a:lstStyle>
              <a:lvl1pPr>
                <a:defRPr>
                  <a:solidFill>
                    <a:srgbClr val="D05126"/>
                  </a:solidFill>
                  <a:latin typeface="+mj-lt"/>
                  <a:ea typeface="+mj-ea"/>
                  <a:cs typeface="+mj-cs"/>
                  <a:sym typeface="Source Sans Pro"/>
                </a:defRPr>
              </a:lvl1pPr>
            </a:lstStyle>
            <a:p>
              <a:pPr lvl="0">
                <a:defRPr>
                  <a:solidFill>
                    <a:srgbClr val="000000"/>
                  </a:solidFill>
                </a:defRPr>
              </a:pP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7" name="Shape 497"/>
            <p:cNvSpPr/>
            <p:nvPr/>
          </p:nvSpPr>
          <p:spPr>
            <a:xfrm>
              <a:off x="8235425" y="5063932"/>
              <a:ext cx="2859528" cy="646331"/>
            </a:xfrm>
            <a:prstGeom prst="rect">
              <a:avLst/>
            </a:prstGeom>
            <a:ln w="12700">
              <a:miter lim="400000"/>
            </a:ln>
          </p:spPr>
          <p:txBody>
            <a:bodyPr lIns="45719" rIns="45719">
              <a:spAutoFit/>
            </a:bodyPr>
            <a:lstStyle>
              <a:lvl1pPr>
                <a:defRPr sz="1300">
                  <a:solidFill>
                    <a:srgbClr val="595C54"/>
                  </a:solidFill>
                </a:defRPr>
              </a:lvl1pPr>
            </a:lstStyle>
            <a:p>
              <a:pPr lvl="0">
                <a:defRPr sz="1800">
                  <a:solidFill>
                    <a:srgbClr val="000000"/>
                  </a:solidFill>
                </a:defRPr>
              </a:pPr>
              <a:r>
                <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3"/>
          <p:cNvGrpSpPr/>
          <p:nvPr/>
        </p:nvGrpSpPr>
        <p:grpSpPr>
          <a:xfrm>
            <a:off x="3143672" y="1622943"/>
            <a:ext cx="2401714" cy="678415"/>
            <a:chOff x="3142878" y="1675401"/>
            <a:chExt cx="2401714" cy="678415"/>
          </a:xfrm>
        </p:grpSpPr>
        <p:sp>
          <p:nvSpPr>
            <p:cNvPr id="498" name="Shape 498"/>
            <p:cNvSpPr/>
            <p:nvPr/>
          </p:nvSpPr>
          <p:spPr>
            <a:xfrm>
              <a:off x="3605169" y="1675401"/>
              <a:ext cx="1477133" cy="369332"/>
            </a:xfrm>
            <a:prstGeom prst="rect">
              <a:avLst/>
            </a:prstGeom>
            <a:ln w="12700">
              <a:miter lim="400000"/>
            </a:ln>
          </p:spPr>
          <p:txBody>
            <a:bodyPr wrap="none" lIns="45719" rIns="45719">
              <a:spAutoFit/>
            </a:bodyPr>
            <a:lstStyle>
              <a:lvl1pPr algn="r">
                <a:defRPr>
                  <a:solidFill>
                    <a:srgbClr val="595C54"/>
                  </a:solidFill>
                  <a:latin typeface="+mj-lt"/>
                  <a:ea typeface="+mj-ea"/>
                  <a:cs typeface="+mj-cs"/>
                  <a:sym typeface="Source Sans Pro"/>
                </a:defRPr>
              </a:lvl1pPr>
            </a:lstStyle>
            <a:p>
              <a:pPr lvl="0" algn="ctr">
                <a:defRPr>
                  <a:solidFill>
                    <a:srgbClr val="000000"/>
                  </a:solidFill>
                </a:defRPr>
              </a:pPr>
              <a:r>
                <a:rPr lang="zh-CN" altLang="en-US"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9" name="Shape 499"/>
            <p:cNvSpPr/>
            <p:nvPr/>
          </p:nvSpPr>
          <p:spPr>
            <a:xfrm>
              <a:off x="3142878" y="1984484"/>
              <a:ext cx="2401714" cy="369332"/>
            </a:xfrm>
            <a:prstGeom prst="rect">
              <a:avLst/>
            </a:prstGeom>
            <a:ln w="12700">
              <a:miter lim="400000"/>
            </a:ln>
          </p:spPr>
          <p:txBody>
            <a:bodyPr lIns="45719" rIns="45719">
              <a:spAutoFit/>
            </a:bodyPr>
            <a:lstStyle>
              <a:lvl1pPr>
                <a:defRPr sz="1300">
                  <a:solidFill>
                    <a:srgbClr val="595C54"/>
                  </a:solidFill>
                </a:defRPr>
              </a:lvl1pPr>
            </a:lstStyle>
            <a:p>
              <a:pPr lvl="0" algn="ctr">
                <a:defRPr sz="1800">
                  <a:solidFill>
                    <a:srgbClr val="000000"/>
                  </a:solidFill>
                </a:defRPr>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2"/>
          <p:cNvGrpSpPr/>
          <p:nvPr/>
        </p:nvGrpSpPr>
        <p:grpSpPr>
          <a:xfrm>
            <a:off x="6220180" y="1622943"/>
            <a:ext cx="2401714" cy="678415"/>
            <a:chOff x="7725940" y="1570483"/>
            <a:chExt cx="2401714" cy="678415"/>
          </a:xfrm>
        </p:grpSpPr>
        <p:sp>
          <p:nvSpPr>
            <p:cNvPr id="500" name="Shape 500"/>
            <p:cNvSpPr/>
            <p:nvPr/>
          </p:nvSpPr>
          <p:spPr>
            <a:xfrm>
              <a:off x="8188231" y="1570483"/>
              <a:ext cx="1477133" cy="369332"/>
            </a:xfrm>
            <a:prstGeom prst="rect">
              <a:avLst/>
            </a:prstGeom>
            <a:ln w="12700">
              <a:miter lim="400000"/>
            </a:ln>
          </p:spPr>
          <p:txBody>
            <a:bodyPr wrap="none" lIns="45719" rIns="45719">
              <a:spAutoFit/>
            </a:bodyPr>
            <a:lstStyle>
              <a:lvl1pPr algn="r">
                <a:defRPr>
                  <a:solidFill>
                    <a:srgbClr val="1C789F"/>
                  </a:solidFill>
                  <a:latin typeface="+mj-lt"/>
                  <a:ea typeface="+mj-ea"/>
                  <a:cs typeface="+mj-cs"/>
                  <a:sym typeface="Source Sans Pro"/>
                </a:defRPr>
              </a:lvl1pPr>
            </a:lstStyle>
            <a:p>
              <a:pPr lvl="0" algn="ctr">
                <a:defRPr>
                  <a:solidFill>
                    <a:srgbClr val="000000"/>
                  </a:solidFill>
                </a:defRPr>
              </a:pP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1" name="Shape 501"/>
            <p:cNvSpPr/>
            <p:nvPr/>
          </p:nvSpPr>
          <p:spPr>
            <a:xfrm>
              <a:off x="7725940" y="1879566"/>
              <a:ext cx="2401714" cy="369332"/>
            </a:xfrm>
            <a:prstGeom prst="rect">
              <a:avLst/>
            </a:prstGeom>
            <a:ln w="12700">
              <a:miter lim="400000"/>
            </a:ln>
          </p:spPr>
          <p:txBody>
            <a:bodyPr lIns="45719" rIns="45719">
              <a:spAutoFit/>
            </a:bodyPr>
            <a:lstStyle>
              <a:lvl1pPr>
                <a:defRPr sz="1300">
                  <a:solidFill>
                    <a:srgbClr val="595C54"/>
                  </a:solidFill>
                </a:defRPr>
              </a:lvl1pPr>
            </a:lstStyle>
            <a:p>
              <a:pPr lvl="0" algn="ctr">
                <a:defRPr sz="1800">
                  <a:solidFill>
                    <a:srgbClr val="000000"/>
                  </a:solidFill>
                </a:defRPr>
              </a:pPr>
              <a:r>
                <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 name="标题 7"/>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4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60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8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6" name="Group 576"/>
          <p:cNvGrpSpPr/>
          <p:nvPr/>
        </p:nvGrpSpPr>
        <p:grpSpPr>
          <a:xfrm>
            <a:off x="6331404" y="1717095"/>
            <a:ext cx="1884897" cy="1543017"/>
            <a:chOff x="91930" y="319568"/>
            <a:chExt cx="1885141" cy="1543016"/>
          </a:xfrm>
        </p:grpSpPr>
        <p:sp>
          <p:nvSpPr>
            <p:cNvPr id="569" name="Shape 569"/>
            <p:cNvSpPr/>
            <p:nvPr/>
          </p:nvSpPr>
          <p:spPr>
            <a:xfrm rot="2700000">
              <a:off x="434055" y="319568"/>
              <a:ext cx="1543016" cy="1543016"/>
            </a:xfrm>
            <a:prstGeom prst="roundRect">
              <a:avLst>
                <a:gd name="adj" fmla="val 16461"/>
              </a:avLst>
            </a:pr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70" name="Shape 570"/>
            <p:cNvSpPr/>
            <p:nvPr/>
          </p:nvSpPr>
          <p:spPr>
            <a:xfrm rot="2700000">
              <a:off x="91930" y="869165"/>
              <a:ext cx="443882" cy="443882"/>
            </a:xfrm>
            <a:prstGeom prst="rect">
              <a:avLst/>
            </a:prstGeom>
            <a:solidFill>
              <a:schemeClr val="accent2"/>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1" name="Shape 571"/>
            <p:cNvSpPr/>
            <p:nvPr/>
          </p:nvSpPr>
          <p:spPr>
            <a:xfrm>
              <a:off x="139322" y="884782"/>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a:defRPr>
              </a:lvl1pPr>
            </a:lstStyle>
            <a:p>
              <a:pPr lvl="0">
                <a:defRPr b="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74" name="Group 574"/>
            <p:cNvGrpSpPr/>
            <p:nvPr/>
          </p:nvGrpSpPr>
          <p:grpSpPr>
            <a:xfrm>
              <a:off x="950873" y="439921"/>
              <a:ext cx="509381" cy="445817"/>
              <a:chOff x="0" y="0"/>
              <a:chExt cx="509380" cy="445816"/>
            </a:xfrm>
          </p:grpSpPr>
          <p:sp>
            <p:nvSpPr>
              <p:cNvPr id="572" name="Shape 572"/>
              <p:cNvSpPr/>
              <p:nvPr/>
            </p:nvSpPr>
            <p:spPr>
              <a:xfrm>
                <a:off x="80107" y="79236"/>
                <a:ext cx="182855" cy="120162"/>
              </a:xfrm>
              <a:custGeom>
                <a:avLst/>
                <a:gdLst/>
                <a:ahLst/>
                <a:cxnLst>
                  <a:cxn ang="0">
                    <a:pos x="wd2" y="hd2"/>
                  </a:cxn>
                  <a:cxn ang="5400000">
                    <a:pos x="wd2" y="hd2"/>
                  </a:cxn>
                  <a:cxn ang="10800000">
                    <a:pos x="wd2" y="hd2"/>
                  </a:cxn>
                  <a:cxn ang="16200000">
                    <a:pos x="wd2" y="hd2"/>
                  </a:cxn>
                </a:cxnLst>
                <a:rect l="0" t="0" r="r" b="b"/>
                <a:pathLst>
                  <a:path w="21600" h="21600" extrusionOk="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3" name="Shape 573"/>
              <p:cNvSpPr/>
              <p:nvPr/>
            </p:nvSpPr>
            <p:spPr>
              <a:xfrm>
                <a:off x="-1" y="-1"/>
                <a:ext cx="509381" cy="445817"/>
              </a:xfrm>
              <a:custGeom>
                <a:avLst/>
                <a:gdLst/>
                <a:ahLst/>
                <a:cxnLst>
                  <a:cxn ang="0">
                    <a:pos x="wd2" y="hd2"/>
                  </a:cxn>
                  <a:cxn ang="5400000">
                    <a:pos x="wd2" y="hd2"/>
                  </a:cxn>
                  <a:cxn ang="10800000">
                    <a:pos x="wd2" y="hd2"/>
                  </a:cxn>
                  <a:cxn ang="16200000">
                    <a:pos x="wd2" y="hd2"/>
                  </a:cxn>
                </a:cxnLst>
                <a:rect l="0" t="0" r="r" b="b"/>
                <a:pathLst>
                  <a:path w="21600" h="21600" extrusionOk="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75" name="Shape 575"/>
            <p:cNvSpPr/>
            <p:nvPr/>
          </p:nvSpPr>
          <p:spPr>
            <a:xfrm>
              <a:off x="907060" y="961726"/>
              <a:ext cx="553996" cy="64632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endPar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584" name="Group 584"/>
          <p:cNvGrpSpPr/>
          <p:nvPr/>
        </p:nvGrpSpPr>
        <p:grpSpPr>
          <a:xfrm>
            <a:off x="6331406" y="4190240"/>
            <a:ext cx="1884898" cy="1543017"/>
            <a:chOff x="91930" y="319568"/>
            <a:chExt cx="1885141" cy="1543016"/>
          </a:xfrm>
        </p:grpSpPr>
        <p:sp>
          <p:nvSpPr>
            <p:cNvPr id="577" name="Shape 577"/>
            <p:cNvSpPr/>
            <p:nvPr/>
          </p:nvSpPr>
          <p:spPr>
            <a:xfrm rot="2700000">
              <a:off x="434055" y="319568"/>
              <a:ext cx="1543016" cy="1543016"/>
            </a:xfrm>
            <a:prstGeom prst="roundRect">
              <a:avLst>
                <a:gd name="adj" fmla="val 16461"/>
              </a:avLst>
            </a:prstGeom>
            <a:ln>
              <a:noFill/>
            </a:ln>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78" name="Shape 578"/>
            <p:cNvSpPr/>
            <p:nvPr/>
          </p:nvSpPr>
          <p:spPr>
            <a:xfrm rot="2700000">
              <a:off x="91930" y="869163"/>
              <a:ext cx="443882" cy="443882"/>
            </a:xfrm>
            <a:prstGeom prst="rect">
              <a:avLst/>
            </a:prstGeom>
            <a:solidFill>
              <a:schemeClr val="accent3"/>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9" name="Shape 579"/>
            <p:cNvSpPr/>
            <p:nvPr/>
          </p:nvSpPr>
          <p:spPr>
            <a:xfrm>
              <a:off x="139321" y="891048"/>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a:defRPr>
              </a:lvl1pPr>
            </a:lstStyle>
            <a:p>
              <a:pPr lvl="0">
                <a:defRPr b="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82" name="Group 582"/>
            <p:cNvGrpSpPr/>
            <p:nvPr/>
          </p:nvGrpSpPr>
          <p:grpSpPr>
            <a:xfrm>
              <a:off x="950872" y="436198"/>
              <a:ext cx="510228" cy="509357"/>
              <a:chOff x="0" y="0"/>
              <a:chExt cx="510226" cy="509355"/>
            </a:xfrm>
          </p:grpSpPr>
          <p:sp>
            <p:nvSpPr>
              <p:cNvPr id="580" name="Shape 580"/>
              <p:cNvSpPr/>
              <p:nvPr/>
            </p:nvSpPr>
            <p:spPr>
              <a:xfrm>
                <a:off x="-1" y="0"/>
                <a:ext cx="510228" cy="509356"/>
              </a:xfrm>
              <a:custGeom>
                <a:avLst/>
                <a:gdLst/>
                <a:ahLst/>
                <a:cxnLst>
                  <a:cxn ang="0">
                    <a:pos x="wd2" y="hd2"/>
                  </a:cxn>
                  <a:cxn ang="5400000">
                    <a:pos x="wd2" y="hd2"/>
                  </a:cxn>
                  <a:cxn ang="10800000">
                    <a:pos x="wd2" y="hd2"/>
                  </a:cxn>
                  <a:cxn ang="16200000">
                    <a:pos x="wd2" y="hd2"/>
                  </a:cxn>
                </a:cxnLst>
                <a:rect l="0" t="0" r="r" b="b"/>
                <a:pathLst>
                  <a:path w="21600" h="21600" extrusionOk="0">
                    <a:moveTo>
                      <a:pt x="14851" y="12151"/>
                    </a:moveTo>
                    <a:cubicBezTo>
                      <a:pt x="13852" y="12151"/>
                      <a:pt x="12927" y="11860"/>
                      <a:pt x="12125" y="11387"/>
                    </a:cubicBezTo>
                    <a:lnTo>
                      <a:pt x="11893" y="11619"/>
                    </a:lnTo>
                    <a:lnTo>
                      <a:pt x="11133" y="12378"/>
                    </a:lnTo>
                    <a:lnTo>
                      <a:pt x="9846" y="13664"/>
                    </a:lnTo>
                    <a:cubicBezTo>
                      <a:pt x="9593" y="13917"/>
                      <a:pt x="9451" y="14261"/>
                      <a:pt x="9451" y="14618"/>
                    </a:cubicBezTo>
                    <a:lnTo>
                      <a:pt x="9451" y="16201"/>
                    </a:lnTo>
                    <a:lnTo>
                      <a:pt x="8101" y="16201"/>
                    </a:lnTo>
                    <a:cubicBezTo>
                      <a:pt x="7356" y="16201"/>
                      <a:pt x="6751" y="16805"/>
                      <a:pt x="6751" y="17550"/>
                    </a:cubicBezTo>
                    <a:lnTo>
                      <a:pt x="6751" y="18901"/>
                    </a:lnTo>
                    <a:lnTo>
                      <a:pt x="5170" y="18901"/>
                    </a:lnTo>
                    <a:cubicBezTo>
                      <a:pt x="4812" y="18901"/>
                      <a:pt x="4469" y="19043"/>
                      <a:pt x="4216" y="19296"/>
                    </a:cubicBezTo>
                    <a:lnTo>
                      <a:pt x="3259" y="20253"/>
                    </a:lnTo>
                    <a:lnTo>
                      <a:pt x="1352" y="20250"/>
                    </a:lnTo>
                    <a:lnTo>
                      <a:pt x="1350" y="18327"/>
                    </a:lnTo>
                    <a:lnTo>
                      <a:pt x="9223" y="10467"/>
                    </a:lnTo>
                    <a:cubicBezTo>
                      <a:pt x="9223" y="10467"/>
                      <a:pt x="9223" y="10467"/>
                      <a:pt x="9224" y="10468"/>
                    </a:cubicBezTo>
                    <a:lnTo>
                      <a:pt x="10215" y="9477"/>
                    </a:lnTo>
                    <a:cubicBezTo>
                      <a:pt x="9741" y="8674"/>
                      <a:pt x="9451" y="7748"/>
                      <a:pt x="9451" y="6750"/>
                    </a:cubicBezTo>
                    <a:cubicBezTo>
                      <a:pt x="9451" y="3767"/>
                      <a:pt x="11870" y="1350"/>
                      <a:pt x="14851" y="1350"/>
                    </a:cubicBezTo>
                    <a:cubicBezTo>
                      <a:pt x="17833" y="1350"/>
                      <a:pt x="20251" y="3767"/>
                      <a:pt x="20251" y="6750"/>
                    </a:cubicBezTo>
                    <a:cubicBezTo>
                      <a:pt x="20251" y="9732"/>
                      <a:pt x="17833" y="12151"/>
                      <a:pt x="14851" y="12151"/>
                    </a:cubicBezTo>
                    <a:moveTo>
                      <a:pt x="14851" y="0"/>
                    </a:moveTo>
                    <a:cubicBezTo>
                      <a:pt x="11124" y="0"/>
                      <a:pt x="8101" y="3022"/>
                      <a:pt x="8101" y="6750"/>
                    </a:cubicBezTo>
                    <a:cubicBezTo>
                      <a:pt x="8101" y="7617"/>
                      <a:pt x="8283" y="8438"/>
                      <a:pt x="8582" y="9199"/>
                    </a:cubicBezTo>
                    <a:lnTo>
                      <a:pt x="383" y="17401"/>
                    </a:lnTo>
                    <a:cubicBezTo>
                      <a:pt x="146" y="17638"/>
                      <a:pt x="0" y="17864"/>
                      <a:pt x="0" y="18226"/>
                    </a:cubicBezTo>
                    <a:lnTo>
                      <a:pt x="0" y="20250"/>
                    </a:lnTo>
                    <a:cubicBezTo>
                      <a:pt x="0" y="20973"/>
                      <a:pt x="626" y="21600"/>
                      <a:pt x="1349" y="21600"/>
                    </a:cubicBezTo>
                    <a:lnTo>
                      <a:pt x="3374" y="21600"/>
                    </a:lnTo>
                    <a:cubicBezTo>
                      <a:pt x="3736" y="21600"/>
                      <a:pt x="3965" y="21456"/>
                      <a:pt x="4202" y="21220"/>
                    </a:cubicBezTo>
                    <a:lnTo>
                      <a:pt x="5170" y="20250"/>
                    </a:lnTo>
                    <a:lnTo>
                      <a:pt x="6751" y="20250"/>
                    </a:lnTo>
                    <a:cubicBezTo>
                      <a:pt x="7496" y="20250"/>
                      <a:pt x="8101" y="19646"/>
                      <a:pt x="8101" y="18901"/>
                    </a:cubicBezTo>
                    <a:lnTo>
                      <a:pt x="8101" y="17550"/>
                    </a:lnTo>
                    <a:lnTo>
                      <a:pt x="9451" y="17550"/>
                    </a:lnTo>
                    <a:cubicBezTo>
                      <a:pt x="10196" y="17550"/>
                      <a:pt x="10802" y="16946"/>
                      <a:pt x="10802" y="16201"/>
                    </a:cubicBezTo>
                    <a:lnTo>
                      <a:pt x="10802" y="14618"/>
                    </a:lnTo>
                    <a:lnTo>
                      <a:pt x="12401" y="13019"/>
                    </a:lnTo>
                    <a:cubicBezTo>
                      <a:pt x="13163" y="13318"/>
                      <a:pt x="13983" y="13501"/>
                      <a:pt x="14851" y="13501"/>
                    </a:cubicBezTo>
                    <a:cubicBezTo>
                      <a:pt x="18578" y="13501"/>
                      <a:pt x="21600" y="10477"/>
                      <a:pt x="21600" y="6750"/>
                    </a:cubicBezTo>
                    <a:cubicBezTo>
                      <a:pt x="21600" y="3022"/>
                      <a:pt x="18578" y="0"/>
                      <a:pt x="14851"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1" name="Shape 581"/>
              <p:cNvSpPr/>
              <p:nvPr/>
            </p:nvSpPr>
            <p:spPr>
              <a:xfrm>
                <a:off x="318688" y="63558"/>
                <a:ext cx="127128" cy="127131"/>
              </a:xfrm>
              <a:custGeom>
                <a:avLst/>
                <a:gdLst/>
                <a:ahLst/>
                <a:cxnLst>
                  <a:cxn ang="0">
                    <a:pos x="wd2" y="hd2"/>
                  </a:cxn>
                  <a:cxn ang="5400000">
                    <a:pos x="wd2" y="hd2"/>
                  </a:cxn>
                  <a:cxn ang="10800000">
                    <a:pos x="wd2" y="hd2"/>
                  </a:cxn>
                  <a:cxn ang="16200000">
                    <a:pos x="wd2" y="hd2"/>
                  </a:cxn>
                </a:cxnLst>
                <a:rect l="0" t="0" r="r" b="b"/>
                <a:pathLst>
                  <a:path w="21600" h="21333" extrusionOk="0">
                    <a:moveTo>
                      <a:pt x="13008" y="18685"/>
                    </a:moveTo>
                    <a:cubicBezTo>
                      <a:pt x="9017" y="15851"/>
                      <a:pt x="5542" y="12416"/>
                      <a:pt x="2694" y="8571"/>
                    </a:cubicBezTo>
                    <a:cubicBezTo>
                      <a:pt x="3736" y="5629"/>
                      <a:pt x="5693" y="3698"/>
                      <a:pt x="8585" y="2648"/>
                    </a:cubicBezTo>
                    <a:cubicBezTo>
                      <a:pt x="12578" y="5490"/>
                      <a:pt x="16048" y="8912"/>
                      <a:pt x="18889" y="12810"/>
                    </a:cubicBezTo>
                    <a:cubicBezTo>
                      <a:pt x="17836" y="15731"/>
                      <a:pt x="15883" y="17648"/>
                      <a:pt x="13008" y="18685"/>
                    </a:cubicBezTo>
                    <a:moveTo>
                      <a:pt x="21110" y="11296"/>
                    </a:moveTo>
                    <a:cubicBezTo>
                      <a:pt x="18081" y="7131"/>
                      <a:pt x="14396" y="3497"/>
                      <a:pt x="10161" y="485"/>
                    </a:cubicBezTo>
                    <a:cubicBezTo>
                      <a:pt x="9468" y="-7"/>
                      <a:pt x="8579" y="-133"/>
                      <a:pt x="7778" y="146"/>
                    </a:cubicBezTo>
                    <a:cubicBezTo>
                      <a:pt x="4027" y="1451"/>
                      <a:pt x="1463" y="3984"/>
                      <a:pt x="145" y="7688"/>
                    </a:cubicBezTo>
                    <a:cubicBezTo>
                      <a:pt x="46" y="7963"/>
                      <a:pt x="0" y="8253"/>
                      <a:pt x="0" y="8538"/>
                    </a:cubicBezTo>
                    <a:cubicBezTo>
                      <a:pt x="0" y="9072"/>
                      <a:pt x="167" y="9597"/>
                      <a:pt x="487" y="10042"/>
                    </a:cubicBezTo>
                    <a:cubicBezTo>
                      <a:pt x="3525" y="14214"/>
                      <a:pt x="7211" y="17851"/>
                      <a:pt x="11431" y="20851"/>
                    </a:cubicBezTo>
                    <a:cubicBezTo>
                      <a:pt x="12122" y="21339"/>
                      <a:pt x="13010" y="21467"/>
                      <a:pt x="13812" y="21189"/>
                    </a:cubicBezTo>
                    <a:cubicBezTo>
                      <a:pt x="17563" y="19894"/>
                      <a:pt x="20133" y="17357"/>
                      <a:pt x="21451" y="13648"/>
                    </a:cubicBezTo>
                    <a:cubicBezTo>
                      <a:pt x="21551" y="13373"/>
                      <a:pt x="21600" y="13082"/>
                      <a:pt x="21600" y="12797"/>
                    </a:cubicBezTo>
                    <a:cubicBezTo>
                      <a:pt x="21600" y="12266"/>
                      <a:pt x="21429" y="11741"/>
                      <a:pt x="21110" y="11296"/>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83" name="Shape 583"/>
            <p:cNvSpPr/>
            <p:nvPr/>
          </p:nvSpPr>
          <p:spPr>
            <a:xfrm>
              <a:off x="969602" y="1009140"/>
              <a:ext cx="553995" cy="64632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endPar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592" name="Group 592"/>
          <p:cNvGrpSpPr/>
          <p:nvPr/>
        </p:nvGrpSpPr>
        <p:grpSpPr>
          <a:xfrm>
            <a:off x="3794598" y="4190240"/>
            <a:ext cx="1888212" cy="1543017"/>
            <a:chOff x="91930" y="319568"/>
            <a:chExt cx="1888456" cy="1543016"/>
          </a:xfrm>
        </p:grpSpPr>
        <p:sp>
          <p:nvSpPr>
            <p:cNvPr id="585" name="Shape 585"/>
            <p:cNvSpPr/>
            <p:nvPr/>
          </p:nvSpPr>
          <p:spPr>
            <a:xfrm rot="2700000">
              <a:off x="437370" y="319568"/>
              <a:ext cx="1543016" cy="1543016"/>
            </a:xfrm>
            <a:prstGeom prst="roundRect">
              <a:avLst>
                <a:gd name="adj" fmla="val 16461"/>
              </a:avLst>
            </a:pr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86" name="Shape 586"/>
            <p:cNvSpPr/>
            <p:nvPr/>
          </p:nvSpPr>
          <p:spPr>
            <a:xfrm rot="2700000">
              <a:off x="91930" y="869163"/>
              <a:ext cx="443882" cy="443882"/>
            </a:xfrm>
            <a:prstGeom prst="rect">
              <a:avLst/>
            </a:prstGeom>
            <a:solidFill>
              <a:schemeClr val="accent4"/>
            </a:solidFill>
            <a:ln w="28575" cap="flat">
              <a:solidFill>
                <a:schemeClr val="bg1"/>
              </a:solidFill>
              <a:miter lim="400000"/>
            </a:ln>
            <a:effectLst/>
          </p:spPr>
          <p:txBody>
            <a:bodyPr wrap="square" lIns="0" tIns="0" rIns="0" bIns="0" numCol="1" anchor="ctr">
              <a:noAutofit/>
            </a:bodyPr>
            <a:lstStyle/>
            <a:p>
              <a:pPr lvl="0" algn="ctr">
                <a:defRPr>
                  <a:solidFill>
                    <a:srgbClr val="000000"/>
                  </a:solidFill>
                </a:defRPr>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7" name="Shape 587"/>
            <p:cNvSpPr/>
            <p:nvPr/>
          </p:nvSpPr>
          <p:spPr>
            <a:xfrm>
              <a:off x="130156" y="891048"/>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a:defRPr>
              </a:lvl1pPr>
            </a:lstStyle>
            <a:p>
              <a:pPr lvl="0">
                <a:defRPr b="0">
                  <a:solidFill>
                    <a:srgbClr val="000000"/>
                  </a:solidFill>
                </a:defRPr>
              </a:pPr>
              <a:r>
                <a:rPr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90" name="Group 590"/>
            <p:cNvGrpSpPr/>
            <p:nvPr/>
          </p:nvGrpSpPr>
          <p:grpSpPr>
            <a:xfrm>
              <a:off x="1013830" y="522107"/>
              <a:ext cx="350036" cy="510228"/>
              <a:chOff x="0" y="0"/>
              <a:chExt cx="350035" cy="510226"/>
            </a:xfrm>
          </p:grpSpPr>
          <p:sp>
            <p:nvSpPr>
              <p:cNvPr id="588" name="Shape 588"/>
              <p:cNvSpPr/>
              <p:nvPr/>
            </p:nvSpPr>
            <p:spPr>
              <a:xfrm>
                <a:off x="-1" y="-1"/>
                <a:ext cx="350037" cy="510228"/>
              </a:xfrm>
              <a:custGeom>
                <a:avLst/>
                <a:gdLst/>
                <a:ahLst/>
                <a:cxnLst>
                  <a:cxn ang="0">
                    <a:pos x="wd2" y="hd2"/>
                  </a:cxn>
                  <a:cxn ang="5400000">
                    <a:pos x="wd2" y="hd2"/>
                  </a:cxn>
                  <a:cxn ang="10800000">
                    <a:pos x="wd2" y="hd2"/>
                  </a:cxn>
                  <a:cxn ang="16200000">
                    <a:pos x="wd2" y="hd2"/>
                  </a:cxn>
                </a:cxnLst>
                <a:rect l="0" t="0" r="r" b="b"/>
                <a:pathLst>
                  <a:path w="21600" h="21600" extrusionOk="0">
                    <a:moveTo>
                      <a:pt x="15386" y="14176"/>
                    </a:moveTo>
                    <a:lnTo>
                      <a:pt x="6223" y="14176"/>
                    </a:lnTo>
                    <a:cubicBezTo>
                      <a:pt x="5734" y="13447"/>
                      <a:pt x="5147" y="12717"/>
                      <a:pt x="4568" y="12004"/>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2"/>
                    </a:cubicBezTo>
                    <a:cubicBezTo>
                      <a:pt x="16455" y="12724"/>
                      <a:pt x="15873" y="13450"/>
                      <a:pt x="15386" y="14176"/>
                    </a:cubicBezTo>
                    <a:moveTo>
                      <a:pt x="10800" y="20250"/>
                    </a:moveTo>
                    <a:cubicBezTo>
                      <a:pt x="9805" y="20250"/>
                      <a:pt x="9347" y="20172"/>
                      <a:pt x="8839" y="19407"/>
                    </a:cubicBezTo>
                    <a:lnTo>
                      <a:pt x="13000" y="19049"/>
                    </a:lnTo>
                    <a:cubicBezTo>
                      <a:pt x="12398" y="20165"/>
                      <a:pt x="11959" y="20250"/>
                      <a:pt x="10800" y="20250"/>
                    </a:cubicBezTo>
                    <a:moveTo>
                      <a:pt x="7595" y="16814"/>
                    </a:moveTo>
                    <a:cubicBezTo>
                      <a:pt x="7417" y="16408"/>
                      <a:pt x="7215" y="15979"/>
                      <a:pt x="6991" y="15526"/>
                    </a:cubicBezTo>
                    <a:lnTo>
                      <a:pt x="14616" y="15526"/>
                    </a:lnTo>
                    <a:cubicBezTo>
                      <a:pt x="14496" y="15768"/>
                      <a:pt x="14375" y="16011"/>
                      <a:pt x="14270" y="16240"/>
                    </a:cubicBezTo>
                    <a:cubicBezTo>
                      <a:pt x="14270" y="16240"/>
                      <a:pt x="7595" y="16814"/>
                      <a:pt x="7595" y="16814"/>
                    </a:cubicBezTo>
                    <a:close/>
                    <a:moveTo>
                      <a:pt x="13345" y="18344"/>
                    </a:moveTo>
                    <a:lnTo>
                      <a:pt x="8476" y="18763"/>
                    </a:lnTo>
                    <a:cubicBezTo>
                      <a:pt x="8303" y="18417"/>
                      <a:pt x="8116" y="18012"/>
                      <a:pt x="7890" y="17484"/>
                    </a:cubicBezTo>
                    <a:cubicBezTo>
                      <a:pt x="7887" y="17478"/>
                      <a:pt x="7883" y="17470"/>
                      <a:pt x="7881" y="17463"/>
                    </a:cubicBezTo>
                    <a:lnTo>
                      <a:pt x="13957" y="16942"/>
                    </a:lnTo>
                    <a:cubicBezTo>
                      <a:pt x="13871" y="17141"/>
                      <a:pt x="13778" y="17351"/>
                      <a:pt x="13698" y="17538"/>
                    </a:cubicBezTo>
                    <a:cubicBezTo>
                      <a:pt x="13569" y="17842"/>
                      <a:pt x="13453" y="18105"/>
                      <a:pt x="13345" y="18344"/>
                    </a:cubicBezTo>
                    <a:moveTo>
                      <a:pt x="10800" y="0"/>
                    </a:moveTo>
                    <a:cubicBezTo>
                      <a:pt x="4835" y="0"/>
                      <a:pt x="0" y="3324"/>
                      <a:pt x="0" y="7425"/>
                    </a:cubicBezTo>
                    <a:cubicBezTo>
                      <a:pt x="0" y="10146"/>
                      <a:pt x="3621" y="13030"/>
                      <a:pt x="4939" y="15563"/>
                    </a:cubicBezTo>
                    <a:cubicBezTo>
                      <a:pt x="6906" y="19340"/>
                      <a:pt x="6688" y="21600"/>
                      <a:pt x="10800" y="21600"/>
                    </a:cubicBezTo>
                    <a:cubicBezTo>
                      <a:pt x="14972" y="21600"/>
                      <a:pt x="14692" y="19350"/>
                      <a:pt x="16660" y="15578"/>
                    </a:cubicBezTo>
                    <a:cubicBezTo>
                      <a:pt x="17983" y="13040"/>
                      <a:pt x="21600" y="10124"/>
                      <a:pt x="21600" y="7425"/>
                    </a:cubicBezTo>
                    <a:cubicBezTo>
                      <a:pt x="21600" y="3324"/>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9" name="Shape 589"/>
              <p:cNvSpPr/>
              <p:nvPr/>
            </p:nvSpPr>
            <p:spPr>
              <a:xfrm>
                <a:off x="79237" y="80107"/>
                <a:ext cx="103618" cy="103618"/>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91" name="Shape 591"/>
            <p:cNvSpPr/>
            <p:nvPr/>
          </p:nvSpPr>
          <p:spPr>
            <a:xfrm>
              <a:off x="895765" y="891048"/>
              <a:ext cx="553995" cy="89254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sz="160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 </a:t>
              </a:r>
              <a:endParaRPr sz="160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endPar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600" name="Group 600"/>
          <p:cNvGrpSpPr/>
          <p:nvPr/>
        </p:nvGrpSpPr>
        <p:grpSpPr>
          <a:xfrm>
            <a:off x="3794599" y="1717129"/>
            <a:ext cx="1884598" cy="1543017"/>
            <a:chOff x="91930" y="319568"/>
            <a:chExt cx="1884842" cy="1543016"/>
          </a:xfrm>
        </p:grpSpPr>
        <p:sp>
          <p:nvSpPr>
            <p:cNvPr id="593" name="Shape 593"/>
            <p:cNvSpPr/>
            <p:nvPr/>
          </p:nvSpPr>
          <p:spPr>
            <a:xfrm rot="2700000">
              <a:off x="433756" y="319568"/>
              <a:ext cx="1543016" cy="1543016"/>
            </a:xfrm>
            <a:prstGeom prst="roundRect">
              <a:avLst>
                <a:gd name="adj" fmla="val 16461"/>
              </a:avLst>
            </a:pr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94" name="Shape 594"/>
            <p:cNvSpPr/>
            <p:nvPr/>
          </p:nvSpPr>
          <p:spPr>
            <a:xfrm rot="2700000">
              <a:off x="91930" y="869131"/>
              <a:ext cx="443882" cy="443882"/>
            </a:xfrm>
            <a:prstGeom prst="rect">
              <a:avLst/>
            </a:prstGeom>
            <a:solidFill>
              <a:schemeClr val="accent1"/>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5" name="Shape 595"/>
            <p:cNvSpPr/>
            <p:nvPr/>
          </p:nvSpPr>
          <p:spPr>
            <a:xfrm>
              <a:off x="130155" y="884748"/>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a:defRPr>
              </a:lvl1pPr>
            </a:lstStyle>
            <a:p>
              <a:pPr lvl="0">
                <a:defRPr b="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98" name="Group 598"/>
            <p:cNvGrpSpPr/>
            <p:nvPr/>
          </p:nvGrpSpPr>
          <p:grpSpPr>
            <a:xfrm>
              <a:off x="918075" y="375369"/>
              <a:ext cx="509380" cy="509357"/>
              <a:chOff x="0" y="0"/>
              <a:chExt cx="509379" cy="509355"/>
            </a:xfrm>
          </p:grpSpPr>
          <p:sp>
            <p:nvSpPr>
              <p:cNvPr id="596" name="Shape 596"/>
              <p:cNvSpPr/>
              <p:nvPr/>
            </p:nvSpPr>
            <p:spPr>
              <a:xfrm>
                <a:off x="0" y="0"/>
                <a:ext cx="509380" cy="509356"/>
              </a:xfrm>
              <a:custGeom>
                <a:avLst/>
                <a:gdLst/>
                <a:ahLst/>
                <a:cxnLst>
                  <a:cxn ang="0">
                    <a:pos x="wd2" y="hd2"/>
                  </a:cxn>
                  <a:cxn ang="5400000">
                    <a:pos x="wd2" y="hd2"/>
                  </a:cxn>
                  <a:cxn ang="10800000">
                    <a:pos x="wd2" y="hd2"/>
                  </a:cxn>
                  <a:cxn ang="16200000">
                    <a:pos x="wd2" y="hd2"/>
                  </a:cxn>
                </a:cxnLst>
                <a:rect l="0" t="0" r="r" b="b"/>
                <a:pathLst>
                  <a:path w="21600" h="21600" extrusionOk="0">
                    <a:moveTo>
                      <a:pt x="13499" y="14851"/>
                    </a:moveTo>
                    <a:cubicBezTo>
                      <a:pt x="9772" y="14851"/>
                      <a:pt x="6749" y="11828"/>
                      <a:pt x="6749" y="8100"/>
                    </a:cubicBezTo>
                    <a:cubicBezTo>
                      <a:pt x="6749" y="4372"/>
                      <a:pt x="9772" y="1350"/>
                      <a:pt x="13499" y="1350"/>
                    </a:cubicBezTo>
                    <a:cubicBezTo>
                      <a:pt x="17227" y="1350"/>
                      <a:pt x="20249" y="4372"/>
                      <a:pt x="20249" y="8100"/>
                    </a:cubicBezTo>
                    <a:cubicBezTo>
                      <a:pt x="20249" y="11828"/>
                      <a:pt x="17227" y="14851"/>
                      <a:pt x="13499" y="14851"/>
                    </a:cubicBezTo>
                    <a:moveTo>
                      <a:pt x="3236" y="20043"/>
                    </a:moveTo>
                    <a:cubicBezTo>
                      <a:pt x="3019" y="20267"/>
                      <a:pt x="2718" y="20409"/>
                      <a:pt x="2382" y="20409"/>
                    </a:cubicBezTo>
                    <a:cubicBezTo>
                      <a:pt x="1724" y="20409"/>
                      <a:pt x="1191" y="19876"/>
                      <a:pt x="1191" y="19219"/>
                    </a:cubicBezTo>
                    <a:cubicBezTo>
                      <a:pt x="1191" y="18882"/>
                      <a:pt x="1332" y="18581"/>
                      <a:pt x="1557" y="18364"/>
                    </a:cubicBezTo>
                    <a:lnTo>
                      <a:pt x="1551" y="18359"/>
                    </a:lnTo>
                    <a:lnTo>
                      <a:pt x="6996" y="12914"/>
                    </a:lnTo>
                    <a:cubicBezTo>
                      <a:pt x="7472" y="13556"/>
                      <a:pt x="8039" y="14123"/>
                      <a:pt x="8680" y="14600"/>
                    </a:cubicBezTo>
                    <a:cubicBezTo>
                      <a:pt x="8680" y="14600"/>
                      <a:pt x="3236" y="20043"/>
                      <a:pt x="3236" y="20043"/>
                    </a:cubicBezTo>
                    <a:close/>
                    <a:moveTo>
                      <a:pt x="13499" y="0"/>
                    </a:moveTo>
                    <a:cubicBezTo>
                      <a:pt x="9026" y="0"/>
                      <a:pt x="5399" y="3626"/>
                      <a:pt x="5399" y="8100"/>
                    </a:cubicBezTo>
                    <a:cubicBezTo>
                      <a:pt x="5399" y="9467"/>
                      <a:pt x="5742" y="10754"/>
                      <a:pt x="6341" y="11885"/>
                    </a:cubicBezTo>
                    <a:lnTo>
                      <a:pt x="709" y="17516"/>
                    </a:lnTo>
                    <a:lnTo>
                      <a:pt x="713" y="17521"/>
                    </a:lnTo>
                    <a:cubicBezTo>
                      <a:pt x="274" y="17954"/>
                      <a:pt x="0" y="18553"/>
                      <a:pt x="0" y="19219"/>
                    </a:cubicBezTo>
                    <a:cubicBezTo>
                      <a:pt x="0" y="20534"/>
                      <a:pt x="1066" y="21600"/>
                      <a:pt x="2382" y="21600"/>
                    </a:cubicBezTo>
                    <a:cubicBezTo>
                      <a:pt x="3047" y="21600"/>
                      <a:pt x="3647" y="21327"/>
                      <a:pt x="4079" y="20886"/>
                    </a:cubicBezTo>
                    <a:lnTo>
                      <a:pt x="4078" y="20885"/>
                    </a:lnTo>
                    <a:lnTo>
                      <a:pt x="9708" y="15256"/>
                    </a:lnTo>
                    <a:cubicBezTo>
                      <a:pt x="10839" y="15857"/>
                      <a:pt x="12128" y="16201"/>
                      <a:pt x="13499" y="16201"/>
                    </a:cubicBezTo>
                    <a:cubicBezTo>
                      <a:pt x="17973" y="16201"/>
                      <a:pt x="21600" y="12574"/>
                      <a:pt x="21600" y="8100"/>
                    </a:cubicBezTo>
                    <a:cubicBezTo>
                      <a:pt x="21600" y="3626"/>
                      <a:pt x="17973" y="0"/>
                      <a:pt x="13499"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7" name="Shape 597"/>
              <p:cNvSpPr/>
              <p:nvPr/>
            </p:nvSpPr>
            <p:spPr>
              <a:xfrm>
                <a:off x="206363" y="79236"/>
                <a:ext cx="120157" cy="119292"/>
              </a:xfrm>
              <a:custGeom>
                <a:avLst/>
                <a:gdLst/>
                <a:ahLst/>
                <a:cxnLst>
                  <a:cxn ang="0">
                    <a:pos x="wd2" y="hd2"/>
                  </a:cxn>
                  <a:cxn ang="5400000">
                    <a:pos x="wd2" y="hd2"/>
                  </a:cxn>
                  <a:cxn ang="10800000">
                    <a:pos x="wd2" y="hd2"/>
                  </a:cxn>
                  <a:cxn ang="16200000">
                    <a:pos x="wd2" y="hd2"/>
                  </a:cxn>
                </a:cxnLst>
                <a:rect l="0" t="0" r="r" b="b"/>
                <a:pathLst>
                  <a:path w="21600" h="21600" extrusionOk="0">
                    <a:moveTo>
                      <a:pt x="20161" y="0"/>
                    </a:moveTo>
                    <a:cubicBezTo>
                      <a:pt x="9025" y="0"/>
                      <a:pt x="0" y="9025"/>
                      <a:pt x="0" y="20160"/>
                    </a:cubicBezTo>
                    <a:cubicBezTo>
                      <a:pt x="0" y="20954"/>
                      <a:pt x="644" y="21600"/>
                      <a:pt x="1440" y="21600"/>
                    </a:cubicBezTo>
                    <a:cubicBezTo>
                      <a:pt x="2235" y="21600"/>
                      <a:pt x="2880" y="20954"/>
                      <a:pt x="2880" y="20160"/>
                    </a:cubicBezTo>
                    <a:cubicBezTo>
                      <a:pt x="2880" y="10618"/>
                      <a:pt x="10617" y="2880"/>
                      <a:pt x="20161" y="2880"/>
                    </a:cubicBezTo>
                    <a:cubicBezTo>
                      <a:pt x="20956" y="2880"/>
                      <a:pt x="21600" y="2234"/>
                      <a:pt x="21600" y="1440"/>
                    </a:cubicBezTo>
                    <a:cubicBezTo>
                      <a:pt x="21600" y="645"/>
                      <a:pt x="20956" y="0"/>
                      <a:pt x="20161"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99" name="Shape 599"/>
            <p:cNvSpPr/>
            <p:nvPr/>
          </p:nvSpPr>
          <p:spPr>
            <a:xfrm>
              <a:off x="895765" y="990514"/>
              <a:ext cx="553996" cy="64632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en-US" altLang="zh-CN"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endPar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603" name="Group 603"/>
          <p:cNvGrpSpPr/>
          <p:nvPr/>
        </p:nvGrpSpPr>
        <p:grpSpPr>
          <a:xfrm>
            <a:off x="5118214" y="2634163"/>
            <a:ext cx="2181807" cy="2182091"/>
            <a:chOff x="0" y="0"/>
            <a:chExt cx="2182089" cy="2182089"/>
          </a:xfrm>
        </p:grpSpPr>
        <p:sp>
          <p:nvSpPr>
            <p:cNvPr id="601" name="Shape 601"/>
            <p:cNvSpPr/>
            <p:nvPr/>
          </p:nvSpPr>
          <p:spPr>
            <a:xfrm rot="2726102">
              <a:off x="319537" y="319537"/>
              <a:ext cx="1543016" cy="1543016"/>
            </a:xfrm>
            <a:prstGeom prst="roundRect">
              <a:avLst>
                <a:gd name="adj" fmla="val 16461"/>
              </a:avLst>
            </a:prstGeom>
            <a:solidFill>
              <a:schemeClr val="accent4"/>
            </a:solidFill>
            <a:ln w="1905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02" name="Shape 602"/>
            <p:cNvSpPr/>
            <p:nvPr/>
          </p:nvSpPr>
          <p:spPr>
            <a:xfrm>
              <a:off x="734186" y="704727"/>
              <a:ext cx="797156" cy="772628"/>
            </a:xfrm>
            <a:custGeom>
              <a:avLst/>
              <a:gdLst/>
              <a:ahLst/>
              <a:cxnLst>
                <a:cxn ang="0">
                  <a:pos x="wd2" y="hd2"/>
                </a:cxn>
                <a:cxn ang="5400000">
                  <a:pos x="wd2" y="hd2"/>
                </a:cxn>
                <a:cxn ang="10800000">
                  <a:pos x="wd2" y="hd2"/>
                </a:cxn>
                <a:cxn ang="16200000">
                  <a:pos x="wd2" y="hd2"/>
                </a:cxn>
              </a:cxnLst>
              <a:rect l="0" t="0" r="r" b="b"/>
              <a:pathLst>
                <a:path w="21392" h="21600" extrusionOk="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04" name="Shape 604"/>
          <p:cNvSpPr/>
          <p:nvPr/>
        </p:nvSpPr>
        <p:spPr>
          <a:xfrm>
            <a:off x="8281314" y="2788012"/>
            <a:ext cx="3215287" cy="492443"/>
          </a:xfrm>
          <a:prstGeom prst="rect">
            <a:avLst/>
          </a:prstGeom>
          <a:ln w="12700">
            <a:miter lim="400000"/>
          </a:ln>
        </p:spPr>
        <p:txBody>
          <a:bodyPr lIns="45719" rIns="45719">
            <a:spAutoFit/>
          </a:bodyPr>
          <a:lstStyle/>
          <a:p>
            <a:pPr lvl="0">
              <a:defRPr>
                <a:solidFill>
                  <a:srgbClr val="000000"/>
                </a:solidFill>
              </a:defRPr>
            </a:pPr>
            <a:r>
              <a:rPr lang="zh-CN" altLang="en-US"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5" name="Shape 605"/>
          <p:cNvSpPr/>
          <p:nvPr/>
        </p:nvSpPr>
        <p:spPr>
          <a:xfrm>
            <a:off x="8281314" y="3884007"/>
            <a:ext cx="3215287" cy="492443"/>
          </a:xfrm>
          <a:prstGeom prst="rect">
            <a:avLst/>
          </a:prstGeom>
          <a:ln w="12700">
            <a:miter lim="400000"/>
          </a:ln>
        </p:spPr>
        <p:txBody>
          <a:bodyPr lIns="45719" rIns="45719">
            <a:spAutoFit/>
          </a:bodyPr>
          <a:lstStyle/>
          <a:p>
            <a:pPr lvl="0">
              <a:defRPr>
                <a:solidFill>
                  <a:srgbClr val="000000"/>
                </a:solidFill>
              </a:defRPr>
            </a:pPr>
            <a:r>
              <a:rPr lang="zh-CN" altLang="en-US"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6" name="Shape 606"/>
          <p:cNvSpPr/>
          <p:nvPr/>
        </p:nvSpPr>
        <p:spPr>
          <a:xfrm>
            <a:off x="906214" y="2788012"/>
            <a:ext cx="3215288" cy="492443"/>
          </a:xfrm>
          <a:prstGeom prst="rect">
            <a:avLst/>
          </a:prstGeom>
          <a:ln w="12700">
            <a:miter lim="400000"/>
          </a:ln>
        </p:spPr>
        <p:txBody>
          <a:bodyPr lIns="45719" rIns="45719">
            <a:spAutoFit/>
          </a:bodyPr>
          <a:lstStyle/>
          <a:p>
            <a:pPr lvl="0" algn="r">
              <a:defRPr>
                <a:solidFill>
                  <a:srgbClr val="000000"/>
                </a:solidFill>
              </a:defRPr>
            </a:pPr>
            <a:r>
              <a:rPr lang="zh-CN" altLang="en-US" sz="13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sz="13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7" name="Shape 607"/>
          <p:cNvSpPr/>
          <p:nvPr/>
        </p:nvSpPr>
        <p:spPr>
          <a:xfrm>
            <a:off x="940185" y="3961904"/>
            <a:ext cx="3215288" cy="492443"/>
          </a:xfrm>
          <a:prstGeom prst="rect">
            <a:avLst/>
          </a:prstGeom>
          <a:ln w="12700">
            <a:miter lim="400000"/>
          </a:ln>
        </p:spPr>
        <p:txBody>
          <a:bodyPr lIns="45719" rIns="45719">
            <a:spAutoFit/>
          </a:bodyPr>
          <a:lstStyle/>
          <a:p>
            <a:pPr lvl="0" algn="r">
              <a:defRPr>
                <a:solidFill>
                  <a:srgbClr val="000000"/>
                </a:solidFill>
              </a:defRPr>
            </a:pPr>
            <a:r>
              <a:rPr lang="zh-CN" altLang="en-US"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603"/>
                                        </p:tgtEl>
                                        <p:attrNameLst>
                                          <p:attrName>style.visibility</p:attrName>
                                        </p:attrNameLst>
                                      </p:cBhvr>
                                      <p:to>
                                        <p:strVal val="visible"/>
                                      </p:to>
                                    </p:set>
                                    <p:anim calcmode="lin" valueType="num">
                                      <p:cBhvr>
                                        <p:cTn id="7" dur="500" fill="hold"/>
                                        <p:tgtEl>
                                          <p:spTgt spid="603"/>
                                        </p:tgtEl>
                                        <p:attrNameLst>
                                          <p:attrName>ppt_w</p:attrName>
                                        </p:attrNameLst>
                                      </p:cBhvr>
                                      <p:tavLst>
                                        <p:tav tm="0">
                                          <p:val>
                                            <p:fltVal val="0"/>
                                          </p:val>
                                        </p:tav>
                                        <p:tav tm="100000">
                                          <p:val>
                                            <p:strVal val="#ppt_w"/>
                                          </p:val>
                                        </p:tav>
                                      </p:tavLst>
                                    </p:anim>
                                    <p:anim calcmode="lin" valueType="num">
                                      <p:cBhvr>
                                        <p:cTn id="8" dur="500" fill="hold"/>
                                        <p:tgtEl>
                                          <p:spTgt spid="60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indefinite" fill="hold"/>
                                        <p:tgtEl>
                                          <p:spTgt spid="600"/>
                                        </p:tgtEl>
                                        <p:attrNameLst>
                                          <p:attrName>style.visibility</p:attrName>
                                        </p:attrNameLst>
                                      </p:cBhvr>
                                      <p:to>
                                        <p:strVal val="visible"/>
                                      </p:to>
                                    </p:set>
                                    <p:anim calcmode="lin" valueType="num">
                                      <p:cBhvr>
                                        <p:cTn id="12" dur="500" fill="hold"/>
                                        <p:tgtEl>
                                          <p:spTgt spid="600"/>
                                        </p:tgtEl>
                                        <p:attrNameLst>
                                          <p:attrName>ppt_w</p:attrName>
                                        </p:attrNameLst>
                                      </p:cBhvr>
                                      <p:tavLst>
                                        <p:tav tm="0">
                                          <p:val>
                                            <p:fltVal val="0"/>
                                          </p:val>
                                        </p:tav>
                                        <p:tav tm="100000">
                                          <p:val>
                                            <p:strVal val="#ppt_w"/>
                                          </p:val>
                                        </p:tav>
                                      </p:tavLst>
                                    </p:anim>
                                    <p:anim calcmode="lin" valueType="num">
                                      <p:cBhvr>
                                        <p:cTn id="13" dur="500" fill="hold"/>
                                        <p:tgtEl>
                                          <p:spTgt spid="60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indefinite" fill="hold"/>
                                        <p:tgtEl>
                                          <p:spTgt spid="606"/>
                                        </p:tgtEl>
                                        <p:attrNameLst>
                                          <p:attrName>style.visibility</p:attrName>
                                        </p:attrNameLst>
                                      </p:cBhvr>
                                      <p:to>
                                        <p:strVal val="visible"/>
                                      </p:to>
                                    </p:set>
                                    <p:anim calcmode="lin" valueType="num">
                                      <p:cBhvr>
                                        <p:cTn id="17" dur="500" fill="hold"/>
                                        <p:tgtEl>
                                          <p:spTgt spid="606"/>
                                        </p:tgtEl>
                                        <p:attrNameLst>
                                          <p:attrName>ppt_x</p:attrName>
                                        </p:attrNameLst>
                                      </p:cBhvr>
                                      <p:tavLst>
                                        <p:tav tm="0">
                                          <p:val>
                                            <p:strVal val="1+#ppt_w/2"/>
                                          </p:val>
                                        </p:tav>
                                        <p:tav tm="100000">
                                          <p:val>
                                            <p:strVal val="#ppt_x"/>
                                          </p:val>
                                        </p:tav>
                                      </p:tavLst>
                                    </p:anim>
                                    <p:anim calcmode="lin" valueType="num">
                                      <p:cBhvr>
                                        <p:cTn id="18" dur="500" fill="hold"/>
                                        <p:tgtEl>
                                          <p:spTgt spid="60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3" presetClass="entr" presetSubtype="32" fill="hold" grpId="0" nodeType="afterEffect">
                                  <p:stCondLst>
                                    <p:cond delay="0"/>
                                  </p:stCondLst>
                                  <p:childTnLst>
                                    <p:set>
                                      <p:cBhvr>
                                        <p:cTn id="21" dur="indefinite" fill="hold"/>
                                        <p:tgtEl>
                                          <p:spTgt spid="576"/>
                                        </p:tgtEl>
                                        <p:attrNameLst>
                                          <p:attrName>style.visibility</p:attrName>
                                        </p:attrNameLst>
                                      </p:cBhvr>
                                      <p:to>
                                        <p:strVal val="visible"/>
                                      </p:to>
                                    </p:set>
                                    <p:anim calcmode="lin" valueType="num">
                                      <p:cBhvr>
                                        <p:cTn id="22" dur="500" fill="hold"/>
                                        <p:tgtEl>
                                          <p:spTgt spid="576"/>
                                        </p:tgtEl>
                                        <p:attrNameLst>
                                          <p:attrName>ppt_w</p:attrName>
                                        </p:attrNameLst>
                                      </p:cBhvr>
                                      <p:tavLst>
                                        <p:tav tm="0">
                                          <p:val>
                                            <p:fltVal val="0"/>
                                          </p:val>
                                        </p:tav>
                                        <p:tav tm="100000">
                                          <p:val>
                                            <p:strVal val="#ppt_w"/>
                                          </p:val>
                                        </p:tav>
                                      </p:tavLst>
                                    </p:anim>
                                    <p:anim calcmode="lin" valueType="num">
                                      <p:cBhvr>
                                        <p:cTn id="23" dur="500" fill="hold"/>
                                        <p:tgtEl>
                                          <p:spTgt spid="576"/>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indefinite" fill="hold"/>
                                        <p:tgtEl>
                                          <p:spTgt spid="604"/>
                                        </p:tgtEl>
                                        <p:attrNameLst>
                                          <p:attrName>style.visibility</p:attrName>
                                        </p:attrNameLst>
                                      </p:cBhvr>
                                      <p:to>
                                        <p:strVal val="visible"/>
                                      </p:to>
                                    </p:set>
                                    <p:anim calcmode="lin" valueType="num">
                                      <p:cBhvr>
                                        <p:cTn id="27" dur="500" fill="hold"/>
                                        <p:tgtEl>
                                          <p:spTgt spid="604"/>
                                        </p:tgtEl>
                                        <p:attrNameLst>
                                          <p:attrName>ppt_x</p:attrName>
                                        </p:attrNameLst>
                                      </p:cBhvr>
                                      <p:tavLst>
                                        <p:tav tm="0">
                                          <p:val>
                                            <p:strVal val="0-#ppt_w/2"/>
                                          </p:val>
                                        </p:tav>
                                        <p:tav tm="100000">
                                          <p:val>
                                            <p:strVal val="#ppt_x"/>
                                          </p:val>
                                        </p:tav>
                                      </p:tavLst>
                                    </p:anim>
                                    <p:anim calcmode="lin" valueType="num">
                                      <p:cBhvr>
                                        <p:cTn id="28" dur="500" fill="hold"/>
                                        <p:tgtEl>
                                          <p:spTgt spid="60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3" presetClass="entr" presetSubtype="32" fill="hold" grpId="0" nodeType="afterEffect">
                                  <p:stCondLst>
                                    <p:cond delay="0"/>
                                  </p:stCondLst>
                                  <p:childTnLst>
                                    <p:set>
                                      <p:cBhvr>
                                        <p:cTn id="31" dur="indefinite" fill="hold"/>
                                        <p:tgtEl>
                                          <p:spTgt spid="592"/>
                                        </p:tgtEl>
                                        <p:attrNameLst>
                                          <p:attrName>style.visibility</p:attrName>
                                        </p:attrNameLst>
                                      </p:cBhvr>
                                      <p:to>
                                        <p:strVal val="visible"/>
                                      </p:to>
                                    </p:set>
                                    <p:anim calcmode="lin" valueType="num">
                                      <p:cBhvr>
                                        <p:cTn id="32" dur="500" fill="hold"/>
                                        <p:tgtEl>
                                          <p:spTgt spid="592"/>
                                        </p:tgtEl>
                                        <p:attrNameLst>
                                          <p:attrName>ppt_w</p:attrName>
                                        </p:attrNameLst>
                                      </p:cBhvr>
                                      <p:tavLst>
                                        <p:tav tm="0">
                                          <p:val>
                                            <p:fltVal val="0"/>
                                          </p:val>
                                        </p:tav>
                                        <p:tav tm="100000">
                                          <p:val>
                                            <p:strVal val="#ppt_w"/>
                                          </p:val>
                                        </p:tav>
                                      </p:tavLst>
                                    </p:anim>
                                    <p:anim calcmode="lin" valueType="num">
                                      <p:cBhvr>
                                        <p:cTn id="33" dur="500" fill="hold"/>
                                        <p:tgtEl>
                                          <p:spTgt spid="592"/>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indefinite" fill="hold"/>
                                        <p:tgtEl>
                                          <p:spTgt spid="607"/>
                                        </p:tgtEl>
                                        <p:attrNameLst>
                                          <p:attrName>style.visibility</p:attrName>
                                        </p:attrNameLst>
                                      </p:cBhvr>
                                      <p:to>
                                        <p:strVal val="visible"/>
                                      </p:to>
                                    </p:set>
                                    <p:anim calcmode="lin" valueType="num">
                                      <p:cBhvr>
                                        <p:cTn id="37" dur="500" fill="hold"/>
                                        <p:tgtEl>
                                          <p:spTgt spid="607"/>
                                        </p:tgtEl>
                                        <p:attrNameLst>
                                          <p:attrName>ppt_x</p:attrName>
                                        </p:attrNameLst>
                                      </p:cBhvr>
                                      <p:tavLst>
                                        <p:tav tm="0">
                                          <p:val>
                                            <p:strVal val="1+#ppt_w/2"/>
                                          </p:val>
                                        </p:tav>
                                        <p:tav tm="100000">
                                          <p:val>
                                            <p:strVal val="#ppt_x"/>
                                          </p:val>
                                        </p:tav>
                                      </p:tavLst>
                                    </p:anim>
                                    <p:anim calcmode="lin" valueType="num">
                                      <p:cBhvr>
                                        <p:cTn id="38" dur="500" fill="hold"/>
                                        <p:tgtEl>
                                          <p:spTgt spid="60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3" presetClass="entr" presetSubtype="32" fill="hold" grpId="0" nodeType="afterEffect">
                                  <p:stCondLst>
                                    <p:cond delay="0"/>
                                  </p:stCondLst>
                                  <p:childTnLst>
                                    <p:set>
                                      <p:cBhvr>
                                        <p:cTn id="41" dur="indefinite" fill="hold"/>
                                        <p:tgtEl>
                                          <p:spTgt spid="584"/>
                                        </p:tgtEl>
                                        <p:attrNameLst>
                                          <p:attrName>style.visibility</p:attrName>
                                        </p:attrNameLst>
                                      </p:cBhvr>
                                      <p:to>
                                        <p:strVal val="visible"/>
                                      </p:to>
                                    </p:set>
                                    <p:anim calcmode="lin" valueType="num">
                                      <p:cBhvr>
                                        <p:cTn id="42" dur="500" fill="hold"/>
                                        <p:tgtEl>
                                          <p:spTgt spid="584"/>
                                        </p:tgtEl>
                                        <p:attrNameLst>
                                          <p:attrName>ppt_w</p:attrName>
                                        </p:attrNameLst>
                                      </p:cBhvr>
                                      <p:tavLst>
                                        <p:tav tm="0">
                                          <p:val>
                                            <p:fltVal val="0"/>
                                          </p:val>
                                        </p:tav>
                                        <p:tav tm="100000">
                                          <p:val>
                                            <p:strVal val="#ppt_w"/>
                                          </p:val>
                                        </p:tav>
                                      </p:tavLst>
                                    </p:anim>
                                    <p:anim calcmode="lin" valueType="num">
                                      <p:cBhvr>
                                        <p:cTn id="43" dur="500" fill="hold"/>
                                        <p:tgtEl>
                                          <p:spTgt spid="584"/>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indefinite" fill="hold"/>
                                        <p:tgtEl>
                                          <p:spTgt spid="605"/>
                                        </p:tgtEl>
                                        <p:attrNameLst>
                                          <p:attrName>style.visibility</p:attrName>
                                        </p:attrNameLst>
                                      </p:cBhvr>
                                      <p:to>
                                        <p:strVal val="visible"/>
                                      </p:to>
                                    </p:set>
                                    <p:anim calcmode="lin" valueType="num">
                                      <p:cBhvr>
                                        <p:cTn id="47" dur="500" fill="hold"/>
                                        <p:tgtEl>
                                          <p:spTgt spid="605"/>
                                        </p:tgtEl>
                                        <p:attrNameLst>
                                          <p:attrName>ppt_x</p:attrName>
                                        </p:attrNameLst>
                                      </p:cBhvr>
                                      <p:tavLst>
                                        <p:tav tm="0">
                                          <p:val>
                                            <p:strVal val="0-#ppt_w/2"/>
                                          </p:val>
                                        </p:tav>
                                        <p:tav tm="100000">
                                          <p:val>
                                            <p:strVal val="#ppt_x"/>
                                          </p:val>
                                        </p:tav>
                                      </p:tavLst>
                                    </p:anim>
                                    <p:anim calcmode="lin" valueType="num">
                                      <p:cBhvr>
                                        <p:cTn id="48" dur="500" fill="hold"/>
                                        <p:tgtEl>
                                          <p:spTgt spid="6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6" grpId="0" advAuto="0"/>
      <p:bldP spid="584" grpId="0" advAuto="0"/>
      <p:bldP spid="592" grpId="0" advAuto="0"/>
      <p:bldP spid="600" grpId="0" advAuto="0"/>
      <p:bldP spid="603" grpId="0" advAuto="0"/>
      <p:bldP spid="604" grpId="0" animBg="1" advAuto="0"/>
      <p:bldP spid="605" grpId="0" animBg="1" advAuto="0"/>
      <p:bldP spid="606" grpId="0" animBg="1" advAuto="0"/>
      <p:bldP spid="607"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8" name="Group 548"/>
          <p:cNvGrpSpPr/>
          <p:nvPr/>
        </p:nvGrpSpPr>
        <p:grpSpPr>
          <a:xfrm>
            <a:off x="796" y="1627396"/>
            <a:ext cx="3984479" cy="1404390"/>
            <a:chOff x="0" y="-1"/>
            <a:chExt cx="3984996" cy="1404388"/>
          </a:xfrm>
        </p:grpSpPr>
        <p:sp>
          <p:nvSpPr>
            <p:cNvPr id="545" name="Shape 545"/>
            <p:cNvSpPr/>
            <p:nvPr/>
          </p:nvSpPr>
          <p:spPr>
            <a:xfrm>
              <a:off x="0" y="1242367"/>
              <a:ext cx="3265842" cy="162020"/>
            </a:xfrm>
            <a:prstGeom prst="rect">
              <a:avLst/>
            </a:pr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46" name="Shape 546"/>
            <p:cNvSpPr/>
            <p:nvPr/>
          </p:nvSpPr>
          <p:spPr>
            <a:xfrm>
              <a:off x="2898847" y="515531"/>
              <a:ext cx="748477" cy="369329"/>
            </a:xfrm>
            <a:prstGeom prst="rect">
              <a:avLst/>
            </a:prstGeom>
            <a:noFill/>
            <a:ln w="12700" cap="flat">
              <a:noFill/>
              <a:miter lim="400000"/>
            </a:ln>
            <a:effectLst/>
          </p:spPr>
          <p:txBody>
            <a:bodyPr wrap="square" lIns="45719" tIns="45719" rIns="45719" bIns="45719" numCol="1" anchor="ctr">
              <a:spAutoFit/>
            </a:bodyPr>
            <a:lstStyle>
              <a:lvl1pPr algn="ctr">
                <a:defRPr sz="4000" b="1">
                  <a:solidFill>
                    <a:srgbClr val="595C54"/>
                  </a:solidFill>
                  <a:latin typeface="+mj-lt"/>
                  <a:ea typeface="+mj-ea"/>
                  <a:cs typeface="+mj-cs"/>
                  <a:sym typeface="Source Sans Pro"/>
                </a:defRPr>
              </a:lvl1pPr>
            </a:lstStyle>
            <a:p>
              <a:pPr lvl="0">
                <a:defRPr sz="1800" b="0">
                  <a:solidFill>
                    <a:srgbClr val="000000"/>
                  </a:solidFill>
                </a:defRPr>
              </a:pPr>
              <a:r>
                <a:rPr>
                  <a:latin typeface="微软雅黑" panose="020B0503020204020204" pitchFamily="34" charset="-122"/>
                  <a:ea typeface="微软雅黑" panose="020B0503020204020204" pitchFamily="34" charset="-122"/>
                  <a:sym typeface="微软雅黑" panose="020B0503020204020204" pitchFamily="34" charset="-122"/>
                </a:rPr>
                <a:t>02</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7" name="Shape 547"/>
            <p:cNvSpPr/>
            <p:nvPr/>
          </p:nvSpPr>
          <p:spPr>
            <a:xfrm>
              <a:off x="2561177" y="-1"/>
              <a:ext cx="1423819" cy="140415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950" y="10800"/>
                  </a:moveTo>
                  <a:cubicBezTo>
                    <a:pt x="2950" y="15113"/>
                    <a:pt x="6464" y="18609"/>
                    <a:pt x="10800" y="18609"/>
                  </a:cubicBezTo>
                  <a:cubicBezTo>
                    <a:pt x="15136" y="18609"/>
                    <a:pt x="18650" y="15113"/>
                    <a:pt x="18650" y="10800"/>
                  </a:cubicBezTo>
                  <a:cubicBezTo>
                    <a:pt x="18650" y="6487"/>
                    <a:pt x="15136" y="2991"/>
                    <a:pt x="10800" y="2991"/>
                  </a:cubicBezTo>
                  <a:cubicBezTo>
                    <a:pt x="6464" y="2991"/>
                    <a:pt x="2950" y="6487"/>
                    <a:pt x="295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552" name="Group 552"/>
          <p:cNvGrpSpPr/>
          <p:nvPr/>
        </p:nvGrpSpPr>
        <p:grpSpPr>
          <a:xfrm>
            <a:off x="794" y="3206720"/>
            <a:ext cx="5947089" cy="1404159"/>
            <a:chOff x="-1" y="-1"/>
            <a:chExt cx="5947861" cy="1404158"/>
          </a:xfrm>
        </p:grpSpPr>
        <p:sp>
          <p:nvSpPr>
            <p:cNvPr id="549" name="Shape 549"/>
            <p:cNvSpPr/>
            <p:nvPr/>
          </p:nvSpPr>
          <p:spPr>
            <a:xfrm>
              <a:off x="-1" y="-1"/>
              <a:ext cx="5250224" cy="162019"/>
            </a:xfrm>
            <a:prstGeom prst="rect">
              <a:avLst/>
            </a:pr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50" name="Shape 550"/>
            <p:cNvSpPr/>
            <p:nvPr/>
          </p:nvSpPr>
          <p:spPr>
            <a:xfrm>
              <a:off x="4848019" y="517413"/>
              <a:ext cx="761221" cy="369330"/>
            </a:xfrm>
            <a:prstGeom prst="rect">
              <a:avLst/>
            </a:prstGeom>
            <a:noFill/>
            <a:ln w="12700" cap="flat">
              <a:noFill/>
              <a:miter lim="400000"/>
            </a:ln>
            <a:effectLst/>
          </p:spPr>
          <p:txBody>
            <a:bodyPr wrap="square" lIns="45719" tIns="45719" rIns="45719" bIns="45719" numCol="1" anchor="ctr">
              <a:spAutoFit/>
            </a:bodyPr>
            <a:lstStyle>
              <a:lvl1pPr algn="ctr">
                <a:defRPr sz="4000" b="1">
                  <a:solidFill>
                    <a:srgbClr val="595C54"/>
                  </a:solidFill>
                  <a:latin typeface="+mj-lt"/>
                  <a:ea typeface="+mj-ea"/>
                  <a:cs typeface="+mj-cs"/>
                  <a:sym typeface="Source Sans Pro"/>
                </a:defRPr>
              </a:lvl1pPr>
            </a:lstStyle>
            <a:p>
              <a:pPr lvl="0">
                <a:defRPr sz="1800" b="0">
                  <a:solidFill>
                    <a:srgbClr val="000000"/>
                  </a:solidFill>
                </a:defRPr>
              </a:pPr>
              <a:r>
                <a:rPr>
                  <a:latin typeface="微软雅黑" panose="020B0503020204020204" pitchFamily="34" charset="-122"/>
                  <a:ea typeface="微软雅黑" panose="020B0503020204020204" pitchFamily="34" charset="-122"/>
                  <a:sym typeface="微软雅黑" panose="020B0503020204020204" pitchFamily="34" charset="-122"/>
                </a:rPr>
                <a:t>03</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1" name="Shape 551"/>
            <p:cNvSpPr/>
            <p:nvPr/>
          </p:nvSpPr>
          <p:spPr>
            <a:xfrm rot="10800000">
              <a:off x="4524041" y="-1"/>
              <a:ext cx="1423819" cy="140415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950" y="10800"/>
                  </a:moveTo>
                  <a:cubicBezTo>
                    <a:pt x="2950" y="15113"/>
                    <a:pt x="6464" y="18609"/>
                    <a:pt x="10800" y="18609"/>
                  </a:cubicBezTo>
                  <a:cubicBezTo>
                    <a:pt x="15136" y="18609"/>
                    <a:pt x="18650" y="15113"/>
                    <a:pt x="18650" y="10800"/>
                  </a:cubicBezTo>
                  <a:cubicBezTo>
                    <a:pt x="18650" y="6487"/>
                    <a:pt x="15136" y="2991"/>
                    <a:pt x="10800" y="2991"/>
                  </a:cubicBezTo>
                  <a:cubicBezTo>
                    <a:pt x="6464" y="2991"/>
                    <a:pt x="2950" y="6487"/>
                    <a:pt x="2950" y="10800"/>
                  </a:cubicBezTo>
                  <a:close/>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556" name="Group 556"/>
          <p:cNvGrpSpPr/>
          <p:nvPr/>
        </p:nvGrpSpPr>
        <p:grpSpPr>
          <a:xfrm>
            <a:off x="796" y="3508911"/>
            <a:ext cx="2136479" cy="1404266"/>
            <a:chOff x="0" y="-1"/>
            <a:chExt cx="2136756" cy="1404264"/>
          </a:xfrm>
        </p:grpSpPr>
        <p:sp>
          <p:nvSpPr>
            <p:cNvPr id="553" name="Shape 553"/>
            <p:cNvSpPr/>
            <p:nvPr/>
          </p:nvSpPr>
          <p:spPr>
            <a:xfrm>
              <a:off x="1013621" y="517413"/>
              <a:ext cx="791851" cy="369329"/>
            </a:xfrm>
            <a:prstGeom prst="rect">
              <a:avLst/>
            </a:prstGeom>
            <a:noFill/>
            <a:ln w="12700" cap="flat">
              <a:noFill/>
              <a:miter lim="400000"/>
            </a:ln>
            <a:effectLst/>
          </p:spPr>
          <p:txBody>
            <a:bodyPr wrap="square" lIns="45719" tIns="45719" rIns="45719" bIns="45719" numCol="1" anchor="ctr">
              <a:spAutoFit/>
            </a:bodyPr>
            <a:lstStyle>
              <a:lvl1pPr algn="ctr">
                <a:defRPr sz="4000" b="1">
                  <a:solidFill>
                    <a:srgbClr val="595C54"/>
                  </a:solidFill>
                  <a:latin typeface="+mj-lt"/>
                  <a:ea typeface="+mj-ea"/>
                  <a:cs typeface="+mj-cs"/>
                  <a:sym typeface="Source Sans Pro"/>
                </a:defRPr>
              </a:lvl1pPr>
            </a:lstStyle>
            <a:p>
              <a:pPr lvl="0">
                <a:defRPr sz="1800" b="0">
                  <a:solidFill>
                    <a:srgbClr val="000000"/>
                  </a:solidFill>
                </a:defRPr>
              </a:pPr>
              <a:r>
                <a:rPr>
                  <a:latin typeface="微软雅黑" panose="020B0503020204020204" pitchFamily="34" charset="-122"/>
                  <a:ea typeface="微软雅黑" panose="020B0503020204020204" pitchFamily="34" charset="-122"/>
                  <a:sym typeface="微软雅黑" panose="020B0503020204020204" pitchFamily="34" charset="-122"/>
                </a:rPr>
                <a:t>01</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4" name="Shape 554"/>
            <p:cNvSpPr/>
            <p:nvPr/>
          </p:nvSpPr>
          <p:spPr>
            <a:xfrm rot="10800000" flipH="1">
              <a:off x="0" y="-1"/>
              <a:ext cx="1416868" cy="162019"/>
            </a:xfrm>
            <a:prstGeom prst="rect">
              <a:avLst/>
            </a:prstGeom>
            <a:ln>
              <a:noFill/>
            </a:ln>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55" name="Shape 555"/>
            <p:cNvSpPr/>
            <p:nvPr/>
          </p:nvSpPr>
          <p:spPr>
            <a:xfrm rot="10800000">
              <a:off x="712937" y="105"/>
              <a:ext cx="1423819" cy="140415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950" y="10800"/>
                  </a:moveTo>
                  <a:cubicBezTo>
                    <a:pt x="2950" y="15113"/>
                    <a:pt x="6464" y="18609"/>
                    <a:pt x="10800" y="18609"/>
                  </a:cubicBezTo>
                  <a:cubicBezTo>
                    <a:pt x="15136" y="18609"/>
                    <a:pt x="18650" y="15113"/>
                    <a:pt x="18650" y="10800"/>
                  </a:cubicBezTo>
                  <a:cubicBezTo>
                    <a:pt x="18650" y="6487"/>
                    <a:pt x="15136" y="2991"/>
                    <a:pt x="10800" y="2991"/>
                  </a:cubicBezTo>
                  <a:cubicBezTo>
                    <a:pt x="6464" y="2991"/>
                    <a:pt x="2950" y="6487"/>
                    <a:pt x="2950" y="10800"/>
                  </a:cubicBezTo>
                  <a:close/>
                </a:path>
              </a:pathLst>
            </a:custGeom>
            <a:ln>
              <a:noFill/>
            </a:ln>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559" name="Group 559"/>
          <p:cNvGrpSpPr/>
          <p:nvPr/>
        </p:nvGrpSpPr>
        <p:grpSpPr>
          <a:xfrm>
            <a:off x="4229957" y="1762948"/>
            <a:ext cx="4616565" cy="785609"/>
            <a:chOff x="0" y="0"/>
            <a:chExt cx="4617165" cy="785608"/>
          </a:xfrm>
        </p:grpSpPr>
        <p:sp>
          <p:nvSpPr>
            <p:cNvPr id="557" name="Shape 557"/>
            <p:cNvSpPr/>
            <p:nvPr/>
          </p:nvSpPr>
          <p:spPr>
            <a:xfrm>
              <a:off x="0" y="0"/>
              <a:ext cx="2531352" cy="383540"/>
            </a:xfrm>
            <a:prstGeom prst="rect">
              <a:avLst/>
            </a:prstGeom>
            <a:noFill/>
            <a:ln w="12700" cap="flat">
              <a:noFill/>
              <a:miter lim="400000"/>
            </a:ln>
            <a:effectLst/>
          </p:spPr>
          <p:txBody>
            <a:bodyPr wrap="square" lIns="45719" tIns="45719" rIns="45719" bIns="45719" numCol="1" anchor="t">
              <a:spAutoFit/>
            </a:bodyPr>
            <a:lstStyle>
              <a:lvl1pPr>
                <a:defRPr>
                  <a:solidFill>
                    <a:srgbClr val="F79A00"/>
                  </a:solidFill>
                  <a:latin typeface="+mj-lt"/>
                  <a:ea typeface="+mj-ea"/>
                  <a:cs typeface="+mj-cs"/>
                  <a:sym typeface="Source Sans Pro"/>
                </a:defRPr>
              </a:lvl1pPr>
            </a:lstStyle>
            <a:p>
              <a:pPr lvl="0">
                <a:defRPr>
                  <a:solidFill>
                    <a:srgbClr val="000000"/>
                  </a:solidFill>
                </a:defRPr>
              </a:pP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8" name="Shape 558"/>
            <p:cNvSpPr/>
            <p:nvPr/>
          </p:nvSpPr>
          <p:spPr>
            <a:xfrm>
              <a:off x="2" y="262391"/>
              <a:ext cx="4617163" cy="523217"/>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sz="1400" b="1" i="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sz="1400" b="1" i="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62" name="Group 562"/>
          <p:cNvGrpSpPr/>
          <p:nvPr/>
        </p:nvGrpSpPr>
        <p:grpSpPr>
          <a:xfrm>
            <a:off x="6092761" y="3244547"/>
            <a:ext cx="3732264" cy="880978"/>
            <a:chOff x="2" y="21417"/>
            <a:chExt cx="3732748" cy="880977"/>
          </a:xfrm>
        </p:grpSpPr>
        <p:sp>
          <p:nvSpPr>
            <p:cNvPr id="560" name="Shape 560"/>
            <p:cNvSpPr/>
            <p:nvPr/>
          </p:nvSpPr>
          <p:spPr>
            <a:xfrm>
              <a:off x="2" y="21417"/>
              <a:ext cx="2531352" cy="383540"/>
            </a:xfrm>
            <a:prstGeom prst="rect">
              <a:avLst/>
            </a:prstGeom>
            <a:noFill/>
            <a:ln w="12700" cap="flat">
              <a:noFill/>
              <a:miter lim="400000"/>
            </a:ln>
            <a:effectLst/>
          </p:spPr>
          <p:txBody>
            <a:bodyPr wrap="square" lIns="45719" tIns="45719" rIns="45719" bIns="45719" numCol="1" anchor="t">
              <a:spAutoFit/>
            </a:bodyPr>
            <a:lstStyle>
              <a:lvl1pPr>
                <a:defRPr>
                  <a:solidFill>
                    <a:srgbClr val="619405"/>
                  </a:solidFill>
                  <a:latin typeface="+mj-lt"/>
                  <a:ea typeface="+mj-ea"/>
                  <a:cs typeface="+mj-cs"/>
                  <a:sym typeface="Source Sans Pro"/>
                </a:defRPr>
              </a:lvl1pPr>
            </a:lstStyle>
            <a:p>
              <a:pPr lvl="0">
                <a:defRPr>
                  <a:solidFill>
                    <a:srgbClr val="000000"/>
                  </a:solidFill>
                </a:defRPr>
              </a:pP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1" name="Shape 561"/>
            <p:cNvSpPr/>
            <p:nvPr/>
          </p:nvSpPr>
          <p:spPr>
            <a:xfrm>
              <a:off x="2" y="379176"/>
              <a:ext cx="3732748" cy="523218"/>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65" name="Group 565"/>
          <p:cNvGrpSpPr/>
          <p:nvPr/>
        </p:nvGrpSpPr>
        <p:grpSpPr>
          <a:xfrm>
            <a:off x="605752" y="4910365"/>
            <a:ext cx="3918496" cy="785634"/>
            <a:chOff x="0" y="0"/>
            <a:chExt cx="3919005" cy="785633"/>
          </a:xfrm>
        </p:grpSpPr>
        <p:sp>
          <p:nvSpPr>
            <p:cNvPr id="563" name="Shape 563"/>
            <p:cNvSpPr/>
            <p:nvPr/>
          </p:nvSpPr>
          <p:spPr>
            <a:xfrm>
              <a:off x="0" y="0"/>
              <a:ext cx="2531352" cy="383540"/>
            </a:xfrm>
            <a:prstGeom prst="rect">
              <a:avLst/>
            </a:prstGeom>
            <a:noFill/>
            <a:ln w="12700" cap="flat">
              <a:noFill/>
              <a:miter lim="400000"/>
            </a:ln>
            <a:effectLst/>
          </p:spPr>
          <p:txBody>
            <a:bodyPr wrap="square" lIns="45719" tIns="45719" rIns="45719" bIns="45719" numCol="1" anchor="t">
              <a:spAutoFit/>
            </a:bodyPr>
            <a:lstStyle>
              <a:lvl1pPr>
                <a:defRPr>
                  <a:solidFill>
                    <a:srgbClr val="7B3A90"/>
                  </a:solidFill>
                  <a:latin typeface="+mj-lt"/>
                  <a:ea typeface="+mj-ea"/>
                  <a:cs typeface="+mj-cs"/>
                  <a:sym typeface="Source Sans Pro"/>
                </a:defRPr>
              </a:lvl1pPr>
            </a:lstStyle>
            <a:p>
              <a:pPr lvl="0">
                <a:defRPr>
                  <a:solidFill>
                    <a:srgbClr val="000000"/>
                  </a:solidFill>
                </a:defRPr>
              </a:pP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4" name="Shape 564"/>
            <p:cNvSpPr/>
            <p:nvPr/>
          </p:nvSpPr>
          <p:spPr>
            <a:xfrm>
              <a:off x="2" y="262392"/>
              <a:ext cx="3919003" cy="523241"/>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sz="1400" b="1" i="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sz="1400" b="1" i="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548"/>
                                        </p:tgtEl>
                                        <p:attrNameLst>
                                          <p:attrName>style.visibility</p:attrName>
                                        </p:attrNameLst>
                                      </p:cBhvr>
                                      <p:to>
                                        <p:strVal val="visible"/>
                                      </p:to>
                                    </p:set>
                                    <p:anim calcmode="lin" valueType="num">
                                      <p:cBhvr>
                                        <p:cTn id="7" dur="500" fill="hold"/>
                                        <p:tgtEl>
                                          <p:spTgt spid="548"/>
                                        </p:tgtEl>
                                        <p:attrNameLst>
                                          <p:attrName>ppt_x</p:attrName>
                                        </p:attrNameLst>
                                      </p:cBhvr>
                                      <p:tavLst>
                                        <p:tav tm="0">
                                          <p:val>
                                            <p:strVal val="0-#ppt_w/2"/>
                                          </p:val>
                                        </p:tav>
                                        <p:tav tm="100000">
                                          <p:val>
                                            <p:strVal val="#ppt_x"/>
                                          </p:val>
                                        </p:tav>
                                      </p:tavLst>
                                    </p:anim>
                                    <p:anim calcmode="lin" valueType="num">
                                      <p:cBhvr>
                                        <p:cTn id="8" dur="500" fill="hold"/>
                                        <p:tgtEl>
                                          <p:spTgt spid="5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indefinite" fill="hold"/>
                                        <p:tgtEl>
                                          <p:spTgt spid="559"/>
                                        </p:tgtEl>
                                        <p:attrNameLst>
                                          <p:attrName>style.visibility</p:attrName>
                                        </p:attrNameLst>
                                      </p:cBhvr>
                                      <p:to>
                                        <p:strVal val="visible"/>
                                      </p:to>
                                    </p:set>
                                    <p:anim calcmode="lin" valueType="num">
                                      <p:cBhvr>
                                        <p:cTn id="12" dur="500" fill="hold"/>
                                        <p:tgtEl>
                                          <p:spTgt spid="559"/>
                                        </p:tgtEl>
                                        <p:attrNameLst>
                                          <p:attrName>ppt_x</p:attrName>
                                        </p:attrNameLst>
                                      </p:cBhvr>
                                      <p:tavLst>
                                        <p:tav tm="0">
                                          <p:val>
                                            <p:strVal val="1+#ppt_w/2"/>
                                          </p:val>
                                        </p:tav>
                                        <p:tav tm="100000">
                                          <p:val>
                                            <p:strVal val="#ppt_x"/>
                                          </p:val>
                                        </p:tav>
                                      </p:tavLst>
                                    </p:anim>
                                    <p:anim calcmode="lin" valueType="num">
                                      <p:cBhvr>
                                        <p:cTn id="13" dur="500" fill="hold"/>
                                        <p:tgtEl>
                                          <p:spTgt spid="55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indefinite" fill="hold"/>
                                        <p:tgtEl>
                                          <p:spTgt spid="552"/>
                                        </p:tgtEl>
                                        <p:attrNameLst>
                                          <p:attrName>style.visibility</p:attrName>
                                        </p:attrNameLst>
                                      </p:cBhvr>
                                      <p:to>
                                        <p:strVal val="visible"/>
                                      </p:to>
                                    </p:set>
                                    <p:anim calcmode="lin" valueType="num">
                                      <p:cBhvr>
                                        <p:cTn id="17" dur="500" fill="hold"/>
                                        <p:tgtEl>
                                          <p:spTgt spid="552"/>
                                        </p:tgtEl>
                                        <p:attrNameLst>
                                          <p:attrName>ppt_x</p:attrName>
                                        </p:attrNameLst>
                                      </p:cBhvr>
                                      <p:tavLst>
                                        <p:tav tm="0">
                                          <p:val>
                                            <p:strVal val="0-#ppt_w/2"/>
                                          </p:val>
                                        </p:tav>
                                        <p:tav tm="100000">
                                          <p:val>
                                            <p:strVal val="#ppt_x"/>
                                          </p:val>
                                        </p:tav>
                                      </p:tavLst>
                                    </p:anim>
                                    <p:anim calcmode="lin" valueType="num">
                                      <p:cBhvr>
                                        <p:cTn id="18" dur="500" fill="hold"/>
                                        <p:tgtEl>
                                          <p:spTgt spid="55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indefinite" fill="hold"/>
                                        <p:tgtEl>
                                          <p:spTgt spid="562"/>
                                        </p:tgtEl>
                                        <p:attrNameLst>
                                          <p:attrName>style.visibility</p:attrName>
                                        </p:attrNameLst>
                                      </p:cBhvr>
                                      <p:to>
                                        <p:strVal val="visible"/>
                                      </p:to>
                                    </p:set>
                                    <p:anim calcmode="lin" valueType="num">
                                      <p:cBhvr>
                                        <p:cTn id="22" dur="500" fill="hold"/>
                                        <p:tgtEl>
                                          <p:spTgt spid="562"/>
                                        </p:tgtEl>
                                        <p:attrNameLst>
                                          <p:attrName>ppt_x</p:attrName>
                                        </p:attrNameLst>
                                      </p:cBhvr>
                                      <p:tavLst>
                                        <p:tav tm="0">
                                          <p:val>
                                            <p:strVal val="1+#ppt_w/2"/>
                                          </p:val>
                                        </p:tav>
                                        <p:tav tm="100000">
                                          <p:val>
                                            <p:strVal val="#ppt_x"/>
                                          </p:val>
                                        </p:tav>
                                      </p:tavLst>
                                    </p:anim>
                                    <p:anim calcmode="lin" valueType="num">
                                      <p:cBhvr>
                                        <p:cTn id="23" dur="500" fill="hold"/>
                                        <p:tgtEl>
                                          <p:spTgt spid="56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indefinite" fill="hold"/>
                                        <p:tgtEl>
                                          <p:spTgt spid="556"/>
                                        </p:tgtEl>
                                        <p:attrNameLst>
                                          <p:attrName>style.visibility</p:attrName>
                                        </p:attrNameLst>
                                      </p:cBhvr>
                                      <p:to>
                                        <p:strVal val="visible"/>
                                      </p:to>
                                    </p:set>
                                    <p:anim calcmode="lin" valueType="num">
                                      <p:cBhvr>
                                        <p:cTn id="27" dur="500" fill="hold"/>
                                        <p:tgtEl>
                                          <p:spTgt spid="556"/>
                                        </p:tgtEl>
                                        <p:attrNameLst>
                                          <p:attrName>ppt_x</p:attrName>
                                        </p:attrNameLst>
                                      </p:cBhvr>
                                      <p:tavLst>
                                        <p:tav tm="0">
                                          <p:val>
                                            <p:strVal val="0-#ppt_w/2"/>
                                          </p:val>
                                        </p:tav>
                                        <p:tav tm="100000">
                                          <p:val>
                                            <p:strVal val="#ppt_x"/>
                                          </p:val>
                                        </p:tav>
                                      </p:tavLst>
                                    </p:anim>
                                    <p:anim calcmode="lin" valueType="num">
                                      <p:cBhvr>
                                        <p:cTn id="28" dur="500" fill="hold"/>
                                        <p:tgtEl>
                                          <p:spTgt spid="55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indefinite" fill="hold"/>
                                        <p:tgtEl>
                                          <p:spTgt spid="565"/>
                                        </p:tgtEl>
                                        <p:attrNameLst>
                                          <p:attrName>style.visibility</p:attrName>
                                        </p:attrNameLst>
                                      </p:cBhvr>
                                      <p:to>
                                        <p:strVal val="visible"/>
                                      </p:to>
                                    </p:set>
                                    <p:anim calcmode="lin" valueType="num">
                                      <p:cBhvr>
                                        <p:cTn id="32" dur="500" fill="hold"/>
                                        <p:tgtEl>
                                          <p:spTgt spid="565"/>
                                        </p:tgtEl>
                                        <p:attrNameLst>
                                          <p:attrName>ppt_x</p:attrName>
                                        </p:attrNameLst>
                                      </p:cBhvr>
                                      <p:tavLst>
                                        <p:tav tm="0">
                                          <p:val>
                                            <p:strVal val="1+#ppt_w/2"/>
                                          </p:val>
                                        </p:tav>
                                        <p:tav tm="100000">
                                          <p:val>
                                            <p:strVal val="#ppt_x"/>
                                          </p:val>
                                        </p:tav>
                                      </p:tavLst>
                                    </p:anim>
                                    <p:anim calcmode="lin" valueType="num">
                                      <p:cBhvr>
                                        <p:cTn id="33" dur="500" fill="hold"/>
                                        <p:tgtEl>
                                          <p:spTgt spid="5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8" grpId="0" animBg="1" advAuto="0"/>
      <p:bldP spid="552" grpId="0" animBg="1" advAuto="0"/>
      <p:bldP spid="556" grpId="0" animBg="1" advAuto="0"/>
      <p:bldP spid="559" grpId="0" advAuto="0"/>
      <p:bldP spid="562" grpId="0" advAuto="0"/>
      <p:bldP spid="565" grpId="0"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166939" y="1329265"/>
            <a:ext cx="780983" cy="830997"/>
          </a:xfrm>
          <a:prstGeom prst="rect">
            <a:avLst/>
          </a:prstGeom>
          <a:noFill/>
        </p:spPr>
        <p:txBody>
          <a:bodyPr wrap="none" rtlCol="0">
            <a:spAutoFit/>
          </a:bodyPr>
          <a:lstStyle>
            <a:defPPr>
              <a:defRPr lang="zh-CN"/>
            </a:defPPr>
            <a:lvl1pPr>
              <a:defRPr sz="2800">
                <a:solidFill>
                  <a:schemeClr val="tx1">
                    <a:lumMod val="85000"/>
                    <a:lumOff val="15000"/>
                  </a:schemeClr>
                </a:solidFill>
                <a:latin typeface="方正北魏楷书简体" panose="03000509000000000000" pitchFamily="65" charset="-122"/>
                <a:ea typeface="方正北魏楷书简体" panose="03000509000000000000" pitchFamily="65" charset="-122"/>
              </a:defRPr>
            </a:lvl1pPr>
          </a:lstStyle>
          <a:p>
            <a:r>
              <a:rPr lang="en-US" altLang="zh-CN" sz="4800" dirty="0" smtClean="0">
                <a:solidFill>
                  <a:srgbClr val="C00000"/>
                </a:solidFill>
              </a:rPr>
              <a:t>03</a:t>
            </a:r>
            <a:endParaRPr lang="zh-CN" altLang="en-US" sz="4800" dirty="0">
              <a:solidFill>
                <a:srgbClr val="C00000"/>
              </a:solidFill>
            </a:endParaRPr>
          </a:p>
        </p:txBody>
      </p:sp>
      <p:grpSp>
        <p:nvGrpSpPr>
          <p:cNvPr id="3" name="PA_组合 14"/>
          <p:cNvGrpSpPr/>
          <p:nvPr>
            <p:custDataLst>
              <p:tags r:id="rId1"/>
            </p:custDataLst>
          </p:nvPr>
        </p:nvGrpSpPr>
        <p:grpSpPr>
          <a:xfrm>
            <a:off x="1796312" y="1381350"/>
            <a:ext cx="4808381" cy="741170"/>
            <a:chOff x="6239590" y="1781229"/>
            <a:chExt cx="4808381" cy="741170"/>
          </a:xfrm>
        </p:grpSpPr>
        <p:sp>
          <p:nvSpPr>
            <p:cNvPr id="4" name="文本框 3"/>
            <p:cNvSpPr txBox="1"/>
            <p:nvPr/>
          </p:nvSpPr>
          <p:spPr>
            <a:xfrm>
              <a:off x="7868186" y="1781229"/>
              <a:ext cx="2646879" cy="584775"/>
            </a:xfrm>
            <a:prstGeom prst="rect">
              <a:avLst/>
            </a:prstGeom>
            <a:noFill/>
          </p:spPr>
          <p:txBody>
            <a:bodyPr wrap="none" rtlCol="0">
              <a:spAutoFit/>
            </a:bodyPr>
            <a:lstStyle/>
            <a:p>
              <a:pPr algn="r"/>
              <a:r>
                <a:rPr lang="zh-CN" altLang="en-US" sz="3200" dirty="0" smtClean="0">
                  <a:solidFill>
                    <a:srgbClr val="000000"/>
                  </a:solidFill>
                  <a:latin typeface="冬青黑体简体中文 W3" panose="020B0300000000000000" pitchFamily="34" charset="-122"/>
                  <a:ea typeface="冬青黑体简体中文 W3" panose="020B0300000000000000" pitchFamily="34" charset="-122"/>
                </a:rPr>
                <a:t>成功项目展示</a:t>
              </a:r>
              <a:endParaRPr lang="zh-CN" altLang="en-US" sz="3200" dirty="0">
                <a:solidFill>
                  <a:srgbClr val="000000"/>
                </a:solidFill>
                <a:latin typeface="冬青黑体简体中文 W3" panose="020B0300000000000000" pitchFamily="34" charset="-122"/>
                <a:ea typeface="冬青黑体简体中文 W3" panose="020B0300000000000000" pitchFamily="34" charset="-122"/>
              </a:endParaRPr>
            </a:p>
          </p:txBody>
        </p:sp>
        <p:sp>
          <p:nvSpPr>
            <p:cNvPr id="5" name="矩形 4"/>
            <p:cNvSpPr/>
            <p:nvPr/>
          </p:nvSpPr>
          <p:spPr>
            <a:xfrm>
              <a:off x="6239590" y="2268483"/>
              <a:ext cx="4808381" cy="253916"/>
            </a:xfrm>
            <a:prstGeom prst="rect">
              <a:avLst/>
            </a:prstGeom>
          </p:spPr>
          <p:txBody>
            <a:bodyPr wrap="square">
              <a:spAutoFit/>
            </a:bodyPr>
            <a:lstStyle/>
            <a:p>
              <a:r>
                <a:rPr lang="en-US" altLang="zh-CN" sz="1050" spc="100" dirty="0">
                  <a:solidFill>
                    <a:srgbClr val="000000"/>
                  </a:solidFill>
                </a:rPr>
                <a:t>E</a:t>
              </a:r>
              <a:r>
                <a:rPr lang="zh-CN" altLang="en-US" sz="1050" spc="100" dirty="0" smtClean="0">
                  <a:solidFill>
                    <a:srgbClr val="000000"/>
                  </a:solidFill>
                </a:rPr>
                <a:t>nter </a:t>
              </a:r>
              <a:r>
                <a:rPr lang="zh-CN" altLang="en-US" sz="1050" spc="100" dirty="0">
                  <a:solidFill>
                    <a:srgbClr val="000000"/>
                  </a:solidFill>
                </a:rPr>
                <a:t>your title in here </a:t>
              </a:r>
              <a:r>
                <a:rPr lang="en-US" altLang="zh-CN" sz="1050" spc="100" dirty="0">
                  <a:solidFill>
                    <a:srgbClr val="000000"/>
                  </a:solidFill>
                </a:rPr>
                <a:t>e</a:t>
              </a:r>
              <a:r>
                <a:rPr lang="zh-CN" altLang="en-US" sz="1050" spc="100" dirty="0">
                  <a:solidFill>
                    <a:srgbClr val="000000"/>
                  </a:solidFill>
                </a:rPr>
                <a:t>nter your title in here </a:t>
              </a:r>
              <a:r>
                <a:rPr lang="en-US" altLang="zh-CN" sz="1050" spc="100" dirty="0">
                  <a:solidFill>
                    <a:srgbClr val="000000"/>
                  </a:solidFill>
                </a:rPr>
                <a:t>e</a:t>
              </a:r>
              <a:r>
                <a:rPr lang="zh-CN" altLang="en-US" sz="1050" spc="100" dirty="0" smtClean="0">
                  <a:solidFill>
                    <a:srgbClr val="000000"/>
                  </a:solidFill>
                </a:rPr>
                <a:t>nt </a:t>
              </a:r>
              <a:r>
                <a:rPr lang="en-US" altLang="zh-CN" sz="1050" spc="100" dirty="0" smtClean="0">
                  <a:solidFill>
                    <a:srgbClr val="000000"/>
                  </a:solidFill>
                </a:rPr>
                <a:t>e</a:t>
              </a:r>
              <a:r>
                <a:rPr lang="zh-CN" altLang="en-US" sz="1050" spc="100" dirty="0" smtClean="0">
                  <a:solidFill>
                    <a:srgbClr val="000000"/>
                  </a:solidFill>
                </a:rPr>
                <a:t>nter</a:t>
              </a:r>
              <a:endParaRPr lang="zh-CN" altLang="en-US" sz="1050" spc="100" dirty="0">
                <a:solidFill>
                  <a:srgbClr val="000000"/>
                </a:solidFill>
              </a:endParaRPr>
            </a:p>
          </p:txBody>
        </p:sp>
      </p:grpSp>
      <p:cxnSp>
        <p:nvCxnSpPr>
          <p:cNvPr id="6" name="PA_直接连接符 17"/>
          <p:cNvCxnSpPr/>
          <p:nvPr>
            <p:custDataLst>
              <p:tags r:id="rId2"/>
            </p:custDataLst>
          </p:nvPr>
        </p:nvCxnSpPr>
        <p:spPr>
          <a:xfrm>
            <a:off x="1796313" y="2212672"/>
            <a:ext cx="511648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PA_直接连接符 21"/>
          <p:cNvCxnSpPr/>
          <p:nvPr>
            <p:custDataLst>
              <p:tags r:id="rId3"/>
            </p:custDataLst>
          </p:nvPr>
        </p:nvCxnSpPr>
        <p:spPr>
          <a:xfrm>
            <a:off x="6097545" y="1381350"/>
            <a:ext cx="0" cy="124788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PA_矩形 23"/>
          <p:cNvSpPr/>
          <p:nvPr>
            <p:custDataLst>
              <p:tags r:id="rId4"/>
            </p:custDataLst>
          </p:nvPr>
        </p:nvSpPr>
        <p:spPr>
          <a:xfrm>
            <a:off x="6185600" y="2296829"/>
            <a:ext cx="2194997" cy="692497"/>
          </a:xfrm>
          <a:prstGeom prst="rect">
            <a:avLst/>
          </a:prstGeom>
        </p:spPr>
        <p:txBody>
          <a:bodyPr wrap="square">
            <a:spAutoFit/>
          </a:bodyPr>
          <a:lstStyle/>
          <a:p>
            <a:pPr>
              <a:lnSpc>
                <a:spcPct val="130000"/>
              </a:lnSpc>
            </a:pPr>
            <a:r>
              <a:rPr lang="zh-CN" altLang="en-US" sz="1000" dirty="0">
                <a:solidFill>
                  <a:srgbClr val="000000"/>
                </a:solidFill>
              </a:rPr>
              <a:t>What may be done at any time will be done at no time.If you would have a thing well done,do it yourself.</a:t>
            </a:r>
            <a:endParaRPr lang="zh-CN" altLang="en-US" sz="1000" dirty="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9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12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42" presetClass="entr" presetSubtype="0" fill="hold" grpId="0" nodeType="withEffect">
                                  <p:stCondLst>
                                    <p:cond delay="4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3"/>
          <p:cNvSpPr>
            <a:spLocks noChangeArrowheads="1"/>
          </p:cNvSpPr>
          <p:nvPr/>
        </p:nvSpPr>
        <p:spPr bwMode="auto">
          <a:xfrm>
            <a:off x="-16666" y="3779541"/>
            <a:ext cx="12207873" cy="0"/>
          </a:xfrm>
          <a:custGeom>
            <a:avLst/>
            <a:gdLst>
              <a:gd name="T0" fmla="*/ 0 w 12211050"/>
              <a:gd name="T1" fmla="*/ 0 h 635"/>
              <a:gd name="T2" fmla="*/ 12211050 w 12211050"/>
              <a:gd name="T3" fmla="*/ 0 h 635"/>
              <a:gd name="T4" fmla="*/ 0 60000 65536"/>
              <a:gd name="T5" fmla="*/ 0 60000 65536"/>
              <a:gd name="T6" fmla="*/ 0 w 12211050"/>
              <a:gd name="T7" fmla="*/ 0 h 635"/>
              <a:gd name="T8" fmla="*/ 12211050 w 12211050"/>
              <a:gd name="T9" fmla="*/ 635 h 635"/>
            </a:gdLst>
            <a:ahLst/>
            <a:cxnLst>
              <a:cxn ang="T4">
                <a:pos x="T0" y="T1"/>
              </a:cxn>
              <a:cxn ang="T5">
                <a:pos x="T2" y="T3"/>
              </a:cxn>
            </a:cxnLst>
            <a:rect l="T6" t="T7" r="T8" b="T9"/>
            <a:pathLst>
              <a:path w="12211050" h="635">
                <a:moveTo>
                  <a:pt x="0" y="0"/>
                </a:moveTo>
                <a:lnTo>
                  <a:pt x="12211050" y="0"/>
                </a:lnTo>
              </a:path>
            </a:pathLst>
          </a:custGeom>
          <a:noFill/>
          <a:ln w="12700" cap="flat" cmpd="sng">
            <a:solidFill>
              <a:schemeClr val="tx1">
                <a:lumMod val="50000"/>
                <a:lumOff val="50000"/>
              </a:schemeClr>
            </a:solidFill>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 name="矩形标注 6"/>
          <p:cNvSpPr>
            <a:spLocks noChangeArrowheads="1"/>
          </p:cNvSpPr>
          <p:nvPr/>
        </p:nvSpPr>
        <p:spPr bwMode="auto">
          <a:xfrm>
            <a:off x="819837" y="1988841"/>
            <a:ext cx="2057132" cy="1377951"/>
          </a:xfrm>
          <a:prstGeom prst="wedgeRectCallout">
            <a:avLst>
              <a:gd name="adj1" fmla="val -28241"/>
              <a:gd name="adj2" fmla="val 79083"/>
            </a:avLst>
          </a:prstGeom>
          <a:solidFill>
            <a:schemeClr val="accent2"/>
          </a:solidFill>
          <a:ln>
            <a:noFill/>
          </a:ln>
        </p:spPr>
        <p:txBody>
          <a:bodyPr lIns="91431" tIns="45715" rIns="91431" bIns="45715" anchor="ctr"/>
          <a:lstStyle/>
          <a:p>
            <a:pPr algn="ctr"/>
            <a:r>
              <a:rPr lang="zh-CN" altLang="en-US"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 name="矩形标注 22"/>
          <p:cNvSpPr>
            <a:spLocks noChangeArrowheads="1"/>
          </p:cNvSpPr>
          <p:nvPr/>
        </p:nvSpPr>
        <p:spPr bwMode="auto">
          <a:xfrm>
            <a:off x="3588078" y="1988841"/>
            <a:ext cx="2057132" cy="1377951"/>
          </a:xfrm>
          <a:prstGeom prst="wedgeRectCallout">
            <a:avLst>
              <a:gd name="adj1" fmla="val -28241"/>
              <a:gd name="adj2" fmla="val 79083"/>
            </a:avLst>
          </a:prstGeom>
          <a:solidFill>
            <a:schemeClr val="accent3"/>
          </a:solidFill>
          <a:ln>
            <a:noFill/>
          </a:ln>
        </p:spPr>
        <p:txBody>
          <a:bodyPr lIns="91431" tIns="45715" rIns="91431" bIns="45715" anchor="ctr"/>
          <a:lstStyle/>
          <a:p>
            <a:pPr algn="ctr"/>
            <a:r>
              <a:rPr lang="zh-CN" altLang="en-US"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 name="矩形标注 23"/>
          <p:cNvSpPr>
            <a:spLocks noChangeArrowheads="1"/>
          </p:cNvSpPr>
          <p:nvPr/>
        </p:nvSpPr>
        <p:spPr bwMode="auto">
          <a:xfrm>
            <a:off x="6495999" y="1988841"/>
            <a:ext cx="2057132" cy="1377951"/>
          </a:xfrm>
          <a:prstGeom prst="wedgeRectCallout">
            <a:avLst>
              <a:gd name="adj1" fmla="val -28241"/>
              <a:gd name="adj2" fmla="val 79083"/>
            </a:avLst>
          </a:prstGeom>
          <a:solidFill>
            <a:schemeClr val="accent4"/>
          </a:solidFill>
          <a:ln>
            <a:noFill/>
          </a:ln>
        </p:spPr>
        <p:txBody>
          <a:bodyPr lIns="91431" tIns="45715" rIns="91431" bIns="45715" anchor="ctr"/>
          <a:lstStyle/>
          <a:p>
            <a:pPr algn="ctr"/>
            <a:r>
              <a:rPr lang="zh-CN" altLang="en-US"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 name="矩形标注 24"/>
          <p:cNvSpPr>
            <a:spLocks noChangeArrowheads="1"/>
          </p:cNvSpPr>
          <p:nvPr/>
        </p:nvSpPr>
        <p:spPr bwMode="auto">
          <a:xfrm>
            <a:off x="9581697" y="1988841"/>
            <a:ext cx="2057132" cy="1377951"/>
          </a:xfrm>
          <a:prstGeom prst="wedgeRectCallout">
            <a:avLst>
              <a:gd name="adj1" fmla="val -28241"/>
              <a:gd name="adj2" fmla="val 79083"/>
            </a:avLst>
          </a:prstGeom>
          <a:solidFill>
            <a:schemeClr val="accent5"/>
          </a:solidFill>
          <a:ln>
            <a:noFill/>
          </a:ln>
        </p:spPr>
        <p:txBody>
          <a:bodyPr lIns="91431" tIns="45715" rIns="91431" bIns="45715" anchor="ctr"/>
          <a:lstStyle/>
          <a:p>
            <a:pPr algn="ctr"/>
            <a:r>
              <a:rPr lang="zh-CN" altLang="en-US"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文本框 25"/>
          <p:cNvSpPr>
            <a:spLocks noChangeArrowheads="1"/>
          </p:cNvSpPr>
          <p:nvPr/>
        </p:nvSpPr>
        <p:spPr bwMode="auto">
          <a:xfrm>
            <a:off x="889680" y="3797004"/>
            <a:ext cx="10736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r>
              <a:rPr lang="en-US" sz="28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2017</a:t>
            </a:r>
            <a:endParaRPr lang="zh-CN" altLang="en-US" sz="12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框 26"/>
          <p:cNvSpPr>
            <a:spLocks noChangeArrowheads="1"/>
          </p:cNvSpPr>
          <p:nvPr/>
        </p:nvSpPr>
        <p:spPr bwMode="auto">
          <a:xfrm>
            <a:off x="3776968" y="3797004"/>
            <a:ext cx="10736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r>
              <a:rPr lang="en-US" sz="28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2016</a:t>
            </a:r>
            <a:endParaRPr lang="zh-CN" altLang="en-US" sz="12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文本框 27"/>
          <p:cNvSpPr>
            <a:spLocks noChangeArrowheads="1"/>
          </p:cNvSpPr>
          <p:nvPr/>
        </p:nvSpPr>
        <p:spPr bwMode="auto">
          <a:xfrm>
            <a:off x="6664253" y="3797004"/>
            <a:ext cx="10736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r>
              <a:rPr lang="en-US" sz="28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2015</a:t>
            </a:r>
            <a:endParaRPr lang="zh-CN" altLang="en-US" sz="12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28"/>
          <p:cNvSpPr>
            <a:spLocks noChangeArrowheads="1"/>
          </p:cNvSpPr>
          <p:nvPr/>
        </p:nvSpPr>
        <p:spPr bwMode="auto">
          <a:xfrm>
            <a:off x="9551542" y="3797004"/>
            <a:ext cx="10736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r>
              <a:rPr lang="en-US" sz="28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rPr>
              <a:t>2014</a:t>
            </a:r>
            <a:endParaRPr lang="zh-CN" altLang="en-US" sz="1200" b="1"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文本框 37"/>
          <p:cNvSpPr txBox="1"/>
          <p:nvPr/>
        </p:nvSpPr>
        <p:spPr>
          <a:xfrm>
            <a:off x="439917" y="4481394"/>
            <a:ext cx="2296148" cy="1172619"/>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31" name="文本框 37"/>
          <p:cNvSpPr txBox="1"/>
          <p:nvPr/>
        </p:nvSpPr>
        <p:spPr>
          <a:xfrm>
            <a:off x="3163016" y="4481394"/>
            <a:ext cx="2296148" cy="1172619"/>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32" name="文本框 37"/>
          <p:cNvSpPr txBox="1"/>
          <p:nvPr/>
        </p:nvSpPr>
        <p:spPr>
          <a:xfrm>
            <a:off x="6116968" y="4481394"/>
            <a:ext cx="2296148" cy="1172619"/>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33" name="文本框 37"/>
          <p:cNvSpPr txBox="1"/>
          <p:nvPr/>
        </p:nvSpPr>
        <p:spPr>
          <a:xfrm>
            <a:off x="9063484" y="4481394"/>
            <a:ext cx="2296148" cy="1172619"/>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11" name="标题 10"/>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1+#ppt_w/2"/>
                                          </p:val>
                                        </p:tav>
                                        <p:tav tm="100000">
                                          <p:val>
                                            <p:strVal val="#ppt_x"/>
                                          </p:val>
                                        </p:tav>
                                      </p:tavLst>
                                    </p:anim>
                                    <p:anim calcmode="lin" valueType="num">
                                      <p:cBhvr additive="base">
                                        <p:cTn id="8" dur="5000" fill="hold"/>
                                        <p:tgtEl>
                                          <p:spTgt spid="2"/>
                                        </p:tgtEl>
                                        <p:attrNameLst>
                                          <p:attrName>ppt_y</p:attrName>
                                        </p:attrNameLst>
                                      </p:cBhvr>
                                      <p:tavLst>
                                        <p:tav tm="0">
                                          <p:val>
                                            <p:strVal val="#ppt_y"/>
                                          </p:val>
                                        </p:tav>
                                        <p:tav tm="100000">
                                          <p:val>
                                            <p:strVal val="#ppt_y"/>
                                          </p:val>
                                        </p:tav>
                                      </p:tavLst>
                                    </p:anim>
                                  </p:childTnLst>
                                </p:cTn>
                              </p:par>
                              <p:par>
                                <p:cTn id="9" presetID="22" presetClass="entr" presetSubtype="1" fill="hold" grpId="0" nodeType="withEffect">
                                  <p:stCondLst>
                                    <p:cond delay="75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par>
                                <p:cTn id="12" presetID="22" presetClass="entr" presetSubtype="1" fill="hold" grpId="0" nodeType="withEffect">
                                  <p:stCondLst>
                                    <p:cond delay="750"/>
                                  </p:stCondLst>
                                  <p:childTnLst>
                                    <p:set>
                                      <p:cBhvr>
                                        <p:cTn id="13" dur="1" fill="hold">
                                          <p:stCondLst>
                                            <p:cond delay="0"/>
                                          </p:stCondLst>
                                        </p:cTn>
                                        <p:tgtEl>
                                          <p:spTgt spid="33"/>
                                        </p:tgtEl>
                                        <p:attrNameLst>
                                          <p:attrName>style.visibility</p:attrName>
                                        </p:attrNameLst>
                                      </p:cBhvr>
                                      <p:to>
                                        <p:strVal val="visible"/>
                                      </p:to>
                                    </p:set>
                                    <p:animEffect transition="in" filter="wipe(up)">
                                      <p:cBhvr>
                                        <p:cTn id="14" dur="500"/>
                                        <p:tgtEl>
                                          <p:spTgt spid="33"/>
                                        </p:tgtEl>
                                      </p:cBhvr>
                                    </p:animEffect>
                                  </p:childTnLst>
                                </p:cTn>
                              </p:par>
                              <p:par>
                                <p:cTn id="15" presetID="22" presetClass="entr" presetSubtype="4" fill="hold" grpId="0" nodeType="with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par>
                                <p:cTn id="18" presetID="22" presetClass="entr" presetSubtype="4" fill="hold" grpId="0" nodeType="withEffect">
                                  <p:stCondLst>
                                    <p:cond delay="200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22" presetClass="entr" presetSubtype="1" fill="hold" grpId="0" nodeType="withEffect">
                                  <p:stCondLst>
                                    <p:cond delay="200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par>
                                <p:cTn id="24" presetID="22" presetClass="entr" presetSubtype="1" fill="hold" grpId="0" nodeType="withEffect">
                                  <p:stCondLst>
                                    <p:cond delay="2000"/>
                                  </p:stCondLst>
                                  <p:childTnLst>
                                    <p:set>
                                      <p:cBhvr>
                                        <p:cTn id="25" dur="1" fill="hold">
                                          <p:stCondLst>
                                            <p:cond delay="0"/>
                                          </p:stCondLst>
                                        </p:cTn>
                                        <p:tgtEl>
                                          <p:spTgt spid="32"/>
                                        </p:tgtEl>
                                        <p:attrNameLst>
                                          <p:attrName>style.visibility</p:attrName>
                                        </p:attrNameLst>
                                      </p:cBhvr>
                                      <p:to>
                                        <p:strVal val="visible"/>
                                      </p:to>
                                    </p:set>
                                    <p:animEffect transition="in" filter="wipe(up)">
                                      <p:cBhvr>
                                        <p:cTn id="26" dur="500"/>
                                        <p:tgtEl>
                                          <p:spTgt spid="32"/>
                                        </p:tgtEl>
                                      </p:cBhvr>
                                    </p:animEffect>
                                  </p:childTnLst>
                                </p:cTn>
                              </p:par>
                              <p:par>
                                <p:cTn id="27" presetID="22" presetClass="entr" presetSubtype="4" fill="hold" grpId="0" nodeType="withEffect">
                                  <p:stCondLst>
                                    <p:cond delay="325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00"/>
                                        <p:tgtEl>
                                          <p:spTgt spid="4"/>
                                        </p:tgtEl>
                                      </p:cBhvr>
                                    </p:animEffect>
                                  </p:childTnLst>
                                </p:cTn>
                              </p:par>
                              <p:par>
                                <p:cTn id="30" presetID="22" presetClass="entr" presetSubtype="1" fill="hold" grpId="0" nodeType="withEffect">
                                  <p:stCondLst>
                                    <p:cond delay="325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par>
                                <p:cTn id="33" presetID="22" presetClass="entr" presetSubtype="1" fill="hold" grpId="0" nodeType="withEffect">
                                  <p:stCondLst>
                                    <p:cond delay="3250"/>
                                  </p:stCondLst>
                                  <p:childTnLst>
                                    <p:set>
                                      <p:cBhvr>
                                        <p:cTn id="34" dur="1" fill="hold">
                                          <p:stCondLst>
                                            <p:cond delay="0"/>
                                          </p:stCondLst>
                                        </p:cTn>
                                        <p:tgtEl>
                                          <p:spTgt spid="31"/>
                                        </p:tgtEl>
                                        <p:attrNameLst>
                                          <p:attrName>style.visibility</p:attrName>
                                        </p:attrNameLst>
                                      </p:cBhvr>
                                      <p:to>
                                        <p:strVal val="visible"/>
                                      </p:to>
                                    </p:set>
                                    <p:animEffect transition="in" filter="wipe(up)">
                                      <p:cBhvr>
                                        <p:cTn id="35" dur="500"/>
                                        <p:tgtEl>
                                          <p:spTgt spid="31"/>
                                        </p:tgtEl>
                                      </p:cBhvr>
                                    </p:animEffect>
                                  </p:childTnLst>
                                </p:cTn>
                              </p:par>
                              <p:par>
                                <p:cTn id="36" presetID="22" presetClass="entr" presetSubtype="1" fill="hold" grpId="0" nodeType="withEffect">
                                  <p:stCondLst>
                                    <p:cond delay="425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par>
                                <p:cTn id="39" presetID="22" presetClass="entr" presetSubtype="1" fill="hold" grpId="0" nodeType="withEffect">
                                  <p:stCondLst>
                                    <p:cond delay="4250"/>
                                  </p:stCondLst>
                                  <p:childTnLst>
                                    <p:set>
                                      <p:cBhvr>
                                        <p:cTn id="40" dur="1" fill="hold">
                                          <p:stCondLst>
                                            <p:cond delay="0"/>
                                          </p:stCondLst>
                                        </p:cTn>
                                        <p:tgtEl>
                                          <p:spTgt spid="27"/>
                                        </p:tgtEl>
                                        <p:attrNameLst>
                                          <p:attrName>style.visibility</p:attrName>
                                        </p:attrNameLst>
                                      </p:cBhvr>
                                      <p:to>
                                        <p:strVal val="visible"/>
                                      </p:to>
                                    </p:set>
                                    <p:animEffect transition="in" filter="wipe(up)">
                                      <p:cBhvr>
                                        <p:cTn id="41" dur="500"/>
                                        <p:tgtEl>
                                          <p:spTgt spid="27"/>
                                        </p:tgtEl>
                                      </p:cBhvr>
                                    </p:animEffect>
                                  </p:childTnLst>
                                </p:cTn>
                              </p:par>
                              <p:par>
                                <p:cTn id="42" presetID="22" presetClass="entr" presetSubtype="4" fill="hold" grpId="0" nodeType="withEffect">
                                  <p:stCondLst>
                                    <p:cond delay="4250"/>
                                  </p:stCondLst>
                                  <p:childTnLst>
                                    <p:set>
                                      <p:cBhvr>
                                        <p:cTn id="43" dur="1" fill="hold">
                                          <p:stCondLst>
                                            <p:cond delay="0"/>
                                          </p:stCondLst>
                                        </p:cTn>
                                        <p:tgtEl>
                                          <p:spTgt spid="3"/>
                                        </p:tgtEl>
                                        <p:attrNameLst>
                                          <p:attrName>style.visibility</p:attrName>
                                        </p:attrNameLst>
                                      </p:cBhvr>
                                      <p:to>
                                        <p:strVal val="visible"/>
                                      </p:to>
                                    </p:set>
                                    <p:animEffect transition="in" filter="wipe(down)">
                                      <p:cBhvr>
                                        <p:cTn id="4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27" grpId="0"/>
      <p:bldP spid="31" grpId="0"/>
      <p:bldP spid="32"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
        <p:nvSpPr>
          <p:cNvPr id="610" name="Shape 610"/>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20" name="Group 620"/>
          <p:cNvGrpSpPr/>
          <p:nvPr/>
        </p:nvGrpSpPr>
        <p:grpSpPr>
          <a:xfrm>
            <a:off x="4869717" y="5042079"/>
            <a:ext cx="323809" cy="1827214"/>
            <a:chOff x="0" y="0"/>
            <a:chExt cx="323850" cy="1827213"/>
          </a:xfrm>
        </p:grpSpPr>
        <p:sp>
          <p:nvSpPr>
            <p:cNvPr id="611" name="Shape 611"/>
            <p:cNvSpPr/>
            <p:nvPr/>
          </p:nvSpPr>
          <p:spPr>
            <a:xfrm>
              <a:off x="11112" y="7937"/>
              <a:ext cx="303214" cy="492126"/>
            </a:xfrm>
            <a:custGeom>
              <a:avLst/>
              <a:gdLst/>
              <a:ahLst/>
              <a:cxnLst>
                <a:cxn ang="0">
                  <a:pos x="wd2" y="hd2"/>
                </a:cxn>
                <a:cxn ang="5400000">
                  <a:pos x="wd2" y="hd2"/>
                </a:cxn>
                <a:cxn ang="10800000">
                  <a:pos x="wd2" y="hd2"/>
                </a:cxn>
                <a:cxn ang="16200000">
                  <a:pos x="wd2" y="hd2"/>
                </a:cxn>
              </a:cxnLst>
              <a:rect l="0" t="0" r="r" b="b"/>
              <a:pathLst>
                <a:path w="21600" h="21600" extrusionOk="0">
                  <a:moveTo>
                    <a:pt x="21600" y="19579"/>
                  </a:moveTo>
                  <a:lnTo>
                    <a:pt x="11648" y="0"/>
                  </a:lnTo>
                  <a:lnTo>
                    <a:pt x="9499" y="0"/>
                  </a:lnTo>
                  <a:lnTo>
                    <a:pt x="0" y="20206"/>
                  </a:lnTo>
                  <a:lnTo>
                    <a:pt x="565" y="21600"/>
                  </a:lnTo>
                  <a:lnTo>
                    <a:pt x="20469" y="21600"/>
                  </a:lnTo>
                  <a:lnTo>
                    <a:pt x="21600" y="19579"/>
                  </a:lnTo>
                  <a:close/>
                </a:path>
              </a:pathLst>
            </a:custGeom>
            <a:solidFill>
              <a:srgbClr val="F8E9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2" name="Shape 612"/>
            <p:cNvSpPr/>
            <p:nvPr/>
          </p:nvSpPr>
          <p:spPr>
            <a:xfrm>
              <a:off x="98424" y="433366"/>
              <a:ext cx="125414" cy="1393848"/>
            </a:xfrm>
            <a:custGeom>
              <a:avLst/>
              <a:gdLst/>
              <a:ahLst/>
              <a:cxnLst>
                <a:cxn ang="0">
                  <a:pos x="wd2" y="hd2"/>
                </a:cxn>
                <a:cxn ang="5400000">
                  <a:pos x="wd2" y="hd2"/>
                </a:cxn>
                <a:cxn ang="10800000">
                  <a:pos x="wd2" y="hd2"/>
                </a:cxn>
                <a:cxn ang="16200000">
                  <a:pos x="wd2" y="hd2"/>
                </a:cxn>
              </a:cxnLst>
              <a:rect l="0" t="0" r="r" b="b"/>
              <a:pathLst>
                <a:path w="21600" h="21576" extrusionOk="0">
                  <a:moveTo>
                    <a:pt x="21600" y="21576"/>
                  </a:moveTo>
                  <a:cubicBezTo>
                    <a:pt x="0" y="21576"/>
                    <a:pt x="0" y="21576"/>
                    <a:pt x="0" y="21576"/>
                  </a:cubicBezTo>
                  <a:cubicBezTo>
                    <a:pt x="0" y="794"/>
                    <a:pt x="0" y="794"/>
                    <a:pt x="0" y="794"/>
                  </a:cubicBezTo>
                  <a:cubicBezTo>
                    <a:pt x="0" y="794"/>
                    <a:pt x="1367" y="26"/>
                    <a:pt x="10663" y="1"/>
                  </a:cubicBezTo>
                  <a:cubicBezTo>
                    <a:pt x="19959" y="-24"/>
                    <a:pt x="21600" y="794"/>
                    <a:pt x="21600" y="794"/>
                  </a:cubicBezTo>
                  <a:cubicBezTo>
                    <a:pt x="21600" y="21576"/>
                    <a:pt x="21600" y="21576"/>
                    <a:pt x="21600" y="21576"/>
                  </a:cubicBezTo>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13" name="Shape 613"/>
            <p:cNvSpPr/>
            <p:nvPr/>
          </p:nvSpPr>
          <p:spPr>
            <a:xfrm>
              <a:off x="220662" y="430191"/>
              <a:ext cx="103189" cy="1395435"/>
            </a:xfrm>
            <a:custGeom>
              <a:avLst/>
              <a:gdLst/>
              <a:ahLst/>
              <a:cxnLst>
                <a:cxn ang="0">
                  <a:pos x="wd2" y="hd2"/>
                </a:cxn>
                <a:cxn ang="5400000">
                  <a:pos x="wd2" y="hd2"/>
                </a:cxn>
                <a:cxn ang="10800000">
                  <a:pos x="wd2" y="hd2"/>
                </a:cxn>
                <a:cxn ang="16200000">
                  <a:pos x="wd2" y="hd2"/>
                </a:cxn>
              </a:cxnLst>
              <a:rect l="0" t="0" r="r" b="b"/>
              <a:pathLst>
                <a:path w="21600" h="21576" extrusionOk="0">
                  <a:moveTo>
                    <a:pt x="21600" y="21576"/>
                  </a:moveTo>
                  <a:cubicBezTo>
                    <a:pt x="0" y="21576"/>
                    <a:pt x="0" y="21576"/>
                    <a:pt x="0" y="21576"/>
                  </a:cubicBezTo>
                  <a:cubicBezTo>
                    <a:pt x="0" y="793"/>
                    <a:pt x="0" y="793"/>
                    <a:pt x="0" y="793"/>
                  </a:cubicBezTo>
                  <a:cubicBezTo>
                    <a:pt x="0" y="793"/>
                    <a:pt x="1350" y="26"/>
                    <a:pt x="10462" y="1"/>
                  </a:cubicBezTo>
                  <a:cubicBezTo>
                    <a:pt x="19575" y="-24"/>
                    <a:pt x="21600" y="793"/>
                    <a:pt x="21600" y="793"/>
                  </a:cubicBezTo>
                  <a:cubicBezTo>
                    <a:pt x="21600" y="21576"/>
                    <a:pt x="21600" y="21576"/>
                    <a:pt x="21600" y="21576"/>
                  </a:cubicBezTo>
                </a:path>
              </a:pathLst>
            </a:custGeom>
            <a:solidFill>
              <a:srgbClr val="ABA07A"/>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4" name="Shape 614"/>
            <p:cNvSpPr/>
            <p:nvPr/>
          </p:nvSpPr>
          <p:spPr>
            <a:xfrm>
              <a:off x="-1" y="430191"/>
              <a:ext cx="101601" cy="1395435"/>
            </a:xfrm>
            <a:custGeom>
              <a:avLst/>
              <a:gdLst/>
              <a:ahLst/>
              <a:cxnLst>
                <a:cxn ang="0">
                  <a:pos x="wd2" y="hd2"/>
                </a:cxn>
                <a:cxn ang="5400000">
                  <a:pos x="wd2" y="hd2"/>
                </a:cxn>
                <a:cxn ang="10800000">
                  <a:pos x="wd2" y="hd2"/>
                </a:cxn>
                <a:cxn ang="16200000">
                  <a:pos x="wd2" y="hd2"/>
                </a:cxn>
              </a:cxnLst>
              <a:rect l="0" t="0" r="r" b="b"/>
              <a:pathLst>
                <a:path w="21600" h="21576" extrusionOk="0">
                  <a:moveTo>
                    <a:pt x="21600" y="21576"/>
                  </a:moveTo>
                  <a:cubicBezTo>
                    <a:pt x="0" y="21576"/>
                    <a:pt x="0" y="21576"/>
                    <a:pt x="0" y="21576"/>
                  </a:cubicBezTo>
                  <a:cubicBezTo>
                    <a:pt x="0" y="793"/>
                    <a:pt x="0" y="793"/>
                    <a:pt x="0" y="793"/>
                  </a:cubicBezTo>
                  <a:cubicBezTo>
                    <a:pt x="0" y="793"/>
                    <a:pt x="1371" y="26"/>
                    <a:pt x="10629" y="1"/>
                  </a:cubicBezTo>
                  <a:cubicBezTo>
                    <a:pt x="19543" y="-24"/>
                    <a:pt x="21600" y="793"/>
                    <a:pt x="21600" y="793"/>
                  </a:cubicBezTo>
                  <a:lnTo>
                    <a:pt x="21600" y="21576"/>
                  </a:lnTo>
                  <a:close/>
                </a:path>
              </a:pathLst>
            </a:custGeom>
            <a:ln>
              <a:noFill/>
            </a:ln>
          </p:spPr>
          <p:style>
            <a:lnRef idx="3">
              <a:schemeClr val="lt1"/>
            </a:lnRef>
            <a:fillRef idx="1">
              <a:schemeClr val="accent5"/>
            </a:fillRef>
            <a:effectRef idx="1">
              <a:schemeClr val="accent5"/>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15" name="Shape 615"/>
            <p:cNvSpPr/>
            <p:nvPr/>
          </p:nvSpPr>
          <p:spPr>
            <a:xfrm>
              <a:off x="96837" y="0"/>
              <a:ext cx="131764" cy="185836"/>
            </a:xfrm>
            <a:custGeom>
              <a:avLst/>
              <a:gdLst/>
              <a:ahLst/>
              <a:cxnLst>
                <a:cxn ang="0">
                  <a:pos x="wd2" y="hd2"/>
                </a:cxn>
                <a:cxn ang="5400000">
                  <a:pos x="wd2" y="hd2"/>
                </a:cxn>
                <a:cxn ang="10800000">
                  <a:pos x="wd2" y="hd2"/>
                </a:cxn>
                <a:cxn ang="16200000">
                  <a:pos x="wd2" y="hd2"/>
                </a:cxn>
              </a:cxnLst>
              <a:rect l="0" t="0" r="r" b="b"/>
              <a:pathLst>
                <a:path w="21600" h="20726" extrusionOk="0">
                  <a:moveTo>
                    <a:pt x="0" y="19815"/>
                  </a:moveTo>
                  <a:cubicBezTo>
                    <a:pt x="0" y="19815"/>
                    <a:pt x="10410" y="21600"/>
                    <a:pt x="21600" y="20172"/>
                  </a:cubicBezTo>
                  <a:cubicBezTo>
                    <a:pt x="12752" y="0"/>
                    <a:pt x="12752" y="0"/>
                    <a:pt x="12752" y="0"/>
                  </a:cubicBezTo>
                  <a:cubicBezTo>
                    <a:pt x="7547" y="0"/>
                    <a:pt x="7547" y="0"/>
                    <a:pt x="7547" y="0"/>
                  </a:cubicBezTo>
                  <a:cubicBezTo>
                    <a:pt x="0" y="19815"/>
                    <a:pt x="0" y="19815"/>
                    <a:pt x="0" y="19815"/>
                  </a:cubicBezTo>
                </a:path>
              </a:pathLst>
            </a:custGeom>
            <a:solidFill>
              <a:schemeClr val="bg2">
                <a:lumMod val="75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6" name="Shape 616"/>
            <p:cNvSpPr/>
            <p:nvPr/>
          </p:nvSpPr>
          <p:spPr>
            <a:xfrm>
              <a:off x="163513" y="180975"/>
              <a:ext cx="150813" cy="295276"/>
            </a:xfrm>
            <a:custGeom>
              <a:avLst/>
              <a:gdLst/>
              <a:ahLst/>
              <a:cxnLst>
                <a:cxn ang="0">
                  <a:pos x="wd2" y="hd2"/>
                </a:cxn>
                <a:cxn ang="5400000">
                  <a:pos x="wd2" y="hd2"/>
                </a:cxn>
                <a:cxn ang="10800000">
                  <a:pos x="wd2" y="hd2"/>
                </a:cxn>
                <a:cxn ang="16200000">
                  <a:pos x="wd2" y="hd2"/>
                </a:cxn>
              </a:cxnLst>
              <a:rect l="0" t="0" r="r" b="b"/>
              <a:pathLst>
                <a:path w="21600" h="21600" extrusionOk="0">
                  <a:moveTo>
                    <a:pt x="9421" y="0"/>
                  </a:moveTo>
                  <a:cubicBezTo>
                    <a:pt x="6434" y="234"/>
                    <a:pt x="3677" y="350"/>
                    <a:pt x="1379" y="350"/>
                  </a:cubicBezTo>
                  <a:cubicBezTo>
                    <a:pt x="919" y="350"/>
                    <a:pt x="460" y="350"/>
                    <a:pt x="0" y="350"/>
                  </a:cubicBezTo>
                  <a:cubicBezTo>
                    <a:pt x="0" y="18448"/>
                    <a:pt x="0" y="18448"/>
                    <a:pt x="0" y="18448"/>
                  </a:cubicBezTo>
                  <a:cubicBezTo>
                    <a:pt x="5515" y="18564"/>
                    <a:pt x="7813" y="20666"/>
                    <a:pt x="8502" y="21600"/>
                  </a:cubicBezTo>
                  <a:cubicBezTo>
                    <a:pt x="8732" y="20783"/>
                    <a:pt x="10340" y="18331"/>
                    <a:pt x="15396" y="18214"/>
                  </a:cubicBezTo>
                  <a:cubicBezTo>
                    <a:pt x="15626" y="18214"/>
                    <a:pt x="15626" y="18214"/>
                    <a:pt x="15626" y="18214"/>
                  </a:cubicBezTo>
                  <a:cubicBezTo>
                    <a:pt x="18613" y="18214"/>
                    <a:pt x="20451" y="19148"/>
                    <a:pt x="21600" y="20082"/>
                  </a:cubicBezTo>
                  <a:cubicBezTo>
                    <a:pt x="21600" y="19965"/>
                    <a:pt x="21600" y="19965"/>
                    <a:pt x="21600" y="19965"/>
                  </a:cubicBezTo>
                  <a:cubicBezTo>
                    <a:pt x="9421" y="0"/>
                    <a:pt x="9421" y="0"/>
                    <a:pt x="9421" y="0"/>
                  </a:cubicBezTo>
                </a:path>
              </a:pathLst>
            </a:custGeom>
            <a:solidFill>
              <a:srgbClr val="C2B38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7" name="Shape 617"/>
            <p:cNvSpPr/>
            <p:nvPr/>
          </p:nvSpPr>
          <p:spPr>
            <a:xfrm>
              <a:off x="163513" y="433387"/>
              <a:ext cx="60326" cy="13938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21600"/>
                    <a:pt x="0" y="21600"/>
                    <a:pt x="0" y="21600"/>
                  </a:cubicBezTo>
                  <a:cubicBezTo>
                    <a:pt x="21600" y="21600"/>
                    <a:pt x="21600" y="21600"/>
                    <a:pt x="21600" y="21600"/>
                  </a:cubicBezTo>
                  <a:cubicBezTo>
                    <a:pt x="21600" y="21575"/>
                    <a:pt x="21600" y="21575"/>
                    <a:pt x="21600" y="21575"/>
                  </a:cubicBezTo>
                  <a:cubicBezTo>
                    <a:pt x="20463" y="21575"/>
                    <a:pt x="20463" y="21575"/>
                    <a:pt x="20463" y="21575"/>
                  </a:cubicBezTo>
                  <a:cubicBezTo>
                    <a:pt x="20463" y="745"/>
                    <a:pt x="20463" y="745"/>
                    <a:pt x="20463" y="745"/>
                  </a:cubicBezTo>
                  <a:cubicBezTo>
                    <a:pt x="20463" y="745"/>
                    <a:pt x="21032" y="720"/>
                    <a:pt x="21032" y="670"/>
                  </a:cubicBezTo>
                  <a:cubicBezTo>
                    <a:pt x="19326" y="472"/>
                    <a:pt x="13642" y="25"/>
                    <a:pt x="0" y="0"/>
                  </a:cubicBezTo>
                </a:path>
              </a:pathLst>
            </a:custGeom>
            <a:solidFill>
              <a:srgbClr val="155A77"/>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8" name="Shape 618"/>
            <p:cNvSpPr/>
            <p:nvPr/>
          </p:nvSpPr>
          <p:spPr>
            <a:xfrm>
              <a:off x="220662" y="430212"/>
              <a:ext cx="103189" cy="139541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800" y="0"/>
                    <a:pt x="10800" y="0"/>
                    <a:pt x="10462" y="0"/>
                  </a:cubicBezTo>
                  <a:cubicBezTo>
                    <a:pt x="3037" y="25"/>
                    <a:pt x="675" y="546"/>
                    <a:pt x="337" y="719"/>
                  </a:cubicBezTo>
                  <a:cubicBezTo>
                    <a:pt x="337" y="769"/>
                    <a:pt x="0" y="794"/>
                    <a:pt x="0" y="794"/>
                  </a:cubicBezTo>
                  <a:cubicBezTo>
                    <a:pt x="0" y="21600"/>
                    <a:pt x="0" y="21600"/>
                    <a:pt x="0" y="21600"/>
                  </a:cubicBezTo>
                  <a:cubicBezTo>
                    <a:pt x="675" y="21600"/>
                    <a:pt x="675" y="21600"/>
                    <a:pt x="675" y="21600"/>
                  </a:cubicBezTo>
                  <a:cubicBezTo>
                    <a:pt x="21600" y="21600"/>
                    <a:pt x="21600" y="21600"/>
                    <a:pt x="21600" y="21600"/>
                  </a:cubicBezTo>
                  <a:cubicBezTo>
                    <a:pt x="21600" y="794"/>
                    <a:pt x="21600" y="794"/>
                    <a:pt x="21600" y="794"/>
                  </a:cubicBezTo>
                  <a:cubicBezTo>
                    <a:pt x="21600" y="794"/>
                    <a:pt x="20925" y="595"/>
                    <a:pt x="19575" y="397"/>
                  </a:cubicBezTo>
                  <a:cubicBezTo>
                    <a:pt x="17887" y="198"/>
                    <a:pt x="15187" y="0"/>
                    <a:pt x="10800" y="0"/>
                  </a:cubicBezTo>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19" name="Shape 619"/>
            <p:cNvSpPr/>
            <p:nvPr/>
          </p:nvSpPr>
          <p:spPr>
            <a:xfrm>
              <a:off x="163512" y="0"/>
              <a:ext cx="65089" cy="185739"/>
            </a:xfrm>
            <a:custGeom>
              <a:avLst/>
              <a:gdLst/>
              <a:ahLst/>
              <a:cxnLst>
                <a:cxn ang="0">
                  <a:pos x="wd2" y="hd2"/>
                </a:cxn>
                <a:cxn ang="5400000">
                  <a:pos x="wd2" y="hd2"/>
                </a:cxn>
                <a:cxn ang="10800000">
                  <a:pos x="wd2" y="hd2"/>
                </a:cxn>
                <a:cxn ang="16200000">
                  <a:pos x="wd2" y="hd2"/>
                </a:cxn>
              </a:cxnLst>
              <a:rect l="0" t="0" r="r" b="b"/>
              <a:pathLst>
                <a:path w="21600" h="21600" extrusionOk="0">
                  <a:moveTo>
                    <a:pt x="3688" y="0"/>
                  </a:moveTo>
                  <a:cubicBezTo>
                    <a:pt x="0" y="0"/>
                    <a:pt x="0" y="0"/>
                    <a:pt x="0" y="0"/>
                  </a:cubicBezTo>
                  <a:cubicBezTo>
                    <a:pt x="0" y="21600"/>
                    <a:pt x="0" y="21600"/>
                    <a:pt x="0" y="21600"/>
                  </a:cubicBezTo>
                  <a:cubicBezTo>
                    <a:pt x="1054" y="21600"/>
                    <a:pt x="2107" y="21600"/>
                    <a:pt x="3161" y="21600"/>
                  </a:cubicBezTo>
                  <a:cubicBezTo>
                    <a:pt x="8429" y="21600"/>
                    <a:pt x="14751" y="21414"/>
                    <a:pt x="21600" y="21041"/>
                  </a:cubicBezTo>
                  <a:cubicBezTo>
                    <a:pt x="21600" y="21041"/>
                    <a:pt x="21600" y="21041"/>
                    <a:pt x="21600" y="21041"/>
                  </a:cubicBezTo>
                  <a:cubicBezTo>
                    <a:pt x="3688" y="0"/>
                    <a:pt x="3688" y="0"/>
                    <a:pt x="3688" y="0"/>
                  </a:cubicBezTo>
                </a:path>
              </a:pathLst>
            </a:custGeom>
            <a:solidFill>
              <a:srgbClr val="155A77"/>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30" name="Group 630"/>
          <p:cNvGrpSpPr/>
          <p:nvPr/>
        </p:nvGrpSpPr>
        <p:grpSpPr>
          <a:xfrm>
            <a:off x="5395110" y="5361168"/>
            <a:ext cx="323809" cy="1508127"/>
            <a:chOff x="0" y="0"/>
            <a:chExt cx="323850" cy="1508125"/>
          </a:xfrm>
        </p:grpSpPr>
        <p:sp>
          <p:nvSpPr>
            <p:cNvPr id="621" name="Shape 621"/>
            <p:cNvSpPr/>
            <p:nvPr/>
          </p:nvSpPr>
          <p:spPr>
            <a:xfrm>
              <a:off x="11112" y="7937"/>
              <a:ext cx="304801" cy="493714"/>
            </a:xfrm>
            <a:custGeom>
              <a:avLst/>
              <a:gdLst/>
              <a:ahLst/>
              <a:cxnLst>
                <a:cxn ang="0">
                  <a:pos x="wd2" y="hd2"/>
                </a:cxn>
                <a:cxn ang="5400000">
                  <a:pos x="wd2" y="hd2"/>
                </a:cxn>
                <a:cxn ang="10800000">
                  <a:pos x="wd2" y="hd2"/>
                </a:cxn>
                <a:cxn ang="16200000">
                  <a:pos x="wd2" y="hd2"/>
                </a:cxn>
              </a:cxnLst>
              <a:rect l="0" t="0" r="r" b="b"/>
              <a:pathLst>
                <a:path w="21600" h="21600" extrusionOk="0">
                  <a:moveTo>
                    <a:pt x="21600" y="19516"/>
                  </a:moveTo>
                  <a:lnTo>
                    <a:pt x="11588" y="0"/>
                  </a:lnTo>
                  <a:lnTo>
                    <a:pt x="9450" y="0"/>
                  </a:lnTo>
                  <a:lnTo>
                    <a:pt x="0" y="20211"/>
                  </a:lnTo>
                  <a:lnTo>
                    <a:pt x="562" y="21600"/>
                  </a:lnTo>
                  <a:lnTo>
                    <a:pt x="20362" y="21531"/>
                  </a:lnTo>
                  <a:lnTo>
                    <a:pt x="21600" y="19516"/>
                  </a:lnTo>
                  <a:close/>
                </a:path>
              </a:pathLst>
            </a:custGeom>
            <a:solidFill>
              <a:srgbClr val="F8E9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2" name="Shape 622"/>
            <p:cNvSpPr/>
            <p:nvPr/>
          </p:nvSpPr>
          <p:spPr>
            <a:xfrm>
              <a:off x="98425" y="434952"/>
              <a:ext cx="127001" cy="1073174"/>
            </a:xfrm>
            <a:custGeom>
              <a:avLst/>
              <a:gdLst/>
              <a:ahLst/>
              <a:cxnLst>
                <a:cxn ang="0">
                  <a:pos x="wd2" y="hd2"/>
                </a:cxn>
                <a:cxn ang="5400000">
                  <a:pos x="wd2" y="hd2"/>
                </a:cxn>
                <a:cxn ang="10800000">
                  <a:pos x="wd2" y="hd2"/>
                </a:cxn>
                <a:cxn ang="16200000">
                  <a:pos x="wd2" y="hd2"/>
                </a:cxn>
              </a:cxnLst>
              <a:rect l="0" t="0" r="r" b="b"/>
              <a:pathLst>
                <a:path w="21600" h="21569" extrusionOk="0">
                  <a:moveTo>
                    <a:pt x="21600" y="21569"/>
                  </a:moveTo>
                  <a:cubicBezTo>
                    <a:pt x="0" y="21569"/>
                    <a:pt x="0" y="21569"/>
                    <a:pt x="0" y="21569"/>
                  </a:cubicBezTo>
                  <a:cubicBezTo>
                    <a:pt x="0" y="999"/>
                    <a:pt x="0" y="999"/>
                    <a:pt x="0" y="999"/>
                  </a:cubicBezTo>
                  <a:cubicBezTo>
                    <a:pt x="0" y="999"/>
                    <a:pt x="1367" y="1"/>
                    <a:pt x="10390" y="1"/>
                  </a:cubicBezTo>
                  <a:cubicBezTo>
                    <a:pt x="19686" y="-31"/>
                    <a:pt x="21600" y="999"/>
                    <a:pt x="21600" y="999"/>
                  </a:cubicBezTo>
                  <a:cubicBezTo>
                    <a:pt x="21600" y="21569"/>
                    <a:pt x="21600" y="21569"/>
                    <a:pt x="21600" y="21569"/>
                  </a:cubicBezTo>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23" name="Shape 623"/>
            <p:cNvSpPr/>
            <p:nvPr/>
          </p:nvSpPr>
          <p:spPr>
            <a:xfrm>
              <a:off x="222250" y="430212"/>
              <a:ext cx="101601" cy="10763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0" y="21600"/>
                    <a:pt x="0" y="21600"/>
                    <a:pt x="0" y="21600"/>
                  </a:cubicBezTo>
                  <a:cubicBezTo>
                    <a:pt x="0" y="1029"/>
                    <a:pt x="0" y="1029"/>
                    <a:pt x="0" y="1029"/>
                  </a:cubicBezTo>
                  <a:cubicBezTo>
                    <a:pt x="0" y="1029"/>
                    <a:pt x="1371" y="32"/>
                    <a:pt x="10629" y="0"/>
                  </a:cubicBezTo>
                  <a:cubicBezTo>
                    <a:pt x="19543" y="0"/>
                    <a:pt x="21600" y="1029"/>
                    <a:pt x="21600" y="1029"/>
                  </a:cubicBezTo>
                  <a:cubicBezTo>
                    <a:pt x="21600" y="21600"/>
                    <a:pt x="21600" y="21600"/>
                    <a:pt x="21600" y="21600"/>
                  </a:cubicBezTo>
                </a:path>
              </a:pathLst>
            </a:custGeom>
            <a:solidFill>
              <a:srgbClr val="B59BC5"/>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4" name="Shape 624"/>
            <p:cNvSpPr/>
            <p:nvPr/>
          </p:nvSpPr>
          <p:spPr>
            <a:xfrm>
              <a:off x="-1" y="430212"/>
              <a:ext cx="100013" cy="10763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0" y="21600"/>
                    <a:pt x="0" y="21600"/>
                    <a:pt x="0" y="21600"/>
                  </a:cubicBezTo>
                  <a:cubicBezTo>
                    <a:pt x="0" y="1029"/>
                    <a:pt x="0" y="1029"/>
                    <a:pt x="0" y="1029"/>
                  </a:cubicBezTo>
                  <a:cubicBezTo>
                    <a:pt x="0" y="1029"/>
                    <a:pt x="1371" y="32"/>
                    <a:pt x="10629" y="0"/>
                  </a:cubicBezTo>
                  <a:cubicBezTo>
                    <a:pt x="19886" y="0"/>
                    <a:pt x="21600" y="1029"/>
                    <a:pt x="21600" y="1029"/>
                  </a:cubicBezTo>
                  <a:lnTo>
                    <a:pt x="21600" y="21600"/>
                  </a:ln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5" name="Shape 625"/>
            <p:cNvSpPr/>
            <p:nvPr/>
          </p:nvSpPr>
          <p:spPr>
            <a:xfrm>
              <a:off x="96836" y="-1"/>
              <a:ext cx="131764" cy="182999"/>
            </a:xfrm>
            <a:custGeom>
              <a:avLst/>
              <a:gdLst/>
              <a:ahLst/>
              <a:cxnLst>
                <a:cxn ang="0">
                  <a:pos x="wd2" y="hd2"/>
                </a:cxn>
                <a:cxn ang="5400000">
                  <a:pos x="wd2" y="hd2"/>
                </a:cxn>
                <a:cxn ang="10800000">
                  <a:pos x="wd2" y="hd2"/>
                </a:cxn>
                <a:cxn ang="16200000">
                  <a:pos x="wd2" y="hd2"/>
                </a:cxn>
              </a:cxnLst>
              <a:rect l="0" t="0" r="r" b="b"/>
              <a:pathLst>
                <a:path w="21600" h="20749" extrusionOk="0">
                  <a:moveTo>
                    <a:pt x="0" y="19966"/>
                  </a:moveTo>
                  <a:cubicBezTo>
                    <a:pt x="0" y="19966"/>
                    <a:pt x="10273" y="21600"/>
                    <a:pt x="21600" y="20148"/>
                  </a:cubicBezTo>
                  <a:cubicBezTo>
                    <a:pt x="12644" y="0"/>
                    <a:pt x="12644" y="0"/>
                    <a:pt x="12644" y="0"/>
                  </a:cubicBezTo>
                  <a:cubicBezTo>
                    <a:pt x="7376" y="0"/>
                    <a:pt x="7376" y="0"/>
                    <a:pt x="7376" y="0"/>
                  </a:cubicBezTo>
                  <a:cubicBezTo>
                    <a:pt x="0" y="19966"/>
                    <a:pt x="0" y="19966"/>
                    <a:pt x="0" y="19966"/>
                  </a:cubicBezTo>
                </a:path>
              </a:pathLst>
            </a:custGeom>
            <a:solidFill>
              <a:srgbClr val="7B3A90"/>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6" name="Shape 626"/>
            <p:cNvSpPr/>
            <p:nvPr/>
          </p:nvSpPr>
          <p:spPr>
            <a:xfrm>
              <a:off x="163512" y="179387"/>
              <a:ext cx="152401" cy="298452"/>
            </a:xfrm>
            <a:custGeom>
              <a:avLst/>
              <a:gdLst/>
              <a:ahLst/>
              <a:cxnLst>
                <a:cxn ang="0">
                  <a:pos x="wd2" y="hd2"/>
                </a:cxn>
                <a:cxn ang="5400000">
                  <a:pos x="wd2" y="hd2"/>
                </a:cxn>
                <a:cxn ang="10800000">
                  <a:pos x="wd2" y="hd2"/>
                </a:cxn>
                <a:cxn ang="16200000">
                  <a:pos x="wd2" y="hd2"/>
                </a:cxn>
              </a:cxnLst>
              <a:rect l="0" t="0" r="r" b="b"/>
              <a:pathLst>
                <a:path w="21600" h="21600" extrusionOk="0">
                  <a:moveTo>
                    <a:pt x="9095" y="0"/>
                  </a:moveTo>
                  <a:cubicBezTo>
                    <a:pt x="6366" y="232"/>
                    <a:pt x="3638" y="232"/>
                    <a:pt x="1364" y="232"/>
                  </a:cubicBezTo>
                  <a:cubicBezTo>
                    <a:pt x="909" y="232"/>
                    <a:pt x="455" y="232"/>
                    <a:pt x="0" y="232"/>
                  </a:cubicBezTo>
                  <a:cubicBezTo>
                    <a:pt x="0" y="18465"/>
                    <a:pt x="0" y="18465"/>
                    <a:pt x="0" y="18465"/>
                  </a:cubicBezTo>
                  <a:cubicBezTo>
                    <a:pt x="5457" y="18465"/>
                    <a:pt x="7731" y="20555"/>
                    <a:pt x="8413" y="21600"/>
                  </a:cubicBezTo>
                  <a:cubicBezTo>
                    <a:pt x="8867" y="20787"/>
                    <a:pt x="10232" y="18232"/>
                    <a:pt x="15461" y="18116"/>
                  </a:cubicBezTo>
                  <a:cubicBezTo>
                    <a:pt x="15461" y="18116"/>
                    <a:pt x="15461" y="18116"/>
                    <a:pt x="15461" y="18116"/>
                  </a:cubicBezTo>
                  <a:cubicBezTo>
                    <a:pt x="18644" y="18116"/>
                    <a:pt x="20236" y="19161"/>
                    <a:pt x="21373" y="20090"/>
                  </a:cubicBezTo>
                  <a:cubicBezTo>
                    <a:pt x="21600" y="19858"/>
                    <a:pt x="21600" y="19858"/>
                    <a:pt x="21600" y="19858"/>
                  </a:cubicBezTo>
                  <a:cubicBezTo>
                    <a:pt x="9095" y="0"/>
                    <a:pt x="9095" y="0"/>
                    <a:pt x="9095" y="0"/>
                  </a:cubicBezTo>
                </a:path>
              </a:pathLst>
            </a:custGeom>
            <a:solidFill>
              <a:srgbClr val="C2B38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7" name="Shape 627"/>
            <p:cNvSpPr/>
            <p:nvPr/>
          </p:nvSpPr>
          <p:spPr>
            <a:xfrm>
              <a:off x="163511" y="434974"/>
              <a:ext cx="61914" cy="10731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21600"/>
                    <a:pt x="0" y="21600"/>
                    <a:pt x="0" y="21600"/>
                  </a:cubicBezTo>
                  <a:cubicBezTo>
                    <a:pt x="21600" y="21600"/>
                    <a:pt x="21600" y="21600"/>
                    <a:pt x="21600" y="21600"/>
                  </a:cubicBezTo>
                  <a:cubicBezTo>
                    <a:pt x="21600" y="21568"/>
                    <a:pt x="21600" y="21568"/>
                    <a:pt x="21600" y="21568"/>
                  </a:cubicBezTo>
                  <a:cubicBezTo>
                    <a:pt x="20492" y="21568"/>
                    <a:pt x="20492" y="21568"/>
                    <a:pt x="20492" y="21568"/>
                  </a:cubicBezTo>
                  <a:cubicBezTo>
                    <a:pt x="20492" y="935"/>
                    <a:pt x="20492" y="935"/>
                    <a:pt x="20492" y="935"/>
                  </a:cubicBezTo>
                  <a:cubicBezTo>
                    <a:pt x="20492" y="935"/>
                    <a:pt x="20492" y="903"/>
                    <a:pt x="20492" y="870"/>
                  </a:cubicBezTo>
                  <a:cubicBezTo>
                    <a:pt x="18831" y="580"/>
                    <a:pt x="13292" y="0"/>
                    <a:pt x="0" y="0"/>
                  </a:cubicBezTo>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28" name="Shape 628"/>
            <p:cNvSpPr/>
            <p:nvPr/>
          </p:nvSpPr>
          <p:spPr>
            <a:xfrm>
              <a:off x="222250" y="430212"/>
              <a:ext cx="101601" cy="1076326"/>
            </a:xfrm>
            <a:custGeom>
              <a:avLst/>
              <a:gdLst/>
              <a:ahLst/>
              <a:cxnLst>
                <a:cxn ang="0">
                  <a:pos x="wd2" y="hd2"/>
                </a:cxn>
                <a:cxn ang="5400000">
                  <a:pos x="wd2" y="hd2"/>
                </a:cxn>
                <a:cxn ang="10800000">
                  <a:pos x="wd2" y="hd2"/>
                </a:cxn>
                <a:cxn ang="16200000">
                  <a:pos x="wd2" y="hd2"/>
                </a:cxn>
              </a:cxnLst>
              <a:rect l="0" t="0" r="r" b="b"/>
              <a:pathLst>
                <a:path w="21600" h="21600" extrusionOk="0">
                  <a:moveTo>
                    <a:pt x="10629" y="0"/>
                  </a:moveTo>
                  <a:cubicBezTo>
                    <a:pt x="10629" y="0"/>
                    <a:pt x="10629" y="0"/>
                    <a:pt x="10629" y="0"/>
                  </a:cubicBezTo>
                  <a:cubicBezTo>
                    <a:pt x="2743" y="32"/>
                    <a:pt x="686" y="739"/>
                    <a:pt x="0" y="964"/>
                  </a:cubicBezTo>
                  <a:cubicBezTo>
                    <a:pt x="0" y="996"/>
                    <a:pt x="0" y="1029"/>
                    <a:pt x="0" y="1029"/>
                  </a:cubicBezTo>
                  <a:cubicBezTo>
                    <a:pt x="0" y="21600"/>
                    <a:pt x="0" y="21600"/>
                    <a:pt x="0" y="21600"/>
                  </a:cubicBezTo>
                  <a:cubicBezTo>
                    <a:pt x="686" y="21600"/>
                    <a:pt x="686" y="21600"/>
                    <a:pt x="686" y="21600"/>
                  </a:cubicBezTo>
                  <a:cubicBezTo>
                    <a:pt x="21600" y="21600"/>
                    <a:pt x="21600" y="21600"/>
                    <a:pt x="21600" y="21600"/>
                  </a:cubicBezTo>
                  <a:cubicBezTo>
                    <a:pt x="21600" y="1029"/>
                    <a:pt x="21600" y="1029"/>
                    <a:pt x="21600" y="1029"/>
                  </a:cubicBezTo>
                  <a:cubicBezTo>
                    <a:pt x="21600" y="1029"/>
                    <a:pt x="20914" y="771"/>
                    <a:pt x="19543" y="546"/>
                  </a:cubicBezTo>
                  <a:cubicBezTo>
                    <a:pt x="17829" y="289"/>
                    <a:pt x="15429" y="0"/>
                    <a:pt x="10629" y="0"/>
                  </a:cubicBezTo>
                </a:path>
              </a:pathLst>
            </a:cu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29" name="Shape 629"/>
            <p:cNvSpPr/>
            <p:nvPr/>
          </p:nvSpPr>
          <p:spPr>
            <a:xfrm>
              <a:off x="163511" y="-1"/>
              <a:ext cx="65089" cy="182564"/>
            </a:xfrm>
            <a:custGeom>
              <a:avLst/>
              <a:gdLst/>
              <a:ahLst/>
              <a:cxnLst>
                <a:cxn ang="0">
                  <a:pos x="wd2" y="hd2"/>
                </a:cxn>
                <a:cxn ang="5400000">
                  <a:pos x="wd2" y="hd2"/>
                </a:cxn>
                <a:cxn ang="10800000">
                  <a:pos x="wd2" y="hd2"/>
                </a:cxn>
                <a:cxn ang="16200000">
                  <a:pos x="wd2" y="hd2"/>
                </a:cxn>
              </a:cxnLst>
              <a:rect l="0" t="0" r="r" b="b"/>
              <a:pathLst>
                <a:path w="21600" h="21600" extrusionOk="0">
                  <a:moveTo>
                    <a:pt x="3688" y="0"/>
                  </a:moveTo>
                  <a:cubicBezTo>
                    <a:pt x="0" y="0"/>
                    <a:pt x="0" y="0"/>
                    <a:pt x="0" y="0"/>
                  </a:cubicBezTo>
                  <a:cubicBezTo>
                    <a:pt x="0" y="21600"/>
                    <a:pt x="0" y="21600"/>
                    <a:pt x="0" y="21600"/>
                  </a:cubicBezTo>
                  <a:cubicBezTo>
                    <a:pt x="1054" y="21600"/>
                    <a:pt x="2107" y="21600"/>
                    <a:pt x="3161" y="21600"/>
                  </a:cubicBezTo>
                  <a:cubicBezTo>
                    <a:pt x="8429" y="21600"/>
                    <a:pt x="14751" y="21600"/>
                    <a:pt x="21073" y="21221"/>
                  </a:cubicBezTo>
                  <a:cubicBezTo>
                    <a:pt x="21600" y="21221"/>
                    <a:pt x="21600" y="21032"/>
                    <a:pt x="21600" y="21032"/>
                  </a:cubicBezTo>
                  <a:cubicBezTo>
                    <a:pt x="3688" y="0"/>
                    <a:pt x="3688" y="0"/>
                    <a:pt x="3688" y="0"/>
                  </a:cubicBezTo>
                </a:path>
              </a:pathLst>
            </a:custGeom>
            <a:solidFill>
              <a:schemeClr val="bg2">
                <a:lumMod val="75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40" name="Group 640"/>
          <p:cNvGrpSpPr/>
          <p:nvPr/>
        </p:nvGrpSpPr>
        <p:grpSpPr>
          <a:xfrm>
            <a:off x="6860181" y="5361168"/>
            <a:ext cx="323809" cy="1508127"/>
            <a:chOff x="0" y="0"/>
            <a:chExt cx="323850" cy="1508125"/>
          </a:xfrm>
        </p:grpSpPr>
        <p:sp>
          <p:nvSpPr>
            <p:cNvPr id="631" name="Shape 631"/>
            <p:cNvSpPr/>
            <p:nvPr/>
          </p:nvSpPr>
          <p:spPr>
            <a:xfrm>
              <a:off x="11113" y="7937"/>
              <a:ext cx="304801" cy="493714"/>
            </a:xfrm>
            <a:custGeom>
              <a:avLst/>
              <a:gdLst/>
              <a:ahLst/>
              <a:cxnLst>
                <a:cxn ang="0">
                  <a:pos x="wd2" y="hd2"/>
                </a:cxn>
                <a:cxn ang="5400000">
                  <a:pos x="wd2" y="hd2"/>
                </a:cxn>
                <a:cxn ang="10800000">
                  <a:pos x="wd2" y="hd2"/>
                </a:cxn>
                <a:cxn ang="16200000">
                  <a:pos x="wd2" y="hd2"/>
                </a:cxn>
              </a:cxnLst>
              <a:rect l="0" t="0" r="r" b="b"/>
              <a:pathLst>
                <a:path w="21600" h="21600" extrusionOk="0">
                  <a:moveTo>
                    <a:pt x="21600" y="19516"/>
                  </a:moveTo>
                  <a:lnTo>
                    <a:pt x="11588" y="0"/>
                  </a:lnTo>
                  <a:lnTo>
                    <a:pt x="9450" y="0"/>
                  </a:lnTo>
                  <a:lnTo>
                    <a:pt x="0" y="20211"/>
                  </a:lnTo>
                  <a:lnTo>
                    <a:pt x="562" y="21600"/>
                  </a:lnTo>
                  <a:lnTo>
                    <a:pt x="20362" y="21531"/>
                  </a:lnTo>
                  <a:lnTo>
                    <a:pt x="21600" y="19516"/>
                  </a:lnTo>
                  <a:close/>
                </a:path>
              </a:pathLst>
            </a:custGeom>
            <a:solidFill>
              <a:srgbClr val="F8E9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2" name="Shape 632"/>
            <p:cNvSpPr/>
            <p:nvPr/>
          </p:nvSpPr>
          <p:spPr>
            <a:xfrm>
              <a:off x="100013" y="434952"/>
              <a:ext cx="123826" cy="1073174"/>
            </a:xfrm>
            <a:custGeom>
              <a:avLst/>
              <a:gdLst/>
              <a:ahLst/>
              <a:cxnLst>
                <a:cxn ang="0">
                  <a:pos x="wd2" y="hd2"/>
                </a:cxn>
                <a:cxn ang="5400000">
                  <a:pos x="wd2" y="hd2"/>
                </a:cxn>
                <a:cxn ang="10800000">
                  <a:pos x="wd2" y="hd2"/>
                </a:cxn>
                <a:cxn ang="16200000">
                  <a:pos x="wd2" y="hd2"/>
                </a:cxn>
              </a:cxnLst>
              <a:rect l="0" t="0" r="r" b="b"/>
              <a:pathLst>
                <a:path w="21600" h="21569" extrusionOk="0">
                  <a:moveTo>
                    <a:pt x="21600" y="21569"/>
                  </a:moveTo>
                  <a:cubicBezTo>
                    <a:pt x="0" y="21569"/>
                    <a:pt x="0" y="21569"/>
                    <a:pt x="0" y="21569"/>
                  </a:cubicBezTo>
                  <a:cubicBezTo>
                    <a:pt x="0" y="999"/>
                    <a:pt x="0" y="999"/>
                    <a:pt x="0" y="999"/>
                  </a:cubicBezTo>
                  <a:cubicBezTo>
                    <a:pt x="0" y="999"/>
                    <a:pt x="1108" y="1"/>
                    <a:pt x="10523" y="1"/>
                  </a:cubicBezTo>
                  <a:cubicBezTo>
                    <a:pt x="19938" y="-31"/>
                    <a:pt x="21600" y="999"/>
                    <a:pt x="21600" y="999"/>
                  </a:cubicBezTo>
                  <a:cubicBezTo>
                    <a:pt x="21600" y="21569"/>
                    <a:pt x="21600" y="21569"/>
                    <a:pt x="21600" y="21569"/>
                  </a:cubicBezTo>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33" name="Shape 633"/>
            <p:cNvSpPr/>
            <p:nvPr/>
          </p:nvSpPr>
          <p:spPr>
            <a:xfrm>
              <a:off x="222250" y="430212"/>
              <a:ext cx="101601" cy="10763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0" y="21600"/>
                    <a:pt x="0" y="21600"/>
                    <a:pt x="0" y="21600"/>
                  </a:cubicBezTo>
                  <a:cubicBezTo>
                    <a:pt x="0" y="1029"/>
                    <a:pt x="0" y="1029"/>
                    <a:pt x="0" y="1029"/>
                  </a:cubicBezTo>
                  <a:cubicBezTo>
                    <a:pt x="0" y="1029"/>
                    <a:pt x="1371" y="32"/>
                    <a:pt x="10629" y="0"/>
                  </a:cubicBezTo>
                  <a:cubicBezTo>
                    <a:pt x="19543" y="0"/>
                    <a:pt x="21600" y="1029"/>
                    <a:pt x="21600" y="1029"/>
                  </a:cubicBezTo>
                  <a:cubicBezTo>
                    <a:pt x="21600" y="21600"/>
                    <a:pt x="21600" y="21600"/>
                    <a:pt x="21600" y="21600"/>
                  </a:cubicBezTo>
                </a:path>
              </a:pathLst>
            </a:custGeom>
            <a:solidFill>
              <a:srgbClr val="F7787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4" name="Shape 634"/>
            <p:cNvSpPr/>
            <p:nvPr/>
          </p:nvSpPr>
          <p:spPr>
            <a:xfrm>
              <a:off x="-1" y="430212"/>
              <a:ext cx="101601" cy="10763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0" y="21600"/>
                    <a:pt x="0" y="21600"/>
                    <a:pt x="0" y="21600"/>
                  </a:cubicBezTo>
                  <a:cubicBezTo>
                    <a:pt x="0" y="1029"/>
                    <a:pt x="0" y="1029"/>
                    <a:pt x="0" y="1029"/>
                  </a:cubicBezTo>
                  <a:cubicBezTo>
                    <a:pt x="0" y="1029"/>
                    <a:pt x="1371" y="32"/>
                    <a:pt x="10629" y="0"/>
                  </a:cubicBezTo>
                  <a:cubicBezTo>
                    <a:pt x="19886" y="0"/>
                    <a:pt x="21600" y="1029"/>
                    <a:pt x="21600" y="1029"/>
                  </a:cubicBezTo>
                  <a:lnTo>
                    <a:pt x="21600" y="21600"/>
                  </a:ln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5" name="Shape 635"/>
            <p:cNvSpPr/>
            <p:nvPr/>
          </p:nvSpPr>
          <p:spPr>
            <a:xfrm>
              <a:off x="98425" y="-1"/>
              <a:ext cx="130176" cy="184249"/>
            </a:xfrm>
            <a:custGeom>
              <a:avLst/>
              <a:gdLst/>
              <a:ahLst/>
              <a:cxnLst>
                <a:cxn ang="0">
                  <a:pos x="wd2" y="hd2"/>
                </a:cxn>
                <a:cxn ang="5400000">
                  <a:pos x="wd2" y="hd2"/>
                </a:cxn>
                <a:cxn ang="10800000">
                  <a:pos x="wd2" y="hd2"/>
                </a:cxn>
                <a:cxn ang="16200000">
                  <a:pos x="wd2" y="hd2"/>
                </a:cxn>
              </a:cxnLst>
              <a:rect l="0" t="0" r="r" b="b"/>
              <a:pathLst>
                <a:path w="21600" h="20718" extrusionOk="0">
                  <a:moveTo>
                    <a:pt x="0" y="19800"/>
                  </a:moveTo>
                  <a:cubicBezTo>
                    <a:pt x="0" y="19800"/>
                    <a:pt x="10273" y="21600"/>
                    <a:pt x="21600" y="20160"/>
                  </a:cubicBezTo>
                  <a:cubicBezTo>
                    <a:pt x="12644" y="0"/>
                    <a:pt x="12644" y="0"/>
                    <a:pt x="12644" y="0"/>
                  </a:cubicBezTo>
                  <a:cubicBezTo>
                    <a:pt x="7376" y="0"/>
                    <a:pt x="7376" y="0"/>
                    <a:pt x="7376" y="0"/>
                  </a:cubicBezTo>
                  <a:cubicBezTo>
                    <a:pt x="0" y="19800"/>
                    <a:pt x="0" y="19800"/>
                    <a:pt x="0" y="19800"/>
                  </a:cubicBezTo>
                </a:path>
              </a:pathLst>
            </a:custGeom>
            <a:solidFill>
              <a:schemeClr val="bg2">
                <a:lumMod val="75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6" name="Shape 636"/>
            <p:cNvSpPr/>
            <p:nvPr/>
          </p:nvSpPr>
          <p:spPr>
            <a:xfrm>
              <a:off x="158749" y="179387"/>
              <a:ext cx="157164" cy="298452"/>
            </a:xfrm>
            <a:custGeom>
              <a:avLst/>
              <a:gdLst/>
              <a:ahLst/>
              <a:cxnLst>
                <a:cxn ang="0">
                  <a:pos x="wd2" y="hd2"/>
                </a:cxn>
                <a:cxn ang="5400000">
                  <a:pos x="wd2" y="hd2"/>
                </a:cxn>
                <a:cxn ang="10800000">
                  <a:pos x="wd2" y="hd2"/>
                </a:cxn>
                <a:cxn ang="16200000">
                  <a:pos x="wd2" y="hd2"/>
                </a:cxn>
              </a:cxnLst>
              <a:rect l="0" t="0" r="r" b="b"/>
              <a:pathLst>
                <a:path w="21600" h="21600" extrusionOk="0">
                  <a:moveTo>
                    <a:pt x="9698" y="0"/>
                  </a:moveTo>
                  <a:cubicBezTo>
                    <a:pt x="6833" y="232"/>
                    <a:pt x="4408" y="348"/>
                    <a:pt x="1984" y="348"/>
                  </a:cubicBezTo>
                  <a:cubicBezTo>
                    <a:pt x="1322" y="348"/>
                    <a:pt x="661" y="348"/>
                    <a:pt x="0" y="348"/>
                  </a:cubicBezTo>
                  <a:cubicBezTo>
                    <a:pt x="0" y="18465"/>
                    <a:pt x="0" y="18465"/>
                    <a:pt x="0" y="18465"/>
                  </a:cubicBezTo>
                  <a:cubicBezTo>
                    <a:pt x="0" y="18465"/>
                    <a:pt x="220" y="18465"/>
                    <a:pt x="220" y="18465"/>
                  </a:cubicBezTo>
                  <a:cubicBezTo>
                    <a:pt x="441" y="18465"/>
                    <a:pt x="441" y="18465"/>
                    <a:pt x="441" y="18465"/>
                  </a:cubicBezTo>
                  <a:cubicBezTo>
                    <a:pt x="5951" y="18465"/>
                    <a:pt x="8155" y="20555"/>
                    <a:pt x="8816" y="21600"/>
                  </a:cubicBezTo>
                  <a:cubicBezTo>
                    <a:pt x="9257" y="20787"/>
                    <a:pt x="10580" y="18232"/>
                    <a:pt x="15649" y="18116"/>
                  </a:cubicBezTo>
                  <a:cubicBezTo>
                    <a:pt x="15649" y="18116"/>
                    <a:pt x="15649" y="18116"/>
                    <a:pt x="15649" y="18116"/>
                  </a:cubicBezTo>
                  <a:cubicBezTo>
                    <a:pt x="18735" y="18116"/>
                    <a:pt x="20278" y="19161"/>
                    <a:pt x="21380" y="20090"/>
                  </a:cubicBezTo>
                  <a:cubicBezTo>
                    <a:pt x="21600" y="19858"/>
                    <a:pt x="21600" y="19858"/>
                    <a:pt x="21600" y="19858"/>
                  </a:cubicBezTo>
                  <a:cubicBezTo>
                    <a:pt x="9698" y="0"/>
                    <a:pt x="9698" y="0"/>
                    <a:pt x="9698" y="0"/>
                  </a:cubicBezTo>
                </a:path>
              </a:pathLst>
            </a:custGeom>
            <a:solidFill>
              <a:srgbClr val="C2B38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7" name="Shape 637"/>
            <p:cNvSpPr/>
            <p:nvPr/>
          </p:nvSpPr>
          <p:spPr>
            <a:xfrm>
              <a:off x="158749" y="434974"/>
              <a:ext cx="65089" cy="1073151"/>
            </a:xfrm>
            <a:custGeom>
              <a:avLst/>
              <a:gdLst/>
              <a:ahLst/>
              <a:cxnLst>
                <a:cxn ang="0">
                  <a:pos x="wd2" y="hd2"/>
                </a:cxn>
                <a:cxn ang="5400000">
                  <a:pos x="wd2" y="hd2"/>
                </a:cxn>
                <a:cxn ang="10800000">
                  <a:pos x="wd2" y="hd2"/>
                </a:cxn>
                <a:cxn ang="16200000">
                  <a:pos x="wd2" y="hd2"/>
                </a:cxn>
              </a:cxnLst>
              <a:rect l="0" t="0" r="r" b="b"/>
              <a:pathLst>
                <a:path w="21600" h="21600" extrusionOk="0">
                  <a:moveTo>
                    <a:pt x="1054" y="0"/>
                  </a:moveTo>
                  <a:cubicBezTo>
                    <a:pt x="1054" y="0"/>
                    <a:pt x="1054" y="0"/>
                    <a:pt x="527" y="0"/>
                  </a:cubicBezTo>
                  <a:cubicBezTo>
                    <a:pt x="527" y="0"/>
                    <a:pt x="0" y="0"/>
                    <a:pt x="0" y="0"/>
                  </a:cubicBezTo>
                  <a:cubicBezTo>
                    <a:pt x="0" y="21600"/>
                    <a:pt x="0" y="21600"/>
                    <a:pt x="0" y="21600"/>
                  </a:cubicBezTo>
                  <a:cubicBezTo>
                    <a:pt x="21600" y="21600"/>
                    <a:pt x="21600" y="21600"/>
                    <a:pt x="21600" y="21600"/>
                  </a:cubicBezTo>
                  <a:cubicBezTo>
                    <a:pt x="21600" y="21568"/>
                    <a:pt x="21600" y="21568"/>
                    <a:pt x="21600" y="21568"/>
                  </a:cubicBezTo>
                  <a:cubicBezTo>
                    <a:pt x="21073" y="21568"/>
                    <a:pt x="21073" y="21568"/>
                    <a:pt x="21073" y="21568"/>
                  </a:cubicBezTo>
                  <a:cubicBezTo>
                    <a:pt x="21073" y="935"/>
                    <a:pt x="21073" y="935"/>
                    <a:pt x="21073" y="935"/>
                  </a:cubicBezTo>
                  <a:cubicBezTo>
                    <a:pt x="21073" y="935"/>
                    <a:pt x="21073" y="903"/>
                    <a:pt x="21073" y="870"/>
                  </a:cubicBezTo>
                  <a:cubicBezTo>
                    <a:pt x="19493" y="580"/>
                    <a:pt x="14224" y="0"/>
                    <a:pt x="1054" y="0"/>
                  </a:cubicBezTo>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38" name="Shape 638"/>
            <p:cNvSpPr/>
            <p:nvPr/>
          </p:nvSpPr>
          <p:spPr>
            <a:xfrm>
              <a:off x="222250" y="430212"/>
              <a:ext cx="101601" cy="1076326"/>
            </a:xfrm>
            <a:custGeom>
              <a:avLst/>
              <a:gdLst/>
              <a:ahLst/>
              <a:cxnLst>
                <a:cxn ang="0">
                  <a:pos x="wd2" y="hd2"/>
                </a:cxn>
                <a:cxn ang="5400000">
                  <a:pos x="wd2" y="hd2"/>
                </a:cxn>
                <a:cxn ang="10800000">
                  <a:pos x="wd2" y="hd2"/>
                </a:cxn>
                <a:cxn ang="16200000">
                  <a:pos x="wd2" y="hd2"/>
                </a:cxn>
              </a:cxnLst>
              <a:rect l="0" t="0" r="r" b="b"/>
              <a:pathLst>
                <a:path w="21600" h="21600" extrusionOk="0">
                  <a:moveTo>
                    <a:pt x="10629" y="0"/>
                  </a:moveTo>
                  <a:cubicBezTo>
                    <a:pt x="10629" y="0"/>
                    <a:pt x="10629" y="0"/>
                    <a:pt x="10629" y="0"/>
                  </a:cubicBezTo>
                  <a:cubicBezTo>
                    <a:pt x="2743" y="32"/>
                    <a:pt x="686" y="739"/>
                    <a:pt x="0" y="964"/>
                  </a:cubicBezTo>
                  <a:cubicBezTo>
                    <a:pt x="0" y="996"/>
                    <a:pt x="0" y="1029"/>
                    <a:pt x="0" y="1029"/>
                  </a:cubicBezTo>
                  <a:cubicBezTo>
                    <a:pt x="0" y="21600"/>
                    <a:pt x="0" y="21600"/>
                    <a:pt x="0" y="21600"/>
                  </a:cubicBezTo>
                  <a:cubicBezTo>
                    <a:pt x="343" y="21600"/>
                    <a:pt x="343" y="21600"/>
                    <a:pt x="343" y="21600"/>
                  </a:cubicBezTo>
                  <a:cubicBezTo>
                    <a:pt x="21600" y="21600"/>
                    <a:pt x="21600" y="21600"/>
                    <a:pt x="21600" y="21600"/>
                  </a:cubicBezTo>
                  <a:cubicBezTo>
                    <a:pt x="21600" y="1029"/>
                    <a:pt x="21600" y="1029"/>
                    <a:pt x="21600" y="1029"/>
                  </a:cubicBezTo>
                  <a:cubicBezTo>
                    <a:pt x="21600" y="1029"/>
                    <a:pt x="20914" y="771"/>
                    <a:pt x="19543" y="546"/>
                  </a:cubicBezTo>
                  <a:cubicBezTo>
                    <a:pt x="17829" y="289"/>
                    <a:pt x="15429" y="0"/>
                    <a:pt x="10629" y="0"/>
                  </a:cubicBezTo>
                </a:path>
              </a:pathLst>
            </a:cu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39" name="Shape 639"/>
            <p:cNvSpPr/>
            <p:nvPr/>
          </p:nvSpPr>
          <p:spPr>
            <a:xfrm>
              <a:off x="158750" y="-1"/>
              <a:ext cx="69851" cy="184151"/>
            </a:xfrm>
            <a:custGeom>
              <a:avLst/>
              <a:gdLst/>
              <a:ahLst/>
              <a:cxnLst>
                <a:cxn ang="0">
                  <a:pos x="wd2" y="hd2"/>
                </a:cxn>
                <a:cxn ang="5400000">
                  <a:pos x="wd2" y="hd2"/>
                </a:cxn>
                <a:cxn ang="10800000">
                  <a:pos x="wd2" y="hd2"/>
                </a:cxn>
                <a:cxn ang="16200000">
                  <a:pos x="wd2" y="hd2"/>
                </a:cxn>
              </a:cxnLst>
              <a:rect l="0" t="0" r="r" b="b"/>
              <a:pathLst>
                <a:path w="21600" h="21600" extrusionOk="0">
                  <a:moveTo>
                    <a:pt x="4909" y="0"/>
                  </a:moveTo>
                  <a:cubicBezTo>
                    <a:pt x="0" y="0"/>
                    <a:pt x="0" y="0"/>
                    <a:pt x="0" y="0"/>
                  </a:cubicBezTo>
                  <a:cubicBezTo>
                    <a:pt x="0" y="21600"/>
                    <a:pt x="0" y="21600"/>
                    <a:pt x="0" y="21600"/>
                  </a:cubicBezTo>
                  <a:cubicBezTo>
                    <a:pt x="1473" y="21600"/>
                    <a:pt x="2945" y="21600"/>
                    <a:pt x="4418" y="21600"/>
                  </a:cubicBezTo>
                  <a:cubicBezTo>
                    <a:pt x="9818" y="21600"/>
                    <a:pt x="15218" y="21412"/>
                    <a:pt x="21600" y="21037"/>
                  </a:cubicBezTo>
                  <a:cubicBezTo>
                    <a:pt x="21600" y="21037"/>
                    <a:pt x="21600" y="21037"/>
                    <a:pt x="21600" y="21037"/>
                  </a:cubicBezTo>
                  <a:cubicBezTo>
                    <a:pt x="4909" y="0"/>
                    <a:pt x="4909" y="0"/>
                    <a:pt x="4909" y="0"/>
                  </a:cubicBezTo>
                </a:path>
              </a:pathLst>
            </a:custGeom>
            <a:solidFill>
              <a:srgbClr val="9C3D1D"/>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50" name="Group 650"/>
          <p:cNvGrpSpPr/>
          <p:nvPr/>
        </p:nvGrpSpPr>
        <p:grpSpPr>
          <a:xfrm>
            <a:off x="5903044" y="4265791"/>
            <a:ext cx="323809" cy="2603502"/>
            <a:chOff x="0" y="0"/>
            <a:chExt cx="323850" cy="2603501"/>
          </a:xfrm>
        </p:grpSpPr>
        <p:sp>
          <p:nvSpPr>
            <p:cNvPr id="641" name="Shape 641"/>
            <p:cNvSpPr/>
            <p:nvPr/>
          </p:nvSpPr>
          <p:spPr>
            <a:xfrm>
              <a:off x="11111" y="4762"/>
              <a:ext cx="301626" cy="493714"/>
            </a:xfrm>
            <a:custGeom>
              <a:avLst/>
              <a:gdLst/>
              <a:ahLst/>
              <a:cxnLst>
                <a:cxn ang="0">
                  <a:pos x="wd2" y="hd2"/>
                </a:cxn>
                <a:cxn ang="5400000">
                  <a:pos x="wd2" y="hd2"/>
                </a:cxn>
                <a:cxn ang="10800000">
                  <a:pos x="wd2" y="hd2"/>
                </a:cxn>
                <a:cxn ang="16200000">
                  <a:pos x="wd2" y="hd2"/>
                </a:cxn>
              </a:cxnLst>
              <a:rect l="0" t="0" r="r" b="b"/>
              <a:pathLst>
                <a:path w="21600" h="21600" extrusionOk="0">
                  <a:moveTo>
                    <a:pt x="21600" y="19516"/>
                  </a:moveTo>
                  <a:lnTo>
                    <a:pt x="11709" y="0"/>
                  </a:lnTo>
                  <a:lnTo>
                    <a:pt x="9549" y="0"/>
                  </a:lnTo>
                  <a:lnTo>
                    <a:pt x="0" y="20211"/>
                  </a:lnTo>
                  <a:lnTo>
                    <a:pt x="568" y="21600"/>
                  </a:lnTo>
                  <a:lnTo>
                    <a:pt x="20463" y="21531"/>
                  </a:lnTo>
                  <a:lnTo>
                    <a:pt x="21600" y="19516"/>
                  </a:lnTo>
                  <a:close/>
                </a:path>
              </a:pathLst>
            </a:custGeom>
            <a:solidFill>
              <a:srgbClr val="F8E9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2" name="Shape 642"/>
            <p:cNvSpPr/>
            <p:nvPr/>
          </p:nvSpPr>
          <p:spPr>
            <a:xfrm>
              <a:off x="96837" y="431777"/>
              <a:ext cx="127001" cy="2171724"/>
            </a:xfrm>
            <a:custGeom>
              <a:avLst/>
              <a:gdLst/>
              <a:ahLst/>
              <a:cxnLst>
                <a:cxn ang="0">
                  <a:pos x="wd2" y="hd2"/>
                </a:cxn>
                <a:cxn ang="5400000">
                  <a:pos x="wd2" y="hd2"/>
                </a:cxn>
                <a:cxn ang="10800000">
                  <a:pos x="wd2" y="hd2"/>
                </a:cxn>
                <a:cxn ang="16200000">
                  <a:pos x="wd2" y="hd2"/>
                </a:cxn>
              </a:cxnLst>
              <a:rect l="0" t="0" r="r" b="b"/>
              <a:pathLst>
                <a:path w="21600" h="21584" extrusionOk="0">
                  <a:moveTo>
                    <a:pt x="21600" y="21584"/>
                  </a:moveTo>
                  <a:cubicBezTo>
                    <a:pt x="0" y="21584"/>
                    <a:pt x="0" y="21584"/>
                    <a:pt x="0" y="21584"/>
                  </a:cubicBezTo>
                  <a:cubicBezTo>
                    <a:pt x="0" y="493"/>
                    <a:pt x="0" y="493"/>
                    <a:pt x="0" y="493"/>
                  </a:cubicBezTo>
                  <a:cubicBezTo>
                    <a:pt x="0" y="493"/>
                    <a:pt x="1367" y="0"/>
                    <a:pt x="10663" y="0"/>
                  </a:cubicBezTo>
                  <a:cubicBezTo>
                    <a:pt x="19959" y="-16"/>
                    <a:pt x="21600" y="493"/>
                    <a:pt x="21600" y="493"/>
                  </a:cubicBezTo>
                  <a:cubicBezTo>
                    <a:pt x="21600" y="21584"/>
                    <a:pt x="21600" y="21584"/>
                    <a:pt x="21600" y="21584"/>
                  </a:cubicBezTo>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43" name="Shape 643"/>
            <p:cNvSpPr/>
            <p:nvPr/>
          </p:nvSpPr>
          <p:spPr>
            <a:xfrm>
              <a:off x="222250" y="427037"/>
              <a:ext cx="101601" cy="21748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0" y="21600"/>
                    <a:pt x="0" y="21600"/>
                    <a:pt x="0" y="21600"/>
                  </a:cubicBezTo>
                  <a:cubicBezTo>
                    <a:pt x="0" y="509"/>
                    <a:pt x="0" y="509"/>
                    <a:pt x="0" y="509"/>
                  </a:cubicBezTo>
                  <a:cubicBezTo>
                    <a:pt x="0" y="509"/>
                    <a:pt x="1371" y="16"/>
                    <a:pt x="10286" y="0"/>
                  </a:cubicBezTo>
                  <a:cubicBezTo>
                    <a:pt x="19543" y="0"/>
                    <a:pt x="21600" y="509"/>
                    <a:pt x="21600" y="509"/>
                  </a:cubicBezTo>
                  <a:cubicBezTo>
                    <a:pt x="21600" y="21600"/>
                    <a:pt x="21600" y="21600"/>
                    <a:pt x="21600" y="21600"/>
                  </a:cubicBezTo>
                </a:path>
              </a:pathLst>
            </a:custGeom>
            <a:solidFill>
              <a:srgbClr val="FFB14A"/>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4" name="Shape 644"/>
            <p:cNvSpPr/>
            <p:nvPr/>
          </p:nvSpPr>
          <p:spPr>
            <a:xfrm>
              <a:off x="-1" y="427037"/>
              <a:ext cx="100013" cy="21748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0" y="21600"/>
                    <a:pt x="0" y="21600"/>
                    <a:pt x="0" y="21600"/>
                  </a:cubicBezTo>
                  <a:cubicBezTo>
                    <a:pt x="0" y="509"/>
                    <a:pt x="0" y="509"/>
                    <a:pt x="0" y="509"/>
                  </a:cubicBezTo>
                  <a:cubicBezTo>
                    <a:pt x="0" y="509"/>
                    <a:pt x="1371" y="16"/>
                    <a:pt x="10629" y="0"/>
                  </a:cubicBezTo>
                  <a:cubicBezTo>
                    <a:pt x="19886" y="0"/>
                    <a:pt x="21600" y="509"/>
                    <a:pt x="21600" y="509"/>
                  </a:cubicBezTo>
                  <a:lnTo>
                    <a:pt x="21600" y="21600"/>
                  </a:ln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5" name="Shape 645"/>
            <p:cNvSpPr/>
            <p:nvPr/>
          </p:nvSpPr>
          <p:spPr>
            <a:xfrm>
              <a:off x="96836" y="-1"/>
              <a:ext cx="130176" cy="179484"/>
            </a:xfrm>
            <a:custGeom>
              <a:avLst/>
              <a:gdLst/>
              <a:ahLst/>
              <a:cxnLst>
                <a:cxn ang="0">
                  <a:pos x="wd2" y="hd2"/>
                </a:cxn>
                <a:cxn ang="5400000">
                  <a:pos x="wd2" y="hd2"/>
                </a:cxn>
                <a:cxn ang="10800000">
                  <a:pos x="wd2" y="hd2"/>
                </a:cxn>
                <a:cxn ang="16200000">
                  <a:pos x="wd2" y="hd2"/>
                </a:cxn>
              </a:cxnLst>
              <a:rect l="0" t="0" r="r" b="b"/>
              <a:pathLst>
                <a:path w="21600" h="20696" extrusionOk="0">
                  <a:moveTo>
                    <a:pt x="0" y="19754"/>
                  </a:moveTo>
                  <a:cubicBezTo>
                    <a:pt x="0" y="19754"/>
                    <a:pt x="10400" y="21600"/>
                    <a:pt x="21600" y="20123"/>
                  </a:cubicBezTo>
                  <a:cubicBezTo>
                    <a:pt x="12800" y="0"/>
                    <a:pt x="12800" y="0"/>
                    <a:pt x="12800" y="0"/>
                  </a:cubicBezTo>
                  <a:cubicBezTo>
                    <a:pt x="7467" y="0"/>
                    <a:pt x="7467" y="0"/>
                    <a:pt x="7467" y="0"/>
                  </a:cubicBezTo>
                  <a:cubicBezTo>
                    <a:pt x="0" y="19754"/>
                    <a:pt x="0" y="19754"/>
                    <a:pt x="0" y="19754"/>
                  </a:cubicBezTo>
                </a:path>
              </a:pathLst>
            </a:custGeom>
            <a:solidFill>
              <a:schemeClr val="bg2">
                <a:lumMod val="75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6" name="Shape 646"/>
            <p:cNvSpPr/>
            <p:nvPr/>
          </p:nvSpPr>
          <p:spPr>
            <a:xfrm>
              <a:off x="155574" y="174624"/>
              <a:ext cx="157164" cy="300039"/>
            </a:xfrm>
            <a:custGeom>
              <a:avLst/>
              <a:gdLst/>
              <a:ahLst/>
              <a:cxnLst>
                <a:cxn ang="0">
                  <a:pos x="wd2" y="hd2"/>
                </a:cxn>
                <a:cxn ang="5400000">
                  <a:pos x="wd2" y="hd2"/>
                </a:cxn>
                <a:cxn ang="10800000">
                  <a:pos x="wd2" y="hd2"/>
                </a:cxn>
                <a:cxn ang="16200000">
                  <a:pos x="wd2" y="hd2"/>
                </a:cxn>
              </a:cxnLst>
              <a:rect l="0" t="0" r="r" b="b"/>
              <a:pathLst>
                <a:path w="21600" h="21600" extrusionOk="0">
                  <a:moveTo>
                    <a:pt x="9818" y="0"/>
                  </a:moveTo>
                  <a:cubicBezTo>
                    <a:pt x="9818" y="0"/>
                    <a:pt x="9818" y="0"/>
                    <a:pt x="9818" y="0"/>
                  </a:cubicBezTo>
                  <a:cubicBezTo>
                    <a:pt x="7200" y="231"/>
                    <a:pt x="4582" y="347"/>
                    <a:pt x="2400" y="347"/>
                  </a:cubicBezTo>
                  <a:cubicBezTo>
                    <a:pt x="1527" y="347"/>
                    <a:pt x="655" y="347"/>
                    <a:pt x="0" y="347"/>
                  </a:cubicBezTo>
                  <a:cubicBezTo>
                    <a:pt x="0" y="18481"/>
                    <a:pt x="0" y="18481"/>
                    <a:pt x="0" y="18481"/>
                  </a:cubicBezTo>
                  <a:cubicBezTo>
                    <a:pt x="218" y="18481"/>
                    <a:pt x="436" y="18481"/>
                    <a:pt x="655" y="18481"/>
                  </a:cubicBezTo>
                  <a:cubicBezTo>
                    <a:pt x="655" y="18481"/>
                    <a:pt x="873" y="18481"/>
                    <a:pt x="873" y="18481"/>
                  </a:cubicBezTo>
                  <a:cubicBezTo>
                    <a:pt x="6327" y="18481"/>
                    <a:pt x="8509" y="20560"/>
                    <a:pt x="9164" y="21600"/>
                  </a:cubicBezTo>
                  <a:cubicBezTo>
                    <a:pt x="9600" y="20676"/>
                    <a:pt x="10909" y="18250"/>
                    <a:pt x="15709" y="18135"/>
                  </a:cubicBezTo>
                  <a:cubicBezTo>
                    <a:pt x="15927" y="18135"/>
                    <a:pt x="15927" y="18135"/>
                    <a:pt x="15927" y="18135"/>
                  </a:cubicBezTo>
                  <a:cubicBezTo>
                    <a:pt x="18982" y="18135"/>
                    <a:pt x="20509" y="19174"/>
                    <a:pt x="21600" y="20098"/>
                  </a:cubicBezTo>
                  <a:cubicBezTo>
                    <a:pt x="21600" y="19867"/>
                    <a:pt x="21600" y="19867"/>
                    <a:pt x="21600" y="19867"/>
                  </a:cubicBezTo>
                  <a:cubicBezTo>
                    <a:pt x="9818" y="0"/>
                    <a:pt x="9818" y="0"/>
                    <a:pt x="9818" y="0"/>
                  </a:cubicBezTo>
                </a:path>
              </a:pathLst>
            </a:custGeom>
            <a:solidFill>
              <a:srgbClr val="C2B38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7" name="Shape 647"/>
            <p:cNvSpPr/>
            <p:nvPr/>
          </p:nvSpPr>
          <p:spPr>
            <a:xfrm>
              <a:off x="155574" y="431800"/>
              <a:ext cx="68264" cy="2171701"/>
            </a:xfrm>
            <a:custGeom>
              <a:avLst/>
              <a:gdLst/>
              <a:ahLst/>
              <a:cxnLst>
                <a:cxn ang="0">
                  <a:pos x="wd2" y="hd2"/>
                </a:cxn>
                <a:cxn ang="5400000">
                  <a:pos x="wd2" y="hd2"/>
                </a:cxn>
                <a:cxn ang="10800000">
                  <a:pos x="wd2" y="hd2"/>
                </a:cxn>
                <a:cxn ang="16200000">
                  <a:pos x="wd2" y="hd2"/>
                </a:cxn>
              </a:cxnLst>
              <a:rect l="0" t="0" r="r" b="b"/>
              <a:pathLst>
                <a:path w="21600" h="21600" extrusionOk="0">
                  <a:moveTo>
                    <a:pt x="2009" y="0"/>
                  </a:moveTo>
                  <a:cubicBezTo>
                    <a:pt x="2009" y="0"/>
                    <a:pt x="1507" y="0"/>
                    <a:pt x="1507" y="0"/>
                  </a:cubicBezTo>
                  <a:cubicBezTo>
                    <a:pt x="1005" y="0"/>
                    <a:pt x="502" y="0"/>
                    <a:pt x="0" y="0"/>
                  </a:cubicBezTo>
                  <a:cubicBezTo>
                    <a:pt x="0" y="21600"/>
                    <a:pt x="0" y="21600"/>
                    <a:pt x="0" y="21600"/>
                  </a:cubicBezTo>
                  <a:cubicBezTo>
                    <a:pt x="21600" y="21600"/>
                    <a:pt x="21600" y="21600"/>
                    <a:pt x="21600" y="21600"/>
                  </a:cubicBezTo>
                  <a:cubicBezTo>
                    <a:pt x="21600" y="21584"/>
                    <a:pt x="21600" y="21584"/>
                    <a:pt x="21600" y="21584"/>
                  </a:cubicBezTo>
                  <a:cubicBezTo>
                    <a:pt x="21098" y="21584"/>
                    <a:pt x="21098" y="21584"/>
                    <a:pt x="21098" y="21584"/>
                  </a:cubicBezTo>
                  <a:cubicBezTo>
                    <a:pt x="21098" y="462"/>
                    <a:pt x="21098" y="462"/>
                    <a:pt x="21098" y="462"/>
                  </a:cubicBezTo>
                  <a:cubicBezTo>
                    <a:pt x="21098" y="462"/>
                    <a:pt x="21098" y="446"/>
                    <a:pt x="21098" y="430"/>
                  </a:cubicBezTo>
                  <a:cubicBezTo>
                    <a:pt x="19591" y="287"/>
                    <a:pt x="14567" y="0"/>
                    <a:pt x="2009" y="0"/>
                  </a:cubicBezTo>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48" name="Shape 648"/>
            <p:cNvSpPr/>
            <p:nvPr/>
          </p:nvSpPr>
          <p:spPr>
            <a:xfrm>
              <a:off x="222250" y="427037"/>
              <a:ext cx="101601" cy="2174876"/>
            </a:xfrm>
            <a:custGeom>
              <a:avLst/>
              <a:gdLst/>
              <a:ahLst/>
              <a:cxnLst>
                <a:cxn ang="0">
                  <a:pos x="wd2" y="hd2"/>
                </a:cxn>
                <a:cxn ang="5400000">
                  <a:pos x="wd2" y="hd2"/>
                </a:cxn>
                <a:cxn ang="10800000">
                  <a:pos x="wd2" y="hd2"/>
                </a:cxn>
                <a:cxn ang="16200000">
                  <a:pos x="wd2" y="hd2"/>
                </a:cxn>
              </a:cxnLst>
              <a:rect l="0" t="0" r="r" b="b"/>
              <a:pathLst>
                <a:path w="21600" h="21600" extrusionOk="0">
                  <a:moveTo>
                    <a:pt x="10629" y="0"/>
                  </a:moveTo>
                  <a:cubicBezTo>
                    <a:pt x="10629" y="0"/>
                    <a:pt x="10629" y="0"/>
                    <a:pt x="10286" y="0"/>
                  </a:cubicBezTo>
                  <a:cubicBezTo>
                    <a:pt x="2743" y="16"/>
                    <a:pt x="686" y="350"/>
                    <a:pt x="0" y="477"/>
                  </a:cubicBezTo>
                  <a:cubicBezTo>
                    <a:pt x="0" y="493"/>
                    <a:pt x="0" y="509"/>
                    <a:pt x="0" y="509"/>
                  </a:cubicBezTo>
                  <a:cubicBezTo>
                    <a:pt x="0" y="21600"/>
                    <a:pt x="0" y="21600"/>
                    <a:pt x="0" y="21600"/>
                  </a:cubicBezTo>
                  <a:cubicBezTo>
                    <a:pt x="343" y="21600"/>
                    <a:pt x="343" y="21600"/>
                    <a:pt x="343" y="21600"/>
                  </a:cubicBezTo>
                  <a:cubicBezTo>
                    <a:pt x="21600" y="21600"/>
                    <a:pt x="21600" y="21600"/>
                    <a:pt x="21600" y="21600"/>
                  </a:cubicBezTo>
                  <a:cubicBezTo>
                    <a:pt x="21600" y="509"/>
                    <a:pt x="21600" y="509"/>
                    <a:pt x="21600" y="509"/>
                  </a:cubicBezTo>
                  <a:cubicBezTo>
                    <a:pt x="21600" y="509"/>
                    <a:pt x="20914" y="382"/>
                    <a:pt x="19543" y="270"/>
                  </a:cubicBezTo>
                  <a:cubicBezTo>
                    <a:pt x="17829" y="143"/>
                    <a:pt x="15429" y="0"/>
                    <a:pt x="10629" y="0"/>
                  </a:cubicBezTo>
                </a:path>
              </a:pathLst>
            </a:cu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49" name="Shape 649"/>
            <p:cNvSpPr/>
            <p:nvPr/>
          </p:nvSpPr>
          <p:spPr>
            <a:xfrm>
              <a:off x="155574" y="-1"/>
              <a:ext cx="71439" cy="179389"/>
            </a:xfrm>
            <a:custGeom>
              <a:avLst/>
              <a:gdLst/>
              <a:ahLst/>
              <a:cxnLst>
                <a:cxn ang="0">
                  <a:pos x="wd2" y="hd2"/>
                </a:cxn>
                <a:cxn ang="5400000">
                  <a:pos x="wd2" y="hd2"/>
                </a:cxn>
                <a:cxn ang="10800000">
                  <a:pos x="wd2" y="hd2"/>
                </a:cxn>
                <a:cxn ang="16200000">
                  <a:pos x="wd2" y="hd2"/>
                </a:cxn>
              </a:cxnLst>
              <a:rect l="0" t="0" r="r" b="b"/>
              <a:pathLst>
                <a:path w="21600" h="21600" extrusionOk="0">
                  <a:moveTo>
                    <a:pt x="5760" y="0"/>
                  </a:moveTo>
                  <a:cubicBezTo>
                    <a:pt x="3360" y="0"/>
                    <a:pt x="3360" y="0"/>
                    <a:pt x="3360" y="0"/>
                  </a:cubicBezTo>
                  <a:cubicBezTo>
                    <a:pt x="0" y="0"/>
                    <a:pt x="0" y="0"/>
                    <a:pt x="0" y="0"/>
                  </a:cubicBezTo>
                  <a:cubicBezTo>
                    <a:pt x="0" y="21600"/>
                    <a:pt x="0" y="21600"/>
                    <a:pt x="0" y="21600"/>
                  </a:cubicBezTo>
                  <a:cubicBezTo>
                    <a:pt x="1440" y="21600"/>
                    <a:pt x="3360" y="21600"/>
                    <a:pt x="5280" y="21600"/>
                  </a:cubicBezTo>
                  <a:cubicBezTo>
                    <a:pt x="10080" y="21600"/>
                    <a:pt x="15840" y="21407"/>
                    <a:pt x="21600" y="21021"/>
                  </a:cubicBezTo>
                  <a:cubicBezTo>
                    <a:pt x="21600" y="21021"/>
                    <a:pt x="21600" y="21021"/>
                    <a:pt x="21600" y="21021"/>
                  </a:cubicBezTo>
                  <a:cubicBezTo>
                    <a:pt x="5760" y="0"/>
                    <a:pt x="5760" y="0"/>
                    <a:pt x="5760" y="0"/>
                  </a:cubicBezTo>
                </a:path>
              </a:pathLst>
            </a:custGeom>
            <a:solidFill>
              <a:srgbClr val="B97300"/>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60" name="Group 660"/>
          <p:cNvGrpSpPr/>
          <p:nvPr/>
        </p:nvGrpSpPr>
        <p:grpSpPr>
          <a:xfrm>
            <a:off x="6377645" y="3708579"/>
            <a:ext cx="323809" cy="3160714"/>
            <a:chOff x="0" y="0"/>
            <a:chExt cx="323850" cy="3160713"/>
          </a:xfrm>
        </p:grpSpPr>
        <p:sp>
          <p:nvSpPr>
            <p:cNvPr id="651" name="Shape 651"/>
            <p:cNvSpPr/>
            <p:nvPr/>
          </p:nvSpPr>
          <p:spPr>
            <a:xfrm>
              <a:off x="11113" y="7937"/>
              <a:ext cx="304801" cy="493713"/>
            </a:xfrm>
            <a:custGeom>
              <a:avLst/>
              <a:gdLst/>
              <a:ahLst/>
              <a:cxnLst>
                <a:cxn ang="0">
                  <a:pos x="wd2" y="hd2"/>
                </a:cxn>
                <a:cxn ang="5400000">
                  <a:pos x="wd2" y="hd2"/>
                </a:cxn>
                <a:cxn ang="10800000">
                  <a:pos x="wd2" y="hd2"/>
                </a:cxn>
                <a:cxn ang="16200000">
                  <a:pos x="wd2" y="hd2"/>
                </a:cxn>
              </a:cxnLst>
              <a:rect l="0" t="0" r="r" b="b"/>
              <a:pathLst>
                <a:path w="21600" h="21600" extrusionOk="0">
                  <a:moveTo>
                    <a:pt x="21600" y="19516"/>
                  </a:moveTo>
                  <a:lnTo>
                    <a:pt x="11588" y="0"/>
                  </a:lnTo>
                  <a:lnTo>
                    <a:pt x="9450" y="0"/>
                  </a:lnTo>
                  <a:lnTo>
                    <a:pt x="0" y="20211"/>
                  </a:lnTo>
                  <a:lnTo>
                    <a:pt x="562" y="21600"/>
                  </a:lnTo>
                  <a:lnTo>
                    <a:pt x="20362" y="21531"/>
                  </a:lnTo>
                  <a:lnTo>
                    <a:pt x="21600" y="19516"/>
                  </a:lnTo>
                  <a:close/>
                </a:path>
              </a:pathLst>
            </a:custGeom>
            <a:solidFill>
              <a:srgbClr val="F8E9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2" name="Shape 652"/>
            <p:cNvSpPr/>
            <p:nvPr/>
          </p:nvSpPr>
          <p:spPr>
            <a:xfrm>
              <a:off x="100013" y="433366"/>
              <a:ext cx="127001" cy="2727348"/>
            </a:xfrm>
            <a:custGeom>
              <a:avLst/>
              <a:gdLst/>
              <a:ahLst/>
              <a:cxnLst>
                <a:cxn ang="0">
                  <a:pos x="wd2" y="hd2"/>
                </a:cxn>
                <a:cxn ang="5400000">
                  <a:pos x="wd2" y="hd2"/>
                </a:cxn>
                <a:cxn ang="10800000">
                  <a:pos x="wd2" y="hd2"/>
                </a:cxn>
                <a:cxn ang="16200000">
                  <a:pos x="wd2" y="hd2"/>
                </a:cxn>
              </a:cxnLst>
              <a:rect l="0" t="0" r="r" b="b"/>
              <a:pathLst>
                <a:path w="21600" h="21588" extrusionOk="0">
                  <a:moveTo>
                    <a:pt x="21600" y="21588"/>
                  </a:moveTo>
                  <a:cubicBezTo>
                    <a:pt x="0" y="21588"/>
                    <a:pt x="0" y="21588"/>
                    <a:pt x="0" y="21588"/>
                  </a:cubicBezTo>
                  <a:cubicBezTo>
                    <a:pt x="0" y="407"/>
                    <a:pt x="0" y="407"/>
                    <a:pt x="0" y="407"/>
                  </a:cubicBezTo>
                  <a:cubicBezTo>
                    <a:pt x="0" y="407"/>
                    <a:pt x="1367" y="13"/>
                    <a:pt x="10390" y="1"/>
                  </a:cubicBezTo>
                  <a:cubicBezTo>
                    <a:pt x="19686" y="-12"/>
                    <a:pt x="21600" y="407"/>
                    <a:pt x="21600" y="407"/>
                  </a:cubicBezTo>
                  <a:cubicBezTo>
                    <a:pt x="21600" y="21588"/>
                    <a:pt x="21600" y="21588"/>
                    <a:pt x="21600" y="21588"/>
                  </a:cubicBezTo>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53" name="Shape 653"/>
            <p:cNvSpPr/>
            <p:nvPr/>
          </p:nvSpPr>
          <p:spPr>
            <a:xfrm>
              <a:off x="223837" y="430191"/>
              <a:ext cx="100014" cy="2728935"/>
            </a:xfrm>
            <a:custGeom>
              <a:avLst/>
              <a:gdLst/>
              <a:ahLst/>
              <a:cxnLst>
                <a:cxn ang="0">
                  <a:pos x="wd2" y="hd2"/>
                </a:cxn>
                <a:cxn ang="5400000">
                  <a:pos x="wd2" y="hd2"/>
                </a:cxn>
                <a:cxn ang="10800000">
                  <a:pos x="wd2" y="hd2"/>
                </a:cxn>
                <a:cxn ang="16200000">
                  <a:pos x="wd2" y="hd2"/>
                </a:cxn>
              </a:cxnLst>
              <a:rect l="0" t="0" r="r" b="b"/>
              <a:pathLst>
                <a:path w="21600" h="21588" extrusionOk="0">
                  <a:moveTo>
                    <a:pt x="21600" y="21588"/>
                  </a:moveTo>
                  <a:cubicBezTo>
                    <a:pt x="0" y="21588"/>
                    <a:pt x="0" y="21588"/>
                    <a:pt x="0" y="21588"/>
                  </a:cubicBezTo>
                  <a:cubicBezTo>
                    <a:pt x="0" y="406"/>
                    <a:pt x="0" y="406"/>
                    <a:pt x="0" y="406"/>
                  </a:cubicBezTo>
                  <a:cubicBezTo>
                    <a:pt x="0" y="406"/>
                    <a:pt x="1371" y="1"/>
                    <a:pt x="10629" y="1"/>
                  </a:cubicBezTo>
                  <a:cubicBezTo>
                    <a:pt x="19886" y="-12"/>
                    <a:pt x="21600" y="406"/>
                    <a:pt x="21600" y="406"/>
                  </a:cubicBezTo>
                  <a:cubicBezTo>
                    <a:pt x="21600" y="21588"/>
                    <a:pt x="21600" y="21588"/>
                    <a:pt x="21600" y="21588"/>
                  </a:cubicBezTo>
                </a:path>
              </a:pathLst>
            </a:custGeom>
            <a:solidFill>
              <a:srgbClr val="3DCEB5"/>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4" name="Shape 654"/>
            <p:cNvSpPr/>
            <p:nvPr/>
          </p:nvSpPr>
          <p:spPr>
            <a:xfrm>
              <a:off x="-1" y="430191"/>
              <a:ext cx="101601" cy="2728935"/>
            </a:xfrm>
            <a:custGeom>
              <a:avLst/>
              <a:gdLst/>
              <a:ahLst/>
              <a:cxnLst>
                <a:cxn ang="0">
                  <a:pos x="wd2" y="hd2"/>
                </a:cxn>
                <a:cxn ang="5400000">
                  <a:pos x="wd2" y="hd2"/>
                </a:cxn>
                <a:cxn ang="10800000">
                  <a:pos x="wd2" y="hd2"/>
                </a:cxn>
                <a:cxn ang="16200000">
                  <a:pos x="wd2" y="hd2"/>
                </a:cxn>
              </a:cxnLst>
              <a:rect l="0" t="0" r="r" b="b"/>
              <a:pathLst>
                <a:path w="21600" h="21588" extrusionOk="0">
                  <a:moveTo>
                    <a:pt x="21600" y="21588"/>
                  </a:moveTo>
                  <a:cubicBezTo>
                    <a:pt x="0" y="21588"/>
                    <a:pt x="0" y="21588"/>
                    <a:pt x="0" y="21588"/>
                  </a:cubicBezTo>
                  <a:cubicBezTo>
                    <a:pt x="0" y="406"/>
                    <a:pt x="0" y="406"/>
                    <a:pt x="0" y="406"/>
                  </a:cubicBezTo>
                  <a:cubicBezTo>
                    <a:pt x="0" y="406"/>
                    <a:pt x="1371" y="1"/>
                    <a:pt x="10629" y="1"/>
                  </a:cubicBezTo>
                  <a:cubicBezTo>
                    <a:pt x="19886" y="-12"/>
                    <a:pt x="21600" y="406"/>
                    <a:pt x="21600" y="406"/>
                  </a:cubicBezTo>
                  <a:lnTo>
                    <a:pt x="21600" y="21588"/>
                  </a:ln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5" name="Shape 655"/>
            <p:cNvSpPr/>
            <p:nvPr/>
          </p:nvSpPr>
          <p:spPr>
            <a:xfrm>
              <a:off x="96837" y="0"/>
              <a:ext cx="133351" cy="185150"/>
            </a:xfrm>
            <a:custGeom>
              <a:avLst/>
              <a:gdLst/>
              <a:ahLst/>
              <a:cxnLst>
                <a:cxn ang="0">
                  <a:pos x="wd2" y="hd2"/>
                </a:cxn>
                <a:cxn ang="5400000">
                  <a:pos x="wd2" y="hd2"/>
                </a:cxn>
                <a:cxn ang="10800000">
                  <a:pos x="wd2" y="hd2"/>
                </a:cxn>
                <a:cxn ang="16200000">
                  <a:pos x="wd2" y="hd2"/>
                </a:cxn>
              </a:cxnLst>
              <a:rect l="0" t="0" r="r" b="b"/>
              <a:pathLst>
                <a:path w="21600" h="20820" extrusionOk="0">
                  <a:moveTo>
                    <a:pt x="0" y="19980"/>
                  </a:moveTo>
                  <a:cubicBezTo>
                    <a:pt x="0" y="19980"/>
                    <a:pt x="10410" y="21600"/>
                    <a:pt x="21600" y="20340"/>
                  </a:cubicBezTo>
                  <a:cubicBezTo>
                    <a:pt x="13012" y="0"/>
                    <a:pt x="13012" y="0"/>
                    <a:pt x="13012" y="0"/>
                  </a:cubicBezTo>
                  <a:cubicBezTo>
                    <a:pt x="7547" y="0"/>
                    <a:pt x="7547" y="0"/>
                    <a:pt x="7547" y="0"/>
                  </a:cubicBezTo>
                  <a:cubicBezTo>
                    <a:pt x="0" y="19980"/>
                    <a:pt x="0" y="19980"/>
                    <a:pt x="0" y="19980"/>
                  </a:cubicBezTo>
                </a:path>
              </a:pathLst>
            </a:custGeom>
            <a:solidFill>
              <a:schemeClr val="bg2">
                <a:lumMod val="75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6" name="Shape 656"/>
            <p:cNvSpPr/>
            <p:nvPr/>
          </p:nvSpPr>
          <p:spPr>
            <a:xfrm>
              <a:off x="160338" y="180975"/>
              <a:ext cx="155576" cy="296864"/>
            </a:xfrm>
            <a:custGeom>
              <a:avLst/>
              <a:gdLst/>
              <a:ahLst/>
              <a:cxnLst>
                <a:cxn ang="0">
                  <a:pos x="wd2" y="hd2"/>
                </a:cxn>
                <a:cxn ang="5400000">
                  <a:pos x="wd2" y="hd2"/>
                </a:cxn>
                <a:cxn ang="10800000">
                  <a:pos x="wd2" y="hd2"/>
                </a:cxn>
                <a:cxn ang="16200000">
                  <a:pos x="wd2" y="hd2"/>
                </a:cxn>
              </a:cxnLst>
              <a:rect l="0" t="0" r="r" b="b"/>
              <a:pathLst>
                <a:path w="21600" h="21600" extrusionOk="0">
                  <a:moveTo>
                    <a:pt x="9575" y="0"/>
                  </a:moveTo>
                  <a:cubicBezTo>
                    <a:pt x="6903" y="234"/>
                    <a:pt x="4231" y="350"/>
                    <a:pt x="1781" y="350"/>
                  </a:cubicBezTo>
                  <a:cubicBezTo>
                    <a:pt x="1113" y="350"/>
                    <a:pt x="668" y="350"/>
                    <a:pt x="0" y="350"/>
                  </a:cubicBezTo>
                  <a:cubicBezTo>
                    <a:pt x="0" y="18448"/>
                    <a:pt x="0" y="18448"/>
                    <a:pt x="0" y="18448"/>
                  </a:cubicBezTo>
                  <a:cubicBezTo>
                    <a:pt x="0" y="18448"/>
                    <a:pt x="0" y="18448"/>
                    <a:pt x="0" y="18448"/>
                  </a:cubicBezTo>
                  <a:cubicBezTo>
                    <a:pt x="223" y="18448"/>
                    <a:pt x="223" y="18448"/>
                    <a:pt x="223" y="18448"/>
                  </a:cubicBezTo>
                  <a:cubicBezTo>
                    <a:pt x="5790" y="18448"/>
                    <a:pt x="8016" y="20549"/>
                    <a:pt x="8685" y="21600"/>
                  </a:cubicBezTo>
                  <a:cubicBezTo>
                    <a:pt x="9130" y="20783"/>
                    <a:pt x="10466" y="18214"/>
                    <a:pt x="15588" y="18214"/>
                  </a:cubicBezTo>
                  <a:cubicBezTo>
                    <a:pt x="15588" y="18214"/>
                    <a:pt x="15588" y="18214"/>
                    <a:pt x="15588" y="18214"/>
                  </a:cubicBezTo>
                  <a:cubicBezTo>
                    <a:pt x="18705" y="18214"/>
                    <a:pt x="20487" y="19148"/>
                    <a:pt x="21377" y="20082"/>
                  </a:cubicBezTo>
                  <a:cubicBezTo>
                    <a:pt x="21600" y="19849"/>
                    <a:pt x="21600" y="19849"/>
                    <a:pt x="21600" y="19849"/>
                  </a:cubicBezTo>
                  <a:cubicBezTo>
                    <a:pt x="9575" y="0"/>
                    <a:pt x="9575" y="0"/>
                    <a:pt x="9575" y="0"/>
                  </a:cubicBezTo>
                </a:path>
              </a:pathLst>
            </a:custGeom>
            <a:solidFill>
              <a:srgbClr val="C2B38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7" name="Shape 657"/>
            <p:cNvSpPr/>
            <p:nvPr/>
          </p:nvSpPr>
          <p:spPr>
            <a:xfrm>
              <a:off x="160337" y="433387"/>
              <a:ext cx="66676" cy="2727326"/>
            </a:xfrm>
            <a:custGeom>
              <a:avLst/>
              <a:gdLst/>
              <a:ahLst/>
              <a:cxnLst>
                <a:cxn ang="0">
                  <a:pos x="wd2" y="hd2"/>
                </a:cxn>
                <a:cxn ang="5400000">
                  <a:pos x="wd2" y="hd2"/>
                </a:cxn>
                <a:cxn ang="10800000">
                  <a:pos x="wd2" y="hd2"/>
                </a:cxn>
                <a:cxn ang="16200000">
                  <a:pos x="wd2" y="hd2"/>
                </a:cxn>
              </a:cxnLst>
              <a:rect l="0" t="0" r="r" b="b"/>
              <a:pathLst>
                <a:path w="21600" h="21600" extrusionOk="0">
                  <a:moveTo>
                    <a:pt x="527" y="0"/>
                  </a:moveTo>
                  <a:cubicBezTo>
                    <a:pt x="527" y="0"/>
                    <a:pt x="527" y="0"/>
                    <a:pt x="0" y="0"/>
                  </a:cubicBezTo>
                  <a:cubicBezTo>
                    <a:pt x="0" y="0"/>
                    <a:pt x="0" y="0"/>
                    <a:pt x="0" y="0"/>
                  </a:cubicBezTo>
                  <a:cubicBezTo>
                    <a:pt x="0" y="21600"/>
                    <a:pt x="0" y="21600"/>
                    <a:pt x="0" y="21600"/>
                  </a:cubicBezTo>
                  <a:cubicBezTo>
                    <a:pt x="21600" y="21600"/>
                    <a:pt x="21600" y="21600"/>
                    <a:pt x="21600" y="21600"/>
                  </a:cubicBezTo>
                  <a:cubicBezTo>
                    <a:pt x="21600" y="21587"/>
                    <a:pt x="21600" y="21587"/>
                    <a:pt x="21600" y="21587"/>
                  </a:cubicBezTo>
                  <a:cubicBezTo>
                    <a:pt x="20546" y="21587"/>
                    <a:pt x="20546" y="21587"/>
                    <a:pt x="20546" y="21587"/>
                  </a:cubicBezTo>
                  <a:cubicBezTo>
                    <a:pt x="20546" y="381"/>
                    <a:pt x="20546" y="381"/>
                    <a:pt x="20546" y="381"/>
                  </a:cubicBezTo>
                  <a:cubicBezTo>
                    <a:pt x="20546" y="381"/>
                    <a:pt x="20546" y="368"/>
                    <a:pt x="20546" y="343"/>
                  </a:cubicBezTo>
                  <a:cubicBezTo>
                    <a:pt x="18966" y="228"/>
                    <a:pt x="13698" y="0"/>
                    <a:pt x="527" y="0"/>
                  </a:cubicBezTo>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58" name="Shape 658"/>
            <p:cNvSpPr/>
            <p:nvPr/>
          </p:nvSpPr>
          <p:spPr>
            <a:xfrm>
              <a:off x="223837" y="430211"/>
              <a:ext cx="100014" cy="2728915"/>
            </a:xfrm>
            <a:custGeom>
              <a:avLst/>
              <a:gdLst/>
              <a:ahLst/>
              <a:cxnLst>
                <a:cxn ang="0">
                  <a:pos x="wd2" y="hd2"/>
                </a:cxn>
                <a:cxn ang="5400000">
                  <a:pos x="wd2" y="hd2"/>
                </a:cxn>
                <a:cxn ang="10800000">
                  <a:pos x="wd2" y="hd2"/>
                </a:cxn>
                <a:cxn ang="16200000">
                  <a:pos x="wd2" y="hd2"/>
                </a:cxn>
              </a:cxnLst>
              <a:rect l="0" t="0" r="r" b="b"/>
              <a:pathLst>
                <a:path w="21600" h="21600" extrusionOk="0">
                  <a:moveTo>
                    <a:pt x="10629" y="0"/>
                  </a:moveTo>
                  <a:cubicBezTo>
                    <a:pt x="10629" y="0"/>
                    <a:pt x="10629" y="0"/>
                    <a:pt x="10629" y="0"/>
                  </a:cubicBezTo>
                  <a:cubicBezTo>
                    <a:pt x="2743" y="0"/>
                    <a:pt x="686" y="279"/>
                    <a:pt x="0" y="368"/>
                  </a:cubicBezTo>
                  <a:cubicBezTo>
                    <a:pt x="0" y="393"/>
                    <a:pt x="0" y="406"/>
                    <a:pt x="0" y="406"/>
                  </a:cubicBezTo>
                  <a:cubicBezTo>
                    <a:pt x="0" y="21600"/>
                    <a:pt x="0" y="21600"/>
                    <a:pt x="0" y="21600"/>
                  </a:cubicBezTo>
                  <a:cubicBezTo>
                    <a:pt x="686" y="21600"/>
                    <a:pt x="686" y="21600"/>
                    <a:pt x="686" y="21600"/>
                  </a:cubicBezTo>
                  <a:cubicBezTo>
                    <a:pt x="21600" y="21600"/>
                    <a:pt x="21600" y="21600"/>
                    <a:pt x="21600" y="21600"/>
                  </a:cubicBezTo>
                  <a:cubicBezTo>
                    <a:pt x="21600" y="406"/>
                    <a:pt x="21600" y="406"/>
                    <a:pt x="21600" y="406"/>
                  </a:cubicBezTo>
                  <a:cubicBezTo>
                    <a:pt x="21600" y="406"/>
                    <a:pt x="21257" y="304"/>
                    <a:pt x="19543" y="203"/>
                  </a:cubicBezTo>
                  <a:cubicBezTo>
                    <a:pt x="18171" y="101"/>
                    <a:pt x="15429" y="0"/>
                    <a:pt x="10629" y="0"/>
                  </a:cubicBezTo>
                </a:path>
              </a:pathLst>
            </a:cu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59" name="Shape 659"/>
            <p:cNvSpPr/>
            <p:nvPr/>
          </p:nvSpPr>
          <p:spPr>
            <a:xfrm>
              <a:off x="160337" y="0"/>
              <a:ext cx="69851" cy="185739"/>
            </a:xfrm>
            <a:custGeom>
              <a:avLst/>
              <a:gdLst/>
              <a:ahLst/>
              <a:cxnLst>
                <a:cxn ang="0">
                  <a:pos x="wd2" y="hd2"/>
                </a:cxn>
                <a:cxn ang="5400000">
                  <a:pos x="wd2" y="hd2"/>
                </a:cxn>
                <a:cxn ang="10800000">
                  <a:pos x="wd2" y="hd2"/>
                </a:cxn>
                <a:cxn ang="16200000">
                  <a:pos x="wd2" y="hd2"/>
                </a:cxn>
              </a:cxnLst>
              <a:rect l="0" t="0" r="r" b="b"/>
              <a:pathLst>
                <a:path w="21600" h="21600" extrusionOk="0">
                  <a:moveTo>
                    <a:pt x="5023" y="0"/>
                  </a:moveTo>
                  <a:cubicBezTo>
                    <a:pt x="0" y="0"/>
                    <a:pt x="0" y="0"/>
                    <a:pt x="0" y="0"/>
                  </a:cubicBezTo>
                  <a:cubicBezTo>
                    <a:pt x="0" y="21600"/>
                    <a:pt x="0" y="21600"/>
                    <a:pt x="0" y="21600"/>
                  </a:cubicBezTo>
                  <a:cubicBezTo>
                    <a:pt x="1507" y="21600"/>
                    <a:pt x="2512" y="21600"/>
                    <a:pt x="4019" y="21600"/>
                  </a:cubicBezTo>
                  <a:cubicBezTo>
                    <a:pt x="9544" y="21600"/>
                    <a:pt x="15572" y="21414"/>
                    <a:pt x="21600" y="21041"/>
                  </a:cubicBezTo>
                  <a:cubicBezTo>
                    <a:pt x="21600" y="21041"/>
                    <a:pt x="21600" y="21041"/>
                    <a:pt x="21600" y="21041"/>
                  </a:cubicBezTo>
                  <a:cubicBezTo>
                    <a:pt x="5023" y="0"/>
                    <a:pt x="5023" y="0"/>
                    <a:pt x="5023" y="0"/>
                  </a:cubicBezTo>
                </a:path>
              </a:pathLst>
            </a:custGeom>
            <a:solidFill>
              <a:srgbClr val="496F04"/>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63" name="Group 663"/>
          <p:cNvGrpSpPr/>
          <p:nvPr/>
        </p:nvGrpSpPr>
        <p:grpSpPr>
          <a:xfrm>
            <a:off x="4990350" y="4099106"/>
            <a:ext cx="742854" cy="877889"/>
            <a:chOff x="0" y="0"/>
            <a:chExt cx="742950" cy="877887"/>
          </a:xfrm>
        </p:grpSpPr>
        <p:sp>
          <p:nvSpPr>
            <p:cNvPr id="661" name="Shape 661"/>
            <p:cNvSpPr/>
            <p:nvPr/>
          </p:nvSpPr>
          <p:spPr>
            <a:xfrm>
              <a:off x="25399" y="38099"/>
              <a:ext cx="717551" cy="83978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21" y="0"/>
                    <a:pt x="0" y="4122"/>
                    <a:pt x="0" y="9234"/>
                  </a:cubicBezTo>
                  <a:cubicBezTo>
                    <a:pt x="0" y="14304"/>
                    <a:pt x="4821" y="18467"/>
                    <a:pt x="10800" y="18467"/>
                  </a:cubicBezTo>
                  <a:cubicBezTo>
                    <a:pt x="10945" y="18467"/>
                    <a:pt x="11137" y="18467"/>
                    <a:pt x="11282" y="18467"/>
                  </a:cubicBezTo>
                  <a:cubicBezTo>
                    <a:pt x="15621" y="21600"/>
                    <a:pt x="15621" y="21600"/>
                    <a:pt x="15621" y="21600"/>
                  </a:cubicBezTo>
                  <a:cubicBezTo>
                    <a:pt x="16104" y="17272"/>
                    <a:pt x="16104" y="17272"/>
                    <a:pt x="16104" y="17272"/>
                  </a:cubicBezTo>
                  <a:cubicBezTo>
                    <a:pt x="19382" y="15664"/>
                    <a:pt x="21600" y="12655"/>
                    <a:pt x="21600" y="9234"/>
                  </a:cubicBezTo>
                  <a:cubicBezTo>
                    <a:pt x="21600" y="4122"/>
                    <a:pt x="16779" y="0"/>
                    <a:pt x="10800"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2" name="Shape 662"/>
            <p:cNvSpPr/>
            <p:nvPr/>
          </p:nvSpPr>
          <p:spPr>
            <a:xfrm>
              <a:off x="-1" y="-1"/>
              <a:ext cx="717551" cy="839789"/>
            </a:xfrm>
            <a:custGeom>
              <a:avLst/>
              <a:gdLst/>
              <a:ahLst/>
              <a:cxnLst>
                <a:cxn ang="0">
                  <a:pos x="wd2" y="hd2"/>
                </a:cxn>
                <a:cxn ang="5400000">
                  <a:pos x="wd2" y="hd2"/>
                </a:cxn>
                <a:cxn ang="10800000">
                  <a:pos x="wd2" y="hd2"/>
                </a:cxn>
                <a:cxn ang="16200000">
                  <a:pos x="wd2" y="hd2"/>
                </a:cxn>
              </a:cxnLst>
              <a:rect l="0" t="0" r="r" b="b"/>
              <a:pathLst>
                <a:path w="21600" h="21600" extrusionOk="0">
                  <a:moveTo>
                    <a:pt x="21600" y="9234"/>
                  </a:moveTo>
                  <a:cubicBezTo>
                    <a:pt x="21600" y="4122"/>
                    <a:pt x="16779" y="0"/>
                    <a:pt x="10800" y="0"/>
                  </a:cubicBezTo>
                  <a:cubicBezTo>
                    <a:pt x="4821" y="0"/>
                    <a:pt x="0" y="4122"/>
                    <a:pt x="0" y="9234"/>
                  </a:cubicBezTo>
                  <a:cubicBezTo>
                    <a:pt x="0" y="14304"/>
                    <a:pt x="4821" y="18467"/>
                    <a:pt x="10800" y="18467"/>
                  </a:cubicBezTo>
                  <a:cubicBezTo>
                    <a:pt x="10945" y="18467"/>
                    <a:pt x="11137" y="18467"/>
                    <a:pt x="11282" y="18467"/>
                  </a:cubicBezTo>
                  <a:cubicBezTo>
                    <a:pt x="15621" y="21600"/>
                    <a:pt x="15621" y="21600"/>
                    <a:pt x="15621" y="21600"/>
                  </a:cubicBezTo>
                  <a:cubicBezTo>
                    <a:pt x="16104" y="17272"/>
                    <a:pt x="16104" y="17272"/>
                    <a:pt x="16104" y="17272"/>
                  </a:cubicBezTo>
                  <a:cubicBezTo>
                    <a:pt x="19382" y="15664"/>
                    <a:pt x="21600" y="12655"/>
                    <a:pt x="21600" y="9234"/>
                  </a:cubicBezTo>
                  <a:close/>
                </a:path>
              </a:pathLst>
            </a:custGeom>
            <a:solidFill>
              <a:schemeClr val="accent3"/>
            </a:solidFill>
          </p:spPr>
          <p:style>
            <a:lnRef idx="3">
              <a:schemeClr val="lt1"/>
            </a:lnRef>
            <a:fillRef idx="1">
              <a:schemeClr val="dk1"/>
            </a:fillRef>
            <a:effectRef idx="1">
              <a:schemeClr val="dk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664" name="Shape 664"/>
          <p:cNvSpPr/>
          <p:nvPr/>
        </p:nvSpPr>
        <p:spPr>
          <a:xfrm>
            <a:off x="8163349" y="2628286"/>
            <a:ext cx="2512408" cy="492443"/>
          </a:xfrm>
          <a:prstGeom prst="rect">
            <a:avLst/>
          </a:prstGeom>
          <a:ln w="12700">
            <a:miter lim="400000"/>
          </a:ln>
        </p:spPr>
        <p:txBody>
          <a:bodyPr lIns="45719" rIns="45719">
            <a:spAutoFit/>
          </a:bodyPr>
          <a:lstStyle/>
          <a:p>
            <a:pPr lvl="0">
              <a:defRPr>
                <a:solidFill>
                  <a:srgbClr val="000000"/>
                </a:solidFill>
              </a:defRPr>
            </a:pPr>
            <a:r>
              <a:rPr lang="zh-CN" altLang="en-US"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5" name="Shape 665"/>
          <p:cNvSpPr/>
          <p:nvPr/>
        </p:nvSpPr>
        <p:spPr>
          <a:xfrm>
            <a:off x="7899859" y="4280353"/>
            <a:ext cx="3215287" cy="492443"/>
          </a:xfrm>
          <a:prstGeom prst="rect">
            <a:avLst/>
          </a:prstGeom>
          <a:ln w="12700">
            <a:miter lim="400000"/>
          </a:ln>
        </p:spPr>
        <p:txBody>
          <a:bodyPr lIns="45719" rIns="45719">
            <a:spAutoFit/>
          </a:bodyPr>
          <a:lstStyle/>
          <a:p>
            <a:pPr lvl="0">
              <a:defRPr>
                <a:solidFill>
                  <a:srgbClr val="000000"/>
                </a:solidFill>
              </a:defRPr>
            </a:pPr>
            <a:r>
              <a:rPr lang="zh-CN" altLang="en-US"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6" name="Shape 666"/>
          <p:cNvSpPr/>
          <p:nvPr/>
        </p:nvSpPr>
        <p:spPr>
          <a:xfrm>
            <a:off x="6842720" y="1799134"/>
            <a:ext cx="4271056" cy="508879"/>
          </a:xfrm>
          <a:prstGeom prst="rect">
            <a:avLst/>
          </a:prstGeom>
          <a:ln w="12700">
            <a:miter lim="400000"/>
          </a:ln>
        </p:spPr>
        <p:txBody>
          <a:bodyPr lIns="45719" rIns="45719">
            <a:spAutoFit/>
          </a:bodyPr>
          <a:lstStyle/>
          <a:p>
            <a:pPr lvl="0">
              <a:defRPr>
                <a:solidFill>
                  <a:srgbClr val="000000"/>
                </a:solidFill>
              </a:defRPr>
            </a:pPr>
            <a:r>
              <a:rPr lang="zh-CN" altLang="en-US" sz="1300">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latin typeface="微软雅黑" panose="020B0503020204020204" pitchFamily="34" charset="-122"/>
                <a:ea typeface="微软雅黑" panose="020B0503020204020204" pitchFamily="34" charset="-122"/>
                <a:sym typeface="微软雅黑" panose="020B0503020204020204" pitchFamily="34" charset="-122"/>
              </a:rPr>
              <a:t> </a:t>
            </a:r>
            <a:endParaRPr sz="13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7" name="Shape 667"/>
          <p:cNvSpPr/>
          <p:nvPr/>
        </p:nvSpPr>
        <p:spPr>
          <a:xfrm>
            <a:off x="1159696" y="2860084"/>
            <a:ext cx="2512408" cy="492443"/>
          </a:xfrm>
          <a:prstGeom prst="rect">
            <a:avLst/>
          </a:prstGeom>
          <a:ln w="12700">
            <a:miter lim="400000"/>
          </a:ln>
        </p:spPr>
        <p:txBody>
          <a:bodyPr lIns="45719" rIns="45719">
            <a:spAutoFit/>
          </a:bodyPr>
          <a:lstStyle/>
          <a:p>
            <a:pPr lvl="0" algn="r">
              <a:defRPr>
                <a:solidFill>
                  <a:srgbClr val="000000"/>
                </a:solidFill>
              </a:defRPr>
            </a:pPr>
            <a:r>
              <a:rPr lang="zh-CN" altLang="en-US"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8" name="Shape 668"/>
          <p:cNvSpPr/>
          <p:nvPr/>
        </p:nvSpPr>
        <p:spPr>
          <a:xfrm>
            <a:off x="691037" y="4382927"/>
            <a:ext cx="3215288" cy="492443"/>
          </a:xfrm>
          <a:prstGeom prst="rect">
            <a:avLst/>
          </a:prstGeom>
          <a:ln w="12700">
            <a:miter lim="400000"/>
          </a:ln>
        </p:spPr>
        <p:txBody>
          <a:bodyPr lIns="45719" rIns="45719">
            <a:spAutoFit/>
          </a:bodyPr>
          <a:lstStyle/>
          <a:p>
            <a:pPr lvl="0" algn="r">
              <a:defRPr>
                <a:solidFill>
                  <a:srgbClr val="000000"/>
                </a:solidFill>
              </a:defRPr>
            </a:pPr>
            <a:r>
              <a:rPr lang="zh-CN" altLang="en-US"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sz="13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9" name="Shape 669"/>
          <p:cNvSpPr/>
          <p:nvPr/>
        </p:nvSpPr>
        <p:spPr>
          <a:xfrm>
            <a:off x="1170363" y="1917277"/>
            <a:ext cx="3195388" cy="492443"/>
          </a:xfrm>
          <a:prstGeom prst="rect">
            <a:avLst/>
          </a:prstGeom>
          <a:ln w="12700">
            <a:miter lim="400000"/>
          </a:ln>
        </p:spPr>
        <p:txBody>
          <a:bodyPr lIns="45719" rIns="45719">
            <a:spAutoFit/>
          </a:bodyPr>
          <a:lstStyle/>
          <a:p>
            <a:pPr lvl="0" algn="r">
              <a:defRPr>
                <a:solidFill>
                  <a:srgbClr val="000000"/>
                </a:solidFill>
              </a:defRPr>
            </a:pPr>
            <a:r>
              <a:rPr lang="zh-CN" altLang="en-US" sz="13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endParaRPr sz="13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73" name="Group 673"/>
          <p:cNvGrpSpPr/>
          <p:nvPr/>
        </p:nvGrpSpPr>
        <p:grpSpPr>
          <a:xfrm>
            <a:off x="6844230" y="2473633"/>
            <a:ext cx="1276646" cy="1433384"/>
            <a:chOff x="0" y="-1"/>
            <a:chExt cx="1276810" cy="1433383"/>
          </a:xfrm>
        </p:grpSpPr>
        <p:sp>
          <p:nvSpPr>
            <p:cNvPr id="670" name="Shape 670"/>
            <p:cNvSpPr/>
            <p:nvPr/>
          </p:nvSpPr>
          <p:spPr>
            <a:xfrm>
              <a:off x="0" y="68131"/>
              <a:ext cx="1233467" cy="1365251"/>
            </a:xfrm>
            <a:custGeom>
              <a:avLst/>
              <a:gdLst/>
              <a:ahLst/>
              <a:cxnLst>
                <a:cxn ang="0">
                  <a:pos x="wd2" y="hd2"/>
                </a:cxn>
                <a:cxn ang="5400000">
                  <a:pos x="wd2" y="hd2"/>
                </a:cxn>
                <a:cxn ang="10800000">
                  <a:pos x="wd2" y="hd2"/>
                </a:cxn>
                <a:cxn ang="16200000">
                  <a:pos x="wd2" y="hd2"/>
                </a:cxn>
              </a:cxnLst>
              <a:rect l="0" t="0" r="r" b="b"/>
              <a:pathLst>
                <a:path w="20075" h="21600" extrusionOk="0">
                  <a:moveTo>
                    <a:pt x="10038" y="0"/>
                  </a:moveTo>
                  <a:cubicBezTo>
                    <a:pt x="5452" y="0"/>
                    <a:pt x="1309" y="3093"/>
                    <a:pt x="241" y="7631"/>
                  </a:cubicBezTo>
                  <a:cubicBezTo>
                    <a:pt x="-567" y="11206"/>
                    <a:pt x="710" y="14730"/>
                    <a:pt x="3315" y="17011"/>
                  </a:cubicBezTo>
                  <a:cubicBezTo>
                    <a:pt x="2690" y="21600"/>
                    <a:pt x="2690" y="21600"/>
                    <a:pt x="2690" y="21600"/>
                  </a:cubicBezTo>
                  <a:cubicBezTo>
                    <a:pt x="7406" y="19192"/>
                    <a:pt x="7406" y="19192"/>
                    <a:pt x="7406" y="19192"/>
                  </a:cubicBezTo>
                  <a:cubicBezTo>
                    <a:pt x="7562" y="19242"/>
                    <a:pt x="7693" y="19268"/>
                    <a:pt x="7849" y="19293"/>
                  </a:cubicBezTo>
                  <a:cubicBezTo>
                    <a:pt x="8578" y="19470"/>
                    <a:pt x="9334" y="19546"/>
                    <a:pt x="10064" y="19546"/>
                  </a:cubicBezTo>
                  <a:cubicBezTo>
                    <a:pt x="14649" y="19546"/>
                    <a:pt x="18792" y="16454"/>
                    <a:pt x="19834" y="11915"/>
                  </a:cubicBezTo>
                  <a:cubicBezTo>
                    <a:pt x="21033" y="6642"/>
                    <a:pt x="17646" y="1420"/>
                    <a:pt x="12226" y="254"/>
                  </a:cubicBezTo>
                  <a:cubicBezTo>
                    <a:pt x="11497" y="101"/>
                    <a:pt x="10767" y="0"/>
                    <a:pt x="10038"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1" name="Shape 671"/>
            <p:cNvSpPr/>
            <p:nvPr/>
          </p:nvSpPr>
          <p:spPr>
            <a:xfrm>
              <a:off x="43832" y="-1"/>
              <a:ext cx="1232978" cy="1363533"/>
            </a:xfrm>
            <a:custGeom>
              <a:avLst/>
              <a:gdLst/>
              <a:ahLst/>
              <a:cxnLst>
                <a:cxn ang="0">
                  <a:pos x="wd2" y="hd2"/>
                </a:cxn>
                <a:cxn ang="5400000">
                  <a:pos x="wd2" y="hd2"/>
                </a:cxn>
                <a:cxn ang="10800000">
                  <a:pos x="wd2" y="hd2"/>
                </a:cxn>
                <a:cxn ang="16200000">
                  <a:pos x="wd2" y="hd2"/>
                </a:cxn>
              </a:cxnLst>
              <a:rect l="0" t="0" r="r" b="b"/>
              <a:pathLst>
                <a:path w="20043" h="20706" extrusionOk="0">
                  <a:moveTo>
                    <a:pt x="12222" y="225"/>
                  </a:moveTo>
                  <a:cubicBezTo>
                    <a:pt x="6809" y="-894"/>
                    <a:pt x="1448" y="2268"/>
                    <a:pt x="251" y="7328"/>
                  </a:cubicBezTo>
                  <a:cubicBezTo>
                    <a:pt x="-582" y="10733"/>
                    <a:pt x="719" y="14138"/>
                    <a:pt x="3296" y="16328"/>
                  </a:cubicBezTo>
                  <a:cubicBezTo>
                    <a:pt x="2697" y="20706"/>
                    <a:pt x="2697" y="20706"/>
                    <a:pt x="2697" y="20706"/>
                  </a:cubicBezTo>
                  <a:cubicBezTo>
                    <a:pt x="7381" y="18395"/>
                    <a:pt x="7381" y="18395"/>
                    <a:pt x="7381" y="18395"/>
                  </a:cubicBezTo>
                  <a:cubicBezTo>
                    <a:pt x="7538" y="18444"/>
                    <a:pt x="7668" y="18468"/>
                    <a:pt x="7824" y="18517"/>
                  </a:cubicBezTo>
                  <a:cubicBezTo>
                    <a:pt x="13237" y="19636"/>
                    <a:pt x="18598" y="16474"/>
                    <a:pt x="19795" y="11414"/>
                  </a:cubicBezTo>
                  <a:cubicBezTo>
                    <a:pt x="21018" y="6379"/>
                    <a:pt x="17609" y="1368"/>
                    <a:pt x="12222" y="225"/>
                  </a:cubicBezTo>
                  <a:close/>
                </a:path>
              </a:pathLst>
            </a:custGeom>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72" name="Shape 672"/>
            <p:cNvSpPr/>
            <p:nvPr/>
          </p:nvSpPr>
          <p:spPr>
            <a:xfrm>
              <a:off x="142912" y="399902"/>
              <a:ext cx="1058940" cy="58477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16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rPr>
                <a:t>OPTIONS</a:t>
              </a:r>
              <a:endParaRPr sz="16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lvl="0" algn="ctr">
                <a:defRPr>
                  <a:solidFill>
                    <a:srgbClr val="000000"/>
                  </a:solidFill>
                </a:defRPr>
              </a:pPr>
              <a:r>
                <a:rPr sz="16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rPr>
                <a:t>01</a:t>
              </a:r>
              <a:endParaRPr sz="16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677" name="Group 677"/>
          <p:cNvGrpSpPr/>
          <p:nvPr/>
        </p:nvGrpSpPr>
        <p:grpSpPr>
          <a:xfrm>
            <a:off x="3691107" y="2848758"/>
            <a:ext cx="1015118" cy="1139597"/>
            <a:chOff x="13294" y="0"/>
            <a:chExt cx="1015248" cy="1139596"/>
          </a:xfrm>
        </p:grpSpPr>
        <p:sp>
          <p:nvSpPr>
            <p:cNvPr id="674" name="Shape 674"/>
            <p:cNvSpPr/>
            <p:nvPr/>
          </p:nvSpPr>
          <p:spPr>
            <a:xfrm>
              <a:off x="90329" y="39685"/>
              <a:ext cx="938213" cy="109991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10" y="0"/>
                    <a:pt x="0" y="4141"/>
                    <a:pt x="0" y="9215"/>
                  </a:cubicBezTo>
                  <a:cubicBezTo>
                    <a:pt x="0" y="14325"/>
                    <a:pt x="4810" y="18429"/>
                    <a:pt x="10800" y="18429"/>
                  </a:cubicBezTo>
                  <a:cubicBezTo>
                    <a:pt x="10975" y="18429"/>
                    <a:pt x="11106" y="18429"/>
                    <a:pt x="11281" y="18429"/>
                  </a:cubicBezTo>
                  <a:cubicBezTo>
                    <a:pt x="15653" y="21600"/>
                    <a:pt x="15653" y="21600"/>
                    <a:pt x="15653" y="21600"/>
                  </a:cubicBezTo>
                  <a:cubicBezTo>
                    <a:pt x="16091" y="17235"/>
                    <a:pt x="16091" y="17235"/>
                    <a:pt x="16091" y="17235"/>
                  </a:cubicBezTo>
                  <a:cubicBezTo>
                    <a:pt x="19370" y="15668"/>
                    <a:pt x="21600" y="12684"/>
                    <a:pt x="21600" y="9215"/>
                  </a:cubicBezTo>
                  <a:cubicBezTo>
                    <a:pt x="21600" y="4141"/>
                    <a:pt x="16747" y="0"/>
                    <a:pt x="10800"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5" name="Shape 675"/>
            <p:cNvSpPr/>
            <p:nvPr/>
          </p:nvSpPr>
          <p:spPr>
            <a:xfrm>
              <a:off x="20479" y="0"/>
              <a:ext cx="938213" cy="1096149"/>
            </a:xfrm>
            <a:custGeom>
              <a:avLst/>
              <a:gdLst/>
              <a:ahLst/>
              <a:cxnLst>
                <a:cxn ang="0">
                  <a:pos x="wd2" y="hd2"/>
                </a:cxn>
                <a:cxn ang="5400000">
                  <a:pos x="wd2" y="hd2"/>
                </a:cxn>
                <a:cxn ang="10800000">
                  <a:pos x="wd2" y="hd2"/>
                </a:cxn>
                <a:cxn ang="16200000">
                  <a:pos x="wd2" y="hd2"/>
                </a:cxn>
              </a:cxnLst>
              <a:rect l="0" t="0" r="r" b="b"/>
              <a:pathLst>
                <a:path w="21600" h="21600" extrusionOk="0">
                  <a:moveTo>
                    <a:pt x="21600" y="9230"/>
                  </a:moveTo>
                  <a:cubicBezTo>
                    <a:pt x="21600" y="4111"/>
                    <a:pt x="16756" y="0"/>
                    <a:pt x="10822" y="0"/>
                  </a:cubicBezTo>
                  <a:cubicBezTo>
                    <a:pt x="4844" y="0"/>
                    <a:pt x="0" y="4111"/>
                    <a:pt x="0" y="9230"/>
                  </a:cubicBezTo>
                  <a:cubicBezTo>
                    <a:pt x="0" y="14313"/>
                    <a:pt x="4844" y="18461"/>
                    <a:pt x="10822" y="18461"/>
                  </a:cubicBezTo>
                  <a:cubicBezTo>
                    <a:pt x="10953" y="18461"/>
                    <a:pt x="11127" y="18461"/>
                    <a:pt x="11302" y="18461"/>
                  </a:cubicBezTo>
                  <a:cubicBezTo>
                    <a:pt x="15665" y="21600"/>
                    <a:pt x="15665" y="21600"/>
                    <a:pt x="15665" y="21600"/>
                  </a:cubicBezTo>
                  <a:cubicBezTo>
                    <a:pt x="16102" y="17265"/>
                    <a:pt x="16102" y="17265"/>
                    <a:pt x="16102" y="17265"/>
                  </a:cubicBezTo>
                  <a:cubicBezTo>
                    <a:pt x="19375" y="15658"/>
                    <a:pt x="21600" y="12669"/>
                    <a:pt x="21600" y="9230"/>
                  </a:cubicBezTo>
                  <a:close/>
                </a:path>
              </a:pathLst>
            </a:custGeom>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76" name="Shape 676"/>
            <p:cNvSpPr/>
            <p:nvPr/>
          </p:nvSpPr>
          <p:spPr>
            <a:xfrm>
              <a:off x="13294" y="245220"/>
              <a:ext cx="938714" cy="553996"/>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14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rPr>
                <a:t>OPTIONS</a:t>
              </a:r>
              <a:endParaRPr sz="16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lvl="0" algn="ctr">
                <a:defRPr>
                  <a:solidFill>
                    <a:srgbClr val="000000"/>
                  </a:solidFill>
                </a:defRPr>
              </a:pPr>
              <a:r>
                <a:rPr sz="16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rPr>
                <a:t>02</a:t>
              </a:r>
              <a:endParaRPr sz="16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681" name="Group 681"/>
          <p:cNvGrpSpPr/>
          <p:nvPr/>
        </p:nvGrpSpPr>
        <p:grpSpPr>
          <a:xfrm>
            <a:off x="6904623" y="4134030"/>
            <a:ext cx="909522" cy="985841"/>
            <a:chOff x="-1" y="-1"/>
            <a:chExt cx="909639" cy="985839"/>
          </a:xfrm>
        </p:grpSpPr>
        <p:sp>
          <p:nvSpPr>
            <p:cNvPr id="678" name="Shape 678"/>
            <p:cNvSpPr/>
            <p:nvPr/>
          </p:nvSpPr>
          <p:spPr>
            <a:xfrm>
              <a:off x="85724" y="22225"/>
              <a:ext cx="823914" cy="963613"/>
            </a:xfrm>
            <a:custGeom>
              <a:avLst/>
              <a:gdLst/>
              <a:ahLst/>
              <a:cxnLst>
                <a:cxn ang="0">
                  <a:pos x="wd2" y="hd2"/>
                </a:cxn>
                <a:cxn ang="5400000">
                  <a:pos x="wd2" y="hd2"/>
                </a:cxn>
                <a:cxn ang="10800000">
                  <a:pos x="wd2" y="hd2"/>
                </a:cxn>
                <a:cxn ang="16200000">
                  <a:pos x="wd2" y="hd2"/>
                </a:cxn>
              </a:cxnLst>
              <a:rect l="0" t="0" r="r" b="b"/>
              <a:pathLst>
                <a:path w="21600" h="21600" extrusionOk="0">
                  <a:moveTo>
                    <a:pt x="10821" y="0"/>
                  </a:moveTo>
                  <a:cubicBezTo>
                    <a:pt x="4865" y="0"/>
                    <a:pt x="0" y="4126"/>
                    <a:pt x="0" y="9221"/>
                  </a:cubicBezTo>
                  <a:cubicBezTo>
                    <a:pt x="0" y="12666"/>
                    <a:pt x="2223" y="15680"/>
                    <a:pt x="5494" y="17258"/>
                  </a:cubicBezTo>
                  <a:cubicBezTo>
                    <a:pt x="5956" y="21600"/>
                    <a:pt x="5956" y="21600"/>
                    <a:pt x="5956" y="21600"/>
                  </a:cubicBezTo>
                  <a:cubicBezTo>
                    <a:pt x="10318" y="18443"/>
                    <a:pt x="10318" y="18443"/>
                    <a:pt x="10318" y="18443"/>
                  </a:cubicBezTo>
                  <a:cubicBezTo>
                    <a:pt x="10485" y="18443"/>
                    <a:pt x="10653" y="18443"/>
                    <a:pt x="10821" y="18443"/>
                  </a:cubicBezTo>
                  <a:cubicBezTo>
                    <a:pt x="16777" y="18443"/>
                    <a:pt x="21600" y="14316"/>
                    <a:pt x="21600" y="9221"/>
                  </a:cubicBezTo>
                  <a:cubicBezTo>
                    <a:pt x="21600" y="4126"/>
                    <a:pt x="16777" y="0"/>
                    <a:pt x="10821"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9" name="Shape 679"/>
            <p:cNvSpPr/>
            <p:nvPr/>
          </p:nvSpPr>
          <p:spPr>
            <a:xfrm>
              <a:off x="-1" y="-1"/>
              <a:ext cx="823914" cy="9652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3" y="0"/>
                    <a:pt x="0" y="4126"/>
                    <a:pt x="0" y="9221"/>
                  </a:cubicBezTo>
                  <a:cubicBezTo>
                    <a:pt x="0" y="12666"/>
                    <a:pt x="2227" y="15680"/>
                    <a:pt x="5505" y="17258"/>
                  </a:cubicBezTo>
                  <a:cubicBezTo>
                    <a:pt x="5967" y="21600"/>
                    <a:pt x="5967" y="21600"/>
                    <a:pt x="5967" y="21600"/>
                  </a:cubicBezTo>
                  <a:cubicBezTo>
                    <a:pt x="10338" y="18443"/>
                    <a:pt x="10338" y="18443"/>
                    <a:pt x="10338" y="18443"/>
                  </a:cubicBezTo>
                  <a:cubicBezTo>
                    <a:pt x="10464" y="18443"/>
                    <a:pt x="10632" y="18443"/>
                    <a:pt x="10800" y="18443"/>
                  </a:cubicBezTo>
                  <a:cubicBezTo>
                    <a:pt x="16767" y="18443"/>
                    <a:pt x="21600" y="14316"/>
                    <a:pt x="21600" y="9221"/>
                  </a:cubicBezTo>
                  <a:cubicBezTo>
                    <a:pt x="21600" y="4126"/>
                    <a:pt x="16767" y="0"/>
                    <a:pt x="10800" y="0"/>
                  </a:cubicBezTo>
                  <a:close/>
                </a:path>
              </a:pathLst>
            </a:custGeom>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80" name="Shape 680"/>
            <p:cNvSpPr/>
            <p:nvPr/>
          </p:nvSpPr>
          <p:spPr>
            <a:xfrm>
              <a:off x="142695" y="180370"/>
              <a:ext cx="361682" cy="369329"/>
            </a:xfrm>
            <a:prstGeom prst="rect">
              <a:avLst/>
            </a:prstGeom>
            <a:noFill/>
            <a:ln w="12700" cap="flat">
              <a:noFill/>
              <a:miter lim="400000"/>
            </a:ln>
            <a:effectLst/>
          </p:spPr>
          <p:txBody>
            <a:bodyPr wrap="none" lIns="45719" tIns="45719" rIns="45719" bIns="45719" numCol="1" anchor="t">
              <a:spAutoFit/>
            </a:bodyPr>
            <a:lstStyle>
              <a:lvl1pPr>
                <a:defRPr sz="2800" b="1">
                  <a:latin typeface="+mj-lt"/>
                  <a:ea typeface="+mj-ea"/>
                  <a:cs typeface="+mj-cs"/>
                  <a:sym typeface="Source Sans Pro"/>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87" name="Group 687"/>
          <p:cNvGrpSpPr/>
          <p:nvPr/>
        </p:nvGrpSpPr>
        <p:grpSpPr>
          <a:xfrm>
            <a:off x="3982418" y="4265790"/>
            <a:ext cx="977775" cy="1066804"/>
            <a:chOff x="-1" y="-1"/>
            <a:chExt cx="977901" cy="1066802"/>
          </a:xfrm>
        </p:grpSpPr>
        <p:sp>
          <p:nvSpPr>
            <p:cNvPr id="682" name="Shape 682"/>
            <p:cNvSpPr/>
            <p:nvPr/>
          </p:nvSpPr>
          <p:spPr>
            <a:xfrm>
              <a:off x="257174" y="141287"/>
              <a:ext cx="336551" cy="628651"/>
            </a:xfrm>
            <a:custGeom>
              <a:avLst/>
              <a:gdLst/>
              <a:ahLst/>
              <a:cxnLst>
                <a:cxn ang="0">
                  <a:pos x="wd2" y="hd2"/>
                </a:cxn>
                <a:cxn ang="5400000">
                  <a:pos x="wd2" y="hd2"/>
                </a:cxn>
                <a:cxn ang="10800000">
                  <a:pos x="wd2" y="hd2"/>
                </a:cxn>
                <a:cxn ang="16200000">
                  <a:pos x="wd2" y="hd2"/>
                </a:cxn>
              </a:cxnLst>
              <a:rect l="0" t="0" r="r" b="b"/>
              <a:pathLst>
                <a:path w="21600" h="21600" extrusionOk="0">
                  <a:moveTo>
                    <a:pt x="21600" y="14382"/>
                  </a:moveTo>
                  <a:cubicBezTo>
                    <a:pt x="21600" y="14933"/>
                    <a:pt x="21394" y="15484"/>
                    <a:pt x="20983" y="15980"/>
                  </a:cubicBezTo>
                  <a:cubicBezTo>
                    <a:pt x="20571" y="16531"/>
                    <a:pt x="19954" y="17082"/>
                    <a:pt x="19234" y="17522"/>
                  </a:cubicBezTo>
                  <a:cubicBezTo>
                    <a:pt x="18411" y="18018"/>
                    <a:pt x="17486" y="18404"/>
                    <a:pt x="16354" y="18790"/>
                  </a:cubicBezTo>
                  <a:cubicBezTo>
                    <a:pt x="15223" y="19120"/>
                    <a:pt x="13989" y="19396"/>
                    <a:pt x="12651" y="19561"/>
                  </a:cubicBezTo>
                  <a:cubicBezTo>
                    <a:pt x="12651" y="21600"/>
                    <a:pt x="12651" y="21600"/>
                    <a:pt x="12651" y="21600"/>
                  </a:cubicBezTo>
                  <a:cubicBezTo>
                    <a:pt x="9874" y="21600"/>
                    <a:pt x="9874" y="21600"/>
                    <a:pt x="9874" y="21600"/>
                  </a:cubicBezTo>
                  <a:cubicBezTo>
                    <a:pt x="9874" y="19727"/>
                    <a:pt x="9874" y="19727"/>
                    <a:pt x="9874" y="19727"/>
                  </a:cubicBezTo>
                  <a:cubicBezTo>
                    <a:pt x="9771" y="19727"/>
                    <a:pt x="9669" y="19727"/>
                    <a:pt x="9669" y="19727"/>
                  </a:cubicBezTo>
                  <a:cubicBezTo>
                    <a:pt x="9566" y="19727"/>
                    <a:pt x="9463" y="19727"/>
                    <a:pt x="9360" y="19727"/>
                  </a:cubicBezTo>
                  <a:cubicBezTo>
                    <a:pt x="8434" y="19727"/>
                    <a:pt x="7509" y="19727"/>
                    <a:pt x="6583" y="19671"/>
                  </a:cubicBezTo>
                  <a:cubicBezTo>
                    <a:pt x="5760" y="19616"/>
                    <a:pt x="4937" y="19506"/>
                    <a:pt x="4217" y="19396"/>
                  </a:cubicBezTo>
                  <a:cubicBezTo>
                    <a:pt x="3497" y="19286"/>
                    <a:pt x="2777" y="19176"/>
                    <a:pt x="2057" y="19010"/>
                  </a:cubicBezTo>
                  <a:cubicBezTo>
                    <a:pt x="1337" y="18845"/>
                    <a:pt x="720" y="18680"/>
                    <a:pt x="0" y="18459"/>
                  </a:cubicBezTo>
                  <a:cubicBezTo>
                    <a:pt x="1543" y="15869"/>
                    <a:pt x="1543" y="15869"/>
                    <a:pt x="1543" y="15869"/>
                  </a:cubicBezTo>
                  <a:cubicBezTo>
                    <a:pt x="1954" y="16035"/>
                    <a:pt x="2571" y="16200"/>
                    <a:pt x="3189" y="16365"/>
                  </a:cubicBezTo>
                  <a:cubicBezTo>
                    <a:pt x="3806" y="16586"/>
                    <a:pt x="4526" y="16751"/>
                    <a:pt x="5246" y="16861"/>
                  </a:cubicBezTo>
                  <a:cubicBezTo>
                    <a:pt x="6069" y="17027"/>
                    <a:pt x="6789" y="17192"/>
                    <a:pt x="7611" y="17302"/>
                  </a:cubicBezTo>
                  <a:cubicBezTo>
                    <a:pt x="8434" y="17412"/>
                    <a:pt x="9154" y="17467"/>
                    <a:pt x="9874" y="17522"/>
                  </a:cubicBezTo>
                  <a:cubicBezTo>
                    <a:pt x="9874" y="12067"/>
                    <a:pt x="9874" y="12067"/>
                    <a:pt x="9874" y="12067"/>
                  </a:cubicBezTo>
                  <a:cubicBezTo>
                    <a:pt x="8846" y="11847"/>
                    <a:pt x="7817" y="11627"/>
                    <a:pt x="6789" y="11351"/>
                  </a:cubicBezTo>
                  <a:cubicBezTo>
                    <a:pt x="5760" y="11076"/>
                    <a:pt x="4834" y="10745"/>
                    <a:pt x="4011" y="10359"/>
                  </a:cubicBezTo>
                  <a:cubicBezTo>
                    <a:pt x="3086" y="9918"/>
                    <a:pt x="2469" y="9422"/>
                    <a:pt x="1954" y="8816"/>
                  </a:cubicBezTo>
                  <a:cubicBezTo>
                    <a:pt x="1337" y="8210"/>
                    <a:pt x="1131" y="7494"/>
                    <a:pt x="1131" y="6557"/>
                  </a:cubicBezTo>
                  <a:cubicBezTo>
                    <a:pt x="1131" y="6116"/>
                    <a:pt x="1337" y="5676"/>
                    <a:pt x="1749" y="5180"/>
                  </a:cubicBezTo>
                  <a:cubicBezTo>
                    <a:pt x="2160" y="4684"/>
                    <a:pt x="2674" y="4243"/>
                    <a:pt x="3394" y="3802"/>
                  </a:cubicBezTo>
                  <a:cubicBezTo>
                    <a:pt x="4217" y="3361"/>
                    <a:pt x="5143" y="2976"/>
                    <a:pt x="6171" y="2645"/>
                  </a:cubicBezTo>
                  <a:cubicBezTo>
                    <a:pt x="7303" y="2314"/>
                    <a:pt x="8537" y="2039"/>
                    <a:pt x="9874" y="1929"/>
                  </a:cubicBezTo>
                  <a:cubicBezTo>
                    <a:pt x="9874" y="0"/>
                    <a:pt x="9874" y="0"/>
                    <a:pt x="9874" y="0"/>
                  </a:cubicBezTo>
                  <a:cubicBezTo>
                    <a:pt x="12651" y="0"/>
                    <a:pt x="12651" y="0"/>
                    <a:pt x="12651" y="0"/>
                  </a:cubicBezTo>
                  <a:cubicBezTo>
                    <a:pt x="12651" y="1763"/>
                    <a:pt x="12651" y="1763"/>
                    <a:pt x="12651" y="1763"/>
                  </a:cubicBezTo>
                  <a:cubicBezTo>
                    <a:pt x="12651" y="1763"/>
                    <a:pt x="12651" y="1763"/>
                    <a:pt x="12651" y="1763"/>
                  </a:cubicBezTo>
                  <a:cubicBezTo>
                    <a:pt x="14091" y="1763"/>
                    <a:pt x="15326" y="1818"/>
                    <a:pt x="16560" y="1873"/>
                  </a:cubicBezTo>
                  <a:cubicBezTo>
                    <a:pt x="17691" y="1984"/>
                    <a:pt x="18926" y="2094"/>
                    <a:pt x="20160" y="2204"/>
                  </a:cubicBezTo>
                  <a:cubicBezTo>
                    <a:pt x="19234" y="4794"/>
                    <a:pt x="19234" y="4794"/>
                    <a:pt x="19234" y="4794"/>
                  </a:cubicBezTo>
                  <a:cubicBezTo>
                    <a:pt x="18103" y="4573"/>
                    <a:pt x="17074" y="4408"/>
                    <a:pt x="15943" y="4243"/>
                  </a:cubicBezTo>
                  <a:cubicBezTo>
                    <a:pt x="14709" y="4078"/>
                    <a:pt x="13680" y="4022"/>
                    <a:pt x="12651" y="3967"/>
                  </a:cubicBezTo>
                  <a:cubicBezTo>
                    <a:pt x="12651" y="8761"/>
                    <a:pt x="12651" y="8761"/>
                    <a:pt x="12651" y="8761"/>
                  </a:cubicBezTo>
                  <a:cubicBezTo>
                    <a:pt x="13577" y="8982"/>
                    <a:pt x="14709" y="9257"/>
                    <a:pt x="15737" y="9478"/>
                  </a:cubicBezTo>
                  <a:cubicBezTo>
                    <a:pt x="16766" y="9753"/>
                    <a:pt x="17794" y="10084"/>
                    <a:pt x="18617" y="10524"/>
                  </a:cubicBezTo>
                  <a:cubicBezTo>
                    <a:pt x="19543" y="10910"/>
                    <a:pt x="20263" y="11461"/>
                    <a:pt x="20777" y="12067"/>
                  </a:cubicBezTo>
                  <a:cubicBezTo>
                    <a:pt x="21291" y="12673"/>
                    <a:pt x="21600" y="13445"/>
                    <a:pt x="21600" y="14382"/>
                  </a:cubicBezTo>
                  <a:moveTo>
                    <a:pt x="6686" y="6061"/>
                  </a:moveTo>
                  <a:cubicBezTo>
                    <a:pt x="6686" y="6557"/>
                    <a:pt x="6994" y="6998"/>
                    <a:pt x="7611" y="7329"/>
                  </a:cubicBezTo>
                  <a:cubicBezTo>
                    <a:pt x="8229" y="7659"/>
                    <a:pt x="8949" y="7935"/>
                    <a:pt x="9874" y="8155"/>
                  </a:cubicBezTo>
                  <a:cubicBezTo>
                    <a:pt x="9874" y="4022"/>
                    <a:pt x="9874" y="4022"/>
                    <a:pt x="9874" y="4022"/>
                  </a:cubicBezTo>
                  <a:cubicBezTo>
                    <a:pt x="9051" y="4078"/>
                    <a:pt x="8434" y="4188"/>
                    <a:pt x="7920" y="4353"/>
                  </a:cubicBezTo>
                  <a:cubicBezTo>
                    <a:pt x="7509" y="4463"/>
                    <a:pt x="7200" y="4684"/>
                    <a:pt x="6994" y="4959"/>
                  </a:cubicBezTo>
                  <a:cubicBezTo>
                    <a:pt x="6789" y="5235"/>
                    <a:pt x="6686" y="5620"/>
                    <a:pt x="6686" y="6061"/>
                  </a:cubicBezTo>
                  <a:moveTo>
                    <a:pt x="15943" y="14822"/>
                  </a:moveTo>
                  <a:cubicBezTo>
                    <a:pt x="15943" y="14327"/>
                    <a:pt x="15634" y="13886"/>
                    <a:pt x="15017" y="13555"/>
                  </a:cubicBezTo>
                  <a:cubicBezTo>
                    <a:pt x="14400" y="13224"/>
                    <a:pt x="13577" y="12949"/>
                    <a:pt x="12651" y="12673"/>
                  </a:cubicBezTo>
                  <a:cubicBezTo>
                    <a:pt x="12651" y="17412"/>
                    <a:pt x="12651" y="17412"/>
                    <a:pt x="12651" y="17412"/>
                  </a:cubicBezTo>
                  <a:cubicBezTo>
                    <a:pt x="12960" y="17412"/>
                    <a:pt x="13269" y="17357"/>
                    <a:pt x="13577" y="17302"/>
                  </a:cubicBezTo>
                  <a:cubicBezTo>
                    <a:pt x="13783" y="17247"/>
                    <a:pt x="14091" y="17192"/>
                    <a:pt x="14400" y="17137"/>
                  </a:cubicBezTo>
                  <a:cubicBezTo>
                    <a:pt x="14811" y="17027"/>
                    <a:pt x="15223" y="16806"/>
                    <a:pt x="15531" y="16420"/>
                  </a:cubicBezTo>
                  <a:cubicBezTo>
                    <a:pt x="15840" y="15980"/>
                    <a:pt x="15943" y="15484"/>
                    <a:pt x="15943" y="14822"/>
                  </a:cubicBezTo>
                </a:path>
              </a:pathLst>
            </a:custGeom>
            <a:solidFill>
              <a:srgbClr val="F8E9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3" name="Shape 683"/>
            <p:cNvSpPr/>
            <p:nvPr/>
          </p:nvSpPr>
          <p:spPr>
            <a:xfrm>
              <a:off x="85724" y="20637"/>
              <a:ext cx="892176" cy="1046164"/>
            </a:xfrm>
            <a:custGeom>
              <a:avLst/>
              <a:gdLst/>
              <a:ahLst/>
              <a:cxnLst>
                <a:cxn ang="0">
                  <a:pos x="wd2" y="hd2"/>
                </a:cxn>
                <a:cxn ang="5400000">
                  <a:pos x="wd2" y="hd2"/>
                </a:cxn>
                <a:cxn ang="10800000">
                  <a:pos x="wd2" y="hd2"/>
                </a:cxn>
                <a:cxn ang="16200000">
                  <a:pos x="wd2" y="hd2"/>
                </a:cxn>
              </a:cxnLst>
              <a:rect l="0" t="0" r="r" b="b"/>
              <a:pathLst>
                <a:path w="21600" h="21600" extrusionOk="0">
                  <a:moveTo>
                    <a:pt x="8942" y="10089"/>
                  </a:moveTo>
                  <a:cubicBezTo>
                    <a:pt x="8942" y="12934"/>
                    <a:pt x="8942" y="12934"/>
                    <a:pt x="8942" y="12934"/>
                  </a:cubicBezTo>
                  <a:cubicBezTo>
                    <a:pt x="9058" y="12934"/>
                    <a:pt x="9174" y="12900"/>
                    <a:pt x="9290" y="12867"/>
                  </a:cubicBezTo>
                  <a:cubicBezTo>
                    <a:pt x="9368" y="12834"/>
                    <a:pt x="9484" y="12801"/>
                    <a:pt x="9600" y="12768"/>
                  </a:cubicBezTo>
                  <a:cubicBezTo>
                    <a:pt x="9755" y="12702"/>
                    <a:pt x="9910" y="12570"/>
                    <a:pt x="10026" y="12338"/>
                  </a:cubicBezTo>
                  <a:cubicBezTo>
                    <a:pt x="10142" y="12074"/>
                    <a:pt x="10181" y="11776"/>
                    <a:pt x="10181" y="11379"/>
                  </a:cubicBezTo>
                  <a:cubicBezTo>
                    <a:pt x="10181" y="11081"/>
                    <a:pt x="10065" y="10817"/>
                    <a:pt x="9832" y="10618"/>
                  </a:cubicBezTo>
                  <a:cubicBezTo>
                    <a:pt x="9600" y="10420"/>
                    <a:pt x="9290" y="10254"/>
                    <a:pt x="8942" y="10089"/>
                  </a:cubicBezTo>
                  <a:moveTo>
                    <a:pt x="7897" y="4896"/>
                  </a:moveTo>
                  <a:cubicBezTo>
                    <a:pt x="7587" y="4929"/>
                    <a:pt x="7355" y="4995"/>
                    <a:pt x="7161" y="5094"/>
                  </a:cubicBezTo>
                  <a:cubicBezTo>
                    <a:pt x="7006" y="5160"/>
                    <a:pt x="6890" y="5292"/>
                    <a:pt x="6813" y="5458"/>
                  </a:cubicBezTo>
                  <a:cubicBezTo>
                    <a:pt x="6735" y="5623"/>
                    <a:pt x="6697" y="5855"/>
                    <a:pt x="6697" y="6119"/>
                  </a:cubicBezTo>
                  <a:cubicBezTo>
                    <a:pt x="6697" y="6417"/>
                    <a:pt x="6813" y="6682"/>
                    <a:pt x="7045" y="6880"/>
                  </a:cubicBezTo>
                  <a:cubicBezTo>
                    <a:pt x="7277" y="7079"/>
                    <a:pt x="7548" y="7244"/>
                    <a:pt x="7897" y="7376"/>
                  </a:cubicBezTo>
                  <a:cubicBezTo>
                    <a:pt x="7897" y="4896"/>
                    <a:pt x="7897" y="4896"/>
                    <a:pt x="7897" y="4896"/>
                  </a:cubicBezTo>
                  <a:moveTo>
                    <a:pt x="7897" y="13000"/>
                  </a:moveTo>
                  <a:cubicBezTo>
                    <a:pt x="7897" y="9725"/>
                    <a:pt x="7897" y="9725"/>
                    <a:pt x="7897" y="9725"/>
                  </a:cubicBezTo>
                  <a:cubicBezTo>
                    <a:pt x="7510" y="9593"/>
                    <a:pt x="7123" y="9460"/>
                    <a:pt x="6735" y="9295"/>
                  </a:cubicBezTo>
                  <a:cubicBezTo>
                    <a:pt x="6348" y="9130"/>
                    <a:pt x="6000" y="8931"/>
                    <a:pt x="5690" y="8700"/>
                  </a:cubicBezTo>
                  <a:cubicBezTo>
                    <a:pt x="5342" y="8435"/>
                    <a:pt x="5110" y="8137"/>
                    <a:pt x="4916" y="7773"/>
                  </a:cubicBezTo>
                  <a:cubicBezTo>
                    <a:pt x="4684" y="7409"/>
                    <a:pt x="4606" y="6979"/>
                    <a:pt x="4606" y="6417"/>
                  </a:cubicBezTo>
                  <a:cubicBezTo>
                    <a:pt x="4606" y="6153"/>
                    <a:pt x="4684" y="5888"/>
                    <a:pt x="4839" y="5590"/>
                  </a:cubicBezTo>
                  <a:cubicBezTo>
                    <a:pt x="4994" y="5292"/>
                    <a:pt x="5187" y="5028"/>
                    <a:pt x="5458" y="4763"/>
                  </a:cubicBezTo>
                  <a:cubicBezTo>
                    <a:pt x="5768" y="4499"/>
                    <a:pt x="6116" y="4267"/>
                    <a:pt x="6503" y="4069"/>
                  </a:cubicBezTo>
                  <a:cubicBezTo>
                    <a:pt x="6929" y="3870"/>
                    <a:pt x="7394" y="3705"/>
                    <a:pt x="7897" y="3639"/>
                  </a:cubicBezTo>
                  <a:cubicBezTo>
                    <a:pt x="7897" y="2481"/>
                    <a:pt x="7897" y="2481"/>
                    <a:pt x="7897" y="2481"/>
                  </a:cubicBezTo>
                  <a:cubicBezTo>
                    <a:pt x="8942" y="2481"/>
                    <a:pt x="8942" y="2481"/>
                    <a:pt x="8942" y="2481"/>
                  </a:cubicBezTo>
                  <a:cubicBezTo>
                    <a:pt x="8942" y="3539"/>
                    <a:pt x="8942" y="3539"/>
                    <a:pt x="8942" y="3539"/>
                  </a:cubicBezTo>
                  <a:cubicBezTo>
                    <a:pt x="8942" y="3539"/>
                    <a:pt x="8942" y="3539"/>
                    <a:pt x="8942" y="3539"/>
                  </a:cubicBezTo>
                  <a:cubicBezTo>
                    <a:pt x="9484" y="3539"/>
                    <a:pt x="9948" y="3572"/>
                    <a:pt x="10413" y="3606"/>
                  </a:cubicBezTo>
                  <a:cubicBezTo>
                    <a:pt x="10839" y="3672"/>
                    <a:pt x="11303" y="3738"/>
                    <a:pt x="11768" y="3804"/>
                  </a:cubicBezTo>
                  <a:cubicBezTo>
                    <a:pt x="11419" y="5359"/>
                    <a:pt x="11419" y="5359"/>
                    <a:pt x="11419" y="5359"/>
                  </a:cubicBezTo>
                  <a:cubicBezTo>
                    <a:pt x="10994" y="5226"/>
                    <a:pt x="10606" y="5127"/>
                    <a:pt x="10181" y="5028"/>
                  </a:cubicBezTo>
                  <a:cubicBezTo>
                    <a:pt x="9716" y="4929"/>
                    <a:pt x="9329" y="4896"/>
                    <a:pt x="8942" y="4862"/>
                  </a:cubicBezTo>
                  <a:cubicBezTo>
                    <a:pt x="8942" y="7740"/>
                    <a:pt x="8942" y="7740"/>
                    <a:pt x="8942" y="7740"/>
                  </a:cubicBezTo>
                  <a:cubicBezTo>
                    <a:pt x="9290" y="7873"/>
                    <a:pt x="9716" y="8038"/>
                    <a:pt x="10103" y="8170"/>
                  </a:cubicBezTo>
                  <a:cubicBezTo>
                    <a:pt x="10490" y="8336"/>
                    <a:pt x="10877" y="8534"/>
                    <a:pt x="11187" y="8799"/>
                  </a:cubicBezTo>
                  <a:cubicBezTo>
                    <a:pt x="11535" y="9030"/>
                    <a:pt x="11806" y="9361"/>
                    <a:pt x="12000" y="9725"/>
                  </a:cubicBezTo>
                  <a:cubicBezTo>
                    <a:pt x="12194" y="10089"/>
                    <a:pt x="12310" y="10552"/>
                    <a:pt x="12310" y="11114"/>
                  </a:cubicBezTo>
                  <a:cubicBezTo>
                    <a:pt x="12310" y="11445"/>
                    <a:pt x="12232" y="11776"/>
                    <a:pt x="12077" y="12074"/>
                  </a:cubicBezTo>
                  <a:cubicBezTo>
                    <a:pt x="11923" y="12404"/>
                    <a:pt x="11690" y="12735"/>
                    <a:pt x="11419" y="13000"/>
                  </a:cubicBezTo>
                  <a:cubicBezTo>
                    <a:pt x="11110" y="13297"/>
                    <a:pt x="10761" y="13529"/>
                    <a:pt x="10335" y="13760"/>
                  </a:cubicBezTo>
                  <a:cubicBezTo>
                    <a:pt x="9910" y="13959"/>
                    <a:pt x="9445" y="14124"/>
                    <a:pt x="8942" y="14224"/>
                  </a:cubicBezTo>
                  <a:cubicBezTo>
                    <a:pt x="8942" y="15447"/>
                    <a:pt x="8942" y="15447"/>
                    <a:pt x="8942" y="15447"/>
                  </a:cubicBezTo>
                  <a:cubicBezTo>
                    <a:pt x="7897" y="15447"/>
                    <a:pt x="7897" y="15447"/>
                    <a:pt x="7897" y="15447"/>
                  </a:cubicBezTo>
                  <a:cubicBezTo>
                    <a:pt x="7897" y="14323"/>
                    <a:pt x="7897" y="14323"/>
                    <a:pt x="7897" y="14323"/>
                  </a:cubicBezTo>
                  <a:cubicBezTo>
                    <a:pt x="7858" y="14323"/>
                    <a:pt x="7819" y="14323"/>
                    <a:pt x="7819" y="14323"/>
                  </a:cubicBezTo>
                  <a:cubicBezTo>
                    <a:pt x="7781" y="14323"/>
                    <a:pt x="7742" y="14323"/>
                    <a:pt x="7703" y="14323"/>
                  </a:cubicBezTo>
                  <a:cubicBezTo>
                    <a:pt x="7355" y="14323"/>
                    <a:pt x="7006" y="14323"/>
                    <a:pt x="6658" y="14290"/>
                  </a:cubicBezTo>
                  <a:cubicBezTo>
                    <a:pt x="6348" y="14257"/>
                    <a:pt x="6039" y="14191"/>
                    <a:pt x="5768" y="14124"/>
                  </a:cubicBezTo>
                  <a:cubicBezTo>
                    <a:pt x="5497" y="14058"/>
                    <a:pt x="5226" y="13992"/>
                    <a:pt x="4955" y="13893"/>
                  </a:cubicBezTo>
                  <a:cubicBezTo>
                    <a:pt x="4684" y="13794"/>
                    <a:pt x="4452" y="13694"/>
                    <a:pt x="4181" y="13562"/>
                  </a:cubicBezTo>
                  <a:cubicBezTo>
                    <a:pt x="4761" y="12007"/>
                    <a:pt x="4761" y="12007"/>
                    <a:pt x="4761" y="12007"/>
                  </a:cubicBezTo>
                  <a:cubicBezTo>
                    <a:pt x="4916" y="12107"/>
                    <a:pt x="5148" y="12206"/>
                    <a:pt x="5381" y="12305"/>
                  </a:cubicBezTo>
                  <a:cubicBezTo>
                    <a:pt x="5613" y="12437"/>
                    <a:pt x="5884" y="12537"/>
                    <a:pt x="6155" y="12603"/>
                  </a:cubicBezTo>
                  <a:cubicBezTo>
                    <a:pt x="6465" y="12702"/>
                    <a:pt x="6735" y="12801"/>
                    <a:pt x="7045" y="12867"/>
                  </a:cubicBezTo>
                  <a:cubicBezTo>
                    <a:pt x="7355" y="12934"/>
                    <a:pt x="7626" y="12967"/>
                    <a:pt x="7897" y="13000"/>
                  </a:cubicBezTo>
                  <a:moveTo>
                    <a:pt x="10800" y="0"/>
                  </a:moveTo>
                  <a:cubicBezTo>
                    <a:pt x="4839" y="0"/>
                    <a:pt x="0" y="4135"/>
                    <a:pt x="0" y="9229"/>
                  </a:cubicBezTo>
                  <a:cubicBezTo>
                    <a:pt x="0" y="14323"/>
                    <a:pt x="4839" y="18458"/>
                    <a:pt x="10800" y="18458"/>
                  </a:cubicBezTo>
                  <a:cubicBezTo>
                    <a:pt x="10994" y="18458"/>
                    <a:pt x="11148" y="18458"/>
                    <a:pt x="11303" y="18458"/>
                  </a:cubicBezTo>
                  <a:cubicBezTo>
                    <a:pt x="15677" y="21600"/>
                    <a:pt x="15677" y="21600"/>
                    <a:pt x="15677" y="21600"/>
                  </a:cubicBezTo>
                  <a:cubicBezTo>
                    <a:pt x="16142" y="17267"/>
                    <a:pt x="16142" y="17267"/>
                    <a:pt x="16142" y="17267"/>
                  </a:cubicBezTo>
                  <a:cubicBezTo>
                    <a:pt x="19394" y="15679"/>
                    <a:pt x="21600" y="12669"/>
                    <a:pt x="21600" y="9229"/>
                  </a:cubicBezTo>
                  <a:cubicBezTo>
                    <a:pt x="21600" y="4135"/>
                    <a:pt x="16761" y="0"/>
                    <a:pt x="10800"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4" name="Shape 684"/>
            <p:cNvSpPr/>
            <p:nvPr/>
          </p:nvSpPr>
          <p:spPr>
            <a:xfrm>
              <a:off x="257174" y="141287"/>
              <a:ext cx="336551" cy="628651"/>
            </a:xfrm>
            <a:custGeom>
              <a:avLst/>
              <a:gdLst/>
              <a:ahLst/>
              <a:cxnLst>
                <a:cxn ang="0">
                  <a:pos x="wd2" y="hd2"/>
                </a:cxn>
                <a:cxn ang="5400000">
                  <a:pos x="wd2" y="hd2"/>
                </a:cxn>
                <a:cxn ang="10800000">
                  <a:pos x="wd2" y="hd2"/>
                </a:cxn>
                <a:cxn ang="16200000">
                  <a:pos x="wd2" y="hd2"/>
                </a:cxn>
              </a:cxnLst>
              <a:rect l="0" t="0" r="r" b="b"/>
              <a:pathLst>
                <a:path w="21600" h="21600" extrusionOk="0">
                  <a:moveTo>
                    <a:pt x="12651" y="17412"/>
                  </a:moveTo>
                  <a:cubicBezTo>
                    <a:pt x="12651" y="12673"/>
                    <a:pt x="12651" y="12673"/>
                    <a:pt x="12651" y="12673"/>
                  </a:cubicBezTo>
                  <a:cubicBezTo>
                    <a:pt x="13577" y="12949"/>
                    <a:pt x="14400" y="13224"/>
                    <a:pt x="15017" y="13555"/>
                  </a:cubicBezTo>
                  <a:cubicBezTo>
                    <a:pt x="15634" y="13886"/>
                    <a:pt x="15943" y="14327"/>
                    <a:pt x="15943" y="14822"/>
                  </a:cubicBezTo>
                  <a:cubicBezTo>
                    <a:pt x="15943" y="15484"/>
                    <a:pt x="15840" y="15980"/>
                    <a:pt x="15531" y="16420"/>
                  </a:cubicBezTo>
                  <a:cubicBezTo>
                    <a:pt x="15223" y="16806"/>
                    <a:pt x="14811" y="17027"/>
                    <a:pt x="14400" y="17137"/>
                  </a:cubicBezTo>
                  <a:cubicBezTo>
                    <a:pt x="14091" y="17192"/>
                    <a:pt x="13783" y="17247"/>
                    <a:pt x="13577" y="17302"/>
                  </a:cubicBezTo>
                  <a:cubicBezTo>
                    <a:pt x="13269" y="17357"/>
                    <a:pt x="12960" y="17412"/>
                    <a:pt x="12651" y="17412"/>
                  </a:cubicBezTo>
                  <a:moveTo>
                    <a:pt x="9874" y="8155"/>
                  </a:moveTo>
                  <a:cubicBezTo>
                    <a:pt x="8949" y="7935"/>
                    <a:pt x="8229" y="7659"/>
                    <a:pt x="7611" y="7329"/>
                  </a:cubicBezTo>
                  <a:cubicBezTo>
                    <a:pt x="6994" y="6998"/>
                    <a:pt x="6686" y="6557"/>
                    <a:pt x="6686" y="6061"/>
                  </a:cubicBezTo>
                  <a:cubicBezTo>
                    <a:pt x="6686" y="5620"/>
                    <a:pt x="6789" y="5235"/>
                    <a:pt x="6994" y="4959"/>
                  </a:cubicBezTo>
                  <a:cubicBezTo>
                    <a:pt x="7200" y="4684"/>
                    <a:pt x="7509" y="4463"/>
                    <a:pt x="7920" y="4353"/>
                  </a:cubicBezTo>
                  <a:cubicBezTo>
                    <a:pt x="8434" y="4188"/>
                    <a:pt x="9051" y="4078"/>
                    <a:pt x="9874" y="4022"/>
                  </a:cubicBezTo>
                  <a:cubicBezTo>
                    <a:pt x="9874" y="8155"/>
                    <a:pt x="9874" y="8155"/>
                    <a:pt x="9874" y="8155"/>
                  </a:cubicBezTo>
                  <a:moveTo>
                    <a:pt x="12651" y="0"/>
                  </a:moveTo>
                  <a:cubicBezTo>
                    <a:pt x="9874" y="0"/>
                    <a:pt x="9874" y="0"/>
                    <a:pt x="9874" y="0"/>
                  </a:cubicBezTo>
                  <a:cubicBezTo>
                    <a:pt x="9874" y="1929"/>
                    <a:pt x="9874" y="1929"/>
                    <a:pt x="9874" y="1929"/>
                  </a:cubicBezTo>
                  <a:cubicBezTo>
                    <a:pt x="8537" y="2039"/>
                    <a:pt x="7303" y="2314"/>
                    <a:pt x="6171" y="2645"/>
                  </a:cubicBezTo>
                  <a:cubicBezTo>
                    <a:pt x="5143" y="2976"/>
                    <a:pt x="4217" y="3361"/>
                    <a:pt x="3394" y="3802"/>
                  </a:cubicBezTo>
                  <a:cubicBezTo>
                    <a:pt x="2674" y="4243"/>
                    <a:pt x="2160" y="4684"/>
                    <a:pt x="1749" y="5180"/>
                  </a:cubicBezTo>
                  <a:cubicBezTo>
                    <a:pt x="1337" y="5676"/>
                    <a:pt x="1131" y="6116"/>
                    <a:pt x="1131" y="6557"/>
                  </a:cubicBezTo>
                  <a:cubicBezTo>
                    <a:pt x="1131" y="7494"/>
                    <a:pt x="1337" y="8210"/>
                    <a:pt x="1954" y="8816"/>
                  </a:cubicBezTo>
                  <a:cubicBezTo>
                    <a:pt x="2469" y="9422"/>
                    <a:pt x="3086" y="9918"/>
                    <a:pt x="4011" y="10359"/>
                  </a:cubicBezTo>
                  <a:cubicBezTo>
                    <a:pt x="4834" y="10745"/>
                    <a:pt x="5760" y="11076"/>
                    <a:pt x="6789" y="11351"/>
                  </a:cubicBezTo>
                  <a:cubicBezTo>
                    <a:pt x="7817" y="11627"/>
                    <a:pt x="8846" y="11847"/>
                    <a:pt x="9874" y="12067"/>
                  </a:cubicBezTo>
                  <a:cubicBezTo>
                    <a:pt x="9874" y="17522"/>
                    <a:pt x="9874" y="17522"/>
                    <a:pt x="9874" y="17522"/>
                  </a:cubicBezTo>
                  <a:cubicBezTo>
                    <a:pt x="9154" y="17467"/>
                    <a:pt x="8434" y="17412"/>
                    <a:pt x="7611" y="17302"/>
                  </a:cubicBezTo>
                  <a:cubicBezTo>
                    <a:pt x="6789" y="17192"/>
                    <a:pt x="6069" y="17027"/>
                    <a:pt x="5246" y="16861"/>
                  </a:cubicBezTo>
                  <a:cubicBezTo>
                    <a:pt x="4526" y="16751"/>
                    <a:pt x="3806" y="16586"/>
                    <a:pt x="3189" y="16365"/>
                  </a:cubicBezTo>
                  <a:cubicBezTo>
                    <a:pt x="2571" y="16200"/>
                    <a:pt x="1954" y="16035"/>
                    <a:pt x="1543" y="15869"/>
                  </a:cubicBezTo>
                  <a:cubicBezTo>
                    <a:pt x="0" y="18459"/>
                    <a:pt x="0" y="18459"/>
                    <a:pt x="0" y="18459"/>
                  </a:cubicBezTo>
                  <a:cubicBezTo>
                    <a:pt x="720" y="18680"/>
                    <a:pt x="1337" y="18845"/>
                    <a:pt x="2057" y="19010"/>
                  </a:cubicBezTo>
                  <a:cubicBezTo>
                    <a:pt x="2777" y="19176"/>
                    <a:pt x="3497" y="19286"/>
                    <a:pt x="4217" y="19396"/>
                  </a:cubicBezTo>
                  <a:cubicBezTo>
                    <a:pt x="4937" y="19506"/>
                    <a:pt x="5760" y="19616"/>
                    <a:pt x="6583" y="19671"/>
                  </a:cubicBezTo>
                  <a:cubicBezTo>
                    <a:pt x="7509" y="19727"/>
                    <a:pt x="8434" y="19727"/>
                    <a:pt x="9360" y="19727"/>
                  </a:cubicBezTo>
                  <a:cubicBezTo>
                    <a:pt x="9463" y="19727"/>
                    <a:pt x="9566" y="19727"/>
                    <a:pt x="9669" y="19727"/>
                  </a:cubicBezTo>
                  <a:cubicBezTo>
                    <a:pt x="9669" y="19727"/>
                    <a:pt x="9771" y="19727"/>
                    <a:pt x="9874" y="19727"/>
                  </a:cubicBezTo>
                  <a:cubicBezTo>
                    <a:pt x="9874" y="21600"/>
                    <a:pt x="9874" y="21600"/>
                    <a:pt x="9874" y="21600"/>
                  </a:cubicBezTo>
                  <a:cubicBezTo>
                    <a:pt x="12651" y="21600"/>
                    <a:pt x="12651" y="21600"/>
                    <a:pt x="12651" y="21600"/>
                  </a:cubicBezTo>
                  <a:cubicBezTo>
                    <a:pt x="12651" y="19561"/>
                    <a:pt x="12651" y="19561"/>
                    <a:pt x="12651" y="19561"/>
                  </a:cubicBezTo>
                  <a:cubicBezTo>
                    <a:pt x="13989" y="19396"/>
                    <a:pt x="15223" y="19120"/>
                    <a:pt x="16354" y="18790"/>
                  </a:cubicBezTo>
                  <a:cubicBezTo>
                    <a:pt x="17486" y="18404"/>
                    <a:pt x="18411" y="18018"/>
                    <a:pt x="19234" y="17522"/>
                  </a:cubicBezTo>
                  <a:cubicBezTo>
                    <a:pt x="19954" y="17082"/>
                    <a:pt x="20571" y="16531"/>
                    <a:pt x="20983" y="15980"/>
                  </a:cubicBezTo>
                  <a:cubicBezTo>
                    <a:pt x="21394" y="15484"/>
                    <a:pt x="21600" y="14933"/>
                    <a:pt x="21600" y="14382"/>
                  </a:cubicBezTo>
                  <a:cubicBezTo>
                    <a:pt x="21600" y="13445"/>
                    <a:pt x="21291" y="12673"/>
                    <a:pt x="20777" y="12067"/>
                  </a:cubicBezTo>
                  <a:cubicBezTo>
                    <a:pt x="20263" y="11461"/>
                    <a:pt x="19543" y="10910"/>
                    <a:pt x="18617" y="10524"/>
                  </a:cubicBezTo>
                  <a:cubicBezTo>
                    <a:pt x="17794" y="10084"/>
                    <a:pt x="16766" y="9753"/>
                    <a:pt x="15737" y="9478"/>
                  </a:cubicBezTo>
                  <a:cubicBezTo>
                    <a:pt x="14709" y="9257"/>
                    <a:pt x="13577" y="8982"/>
                    <a:pt x="12651" y="8761"/>
                  </a:cubicBezTo>
                  <a:cubicBezTo>
                    <a:pt x="12651" y="3967"/>
                    <a:pt x="12651" y="3967"/>
                    <a:pt x="12651" y="3967"/>
                  </a:cubicBezTo>
                  <a:cubicBezTo>
                    <a:pt x="13680" y="4022"/>
                    <a:pt x="14709" y="4078"/>
                    <a:pt x="15943" y="4243"/>
                  </a:cubicBezTo>
                  <a:cubicBezTo>
                    <a:pt x="17074" y="4408"/>
                    <a:pt x="18103" y="4573"/>
                    <a:pt x="19234" y="4794"/>
                  </a:cubicBezTo>
                  <a:cubicBezTo>
                    <a:pt x="20160" y="2204"/>
                    <a:pt x="20160" y="2204"/>
                    <a:pt x="20160" y="2204"/>
                  </a:cubicBezTo>
                  <a:cubicBezTo>
                    <a:pt x="18926" y="2094"/>
                    <a:pt x="17691" y="1984"/>
                    <a:pt x="16560" y="1873"/>
                  </a:cubicBezTo>
                  <a:cubicBezTo>
                    <a:pt x="15326" y="1818"/>
                    <a:pt x="14091" y="1763"/>
                    <a:pt x="12651" y="1763"/>
                  </a:cubicBezTo>
                  <a:cubicBezTo>
                    <a:pt x="12651" y="1763"/>
                    <a:pt x="12651" y="1763"/>
                    <a:pt x="12651" y="1763"/>
                  </a:cubicBezTo>
                  <a:cubicBezTo>
                    <a:pt x="12651" y="0"/>
                    <a:pt x="12651" y="0"/>
                    <a:pt x="12651" y="0"/>
                  </a:cubicBezTo>
                </a:path>
              </a:pathLst>
            </a:custGeom>
            <a:solidFill>
              <a:srgbClr val="C2B38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5" name="Shape 685"/>
            <p:cNvSpPr/>
            <p:nvPr/>
          </p:nvSpPr>
          <p:spPr>
            <a:xfrm>
              <a:off x="-1" y="-1"/>
              <a:ext cx="893763" cy="1046164"/>
            </a:xfrm>
            <a:custGeom>
              <a:avLst/>
              <a:gdLst/>
              <a:ahLst/>
              <a:cxnLst>
                <a:cxn ang="0">
                  <a:pos x="wd2" y="hd2"/>
                </a:cxn>
                <a:cxn ang="5400000">
                  <a:pos x="wd2" y="hd2"/>
                </a:cxn>
                <a:cxn ang="10800000">
                  <a:pos x="wd2" y="hd2"/>
                </a:cxn>
                <a:cxn ang="16200000">
                  <a:pos x="wd2" y="hd2"/>
                </a:cxn>
              </a:cxnLst>
              <a:rect l="0" t="0" r="r" b="b"/>
              <a:pathLst>
                <a:path w="21600" h="21600" extrusionOk="0">
                  <a:moveTo>
                    <a:pt x="21600" y="9229"/>
                  </a:moveTo>
                  <a:cubicBezTo>
                    <a:pt x="21600" y="4135"/>
                    <a:pt x="16761" y="0"/>
                    <a:pt x="10800" y="0"/>
                  </a:cubicBezTo>
                  <a:cubicBezTo>
                    <a:pt x="4839" y="0"/>
                    <a:pt x="0" y="4135"/>
                    <a:pt x="0" y="9229"/>
                  </a:cubicBezTo>
                  <a:cubicBezTo>
                    <a:pt x="0" y="14323"/>
                    <a:pt x="4839" y="18458"/>
                    <a:pt x="10800" y="18458"/>
                  </a:cubicBezTo>
                  <a:cubicBezTo>
                    <a:pt x="10955" y="18458"/>
                    <a:pt x="11110" y="18458"/>
                    <a:pt x="11303" y="18458"/>
                  </a:cubicBezTo>
                  <a:cubicBezTo>
                    <a:pt x="15639" y="21600"/>
                    <a:pt x="15639" y="21600"/>
                    <a:pt x="15639" y="21600"/>
                  </a:cubicBezTo>
                  <a:cubicBezTo>
                    <a:pt x="16103" y="17267"/>
                    <a:pt x="16103" y="17267"/>
                    <a:pt x="16103" y="17267"/>
                  </a:cubicBezTo>
                  <a:cubicBezTo>
                    <a:pt x="19394" y="15679"/>
                    <a:pt x="21600" y="12669"/>
                    <a:pt x="21600" y="9229"/>
                  </a:cubicBezTo>
                  <a:close/>
                </a:path>
              </a:pathLst>
            </a:custGeom>
          </p:spPr>
          <p:style>
            <a:lnRef idx="3">
              <a:schemeClr val="lt1"/>
            </a:lnRef>
            <a:fillRef idx="1">
              <a:schemeClr val="accent5"/>
            </a:fillRef>
            <a:effectRef idx="1">
              <a:schemeClr val="accent5"/>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86" name="Shape 686"/>
            <p:cNvSpPr/>
            <p:nvPr/>
          </p:nvSpPr>
          <p:spPr>
            <a:xfrm>
              <a:off x="141381" y="151802"/>
              <a:ext cx="534759" cy="523217"/>
            </a:xfrm>
            <a:prstGeom prst="rect">
              <a:avLst/>
            </a:prstGeom>
            <a:noFill/>
            <a:ln w="12700" cap="flat">
              <a:noFill/>
              <a:miter lim="400000"/>
            </a:ln>
            <a:effectLst/>
          </p:spPr>
          <p:txBody>
            <a:bodyPr wrap="none" lIns="45719" tIns="45719" rIns="45719" bIns="45719" numCol="1" anchor="t">
              <a:spAutoFit/>
            </a:bodyPr>
            <a:lstStyle/>
            <a:p>
              <a:pPr lvl="0">
                <a:defRPr>
                  <a:solidFill>
                    <a:srgbClr val="000000"/>
                  </a:solidFill>
                </a:defRPr>
              </a:pPr>
              <a:r>
                <a:rPr sz="28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rPr>
                <a:t>04</a:t>
              </a:r>
              <a:endParaRPr sz="28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693" name="Group 693"/>
          <p:cNvGrpSpPr/>
          <p:nvPr/>
        </p:nvGrpSpPr>
        <p:grpSpPr>
          <a:xfrm>
            <a:off x="4423686" y="1943280"/>
            <a:ext cx="744442" cy="877889"/>
            <a:chOff x="0" y="0"/>
            <a:chExt cx="744537" cy="877888"/>
          </a:xfrm>
        </p:grpSpPr>
        <p:sp>
          <p:nvSpPr>
            <p:cNvPr id="688" name="Shape 688"/>
            <p:cNvSpPr/>
            <p:nvPr/>
          </p:nvSpPr>
          <p:spPr>
            <a:xfrm>
              <a:off x="25400" y="38100"/>
              <a:ext cx="719138" cy="839789"/>
            </a:xfrm>
            <a:custGeom>
              <a:avLst/>
              <a:gdLst/>
              <a:ahLst/>
              <a:cxnLst>
                <a:cxn ang="0">
                  <a:pos x="wd2" y="hd2"/>
                </a:cxn>
                <a:cxn ang="5400000">
                  <a:pos x="wd2" y="hd2"/>
                </a:cxn>
                <a:cxn ang="10800000">
                  <a:pos x="wd2" y="hd2"/>
                </a:cxn>
                <a:cxn ang="16200000">
                  <a:pos x="wd2" y="hd2"/>
                </a:cxn>
              </a:cxnLst>
              <a:rect l="0" t="0" r="r" b="b"/>
              <a:pathLst>
                <a:path w="21600" h="21600" extrusionOk="0">
                  <a:moveTo>
                    <a:pt x="10776" y="0"/>
                  </a:moveTo>
                  <a:cubicBezTo>
                    <a:pt x="4859" y="0"/>
                    <a:pt x="0" y="4122"/>
                    <a:pt x="0" y="9234"/>
                  </a:cubicBezTo>
                  <a:cubicBezTo>
                    <a:pt x="0" y="14345"/>
                    <a:pt x="4859" y="18467"/>
                    <a:pt x="10776" y="18467"/>
                  </a:cubicBezTo>
                  <a:cubicBezTo>
                    <a:pt x="10968" y="18467"/>
                    <a:pt x="11113" y="18467"/>
                    <a:pt x="11305" y="18467"/>
                  </a:cubicBezTo>
                  <a:cubicBezTo>
                    <a:pt x="15635" y="21600"/>
                    <a:pt x="15635" y="21600"/>
                    <a:pt x="15635" y="21600"/>
                  </a:cubicBezTo>
                  <a:cubicBezTo>
                    <a:pt x="16116" y="17272"/>
                    <a:pt x="16116" y="17272"/>
                    <a:pt x="16116" y="17272"/>
                  </a:cubicBezTo>
                  <a:cubicBezTo>
                    <a:pt x="19387" y="15664"/>
                    <a:pt x="21600" y="12655"/>
                    <a:pt x="21600" y="9234"/>
                  </a:cubicBezTo>
                  <a:cubicBezTo>
                    <a:pt x="21600" y="4122"/>
                    <a:pt x="16741" y="0"/>
                    <a:pt x="10776"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9" name="Shape 689"/>
            <p:cNvSpPr/>
            <p:nvPr/>
          </p:nvSpPr>
          <p:spPr>
            <a:xfrm>
              <a:off x="0" y="-1"/>
              <a:ext cx="717551" cy="839789"/>
            </a:xfrm>
            <a:custGeom>
              <a:avLst/>
              <a:gdLst/>
              <a:ahLst/>
              <a:cxnLst>
                <a:cxn ang="0">
                  <a:pos x="wd2" y="hd2"/>
                </a:cxn>
                <a:cxn ang="5400000">
                  <a:pos x="wd2" y="hd2"/>
                </a:cxn>
                <a:cxn ang="10800000">
                  <a:pos x="wd2" y="hd2"/>
                </a:cxn>
                <a:cxn ang="16200000">
                  <a:pos x="wd2" y="hd2"/>
                </a:cxn>
              </a:cxnLst>
              <a:rect l="0" t="0" r="r" b="b"/>
              <a:pathLst>
                <a:path w="21600" h="21600" extrusionOk="0">
                  <a:moveTo>
                    <a:pt x="21600" y="9234"/>
                  </a:moveTo>
                  <a:cubicBezTo>
                    <a:pt x="21600" y="4122"/>
                    <a:pt x="16741" y="0"/>
                    <a:pt x="10824" y="0"/>
                  </a:cubicBezTo>
                  <a:cubicBezTo>
                    <a:pt x="4859" y="0"/>
                    <a:pt x="0" y="4122"/>
                    <a:pt x="0" y="9234"/>
                  </a:cubicBezTo>
                  <a:cubicBezTo>
                    <a:pt x="0" y="14345"/>
                    <a:pt x="4859" y="18467"/>
                    <a:pt x="10824" y="18467"/>
                  </a:cubicBezTo>
                  <a:cubicBezTo>
                    <a:pt x="10968" y="18467"/>
                    <a:pt x="11113" y="18467"/>
                    <a:pt x="11305" y="18467"/>
                  </a:cubicBezTo>
                  <a:cubicBezTo>
                    <a:pt x="15635" y="21600"/>
                    <a:pt x="15635" y="21600"/>
                    <a:pt x="15635" y="21600"/>
                  </a:cubicBezTo>
                  <a:cubicBezTo>
                    <a:pt x="16116" y="17272"/>
                    <a:pt x="16116" y="17272"/>
                    <a:pt x="16116" y="17272"/>
                  </a:cubicBezTo>
                  <a:cubicBezTo>
                    <a:pt x="19387" y="15664"/>
                    <a:pt x="21600" y="12655"/>
                    <a:pt x="21600" y="9234"/>
                  </a:cubicBezTo>
                  <a:close/>
                </a:path>
              </a:pathLst>
            </a:custGeom>
            <a:solidFill>
              <a:schemeClr val="bg1">
                <a:lumMod val="75000"/>
              </a:schemeClr>
            </a:solidFill>
            <a:ln w="1905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692" name="Group 692"/>
            <p:cNvGrpSpPr/>
            <p:nvPr/>
          </p:nvGrpSpPr>
          <p:grpSpPr>
            <a:xfrm>
              <a:off x="167182" y="159076"/>
              <a:ext cx="405013" cy="354472"/>
              <a:chOff x="0" y="0"/>
              <a:chExt cx="405011" cy="354470"/>
            </a:xfrm>
          </p:grpSpPr>
          <p:sp>
            <p:nvSpPr>
              <p:cNvPr id="690" name="Shape 690"/>
              <p:cNvSpPr/>
              <p:nvPr/>
            </p:nvSpPr>
            <p:spPr>
              <a:xfrm>
                <a:off x="63693" y="63001"/>
                <a:ext cx="145390" cy="95542"/>
              </a:xfrm>
              <a:custGeom>
                <a:avLst/>
                <a:gdLst/>
                <a:ahLst/>
                <a:cxnLst>
                  <a:cxn ang="0">
                    <a:pos x="wd2" y="hd2"/>
                  </a:cxn>
                  <a:cxn ang="5400000">
                    <a:pos x="wd2" y="hd2"/>
                  </a:cxn>
                  <a:cxn ang="10800000">
                    <a:pos x="wd2" y="hd2"/>
                  </a:cxn>
                  <a:cxn ang="16200000">
                    <a:pos x="wd2" y="hd2"/>
                  </a:cxn>
                </a:cxnLst>
                <a:rect l="0" t="0" r="r" b="b"/>
                <a:pathLst>
                  <a:path w="21600" h="21600" extrusionOk="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1" name="Shape 691"/>
              <p:cNvSpPr/>
              <p:nvPr/>
            </p:nvSpPr>
            <p:spPr>
              <a:xfrm>
                <a:off x="-1" y="-1"/>
                <a:ext cx="405013" cy="354472"/>
              </a:xfrm>
              <a:custGeom>
                <a:avLst/>
                <a:gdLst/>
                <a:ahLst/>
                <a:cxnLst>
                  <a:cxn ang="0">
                    <a:pos x="wd2" y="hd2"/>
                  </a:cxn>
                  <a:cxn ang="5400000">
                    <a:pos x="wd2" y="hd2"/>
                  </a:cxn>
                  <a:cxn ang="10800000">
                    <a:pos x="wd2" y="hd2"/>
                  </a:cxn>
                  <a:cxn ang="16200000">
                    <a:pos x="wd2" y="hd2"/>
                  </a:cxn>
                </a:cxnLst>
                <a:rect l="0" t="0" r="r" b="b"/>
                <a:pathLst>
                  <a:path w="21600" h="21600" extrusionOk="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700" name="Group 700"/>
          <p:cNvGrpSpPr/>
          <p:nvPr/>
        </p:nvGrpSpPr>
        <p:grpSpPr>
          <a:xfrm>
            <a:off x="4832303" y="2855175"/>
            <a:ext cx="1124004" cy="1147095"/>
            <a:chOff x="0" y="0"/>
            <a:chExt cx="1124148" cy="1147093"/>
          </a:xfrm>
        </p:grpSpPr>
        <p:sp>
          <p:nvSpPr>
            <p:cNvPr id="694" name="Shape 694"/>
            <p:cNvSpPr/>
            <p:nvPr/>
          </p:nvSpPr>
          <p:spPr>
            <a:xfrm>
              <a:off x="81583" y="21555"/>
              <a:ext cx="1042566" cy="1125539"/>
            </a:xfrm>
            <a:custGeom>
              <a:avLst/>
              <a:gdLst/>
              <a:ahLst/>
              <a:cxnLst>
                <a:cxn ang="0">
                  <a:pos x="wd2" y="hd2"/>
                </a:cxn>
                <a:cxn ang="5400000">
                  <a:pos x="wd2" y="hd2"/>
                </a:cxn>
                <a:cxn ang="10800000">
                  <a:pos x="wd2" y="hd2"/>
                </a:cxn>
                <a:cxn ang="16200000">
                  <a:pos x="wd2" y="hd2"/>
                </a:cxn>
              </a:cxnLst>
              <a:rect l="0" t="0" r="r" b="b"/>
              <a:pathLst>
                <a:path w="19812" h="21600" extrusionOk="0">
                  <a:moveTo>
                    <a:pt x="9902" y="0"/>
                  </a:moveTo>
                  <a:cubicBezTo>
                    <a:pt x="8959" y="0"/>
                    <a:pt x="8016" y="123"/>
                    <a:pt x="7073" y="400"/>
                  </a:cubicBezTo>
                  <a:cubicBezTo>
                    <a:pt x="1840" y="2000"/>
                    <a:pt x="-1141" y="7569"/>
                    <a:pt x="411" y="12862"/>
                  </a:cubicBezTo>
                  <a:cubicBezTo>
                    <a:pt x="1688" y="17231"/>
                    <a:pt x="5643" y="20031"/>
                    <a:pt x="9902" y="20031"/>
                  </a:cubicBezTo>
                  <a:cubicBezTo>
                    <a:pt x="10845" y="20031"/>
                    <a:pt x="11789" y="19908"/>
                    <a:pt x="12732" y="19600"/>
                  </a:cubicBezTo>
                  <a:cubicBezTo>
                    <a:pt x="12884" y="19569"/>
                    <a:pt x="13005" y="19508"/>
                    <a:pt x="13158" y="19477"/>
                  </a:cubicBezTo>
                  <a:cubicBezTo>
                    <a:pt x="17964" y="21600"/>
                    <a:pt x="17964" y="21600"/>
                    <a:pt x="17964" y="21600"/>
                  </a:cubicBezTo>
                  <a:cubicBezTo>
                    <a:pt x="17021" y="16954"/>
                    <a:pt x="17021" y="16954"/>
                    <a:pt x="17021" y="16954"/>
                  </a:cubicBezTo>
                  <a:cubicBezTo>
                    <a:pt x="19425" y="14431"/>
                    <a:pt x="20459" y="10738"/>
                    <a:pt x="19394" y="7138"/>
                  </a:cubicBezTo>
                  <a:cubicBezTo>
                    <a:pt x="18116" y="2800"/>
                    <a:pt x="14162" y="0"/>
                    <a:pt x="9902"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5" name="Shape 695"/>
            <p:cNvSpPr/>
            <p:nvPr/>
          </p:nvSpPr>
          <p:spPr>
            <a:xfrm>
              <a:off x="0" y="0"/>
              <a:ext cx="1043168" cy="1124869"/>
            </a:xfrm>
            <a:custGeom>
              <a:avLst/>
              <a:gdLst/>
              <a:ahLst/>
              <a:cxnLst>
                <a:cxn ang="0">
                  <a:pos x="wd2" y="hd2"/>
                </a:cxn>
                <a:cxn ang="5400000">
                  <a:pos x="wd2" y="hd2"/>
                </a:cxn>
                <a:cxn ang="10800000">
                  <a:pos x="wd2" y="hd2"/>
                </a:cxn>
                <a:cxn ang="16200000">
                  <a:pos x="wd2" y="hd2"/>
                </a:cxn>
              </a:cxnLst>
              <a:rect l="0" t="0" r="r" b="b"/>
              <a:pathLst>
                <a:path w="19796" h="20489" extrusionOk="0">
                  <a:moveTo>
                    <a:pt x="19377" y="6799"/>
                  </a:moveTo>
                  <a:cubicBezTo>
                    <a:pt x="17826" y="1750"/>
                    <a:pt x="12319" y="-1111"/>
                    <a:pt x="7056" y="407"/>
                  </a:cubicBezTo>
                  <a:cubicBezTo>
                    <a:pt x="1823" y="1895"/>
                    <a:pt x="-1158" y="7208"/>
                    <a:pt x="424" y="12228"/>
                  </a:cubicBezTo>
                  <a:cubicBezTo>
                    <a:pt x="1976" y="17249"/>
                    <a:pt x="7482" y="20110"/>
                    <a:pt x="12715" y="18621"/>
                  </a:cubicBezTo>
                  <a:cubicBezTo>
                    <a:pt x="12867" y="18563"/>
                    <a:pt x="13019" y="18533"/>
                    <a:pt x="13171" y="18475"/>
                  </a:cubicBezTo>
                  <a:cubicBezTo>
                    <a:pt x="17947" y="20489"/>
                    <a:pt x="17947" y="20489"/>
                    <a:pt x="17947" y="20489"/>
                  </a:cubicBezTo>
                  <a:cubicBezTo>
                    <a:pt x="17035" y="16081"/>
                    <a:pt x="17035" y="16081"/>
                    <a:pt x="17035" y="16081"/>
                  </a:cubicBezTo>
                  <a:cubicBezTo>
                    <a:pt x="19408" y="13717"/>
                    <a:pt x="20442" y="10185"/>
                    <a:pt x="19377" y="6799"/>
                  </a:cubicBezTo>
                  <a:close/>
                </a:path>
              </a:pathLst>
            </a:custGeom>
          </p:spPr>
          <p:style>
            <a:lnRef idx="3">
              <a:schemeClr val="lt1"/>
            </a:lnRef>
            <a:fillRef idx="1">
              <a:schemeClr val="accent6"/>
            </a:fillRef>
            <a:effectRef idx="1">
              <a:schemeClr val="accent6"/>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699" name="Group 699"/>
            <p:cNvGrpSpPr/>
            <p:nvPr/>
          </p:nvGrpSpPr>
          <p:grpSpPr>
            <a:xfrm>
              <a:off x="288346" y="257987"/>
              <a:ext cx="509356" cy="509357"/>
              <a:chOff x="0" y="0"/>
              <a:chExt cx="509355" cy="509355"/>
            </a:xfrm>
          </p:grpSpPr>
          <p:sp>
            <p:nvSpPr>
              <p:cNvPr id="696" name="Shape 696"/>
              <p:cNvSpPr/>
              <p:nvPr/>
            </p:nvSpPr>
            <p:spPr>
              <a:xfrm>
                <a:off x="0" y="0"/>
                <a:ext cx="509356" cy="509356"/>
              </a:xfrm>
              <a:custGeom>
                <a:avLst/>
                <a:gdLst/>
                <a:ahLst/>
                <a:cxnLst>
                  <a:cxn ang="0">
                    <a:pos x="wd2" y="hd2"/>
                  </a:cxn>
                  <a:cxn ang="5400000">
                    <a:pos x="wd2" y="hd2"/>
                  </a:cxn>
                  <a:cxn ang="10800000">
                    <a:pos x="wd2" y="hd2"/>
                  </a:cxn>
                  <a:cxn ang="16200000">
                    <a:pos x="wd2" y="hd2"/>
                  </a:cxn>
                </a:cxnLst>
                <a:rect l="0" t="0" r="r" b="b"/>
                <a:pathLst>
                  <a:path w="21600" h="21600" extrusionOk="0">
                    <a:moveTo>
                      <a:pt x="18181" y="12133"/>
                    </a:moveTo>
                    <a:cubicBezTo>
                      <a:pt x="17711" y="12227"/>
                      <a:pt x="17328" y="12562"/>
                      <a:pt x="17171" y="13013"/>
                    </a:cubicBezTo>
                    <a:cubicBezTo>
                      <a:pt x="17084" y="13262"/>
                      <a:pt x="16982" y="13504"/>
                      <a:pt x="16869" y="13739"/>
                    </a:cubicBezTo>
                    <a:cubicBezTo>
                      <a:pt x="16659" y="14170"/>
                      <a:pt x="16695" y="14678"/>
                      <a:pt x="16960" y="15076"/>
                    </a:cubicBezTo>
                    <a:lnTo>
                      <a:pt x="18132" y="16834"/>
                    </a:lnTo>
                    <a:lnTo>
                      <a:pt x="16833" y="18133"/>
                    </a:lnTo>
                    <a:lnTo>
                      <a:pt x="15076" y="16961"/>
                    </a:lnTo>
                    <a:cubicBezTo>
                      <a:pt x="14851" y="16811"/>
                      <a:pt x="14590" y="16734"/>
                      <a:pt x="14327" y="16734"/>
                    </a:cubicBezTo>
                    <a:cubicBezTo>
                      <a:pt x="14127" y="16734"/>
                      <a:pt x="13925" y="16779"/>
                      <a:pt x="13739" y="16869"/>
                    </a:cubicBezTo>
                    <a:cubicBezTo>
                      <a:pt x="13505" y="16982"/>
                      <a:pt x="13263" y="17084"/>
                      <a:pt x="13013" y="17171"/>
                    </a:cubicBezTo>
                    <a:cubicBezTo>
                      <a:pt x="12562" y="17328"/>
                      <a:pt x="12227" y="17713"/>
                      <a:pt x="12134" y="18181"/>
                    </a:cubicBezTo>
                    <a:lnTo>
                      <a:pt x="11718" y="20250"/>
                    </a:lnTo>
                    <a:lnTo>
                      <a:pt x="9881" y="20250"/>
                    </a:lnTo>
                    <a:lnTo>
                      <a:pt x="9467" y="18181"/>
                    </a:lnTo>
                    <a:cubicBezTo>
                      <a:pt x="9373" y="17713"/>
                      <a:pt x="9039" y="17328"/>
                      <a:pt x="8588" y="17171"/>
                    </a:cubicBezTo>
                    <a:cubicBezTo>
                      <a:pt x="8339" y="17084"/>
                      <a:pt x="8096" y="16984"/>
                      <a:pt x="7861" y="16870"/>
                    </a:cubicBezTo>
                    <a:cubicBezTo>
                      <a:pt x="7675" y="16779"/>
                      <a:pt x="7474" y="16734"/>
                      <a:pt x="7273" y="16734"/>
                    </a:cubicBezTo>
                    <a:cubicBezTo>
                      <a:pt x="7011" y="16734"/>
                      <a:pt x="6750" y="16811"/>
                      <a:pt x="6525" y="16961"/>
                    </a:cubicBezTo>
                    <a:lnTo>
                      <a:pt x="4767" y="18133"/>
                    </a:lnTo>
                    <a:lnTo>
                      <a:pt x="3468" y="16834"/>
                    </a:lnTo>
                    <a:lnTo>
                      <a:pt x="4639" y="15076"/>
                    </a:lnTo>
                    <a:cubicBezTo>
                      <a:pt x="4904" y="14678"/>
                      <a:pt x="4939" y="14170"/>
                      <a:pt x="4732" y="13739"/>
                    </a:cubicBezTo>
                    <a:cubicBezTo>
                      <a:pt x="4618" y="13505"/>
                      <a:pt x="4516" y="13264"/>
                      <a:pt x="4429" y="13014"/>
                    </a:cubicBezTo>
                    <a:cubicBezTo>
                      <a:pt x="4273" y="12562"/>
                      <a:pt x="3888" y="12228"/>
                      <a:pt x="3419" y="12134"/>
                    </a:cubicBezTo>
                    <a:lnTo>
                      <a:pt x="1350" y="11719"/>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8" y="1350"/>
                    </a:lnTo>
                    <a:lnTo>
                      <a:pt x="12132" y="3420"/>
                    </a:lnTo>
                    <a:cubicBezTo>
                      <a:pt x="12226" y="3888"/>
                      <a:pt x="12561" y="4272"/>
                      <a:pt x="13013" y="4430"/>
                    </a:cubicBezTo>
                    <a:cubicBezTo>
                      <a:pt x="13262" y="4517"/>
                      <a:pt x="13503" y="4617"/>
                      <a:pt x="13738" y="4731"/>
                    </a:cubicBezTo>
                    <a:cubicBezTo>
                      <a:pt x="13925" y="4822"/>
                      <a:pt x="14126" y="4866"/>
                      <a:pt x="14327" y="4866"/>
                    </a:cubicBezTo>
                    <a:cubicBezTo>
                      <a:pt x="14590" y="4866"/>
                      <a:pt x="14851" y="4790"/>
                      <a:pt x="15076" y="4639"/>
                    </a:cubicBezTo>
                    <a:lnTo>
                      <a:pt x="16833" y="3468"/>
                    </a:lnTo>
                    <a:lnTo>
                      <a:pt x="18132" y="4767"/>
                    </a:lnTo>
                    <a:lnTo>
                      <a:pt x="16960" y="6524"/>
                    </a:lnTo>
                    <a:cubicBezTo>
                      <a:pt x="16695" y="6923"/>
                      <a:pt x="16661" y="7431"/>
                      <a:pt x="16868" y="7861"/>
                    </a:cubicBezTo>
                    <a:cubicBezTo>
                      <a:pt x="16981" y="8096"/>
                      <a:pt x="17084" y="8337"/>
                      <a:pt x="17171" y="8587"/>
                    </a:cubicBezTo>
                    <a:cubicBezTo>
                      <a:pt x="17328" y="9039"/>
                      <a:pt x="17711" y="9373"/>
                      <a:pt x="18181" y="9467"/>
                    </a:cubicBezTo>
                    <a:lnTo>
                      <a:pt x="20249" y="9882"/>
                    </a:lnTo>
                    <a:lnTo>
                      <a:pt x="20251" y="11719"/>
                    </a:lnTo>
                    <a:cubicBezTo>
                      <a:pt x="20251" y="11719"/>
                      <a:pt x="18181" y="12133"/>
                      <a:pt x="18181" y="12133"/>
                    </a:cubicBezTo>
                    <a:close/>
                    <a:moveTo>
                      <a:pt x="20514" y="8558"/>
                    </a:moveTo>
                    <a:lnTo>
                      <a:pt x="18446" y="8143"/>
                    </a:lnTo>
                    <a:cubicBezTo>
                      <a:pt x="18342" y="7844"/>
                      <a:pt x="18219" y="7554"/>
                      <a:pt x="18083" y="7273"/>
                    </a:cubicBezTo>
                    <a:lnTo>
                      <a:pt x="19255" y="5516"/>
                    </a:lnTo>
                    <a:cubicBezTo>
                      <a:pt x="19612" y="4980"/>
                      <a:pt x="19541" y="4268"/>
                      <a:pt x="19086" y="3813"/>
                    </a:cubicBezTo>
                    <a:lnTo>
                      <a:pt x="17788" y="2514"/>
                    </a:lnTo>
                    <a:cubicBezTo>
                      <a:pt x="17527" y="2253"/>
                      <a:pt x="17182" y="2118"/>
                      <a:pt x="16832" y="2118"/>
                    </a:cubicBezTo>
                    <a:cubicBezTo>
                      <a:pt x="16574" y="2118"/>
                      <a:pt x="16313" y="2193"/>
                      <a:pt x="16085" y="2345"/>
                    </a:cubicBezTo>
                    <a:lnTo>
                      <a:pt x="14327" y="3516"/>
                    </a:lnTo>
                    <a:cubicBezTo>
                      <a:pt x="14045" y="3380"/>
                      <a:pt x="13755" y="3258"/>
                      <a:pt x="13456" y="3155"/>
                    </a:cubicBezTo>
                    <a:lnTo>
                      <a:pt x="13042" y="1085"/>
                    </a:lnTo>
                    <a:cubicBezTo>
                      <a:pt x="12917" y="454"/>
                      <a:pt x="12362" y="0"/>
                      <a:pt x="11718"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9"/>
                    </a:lnTo>
                    <a:cubicBezTo>
                      <a:pt x="0" y="12362"/>
                      <a:pt x="454" y="12917"/>
                      <a:pt x="1085" y="13043"/>
                    </a:cubicBezTo>
                    <a:lnTo>
                      <a:pt x="3154" y="13457"/>
                    </a:lnTo>
                    <a:cubicBezTo>
                      <a:pt x="3258" y="13756"/>
                      <a:pt x="3380" y="14047"/>
                      <a:pt x="3516" y="14327"/>
                    </a:cubicBezTo>
                    <a:lnTo>
                      <a:pt x="2345" y="16084"/>
                    </a:lnTo>
                    <a:cubicBezTo>
                      <a:pt x="1988" y="16620"/>
                      <a:pt x="2059" y="17333"/>
                      <a:pt x="2514" y="17788"/>
                    </a:cubicBezTo>
                    <a:lnTo>
                      <a:pt x="3812" y="19087"/>
                    </a:lnTo>
                    <a:cubicBezTo>
                      <a:pt x="4073" y="19347"/>
                      <a:pt x="4419" y="19483"/>
                      <a:pt x="4767" y="19483"/>
                    </a:cubicBezTo>
                    <a:cubicBezTo>
                      <a:pt x="5026" y="19483"/>
                      <a:pt x="5287" y="19407"/>
                      <a:pt x="5516" y="19255"/>
                    </a:cubicBezTo>
                    <a:lnTo>
                      <a:pt x="7273" y="18084"/>
                    </a:lnTo>
                    <a:cubicBezTo>
                      <a:pt x="7554" y="18221"/>
                      <a:pt x="7843" y="18342"/>
                      <a:pt x="8143" y="18446"/>
                    </a:cubicBezTo>
                    <a:lnTo>
                      <a:pt x="8557" y="20515"/>
                    </a:lnTo>
                    <a:cubicBezTo>
                      <a:pt x="8684" y="21147"/>
                      <a:pt x="9238" y="21600"/>
                      <a:pt x="9881" y="21600"/>
                    </a:cubicBezTo>
                    <a:lnTo>
                      <a:pt x="11718" y="21600"/>
                    </a:lnTo>
                    <a:cubicBezTo>
                      <a:pt x="12362" y="21600"/>
                      <a:pt x="12917" y="21147"/>
                      <a:pt x="13042" y="20515"/>
                    </a:cubicBezTo>
                    <a:lnTo>
                      <a:pt x="13457" y="18446"/>
                    </a:lnTo>
                    <a:cubicBezTo>
                      <a:pt x="13756" y="18342"/>
                      <a:pt x="14047" y="18220"/>
                      <a:pt x="14327" y="18084"/>
                    </a:cubicBezTo>
                    <a:lnTo>
                      <a:pt x="16085" y="19255"/>
                    </a:lnTo>
                    <a:cubicBezTo>
                      <a:pt x="16313" y="19407"/>
                      <a:pt x="16574" y="19483"/>
                      <a:pt x="16832" y="19483"/>
                    </a:cubicBezTo>
                    <a:cubicBezTo>
                      <a:pt x="17182" y="19483"/>
                      <a:pt x="17527" y="19347"/>
                      <a:pt x="17788" y="19087"/>
                    </a:cubicBezTo>
                    <a:lnTo>
                      <a:pt x="19086" y="17788"/>
                    </a:lnTo>
                    <a:cubicBezTo>
                      <a:pt x="19541" y="17333"/>
                      <a:pt x="19612" y="16620"/>
                      <a:pt x="19255" y="16084"/>
                    </a:cubicBezTo>
                    <a:lnTo>
                      <a:pt x="18083" y="14327"/>
                    </a:lnTo>
                    <a:cubicBezTo>
                      <a:pt x="18220" y="14046"/>
                      <a:pt x="18342" y="13756"/>
                      <a:pt x="18446" y="13457"/>
                    </a:cubicBezTo>
                    <a:lnTo>
                      <a:pt x="20514" y="13043"/>
                    </a:lnTo>
                    <a:cubicBezTo>
                      <a:pt x="21146" y="12917"/>
                      <a:pt x="21600" y="12362"/>
                      <a:pt x="21600" y="11719"/>
                    </a:cubicBezTo>
                    <a:lnTo>
                      <a:pt x="21600" y="9882"/>
                    </a:lnTo>
                    <a:cubicBezTo>
                      <a:pt x="21600" y="9238"/>
                      <a:pt x="21146" y="8684"/>
                      <a:pt x="20514" y="8558"/>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7" name="Shape 697"/>
              <p:cNvSpPr/>
              <p:nvPr/>
            </p:nvSpPr>
            <p:spPr>
              <a:xfrm>
                <a:off x="143670" y="142800"/>
                <a:ext cx="222899" cy="222909"/>
              </a:xfrm>
              <a:custGeom>
                <a:avLst/>
                <a:gdLst/>
                <a:ahLst/>
                <a:cxnLst>
                  <a:cxn ang="0">
                    <a:pos x="wd2" y="hd2"/>
                  </a:cxn>
                  <a:cxn ang="5400000">
                    <a:pos x="wd2" y="hd2"/>
                  </a:cxn>
                  <a:cxn ang="10800000">
                    <a:pos x="wd2" y="hd2"/>
                  </a:cxn>
                  <a:cxn ang="16200000">
                    <a:pos x="wd2" y="hd2"/>
                  </a:cxn>
                </a:cxnLst>
                <a:rect l="0" t="0" r="r" b="b"/>
                <a:pathLst>
                  <a:path w="21600" h="21600" extrusionOk="0">
                    <a:moveTo>
                      <a:pt x="10800" y="20250"/>
                    </a:moveTo>
                    <a:cubicBezTo>
                      <a:pt x="5580" y="20250"/>
                      <a:pt x="1350" y="16017"/>
                      <a:pt x="1350" y="10800"/>
                    </a:cubicBezTo>
                    <a:cubicBezTo>
                      <a:pt x="1350" y="5582"/>
                      <a:pt x="5580" y="1349"/>
                      <a:pt x="10800" y="1349"/>
                    </a:cubicBezTo>
                    <a:cubicBezTo>
                      <a:pt x="16017" y="1349"/>
                      <a:pt x="20251" y="5582"/>
                      <a:pt x="20251" y="10800"/>
                    </a:cubicBezTo>
                    <a:cubicBezTo>
                      <a:pt x="20251" y="16017"/>
                      <a:pt x="16017" y="20250"/>
                      <a:pt x="10800" y="20250"/>
                    </a:cubicBezTo>
                    <a:moveTo>
                      <a:pt x="10800" y="0"/>
                    </a:moveTo>
                    <a:cubicBezTo>
                      <a:pt x="4836" y="0"/>
                      <a:pt x="0" y="4836"/>
                      <a:pt x="0" y="10800"/>
                    </a:cubicBezTo>
                    <a:cubicBezTo>
                      <a:pt x="0" y="16763"/>
                      <a:pt x="4836" y="21600"/>
                      <a:pt x="10800" y="21600"/>
                    </a:cubicBezTo>
                    <a:cubicBezTo>
                      <a:pt x="16764" y="21600"/>
                      <a:pt x="21600" y="16763"/>
                      <a:pt x="21600" y="10800"/>
                    </a:cubicBezTo>
                    <a:cubicBezTo>
                      <a:pt x="21600" y="4836"/>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8" name="Shape 698"/>
              <p:cNvSpPr/>
              <p:nvPr/>
            </p:nvSpPr>
            <p:spPr>
              <a:xfrm>
                <a:off x="190690" y="190690"/>
                <a:ext cx="127999" cy="127993"/>
              </a:xfrm>
              <a:custGeom>
                <a:avLst/>
                <a:gdLst/>
                <a:ahLst/>
                <a:cxnLst>
                  <a:cxn ang="0">
                    <a:pos x="wd2" y="hd2"/>
                  </a:cxn>
                  <a:cxn ang="5400000">
                    <a:pos x="wd2" y="hd2"/>
                  </a:cxn>
                  <a:cxn ang="10800000">
                    <a:pos x="wd2" y="hd2"/>
                  </a:cxn>
                  <a:cxn ang="16200000">
                    <a:pos x="wd2" y="hd2"/>
                  </a:cxn>
                </a:cxnLst>
                <a:rect l="0" t="0" r="r" b="b"/>
                <a:pathLst>
                  <a:path w="21600" h="21600" extrusionOk="0">
                    <a:moveTo>
                      <a:pt x="10800" y="18901"/>
                    </a:moveTo>
                    <a:cubicBezTo>
                      <a:pt x="6328" y="18901"/>
                      <a:pt x="2699" y="15272"/>
                      <a:pt x="2699" y="10800"/>
                    </a:cubicBezTo>
                    <a:cubicBezTo>
                      <a:pt x="2699" y="6329"/>
                      <a:pt x="6328" y="2700"/>
                      <a:pt x="10800" y="2700"/>
                    </a:cubicBezTo>
                    <a:cubicBezTo>
                      <a:pt x="15271" y="2700"/>
                      <a:pt x="18899" y="6329"/>
                      <a:pt x="18899" y="10800"/>
                    </a:cubicBezTo>
                    <a:cubicBezTo>
                      <a:pt x="18899" y="15272"/>
                      <a:pt x="15271" y="18901"/>
                      <a:pt x="10800" y="18901"/>
                    </a:cubicBezTo>
                    <a:moveTo>
                      <a:pt x="10800" y="0"/>
                    </a:moveTo>
                    <a:cubicBezTo>
                      <a:pt x="4830" y="0"/>
                      <a:pt x="0" y="4833"/>
                      <a:pt x="0" y="10800"/>
                    </a:cubicBezTo>
                    <a:cubicBezTo>
                      <a:pt x="0" y="16767"/>
                      <a:pt x="4830" y="21600"/>
                      <a:pt x="10800" y="21600"/>
                    </a:cubicBezTo>
                    <a:cubicBezTo>
                      <a:pt x="16764" y="21600"/>
                      <a:pt x="21600" y="16767"/>
                      <a:pt x="21600" y="10800"/>
                    </a:cubicBezTo>
                    <a:cubicBezTo>
                      <a:pt x="21600" y="4833"/>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707" name="Group 707"/>
          <p:cNvGrpSpPr/>
          <p:nvPr/>
        </p:nvGrpSpPr>
        <p:grpSpPr>
          <a:xfrm>
            <a:off x="5757012" y="2052815"/>
            <a:ext cx="1087296" cy="1176340"/>
            <a:chOff x="0" y="0"/>
            <a:chExt cx="1087437" cy="1176338"/>
          </a:xfrm>
        </p:grpSpPr>
        <p:sp>
          <p:nvSpPr>
            <p:cNvPr id="701" name="Shape 701"/>
            <p:cNvSpPr/>
            <p:nvPr/>
          </p:nvSpPr>
          <p:spPr>
            <a:xfrm>
              <a:off x="103187" y="25400"/>
              <a:ext cx="984251" cy="115093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20" y="0"/>
                    <a:pt x="0" y="4146"/>
                    <a:pt x="0" y="9223"/>
                  </a:cubicBezTo>
                  <a:cubicBezTo>
                    <a:pt x="0" y="14330"/>
                    <a:pt x="4820" y="18476"/>
                    <a:pt x="10800" y="18476"/>
                  </a:cubicBezTo>
                  <a:cubicBezTo>
                    <a:pt x="10976" y="18476"/>
                    <a:pt x="11117" y="18476"/>
                    <a:pt x="11293" y="18446"/>
                  </a:cubicBezTo>
                  <a:cubicBezTo>
                    <a:pt x="15655" y="21600"/>
                    <a:pt x="15655" y="21600"/>
                    <a:pt x="15655" y="21600"/>
                  </a:cubicBezTo>
                  <a:cubicBezTo>
                    <a:pt x="16112" y="17274"/>
                    <a:pt x="16112" y="17274"/>
                    <a:pt x="16112" y="17274"/>
                  </a:cubicBezTo>
                  <a:cubicBezTo>
                    <a:pt x="19384" y="15682"/>
                    <a:pt x="21600" y="12678"/>
                    <a:pt x="21600" y="9223"/>
                  </a:cubicBezTo>
                  <a:cubicBezTo>
                    <a:pt x="21600" y="4146"/>
                    <a:pt x="16780" y="0"/>
                    <a:pt x="10800"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2" name="Shape 702"/>
            <p:cNvSpPr/>
            <p:nvPr/>
          </p:nvSpPr>
          <p:spPr>
            <a:xfrm>
              <a:off x="0" y="0"/>
              <a:ext cx="982663" cy="1150939"/>
            </a:xfrm>
            <a:custGeom>
              <a:avLst/>
              <a:gdLst/>
              <a:ahLst/>
              <a:cxnLst>
                <a:cxn ang="0">
                  <a:pos x="wd2" y="hd2"/>
                </a:cxn>
                <a:cxn ang="5400000">
                  <a:pos x="wd2" y="hd2"/>
                </a:cxn>
                <a:cxn ang="10800000">
                  <a:pos x="wd2" y="hd2"/>
                </a:cxn>
                <a:cxn ang="16200000">
                  <a:pos x="wd2" y="hd2"/>
                </a:cxn>
              </a:cxnLst>
              <a:rect l="0" t="0" r="r" b="b"/>
              <a:pathLst>
                <a:path w="21600" h="21600" extrusionOk="0">
                  <a:moveTo>
                    <a:pt x="21600" y="9223"/>
                  </a:moveTo>
                  <a:cubicBezTo>
                    <a:pt x="21600" y="4146"/>
                    <a:pt x="16780" y="0"/>
                    <a:pt x="10800" y="0"/>
                  </a:cubicBezTo>
                  <a:cubicBezTo>
                    <a:pt x="4820" y="0"/>
                    <a:pt x="0" y="4146"/>
                    <a:pt x="0" y="9223"/>
                  </a:cubicBezTo>
                  <a:cubicBezTo>
                    <a:pt x="0" y="14330"/>
                    <a:pt x="4820" y="18446"/>
                    <a:pt x="10800" y="18446"/>
                  </a:cubicBezTo>
                  <a:cubicBezTo>
                    <a:pt x="10976" y="18446"/>
                    <a:pt x="11117" y="18446"/>
                    <a:pt x="11293" y="18446"/>
                  </a:cubicBezTo>
                  <a:cubicBezTo>
                    <a:pt x="15655" y="21600"/>
                    <a:pt x="15655" y="21600"/>
                    <a:pt x="15655" y="21600"/>
                  </a:cubicBezTo>
                  <a:cubicBezTo>
                    <a:pt x="16112" y="17274"/>
                    <a:pt x="16112" y="17274"/>
                    <a:pt x="16112" y="17274"/>
                  </a:cubicBezTo>
                  <a:cubicBezTo>
                    <a:pt x="19384" y="15682"/>
                    <a:pt x="21600" y="12678"/>
                    <a:pt x="21600" y="9223"/>
                  </a:cubicBezTo>
                  <a:close/>
                </a:path>
              </a:pathLst>
            </a:custGeom>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706" name="Group 706"/>
            <p:cNvGrpSpPr/>
            <p:nvPr/>
          </p:nvGrpSpPr>
          <p:grpSpPr>
            <a:xfrm>
              <a:off x="268274" y="258970"/>
              <a:ext cx="509384" cy="509358"/>
              <a:chOff x="-12" y="0"/>
              <a:chExt cx="509383" cy="509356"/>
            </a:xfrm>
          </p:grpSpPr>
          <p:sp>
            <p:nvSpPr>
              <p:cNvPr id="703" name="Shape 703"/>
              <p:cNvSpPr/>
              <p:nvPr/>
            </p:nvSpPr>
            <p:spPr>
              <a:xfrm>
                <a:off x="270797" y="63563"/>
                <a:ext cx="167175" cy="167182"/>
              </a:xfrm>
              <a:custGeom>
                <a:avLst/>
                <a:gdLst/>
                <a:ahLst/>
                <a:cxnLst>
                  <a:cxn ang="0">
                    <a:pos x="wd2" y="hd2"/>
                  </a:cxn>
                  <a:cxn ang="5400000">
                    <a:pos x="wd2" y="hd2"/>
                  </a:cxn>
                  <a:cxn ang="10800000">
                    <a:pos x="wd2" y="hd2"/>
                  </a:cxn>
                  <a:cxn ang="16200000">
                    <a:pos x="wd2" y="hd2"/>
                  </a:cxn>
                </a:cxnLst>
                <a:rect l="0" t="0" r="r" b="b"/>
                <a:pathLst>
                  <a:path w="21600" h="21600" extrusionOk="0">
                    <a:moveTo>
                      <a:pt x="19539" y="20579"/>
                    </a:moveTo>
                    <a:lnTo>
                      <a:pt x="19543" y="20579"/>
                    </a:lnTo>
                    <a:cubicBezTo>
                      <a:pt x="19547" y="21142"/>
                      <a:pt x="20005" y="21600"/>
                      <a:pt x="20572" y="21600"/>
                    </a:cubicBezTo>
                    <a:cubicBezTo>
                      <a:pt x="21138" y="21600"/>
                      <a:pt x="21600" y="21138"/>
                      <a:pt x="21600" y="20571"/>
                    </a:cubicBezTo>
                    <a:cubicBezTo>
                      <a:pt x="21600" y="20565"/>
                      <a:pt x="21596" y="20561"/>
                      <a:pt x="21596" y="20555"/>
                    </a:cubicBezTo>
                    <a:cubicBezTo>
                      <a:pt x="21584" y="9221"/>
                      <a:pt x="12412" y="41"/>
                      <a:pt x="1080" y="12"/>
                    </a:cubicBezTo>
                    <a:cubicBezTo>
                      <a:pt x="1064" y="10"/>
                      <a:pt x="1048" y="0"/>
                      <a:pt x="1028" y="0"/>
                    </a:cubicBezTo>
                    <a:cubicBezTo>
                      <a:pt x="458" y="0"/>
                      <a:pt x="0" y="461"/>
                      <a:pt x="0" y="1028"/>
                    </a:cubicBezTo>
                    <a:cubicBezTo>
                      <a:pt x="0" y="1594"/>
                      <a:pt x="458" y="2055"/>
                      <a:pt x="1024" y="2057"/>
                    </a:cubicBezTo>
                    <a:lnTo>
                      <a:pt x="1024" y="2065"/>
                    </a:lnTo>
                    <a:cubicBezTo>
                      <a:pt x="11234" y="2065"/>
                      <a:pt x="19539" y="10370"/>
                      <a:pt x="19539" y="20579"/>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4" name="Shape 704"/>
              <p:cNvSpPr/>
              <p:nvPr/>
            </p:nvSpPr>
            <p:spPr>
              <a:xfrm>
                <a:off x="-12" y="-1"/>
                <a:ext cx="509384" cy="509358"/>
              </a:xfrm>
              <a:custGeom>
                <a:avLst/>
                <a:gdLst/>
                <a:ahLst/>
                <a:cxnLst>
                  <a:cxn ang="0">
                    <a:pos x="wd2" y="hd2"/>
                  </a:cxn>
                  <a:cxn ang="5400000">
                    <a:pos x="wd2" y="hd2"/>
                  </a:cxn>
                  <a:cxn ang="10800000">
                    <a:pos x="wd2" y="hd2"/>
                  </a:cxn>
                  <a:cxn ang="16200000">
                    <a:pos x="wd2" y="hd2"/>
                  </a:cxn>
                </a:cxnLst>
                <a:rect l="0" t="0" r="r" b="b"/>
                <a:pathLst>
                  <a:path w="21248" h="21600" extrusionOk="0">
                    <a:moveTo>
                      <a:pt x="19869" y="17134"/>
                    </a:moveTo>
                    <a:cubicBezTo>
                      <a:pt x="19767" y="17387"/>
                      <a:pt x="19526" y="17550"/>
                      <a:pt x="19256" y="17550"/>
                    </a:cubicBezTo>
                    <a:lnTo>
                      <a:pt x="19059" y="17550"/>
                    </a:lnTo>
                    <a:lnTo>
                      <a:pt x="3984" y="2226"/>
                    </a:lnTo>
                    <a:lnTo>
                      <a:pt x="3984" y="2025"/>
                    </a:lnTo>
                    <a:cubicBezTo>
                      <a:pt x="3984" y="1750"/>
                      <a:pt x="4145" y="1506"/>
                      <a:pt x="4394" y="1401"/>
                    </a:cubicBezTo>
                    <a:cubicBezTo>
                      <a:pt x="4476" y="1367"/>
                      <a:pt x="4561" y="1350"/>
                      <a:pt x="4648" y="1350"/>
                    </a:cubicBezTo>
                    <a:cubicBezTo>
                      <a:pt x="4825" y="1350"/>
                      <a:pt x="4992" y="1420"/>
                      <a:pt x="5117" y="1547"/>
                    </a:cubicBezTo>
                    <a:lnTo>
                      <a:pt x="19725" y="16398"/>
                    </a:lnTo>
                    <a:cubicBezTo>
                      <a:pt x="19916" y="16592"/>
                      <a:pt x="19973" y="16881"/>
                      <a:pt x="19869" y="17134"/>
                    </a:cubicBezTo>
                    <a:moveTo>
                      <a:pt x="10122" y="17550"/>
                    </a:moveTo>
                    <a:cubicBezTo>
                      <a:pt x="10018" y="17550"/>
                      <a:pt x="9923" y="17587"/>
                      <a:pt x="9825" y="17610"/>
                    </a:cubicBezTo>
                    <a:lnTo>
                      <a:pt x="3924" y="11613"/>
                    </a:lnTo>
                    <a:cubicBezTo>
                      <a:pt x="3947" y="11513"/>
                      <a:pt x="3983" y="11416"/>
                      <a:pt x="3983" y="11312"/>
                    </a:cubicBezTo>
                    <a:lnTo>
                      <a:pt x="3984" y="3180"/>
                    </a:lnTo>
                    <a:lnTo>
                      <a:pt x="18120" y="17550"/>
                    </a:lnTo>
                    <a:cubicBezTo>
                      <a:pt x="18120" y="17550"/>
                      <a:pt x="10122" y="17550"/>
                      <a:pt x="10122" y="17550"/>
                    </a:cubicBezTo>
                    <a:close/>
                    <a:moveTo>
                      <a:pt x="9183" y="17946"/>
                    </a:moveTo>
                    <a:lnTo>
                      <a:pt x="7110" y="20053"/>
                    </a:lnTo>
                    <a:cubicBezTo>
                      <a:pt x="6940" y="20225"/>
                      <a:pt x="6743" y="20250"/>
                      <a:pt x="6641" y="20250"/>
                    </a:cubicBezTo>
                    <a:cubicBezTo>
                      <a:pt x="6538" y="20250"/>
                      <a:pt x="6340" y="20225"/>
                      <a:pt x="6171" y="20053"/>
                    </a:cubicBezTo>
                    <a:lnTo>
                      <a:pt x="1523" y="15328"/>
                    </a:lnTo>
                    <a:cubicBezTo>
                      <a:pt x="1353" y="15155"/>
                      <a:pt x="1328" y="14954"/>
                      <a:pt x="1328" y="14851"/>
                    </a:cubicBezTo>
                    <a:cubicBezTo>
                      <a:pt x="1328" y="14746"/>
                      <a:pt x="1353" y="14545"/>
                      <a:pt x="1523" y="14374"/>
                    </a:cubicBezTo>
                    <a:lnTo>
                      <a:pt x="3594" y="12267"/>
                    </a:lnTo>
                    <a:cubicBezTo>
                      <a:pt x="3600" y="12261"/>
                      <a:pt x="3602" y="12252"/>
                      <a:pt x="3608" y="12246"/>
                    </a:cubicBezTo>
                    <a:lnTo>
                      <a:pt x="9203" y="17933"/>
                    </a:lnTo>
                    <a:cubicBezTo>
                      <a:pt x="9197" y="17938"/>
                      <a:pt x="9188" y="17940"/>
                      <a:pt x="9183" y="17946"/>
                    </a:cubicBezTo>
                    <a:moveTo>
                      <a:pt x="6057" y="593"/>
                    </a:moveTo>
                    <a:cubicBezTo>
                      <a:pt x="5676" y="205"/>
                      <a:pt x="5166" y="0"/>
                      <a:pt x="4648" y="0"/>
                    </a:cubicBezTo>
                    <a:cubicBezTo>
                      <a:pt x="4391" y="0"/>
                      <a:pt x="4133" y="49"/>
                      <a:pt x="3886" y="154"/>
                    </a:cubicBezTo>
                    <a:cubicBezTo>
                      <a:pt x="3142" y="467"/>
                      <a:pt x="2656" y="1205"/>
                      <a:pt x="2656" y="2025"/>
                    </a:cubicBezTo>
                    <a:lnTo>
                      <a:pt x="2655" y="11312"/>
                    </a:lnTo>
                    <a:lnTo>
                      <a:pt x="584" y="13419"/>
                    </a:lnTo>
                    <a:cubicBezTo>
                      <a:pt x="-194" y="14209"/>
                      <a:pt x="-194" y="15492"/>
                      <a:pt x="584" y="16282"/>
                    </a:cubicBezTo>
                    <a:lnTo>
                      <a:pt x="5232" y="21007"/>
                    </a:lnTo>
                    <a:cubicBezTo>
                      <a:pt x="5621" y="21403"/>
                      <a:pt x="6132" y="21600"/>
                      <a:pt x="6641" y="21600"/>
                    </a:cubicBezTo>
                    <a:cubicBezTo>
                      <a:pt x="7151" y="21600"/>
                      <a:pt x="7660" y="21403"/>
                      <a:pt x="8049" y="21007"/>
                    </a:cubicBezTo>
                    <a:lnTo>
                      <a:pt x="10122" y="18901"/>
                    </a:lnTo>
                    <a:lnTo>
                      <a:pt x="19256" y="18901"/>
                    </a:lnTo>
                    <a:cubicBezTo>
                      <a:pt x="20063" y="18901"/>
                      <a:pt x="20789" y="18408"/>
                      <a:pt x="21096" y="17651"/>
                    </a:cubicBezTo>
                    <a:cubicBezTo>
                      <a:pt x="21406" y="16894"/>
                      <a:pt x="21235" y="16023"/>
                      <a:pt x="20664" y="15444"/>
                    </a:cubicBezTo>
                    <a:cubicBezTo>
                      <a:pt x="20664" y="15444"/>
                      <a:pt x="6057" y="593"/>
                      <a:pt x="6057" y="593"/>
                    </a:cubicBezTo>
                    <a:close/>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5" name="Shape 705"/>
              <p:cNvSpPr/>
              <p:nvPr/>
            </p:nvSpPr>
            <p:spPr>
              <a:xfrm>
                <a:off x="270797" y="0"/>
                <a:ext cx="238571" cy="238582"/>
              </a:xfrm>
              <a:custGeom>
                <a:avLst/>
                <a:gdLst/>
                <a:ahLst/>
                <a:cxnLst>
                  <a:cxn ang="0">
                    <a:pos x="wd2" y="hd2"/>
                  </a:cxn>
                  <a:cxn ang="5400000">
                    <a:pos x="wd2" y="hd2"/>
                  </a:cxn>
                  <a:cxn ang="10800000">
                    <a:pos x="wd2" y="hd2"/>
                  </a:cxn>
                  <a:cxn ang="16200000">
                    <a:pos x="wd2" y="hd2"/>
                  </a:cxn>
                </a:cxnLst>
                <a:rect l="0" t="0" r="r" b="b"/>
                <a:pathLst>
                  <a:path w="21600" h="21600" extrusionOk="0">
                    <a:moveTo>
                      <a:pt x="1437" y="2880"/>
                    </a:moveTo>
                    <a:lnTo>
                      <a:pt x="1437" y="2885"/>
                    </a:lnTo>
                    <a:cubicBezTo>
                      <a:pt x="10966" y="2885"/>
                      <a:pt x="18718" y="10637"/>
                      <a:pt x="18718" y="20165"/>
                    </a:cubicBezTo>
                    <a:lnTo>
                      <a:pt x="18721" y="20165"/>
                    </a:lnTo>
                    <a:cubicBezTo>
                      <a:pt x="18723" y="20959"/>
                      <a:pt x="19367" y="21600"/>
                      <a:pt x="20161" y="21600"/>
                    </a:cubicBezTo>
                    <a:cubicBezTo>
                      <a:pt x="20956" y="21600"/>
                      <a:pt x="21600" y="20956"/>
                      <a:pt x="21600" y="20160"/>
                    </a:cubicBezTo>
                    <a:cubicBezTo>
                      <a:pt x="21600" y="20155"/>
                      <a:pt x="21598" y="20152"/>
                      <a:pt x="21598" y="20148"/>
                    </a:cubicBezTo>
                    <a:cubicBezTo>
                      <a:pt x="21589" y="9034"/>
                      <a:pt x="12589" y="28"/>
                      <a:pt x="1476" y="8"/>
                    </a:cubicBezTo>
                    <a:cubicBezTo>
                      <a:pt x="1465" y="7"/>
                      <a:pt x="1454" y="0"/>
                      <a:pt x="1440" y="0"/>
                    </a:cubicBezTo>
                    <a:cubicBezTo>
                      <a:pt x="644" y="0"/>
                      <a:pt x="0" y="644"/>
                      <a:pt x="0" y="1440"/>
                    </a:cubicBezTo>
                    <a:cubicBezTo>
                      <a:pt x="0" y="2234"/>
                      <a:pt x="644" y="2878"/>
                      <a:pt x="1437" y="288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indefinite" fill="hold"/>
                                        <p:tgtEl>
                                          <p:spTgt spid="620"/>
                                        </p:tgtEl>
                                        <p:attrNameLst>
                                          <p:attrName>style.visibility</p:attrName>
                                        </p:attrNameLst>
                                      </p:cBhvr>
                                      <p:to>
                                        <p:strVal val="visible"/>
                                      </p:to>
                                    </p:set>
                                    <p:animEffect transition="in" filter="wipe(down)">
                                      <p:cBhvr>
                                        <p:cTn id="7" dur="500"/>
                                        <p:tgtEl>
                                          <p:spTgt spid="62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indefinite" fill="hold"/>
                                        <p:tgtEl>
                                          <p:spTgt spid="630"/>
                                        </p:tgtEl>
                                        <p:attrNameLst>
                                          <p:attrName>style.visibility</p:attrName>
                                        </p:attrNameLst>
                                      </p:cBhvr>
                                      <p:to>
                                        <p:strVal val="visible"/>
                                      </p:to>
                                    </p:set>
                                    <p:animEffect transition="in" filter="wipe(down)">
                                      <p:cBhvr>
                                        <p:cTn id="11" dur="500"/>
                                        <p:tgtEl>
                                          <p:spTgt spid="63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indefinite" fill="hold"/>
                                        <p:tgtEl>
                                          <p:spTgt spid="650"/>
                                        </p:tgtEl>
                                        <p:attrNameLst>
                                          <p:attrName>style.visibility</p:attrName>
                                        </p:attrNameLst>
                                      </p:cBhvr>
                                      <p:to>
                                        <p:strVal val="visible"/>
                                      </p:to>
                                    </p:set>
                                    <p:animEffect transition="in" filter="wipe(down)">
                                      <p:cBhvr>
                                        <p:cTn id="15" dur="500"/>
                                        <p:tgtEl>
                                          <p:spTgt spid="65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indefinite" fill="hold"/>
                                        <p:tgtEl>
                                          <p:spTgt spid="660"/>
                                        </p:tgtEl>
                                        <p:attrNameLst>
                                          <p:attrName>style.visibility</p:attrName>
                                        </p:attrNameLst>
                                      </p:cBhvr>
                                      <p:to>
                                        <p:strVal val="visible"/>
                                      </p:to>
                                    </p:set>
                                    <p:animEffect transition="in" filter="wipe(down)">
                                      <p:cBhvr>
                                        <p:cTn id="19" dur="500"/>
                                        <p:tgtEl>
                                          <p:spTgt spid="66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indefinite" fill="hold"/>
                                        <p:tgtEl>
                                          <p:spTgt spid="640"/>
                                        </p:tgtEl>
                                        <p:attrNameLst>
                                          <p:attrName>style.visibility</p:attrName>
                                        </p:attrNameLst>
                                      </p:cBhvr>
                                      <p:to>
                                        <p:strVal val="visible"/>
                                      </p:to>
                                    </p:set>
                                    <p:animEffect transition="in" filter="wipe(down)">
                                      <p:cBhvr>
                                        <p:cTn id="23" dur="500"/>
                                        <p:tgtEl>
                                          <p:spTgt spid="640"/>
                                        </p:tgtEl>
                                      </p:cBhvr>
                                    </p:animEffect>
                                  </p:childTnLst>
                                </p:cTn>
                              </p:par>
                            </p:childTnLst>
                          </p:cTn>
                        </p:par>
                        <p:par>
                          <p:cTn id="24" fill="hold">
                            <p:stCondLst>
                              <p:cond delay="2500"/>
                            </p:stCondLst>
                            <p:childTnLst>
                              <p:par>
                                <p:cTn id="25" presetID="23" presetClass="entr" presetSubtype="32" fill="hold" grpId="0" nodeType="afterEffect">
                                  <p:stCondLst>
                                    <p:cond delay="0"/>
                                  </p:stCondLst>
                                  <p:childTnLst>
                                    <p:set>
                                      <p:cBhvr>
                                        <p:cTn id="26" dur="indefinite" fill="hold"/>
                                        <p:tgtEl>
                                          <p:spTgt spid="681"/>
                                        </p:tgtEl>
                                        <p:attrNameLst>
                                          <p:attrName>style.visibility</p:attrName>
                                        </p:attrNameLst>
                                      </p:cBhvr>
                                      <p:to>
                                        <p:strVal val="visible"/>
                                      </p:to>
                                    </p:set>
                                    <p:anim calcmode="lin" valueType="num">
                                      <p:cBhvr>
                                        <p:cTn id="27" dur="500" fill="hold"/>
                                        <p:tgtEl>
                                          <p:spTgt spid="681"/>
                                        </p:tgtEl>
                                        <p:attrNameLst>
                                          <p:attrName>ppt_w</p:attrName>
                                        </p:attrNameLst>
                                      </p:cBhvr>
                                      <p:tavLst>
                                        <p:tav tm="0">
                                          <p:val>
                                            <p:fltVal val="0"/>
                                          </p:val>
                                        </p:tav>
                                        <p:tav tm="100000">
                                          <p:val>
                                            <p:strVal val="#ppt_w"/>
                                          </p:val>
                                        </p:tav>
                                      </p:tavLst>
                                    </p:anim>
                                    <p:anim calcmode="lin" valueType="num">
                                      <p:cBhvr>
                                        <p:cTn id="28" dur="500" fill="hold"/>
                                        <p:tgtEl>
                                          <p:spTgt spid="681"/>
                                        </p:tgtEl>
                                        <p:attrNameLst>
                                          <p:attrName>ppt_h</p:attrName>
                                        </p:attrNameLst>
                                      </p:cBhvr>
                                      <p:tavLst>
                                        <p:tav tm="0">
                                          <p:val>
                                            <p:fltVal val="0"/>
                                          </p:val>
                                        </p:tav>
                                        <p:tav tm="100000">
                                          <p:val>
                                            <p:strVal val="#ppt_h"/>
                                          </p:val>
                                        </p:tav>
                                      </p:tavLst>
                                    </p:anim>
                                  </p:childTnLst>
                                </p:cTn>
                              </p:par>
                            </p:childTnLst>
                          </p:cTn>
                        </p:par>
                        <p:par>
                          <p:cTn id="29" fill="hold">
                            <p:stCondLst>
                              <p:cond delay="3000"/>
                            </p:stCondLst>
                            <p:childTnLst>
                              <p:par>
                                <p:cTn id="30" presetID="2" presetClass="entr" presetSubtype="8" fill="hold" grpId="0" nodeType="afterEffect">
                                  <p:stCondLst>
                                    <p:cond delay="0"/>
                                  </p:stCondLst>
                                  <p:childTnLst>
                                    <p:set>
                                      <p:cBhvr>
                                        <p:cTn id="31" dur="indefinite" fill="hold"/>
                                        <p:tgtEl>
                                          <p:spTgt spid="665"/>
                                        </p:tgtEl>
                                        <p:attrNameLst>
                                          <p:attrName>style.visibility</p:attrName>
                                        </p:attrNameLst>
                                      </p:cBhvr>
                                      <p:to>
                                        <p:strVal val="visible"/>
                                      </p:to>
                                    </p:set>
                                    <p:anim calcmode="lin" valueType="num">
                                      <p:cBhvr>
                                        <p:cTn id="32" dur="500" fill="hold"/>
                                        <p:tgtEl>
                                          <p:spTgt spid="665"/>
                                        </p:tgtEl>
                                        <p:attrNameLst>
                                          <p:attrName>ppt_x</p:attrName>
                                        </p:attrNameLst>
                                      </p:cBhvr>
                                      <p:tavLst>
                                        <p:tav tm="0">
                                          <p:val>
                                            <p:strVal val="0-#ppt_w/2"/>
                                          </p:val>
                                        </p:tav>
                                        <p:tav tm="100000">
                                          <p:val>
                                            <p:strVal val="#ppt_x"/>
                                          </p:val>
                                        </p:tav>
                                      </p:tavLst>
                                    </p:anim>
                                    <p:anim calcmode="lin" valueType="num">
                                      <p:cBhvr>
                                        <p:cTn id="33" dur="500" fill="hold"/>
                                        <p:tgtEl>
                                          <p:spTgt spid="665"/>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3" presetClass="entr" presetSubtype="32" fill="hold" grpId="0" nodeType="afterEffect">
                                  <p:stCondLst>
                                    <p:cond delay="0"/>
                                  </p:stCondLst>
                                  <p:childTnLst>
                                    <p:set>
                                      <p:cBhvr>
                                        <p:cTn id="36" dur="indefinite" fill="hold"/>
                                        <p:tgtEl>
                                          <p:spTgt spid="673"/>
                                        </p:tgtEl>
                                        <p:attrNameLst>
                                          <p:attrName>style.visibility</p:attrName>
                                        </p:attrNameLst>
                                      </p:cBhvr>
                                      <p:to>
                                        <p:strVal val="visible"/>
                                      </p:to>
                                    </p:set>
                                    <p:anim calcmode="lin" valueType="num">
                                      <p:cBhvr>
                                        <p:cTn id="37" dur="500" fill="hold"/>
                                        <p:tgtEl>
                                          <p:spTgt spid="673"/>
                                        </p:tgtEl>
                                        <p:attrNameLst>
                                          <p:attrName>ppt_w</p:attrName>
                                        </p:attrNameLst>
                                      </p:cBhvr>
                                      <p:tavLst>
                                        <p:tav tm="0">
                                          <p:val>
                                            <p:fltVal val="0"/>
                                          </p:val>
                                        </p:tav>
                                        <p:tav tm="100000">
                                          <p:val>
                                            <p:strVal val="#ppt_w"/>
                                          </p:val>
                                        </p:tav>
                                      </p:tavLst>
                                    </p:anim>
                                    <p:anim calcmode="lin" valueType="num">
                                      <p:cBhvr>
                                        <p:cTn id="38" dur="500" fill="hold"/>
                                        <p:tgtEl>
                                          <p:spTgt spid="673"/>
                                        </p:tgtEl>
                                        <p:attrNameLst>
                                          <p:attrName>ppt_h</p:attrName>
                                        </p:attrNameLst>
                                      </p:cBhvr>
                                      <p:tavLst>
                                        <p:tav tm="0">
                                          <p:val>
                                            <p:fltVal val="0"/>
                                          </p:val>
                                        </p:tav>
                                        <p:tav tm="100000">
                                          <p:val>
                                            <p:strVal val="#ppt_h"/>
                                          </p:val>
                                        </p:tav>
                                      </p:tavLst>
                                    </p:anim>
                                  </p:childTnLst>
                                </p:cTn>
                              </p:par>
                            </p:childTnLst>
                          </p:cTn>
                        </p:par>
                        <p:par>
                          <p:cTn id="39" fill="hold">
                            <p:stCondLst>
                              <p:cond delay="4000"/>
                            </p:stCondLst>
                            <p:childTnLst>
                              <p:par>
                                <p:cTn id="40" presetID="2" presetClass="entr" presetSubtype="8" fill="hold" grpId="0" nodeType="afterEffect">
                                  <p:stCondLst>
                                    <p:cond delay="0"/>
                                  </p:stCondLst>
                                  <p:childTnLst>
                                    <p:set>
                                      <p:cBhvr>
                                        <p:cTn id="41" dur="indefinite" fill="hold"/>
                                        <p:tgtEl>
                                          <p:spTgt spid="664"/>
                                        </p:tgtEl>
                                        <p:attrNameLst>
                                          <p:attrName>style.visibility</p:attrName>
                                        </p:attrNameLst>
                                      </p:cBhvr>
                                      <p:to>
                                        <p:strVal val="visible"/>
                                      </p:to>
                                    </p:set>
                                    <p:anim calcmode="lin" valueType="num">
                                      <p:cBhvr>
                                        <p:cTn id="42" dur="500" fill="hold"/>
                                        <p:tgtEl>
                                          <p:spTgt spid="664"/>
                                        </p:tgtEl>
                                        <p:attrNameLst>
                                          <p:attrName>ppt_x</p:attrName>
                                        </p:attrNameLst>
                                      </p:cBhvr>
                                      <p:tavLst>
                                        <p:tav tm="0">
                                          <p:val>
                                            <p:strVal val="0-#ppt_w/2"/>
                                          </p:val>
                                        </p:tav>
                                        <p:tav tm="100000">
                                          <p:val>
                                            <p:strVal val="#ppt_x"/>
                                          </p:val>
                                        </p:tav>
                                      </p:tavLst>
                                    </p:anim>
                                    <p:anim calcmode="lin" valueType="num">
                                      <p:cBhvr>
                                        <p:cTn id="43" dur="500" fill="hold"/>
                                        <p:tgtEl>
                                          <p:spTgt spid="664"/>
                                        </p:tgtEl>
                                        <p:attrNameLst>
                                          <p:attrName>ppt_y</p:attrName>
                                        </p:attrNameLst>
                                      </p:cBhvr>
                                      <p:tavLst>
                                        <p:tav tm="0">
                                          <p:val>
                                            <p:strVal val="#ppt_y"/>
                                          </p:val>
                                        </p:tav>
                                        <p:tav tm="100000">
                                          <p:val>
                                            <p:strVal val="#ppt_y"/>
                                          </p:val>
                                        </p:tav>
                                      </p:tavLst>
                                    </p:anim>
                                  </p:childTnLst>
                                </p:cTn>
                              </p:par>
                            </p:childTnLst>
                          </p:cTn>
                        </p:par>
                        <p:par>
                          <p:cTn id="44" fill="hold">
                            <p:stCondLst>
                              <p:cond delay="4500"/>
                            </p:stCondLst>
                            <p:childTnLst>
                              <p:par>
                                <p:cTn id="45" presetID="23" presetClass="entr" presetSubtype="32" fill="hold" grpId="0" nodeType="afterEffect">
                                  <p:stCondLst>
                                    <p:cond delay="0"/>
                                  </p:stCondLst>
                                  <p:childTnLst>
                                    <p:set>
                                      <p:cBhvr>
                                        <p:cTn id="46" dur="indefinite" fill="hold"/>
                                        <p:tgtEl>
                                          <p:spTgt spid="707"/>
                                        </p:tgtEl>
                                        <p:attrNameLst>
                                          <p:attrName>style.visibility</p:attrName>
                                        </p:attrNameLst>
                                      </p:cBhvr>
                                      <p:to>
                                        <p:strVal val="visible"/>
                                      </p:to>
                                    </p:set>
                                    <p:anim calcmode="lin" valueType="num">
                                      <p:cBhvr>
                                        <p:cTn id="47" dur="500" fill="hold"/>
                                        <p:tgtEl>
                                          <p:spTgt spid="707"/>
                                        </p:tgtEl>
                                        <p:attrNameLst>
                                          <p:attrName>ppt_w</p:attrName>
                                        </p:attrNameLst>
                                      </p:cBhvr>
                                      <p:tavLst>
                                        <p:tav tm="0">
                                          <p:val>
                                            <p:fltVal val="0"/>
                                          </p:val>
                                        </p:tav>
                                        <p:tav tm="100000">
                                          <p:val>
                                            <p:strVal val="#ppt_w"/>
                                          </p:val>
                                        </p:tav>
                                      </p:tavLst>
                                    </p:anim>
                                    <p:anim calcmode="lin" valueType="num">
                                      <p:cBhvr>
                                        <p:cTn id="48" dur="500" fill="hold"/>
                                        <p:tgtEl>
                                          <p:spTgt spid="707"/>
                                        </p:tgtEl>
                                        <p:attrNameLst>
                                          <p:attrName>ppt_h</p:attrName>
                                        </p:attrNameLst>
                                      </p:cBhvr>
                                      <p:tavLst>
                                        <p:tav tm="0">
                                          <p:val>
                                            <p:fltVal val="0"/>
                                          </p:val>
                                        </p:tav>
                                        <p:tav tm="100000">
                                          <p:val>
                                            <p:strVal val="#ppt_h"/>
                                          </p:val>
                                        </p:tav>
                                      </p:tavLst>
                                    </p:anim>
                                  </p:childTnLst>
                                </p:cTn>
                              </p:par>
                            </p:childTnLst>
                          </p:cTn>
                        </p:par>
                        <p:par>
                          <p:cTn id="49" fill="hold">
                            <p:stCondLst>
                              <p:cond delay="5000"/>
                            </p:stCondLst>
                            <p:childTnLst>
                              <p:par>
                                <p:cTn id="50" presetID="2" presetClass="entr" presetSubtype="8" fill="hold" grpId="0" nodeType="afterEffect">
                                  <p:stCondLst>
                                    <p:cond delay="0"/>
                                  </p:stCondLst>
                                  <p:childTnLst>
                                    <p:set>
                                      <p:cBhvr>
                                        <p:cTn id="51" dur="indefinite" fill="hold"/>
                                        <p:tgtEl>
                                          <p:spTgt spid="666"/>
                                        </p:tgtEl>
                                        <p:attrNameLst>
                                          <p:attrName>style.visibility</p:attrName>
                                        </p:attrNameLst>
                                      </p:cBhvr>
                                      <p:to>
                                        <p:strVal val="visible"/>
                                      </p:to>
                                    </p:set>
                                    <p:anim calcmode="lin" valueType="num">
                                      <p:cBhvr>
                                        <p:cTn id="52" dur="500" fill="hold"/>
                                        <p:tgtEl>
                                          <p:spTgt spid="666"/>
                                        </p:tgtEl>
                                        <p:attrNameLst>
                                          <p:attrName>ppt_x</p:attrName>
                                        </p:attrNameLst>
                                      </p:cBhvr>
                                      <p:tavLst>
                                        <p:tav tm="0">
                                          <p:val>
                                            <p:strVal val="0-#ppt_w/2"/>
                                          </p:val>
                                        </p:tav>
                                        <p:tav tm="100000">
                                          <p:val>
                                            <p:strVal val="#ppt_x"/>
                                          </p:val>
                                        </p:tav>
                                      </p:tavLst>
                                    </p:anim>
                                    <p:anim calcmode="lin" valueType="num">
                                      <p:cBhvr>
                                        <p:cTn id="53" dur="500" fill="hold"/>
                                        <p:tgtEl>
                                          <p:spTgt spid="666"/>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23" presetClass="entr" presetSubtype="32" fill="hold" grpId="0" nodeType="afterEffect">
                                  <p:stCondLst>
                                    <p:cond delay="0"/>
                                  </p:stCondLst>
                                  <p:childTnLst>
                                    <p:set>
                                      <p:cBhvr>
                                        <p:cTn id="56" dur="indefinite" fill="hold"/>
                                        <p:tgtEl>
                                          <p:spTgt spid="700"/>
                                        </p:tgtEl>
                                        <p:attrNameLst>
                                          <p:attrName>style.visibility</p:attrName>
                                        </p:attrNameLst>
                                      </p:cBhvr>
                                      <p:to>
                                        <p:strVal val="visible"/>
                                      </p:to>
                                    </p:set>
                                    <p:anim calcmode="lin" valueType="num">
                                      <p:cBhvr>
                                        <p:cTn id="57" dur="500" fill="hold"/>
                                        <p:tgtEl>
                                          <p:spTgt spid="700"/>
                                        </p:tgtEl>
                                        <p:attrNameLst>
                                          <p:attrName>ppt_w</p:attrName>
                                        </p:attrNameLst>
                                      </p:cBhvr>
                                      <p:tavLst>
                                        <p:tav tm="0">
                                          <p:val>
                                            <p:fltVal val="0"/>
                                          </p:val>
                                        </p:tav>
                                        <p:tav tm="100000">
                                          <p:val>
                                            <p:strVal val="#ppt_w"/>
                                          </p:val>
                                        </p:tav>
                                      </p:tavLst>
                                    </p:anim>
                                    <p:anim calcmode="lin" valueType="num">
                                      <p:cBhvr>
                                        <p:cTn id="58" dur="500" fill="hold"/>
                                        <p:tgtEl>
                                          <p:spTgt spid="700"/>
                                        </p:tgtEl>
                                        <p:attrNameLst>
                                          <p:attrName>ppt_h</p:attrName>
                                        </p:attrNameLst>
                                      </p:cBhvr>
                                      <p:tavLst>
                                        <p:tav tm="0">
                                          <p:val>
                                            <p:fltVal val="0"/>
                                          </p:val>
                                        </p:tav>
                                        <p:tav tm="100000">
                                          <p:val>
                                            <p:strVal val="#ppt_h"/>
                                          </p:val>
                                        </p:tav>
                                      </p:tavLst>
                                    </p:anim>
                                  </p:childTnLst>
                                </p:cTn>
                              </p:par>
                            </p:childTnLst>
                          </p:cTn>
                        </p:par>
                        <p:par>
                          <p:cTn id="59" fill="hold">
                            <p:stCondLst>
                              <p:cond delay="6000"/>
                            </p:stCondLst>
                            <p:childTnLst>
                              <p:par>
                                <p:cTn id="60" presetID="23" presetClass="entr" presetSubtype="32" fill="hold" grpId="0" nodeType="afterEffect">
                                  <p:stCondLst>
                                    <p:cond delay="0"/>
                                  </p:stCondLst>
                                  <p:childTnLst>
                                    <p:set>
                                      <p:cBhvr>
                                        <p:cTn id="61" dur="indefinite" fill="hold"/>
                                        <p:tgtEl>
                                          <p:spTgt spid="663"/>
                                        </p:tgtEl>
                                        <p:attrNameLst>
                                          <p:attrName>style.visibility</p:attrName>
                                        </p:attrNameLst>
                                      </p:cBhvr>
                                      <p:to>
                                        <p:strVal val="visible"/>
                                      </p:to>
                                    </p:set>
                                    <p:anim calcmode="lin" valueType="num">
                                      <p:cBhvr>
                                        <p:cTn id="62" dur="500" fill="hold"/>
                                        <p:tgtEl>
                                          <p:spTgt spid="663"/>
                                        </p:tgtEl>
                                        <p:attrNameLst>
                                          <p:attrName>ppt_w</p:attrName>
                                        </p:attrNameLst>
                                      </p:cBhvr>
                                      <p:tavLst>
                                        <p:tav tm="0">
                                          <p:val>
                                            <p:fltVal val="0"/>
                                          </p:val>
                                        </p:tav>
                                        <p:tav tm="100000">
                                          <p:val>
                                            <p:strVal val="#ppt_w"/>
                                          </p:val>
                                        </p:tav>
                                      </p:tavLst>
                                    </p:anim>
                                    <p:anim calcmode="lin" valueType="num">
                                      <p:cBhvr>
                                        <p:cTn id="63" dur="500" fill="hold"/>
                                        <p:tgtEl>
                                          <p:spTgt spid="663"/>
                                        </p:tgtEl>
                                        <p:attrNameLst>
                                          <p:attrName>ppt_h</p:attrName>
                                        </p:attrNameLst>
                                      </p:cBhvr>
                                      <p:tavLst>
                                        <p:tav tm="0">
                                          <p:val>
                                            <p:fltVal val="0"/>
                                          </p:val>
                                        </p:tav>
                                        <p:tav tm="100000">
                                          <p:val>
                                            <p:strVal val="#ppt_h"/>
                                          </p:val>
                                        </p:tav>
                                      </p:tavLst>
                                    </p:anim>
                                  </p:childTnLst>
                                </p:cTn>
                              </p:par>
                            </p:childTnLst>
                          </p:cTn>
                        </p:par>
                        <p:par>
                          <p:cTn id="64" fill="hold">
                            <p:stCondLst>
                              <p:cond delay="6500"/>
                            </p:stCondLst>
                            <p:childTnLst>
                              <p:par>
                                <p:cTn id="65" presetID="23" presetClass="entr" presetSubtype="32" fill="hold" grpId="0" nodeType="afterEffect">
                                  <p:stCondLst>
                                    <p:cond delay="0"/>
                                  </p:stCondLst>
                                  <p:childTnLst>
                                    <p:set>
                                      <p:cBhvr>
                                        <p:cTn id="66" dur="indefinite" fill="hold"/>
                                        <p:tgtEl>
                                          <p:spTgt spid="693"/>
                                        </p:tgtEl>
                                        <p:attrNameLst>
                                          <p:attrName>style.visibility</p:attrName>
                                        </p:attrNameLst>
                                      </p:cBhvr>
                                      <p:to>
                                        <p:strVal val="visible"/>
                                      </p:to>
                                    </p:set>
                                    <p:anim calcmode="lin" valueType="num">
                                      <p:cBhvr>
                                        <p:cTn id="67" dur="500" fill="hold"/>
                                        <p:tgtEl>
                                          <p:spTgt spid="693"/>
                                        </p:tgtEl>
                                        <p:attrNameLst>
                                          <p:attrName>ppt_w</p:attrName>
                                        </p:attrNameLst>
                                      </p:cBhvr>
                                      <p:tavLst>
                                        <p:tav tm="0">
                                          <p:val>
                                            <p:fltVal val="0"/>
                                          </p:val>
                                        </p:tav>
                                        <p:tav tm="100000">
                                          <p:val>
                                            <p:strVal val="#ppt_w"/>
                                          </p:val>
                                        </p:tav>
                                      </p:tavLst>
                                    </p:anim>
                                    <p:anim calcmode="lin" valueType="num">
                                      <p:cBhvr>
                                        <p:cTn id="68" dur="500" fill="hold"/>
                                        <p:tgtEl>
                                          <p:spTgt spid="693"/>
                                        </p:tgtEl>
                                        <p:attrNameLst>
                                          <p:attrName>ppt_h</p:attrName>
                                        </p:attrNameLst>
                                      </p:cBhvr>
                                      <p:tavLst>
                                        <p:tav tm="0">
                                          <p:val>
                                            <p:fltVal val="0"/>
                                          </p:val>
                                        </p:tav>
                                        <p:tav tm="100000">
                                          <p:val>
                                            <p:strVal val="#ppt_h"/>
                                          </p:val>
                                        </p:tav>
                                      </p:tavLst>
                                    </p:anim>
                                  </p:childTnLst>
                                </p:cTn>
                              </p:par>
                            </p:childTnLst>
                          </p:cTn>
                        </p:par>
                        <p:par>
                          <p:cTn id="69" fill="hold">
                            <p:stCondLst>
                              <p:cond delay="7000"/>
                            </p:stCondLst>
                            <p:childTnLst>
                              <p:par>
                                <p:cTn id="70" presetID="2" presetClass="entr" presetSubtype="2" fill="hold" grpId="0" nodeType="afterEffect">
                                  <p:stCondLst>
                                    <p:cond delay="0"/>
                                  </p:stCondLst>
                                  <p:childTnLst>
                                    <p:set>
                                      <p:cBhvr>
                                        <p:cTn id="71" dur="indefinite" fill="hold"/>
                                        <p:tgtEl>
                                          <p:spTgt spid="669"/>
                                        </p:tgtEl>
                                        <p:attrNameLst>
                                          <p:attrName>style.visibility</p:attrName>
                                        </p:attrNameLst>
                                      </p:cBhvr>
                                      <p:to>
                                        <p:strVal val="visible"/>
                                      </p:to>
                                    </p:set>
                                    <p:anim calcmode="lin" valueType="num">
                                      <p:cBhvr>
                                        <p:cTn id="72" dur="500" fill="hold"/>
                                        <p:tgtEl>
                                          <p:spTgt spid="669"/>
                                        </p:tgtEl>
                                        <p:attrNameLst>
                                          <p:attrName>ppt_x</p:attrName>
                                        </p:attrNameLst>
                                      </p:cBhvr>
                                      <p:tavLst>
                                        <p:tav tm="0">
                                          <p:val>
                                            <p:strVal val="1+#ppt_w/2"/>
                                          </p:val>
                                        </p:tav>
                                        <p:tav tm="100000">
                                          <p:val>
                                            <p:strVal val="#ppt_x"/>
                                          </p:val>
                                        </p:tav>
                                      </p:tavLst>
                                    </p:anim>
                                    <p:anim calcmode="lin" valueType="num">
                                      <p:cBhvr>
                                        <p:cTn id="73" dur="500" fill="hold"/>
                                        <p:tgtEl>
                                          <p:spTgt spid="669"/>
                                        </p:tgtEl>
                                        <p:attrNameLst>
                                          <p:attrName>ppt_y</p:attrName>
                                        </p:attrNameLst>
                                      </p:cBhvr>
                                      <p:tavLst>
                                        <p:tav tm="0">
                                          <p:val>
                                            <p:strVal val="#ppt_y"/>
                                          </p:val>
                                        </p:tav>
                                        <p:tav tm="100000">
                                          <p:val>
                                            <p:strVal val="#ppt_y"/>
                                          </p:val>
                                        </p:tav>
                                      </p:tavLst>
                                    </p:anim>
                                  </p:childTnLst>
                                </p:cTn>
                              </p:par>
                            </p:childTnLst>
                          </p:cTn>
                        </p:par>
                        <p:par>
                          <p:cTn id="74" fill="hold">
                            <p:stCondLst>
                              <p:cond delay="7500"/>
                            </p:stCondLst>
                            <p:childTnLst>
                              <p:par>
                                <p:cTn id="75" presetID="23" presetClass="entr" presetSubtype="32" fill="hold" grpId="0" nodeType="afterEffect">
                                  <p:stCondLst>
                                    <p:cond delay="0"/>
                                  </p:stCondLst>
                                  <p:childTnLst>
                                    <p:set>
                                      <p:cBhvr>
                                        <p:cTn id="76" dur="indefinite" fill="hold"/>
                                        <p:tgtEl>
                                          <p:spTgt spid="677"/>
                                        </p:tgtEl>
                                        <p:attrNameLst>
                                          <p:attrName>style.visibility</p:attrName>
                                        </p:attrNameLst>
                                      </p:cBhvr>
                                      <p:to>
                                        <p:strVal val="visible"/>
                                      </p:to>
                                    </p:set>
                                    <p:anim calcmode="lin" valueType="num">
                                      <p:cBhvr>
                                        <p:cTn id="77" dur="500" fill="hold"/>
                                        <p:tgtEl>
                                          <p:spTgt spid="677"/>
                                        </p:tgtEl>
                                        <p:attrNameLst>
                                          <p:attrName>ppt_w</p:attrName>
                                        </p:attrNameLst>
                                      </p:cBhvr>
                                      <p:tavLst>
                                        <p:tav tm="0">
                                          <p:val>
                                            <p:fltVal val="0"/>
                                          </p:val>
                                        </p:tav>
                                        <p:tav tm="100000">
                                          <p:val>
                                            <p:strVal val="#ppt_w"/>
                                          </p:val>
                                        </p:tav>
                                      </p:tavLst>
                                    </p:anim>
                                    <p:anim calcmode="lin" valueType="num">
                                      <p:cBhvr>
                                        <p:cTn id="78" dur="500" fill="hold"/>
                                        <p:tgtEl>
                                          <p:spTgt spid="677"/>
                                        </p:tgtEl>
                                        <p:attrNameLst>
                                          <p:attrName>ppt_h</p:attrName>
                                        </p:attrNameLst>
                                      </p:cBhvr>
                                      <p:tavLst>
                                        <p:tav tm="0">
                                          <p:val>
                                            <p:fltVal val="0"/>
                                          </p:val>
                                        </p:tav>
                                        <p:tav tm="100000">
                                          <p:val>
                                            <p:strVal val="#ppt_h"/>
                                          </p:val>
                                        </p:tav>
                                      </p:tavLst>
                                    </p:anim>
                                  </p:childTnLst>
                                </p:cTn>
                              </p:par>
                            </p:childTnLst>
                          </p:cTn>
                        </p:par>
                        <p:par>
                          <p:cTn id="79" fill="hold">
                            <p:stCondLst>
                              <p:cond delay="8000"/>
                            </p:stCondLst>
                            <p:childTnLst>
                              <p:par>
                                <p:cTn id="80" presetID="2" presetClass="entr" presetSubtype="2" fill="hold" grpId="0" nodeType="afterEffect">
                                  <p:stCondLst>
                                    <p:cond delay="0"/>
                                  </p:stCondLst>
                                  <p:childTnLst>
                                    <p:set>
                                      <p:cBhvr>
                                        <p:cTn id="81" dur="indefinite" fill="hold"/>
                                        <p:tgtEl>
                                          <p:spTgt spid="667"/>
                                        </p:tgtEl>
                                        <p:attrNameLst>
                                          <p:attrName>style.visibility</p:attrName>
                                        </p:attrNameLst>
                                      </p:cBhvr>
                                      <p:to>
                                        <p:strVal val="visible"/>
                                      </p:to>
                                    </p:set>
                                    <p:anim calcmode="lin" valueType="num">
                                      <p:cBhvr>
                                        <p:cTn id="82" dur="500" fill="hold"/>
                                        <p:tgtEl>
                                          <p:spTgt spid="667"/>
                                        </p:tgtEl>
                                        <p:attrNameLst>
                                          <p:attrName>ppt_x</p:attrName>
                                        </p:attrNameLst>
                                      </p:cBhvr>
                                      <p:tavLst>
                                        <p:tav tm="0">
                                          <p:val>
                                            <p:strVal val="1+#ppt_w/2"/>
                                          </p:val>
                                        </p:tav>
                                        <p:tav tm="100000">
                                          <p:val>
                                            <p:strVal val="#ppt_x"/>
                                          </p:val>
                                        </p:tav>
                                      </p:tavLst>
                                    </p:anim>
                                    <p:anim calcmode="lin" valueType="num">
                                      <p:cBhvr>
                                        <p:cTn id="83" dur="500" fill="hold"/>
                                        <p:tgtEl>
                                          <p:spTgt spid="667"/>
                                        </p:tgtEl>
                                        <p:attrNameLst>
                                          <p:attrName>ppt_y</p:attrName>
                                        </p:attrNameLst>
                                      </p:cBhvr>
                                      <p:tavLst>
                                        <p:tav tm="0">
                                          <p:val>
                                            <p:strVal val="#ppt_y"/>
                                          </p:val>
                                        </p:tav>
                                        <p:tav tm="100000">
                                          <p:val>
                                            <p:strVal val="#ppt_y"/>
                                          </p:val>
                                        </p:tav>
                                      </p:tavLst>
                                    </p:anim>
                                  </p:childTnLst>
                                </p:cTn>
                              </p:par>
                            </p:childTnLst>
                          </p:cTn>
                        </p:par>
                        <p:par>
                          <p:cTn id="84" fill="hold">
                            <p:stCondLst>
                              <p:cond delay="8500"/>
                            </p:stCondLst>
                            <p:childTnLst>
                              <p:par>
                                <p:cTn id="85" presetID="23" presetClass="entr" presetSubtype="32" fill="hold" grpId="0" nodeType="afterEffect">
                                  <p:stCondLst>
                                    <p:cond delay="0"/>
                                  </p:stCondLst>
                                  <p:childTnLst>
                                    <p:set>
                                      <p:cBhvr>
                                        <p:cTn id="86" dur="indefinite" fill="hold"/>
                                        <p:tgtEl>
                                          <p:spTgt spid="687"/>
                                        </p:tgtEl>
                                        <p:attrNameLst>
                                          <p:attrName>style.visibility</p:attrName>
                                        </p:attrNameLst>
                                      </p:cBhvr>
                                      <p:to>
                                        <p:strVal val="visible"/>
                                      </p:to>
                                    </p:set>
                                    <p:anim calcmode="lin" valueType="num">
                                      <p:cBhvr>
                                        <p:cTn id="87" dur="500" fill="hold"/>
                                        <p:tgtEl>
                                          <p:spTgt spid="687"/>
                                        </p:tgtEl>
                                        <p:attrNameLst>
                                          <p:attrName>ppt_w</p:attrName>
                                        </p:attrNameLst>
                                      </p:cBhvr>
                                      <p:tavLst>
                                        <p:tav tm="0">
                                          <p:val>
                                            <p:fltVal val="0"/>
                                          </p:val>
                                        </p:tav>
                                        <p:tav tm="100000">
                                          <p:val>
                                            <p:strVal val="#ppt_w"/>
                                          </p:val>
                                        </p:tav>
                                      </p:tavLst>
                                    </p:anim>
                                    <p:anim calcmode="lin" valueType="num">
                                      <p:cBhvr>
                                        <p:cTn id="88" dur="500" fill="hold"/>
                                        <p:tgtEl>
                                          <p:spTgt spid="687"/>
                                        </p:tgtEl>
                                        <p:attrNameLst>
                                          <p:attrName>ppt_h</p:attrName>
                                        </p:attrNameLst>
                                      </p:cBhvr>
                                      <p:tavLst>
                                        <p:tav tm="0">
                                          <p:val>
                                            <p:fltVal val="0"/>
                                          </p:val>
                                        </p:tav>
                                        <p:tav tm="100000">
                                          <p:val>
                                            <p:strVal val="#ppt_h"/>
                                          </p:val>
                                        </p:tav>
                                      </p:tavLst>
                                    </p:anim>
                                  </p:childTnLst>
                                </p:cTn>
                              </p:par>
                            </p:childTnLst>
                          </p:cTn>
                        </p:par>
                        <p:par>
                          <p:cTn id="89" fill="hold">
                            <p:stCondLst>
                              <p:cond delay="9000"/>
                            </p:stCondLst>
                            <p:childTnLst>
                              <p:par>
                                <p:cTn id="90" presetID="2" presetClass="entr" presetSubtype="2" fill="hold" grpId="0" nodeType="afterEffect">
                                  <p:stCondLst>
                                    <p:cond delay="0"/>
                                  </p:stCondLst>
                                  <p:childTnLst>
                                    <p:set>
                                      <p:cBhvr>
                                        <p:cTn id="91" dur="indefinite" fill="hold"/>
                                        <p:tgtEl>
                                          <p:spTgt spid="668"/>
                                        </p:tgtEl>
                                        <p:attrNameLst>
                                          <p:attrName>style.visibility</p:attrName>
                                        </p:attrNameLst>
                                      </p:cBhvr>
                                      <p:to>
                                        <p:strVal val="visible"/>
                                      </p:to>
                                    </p:set>
                                    <p:anim calcmode="lin" valueType="num">
                                      <p:cBhvr>
                                        <p:cTn id="92" dur="500" fill="hold"/>
                                        <p:tgtEl>
                                          <p:spTgt spid="668"/>
                                        </p:tgtEl>
                                        <p:attrNameLst>
                                          <p:attrName>ppt_x</p:attrName>
                                        </p:attrNameLst>
                                      </p:cBhvr>
                                      <p:tavLst>
                                        <p:tav tm="0">
                                          <p:val>
                                            <p:strVal val="1+#ppt_w/2"/>
                                          </p:val>
                                        </p:tav>
                                        <p:tav tm="100000">
                                          <p:val>
                                            <p:strVal val="#ppt_x"/>
                                          </p:val>
                                        </p:tav>
                                      </p:tavLst>
                                    </p:anim>
                                    <p:anim calcmode="lin" valueType="num">
                                      <p:cBhvr>
                                        <p:cTn id="93" dur="500" fill="hold"/>
                                        <p:tgtEl>
                                          <p:spTgt spid="6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 grpId="0" animBg="1" advAuto="0"/>
      <p:bldP spid="630" grpId="0" animBg="1" advAuto="0"/>
      <p:bldP spid="640" grpId="0" animBg="1" advAuto="0"/>
      <p:bldP spid="650" grpId="0" animBg="1" advAuto="0"/>
      <p:bldP spid="660" grpId="0" animBg="1" advAuto="0"/>
      <p:bldP spid="663" grpId="0" animBg="1" advAuto="0"/>
      <p:bldP spid="664" grpId="0" animBg="1" advAuto="0"/>
      <p:bldP spid="665" grpId="0" animBg="1" advAuto="0"/>
      <p:bldP spid="666" grpId="0" animBg="1" advAuto="0"/>
      <p:bldP spid="667" grpId="0" animBg="1" advAuto="0"/>
      <p:bldP spid="668" grpId="0" animBg="1" advAuto="0"/>
      <p:bldP spid="669" grpId="0" animBg="1" advAuto="0"/>
      <p:bldP spid="673" grpId="0" animBg="1" advAuto="0"/>
      <p:bldP spid="677" grpId="0" animBg="1" advAuto="0"/>
      <p:bldP spid="681" grpId="0" animBg="1" advAuto="0"/>
      <p:bldP spid="687" grpId="0" animBg="1" advAuto="0"/>
      <p:bldP spid="693" grpId="0" animBg="1" advAuto="0"/>
      <p:bldP spid="700" grpId="0" animBg="1" advAuto="0"/>
      <p:bldP spid="707"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a:spLocks noChangeArrowheads="1"/>
          </p:cNvSpPr>
          <p:nvPr/>
        </p:nvSpPr>
        <p:spPr bwMode="auto">
          <a:xfrm>
            <a:off x="4089019" y="1810477"/>
            <a:ext cx="4114264" cy="4114800"/>
          </a:xfrm>
          <a:prstGeom prst="ellipse">
            <a:avLst/>
          </a:prstGeom>
          <a:noFill/>
          <a:ln w="28575" cap="flat" cmpd="sng">
            <a:solidFill>
              <a:srgbClr val="D8D8D8"/>
            </a:solidFill>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sz="14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3" name="椭圆 8"/>
          <p:cNvSpPr>
            <a:spLocks noChangeArrowheads="1"/>
          </p:cNvSpPr>
          <p:nvPr/>
        </p:nvSpPr>
        <p:spPr bwMode="auto">
          <a:xfrm>
            <a:off x="3879497" y="2016852"/>
            <a:ext cx="1238089" cy="1238251"/>
          </a:xfrm>
          <a:prstGeom prst="ellipse">
            <a:avLst/>
          </a:prstGeom>
          <a:solidFill>
            <a:schemeClr val="accent1"/>
          </a:solidFill>
          <a:ln>
            <a:noFill/>
          </a:ln>
        </p:spPr>
        <p:txBody>
          <a:bodyPr lIns="91431" tIns="45715" rIns="91431" bIns="45715" anchor="ctr"/>
          <a:lstStyle/>
          <a:p>
            <a:pPr algn="ctr"/>
            <a:endParaRPr lang="zh-CN" altLang="zh-CN" sz="14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4" name="椭圆 16"/>
          <p:cNvSpPr>
            <a:spLocks noChangeArrowheads="1"/>
          </p:cNvSpPr>
          <p:nvPr/>
        </p:nvSpPr>
        <p:spPr bwMode="auto">
          <a:xfrm>
            <a:off x="3879497" y="4531452"/>
            <a:ext cx="1238089" cy="1238251"/>
          </a:xfrm>
          <a:prstGeom prst="ellipse">
            <a:avLst/>
          </a:prstGeom>
          <a:solidFill>
            <a:schemeClr val="accent4"/>
          </a:solidFill>
          <a:ln>
            <a:noFill/>
          </a:ln>
        </p:spPr>
        <p:txBody>
          <a:bodyPr lIns="91431" tIns="45715" rIns="91431" bIns="45715" anchor="ctr"/>
          <a:lstStyle/>
          <a:p>
            <a:pPr algn="ctr"/>
            <a:endParaRPr lang="zh-CN" altLang="zh-CN" sz="14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5" name="椭圆 17"/>
          <p:cNvSpPr>
            <a:spLocks noChangeArrowheads="1"/>
          </p:cNvSpPr>
          <p:nvPr/>
        </p:nvSpPr>
        <p:spPr bwMode="auto">
          <a:xfrm>
            <a:off x="7231552" y="2048792"/>
            <a:ext cx="1206191" cy="1207672"/>
          </a:xfrm>
          <a:prstGeom prst="ellipse">
            <a:avLst/>
          </a:prstGeom>
          <a:solidFill>
            <a:schemeClr val="accent2"/>
          </a:solidFill>
          <a:ln>
            <a:noFill/>
          </a:ln>
        </p:spPr>
        <p:txBody>
          <a:bodyPr lIns="91431" tIns="45715" rIns="91431" bIns="45715" anchor="ctr"/>
          <a:lstStyle/>
          <a:p>
            <a:pPr algn="ctr"/>
            <a:endParaRPr lang="zh-CN" altLang="zh-CN" sz="14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6" name="椭圆 18"/>
          <p:cNvSpPr>
            <a:spLocks noChangeArrowheads="1"/>
          </p:cNvSpPr>
          <p:nvPr/>
        </p:nvSpPr>
        <p:spPr bwMode="auto">
          <a:xfrm>
            <a:off x="7328687" y="4531452"/>
            <a:ext cx="1238089" cy="1238251"/>
          </a:xfrm>
          <a:prstGeom prst="ellipse">
            <a:avLst/>
          </a:prstGeom>
          <a:solidFill>
            <a:schemeClr val="accent3"/>
          </a:solidFill>
          <a:ln>
            <a:noFill/>
          </a:ln>
        </p:spPr>
        <p:txBody>
          <a:bodyPr lIns="91431" tIns="45715" rIns="91431" bIns="45715" anchor="ctr"/>
          <a:lstStyle/>
          <a:p>
            <a:pPr algn="ctr"/>
            <a:endParaRPr lang="zh-CN" altLang="zh-CN" sz="14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23" name="Freeform 1736"/>
          <p:cNvSpPr>
            <a:spLocks noChangeArrowheads="1"/>
          </p:cNvSpPr>
          <p:nvPr/>
        </p:nvSpPr>
        <p:spPr bwMode="auto">
          <a:xfrm>
            <a:off x="5906471" y="3858354"/>
            <a:ext cx="974598" cy="1825625"/>
          </a:xfrm>
          <a:custGeom>
            <a:avLst/>
            <a:gdLst>
              <a:gd name="T0" fmla="*/ 71 w 101"/>
              <a:gd name="T1" fmla="*/ 88 h 191"/>
              <a:gd name="T2" fmla="*/ 63 w 101"/>
              <a:gd name="T3" fmla="*/ 86 h 191"/>
              <a:gd name="T4" fmla="*/ 58 w 101"/>
              <a:gd name="T5" fmla="*/ 76 h 191"/>
              <a:gd name="T6" fmla="*/ 55 w 101"/>
              <a:gd name="T7" fmla="*/ 73 h 191"/>
              <a:gd name="T8" fmla="*/ 44 w 101"/>
              <a:gd name="T9" fmla="*/ 70 h 191"/>
              <a:gd name="T10" fmla="*/ 43 w 101"/>
              <a:gd name="T11" fmla="*/ 70 h 191"/>
              <a:gd name="T12" fmla="*/ 43 w 101"/>
              <a:gd name="T13" fmla="*/ 70 h 191"/>
              <a:gd name="T14" fmla="*/ 42 w 101"/>
              <a:gd name="T15" fmla="*/ 69 h 191"/>
              <a:gd name="T16" fmla="*/ 43 w 101"/>
              <a:gd name="T17" fmla="*/ 69 h 191"/>
              <a:gd name="T18" fmla="*/ 39 w 101"/>
              <a:gd name="T19" fmla="*/ 13 h 191"/>
              <a:gd name="T20" fmla="*/ 23 w 101"/>
              <a:gd name="T21" fmla="*/ 12 h 191"/>
              <a:gd name="T22" fmla="*/ 22 w 101"/>
              <a:gd name="T23" fmla="*/ 90 h 191"/>
              <a:gd name="T24" fmla="*/ 21 w 101"/>
              <a:gd name="T25" fmla="*/ 94 h 191"/>
              <a:gd name="T26" fmla="*/ 15 w 101"/>
              <a:gd name="T27" fmla="*/ 96 h 191"/>
              <a:gd name="T28" fmla="*/ 0 w 101"/>
              <a:gd name="T29" fmla="*/ 111 h 191"/>
              <a:gd name="T30" fmla="*/ 11 w 101"/>
              <a:gd name="T31" fmla="*/ 163 h 191"/>
              <a:gd name="T32" fmla="*/ 18 w 101"/>
              <a:gd name="T33" fmla="*/ 171 h 191"/>
              <a:gd name="T34" fmla="*/ 27 w 101"/>
              <a:gd name="T35" fmla="*/ 191 h 191"/>
              <a:gd name="T36" fmla="*/ 89 w 101"/>
              <a:gd name="T37" fmla="*/ 191 h 191"/>
              <a:gd name="T38" fmla="*/ 86 w 101"/>
              <a:gd name="T39" fmla="*/ 181 h 191"/>
              <a:gd name="T40" fmla="*/ 86 w 101"/>
              <a:gd name="T41" fmla="*/ 171 h 191"/>
              <a:gd name="T42" fmla="*/ 94 w 101"/>
              <a:gd name="T43" fmla="*/ 148 h 191"/>
              <a:gd name="T44" fmla="*/ 97 w 101"/>
              <a:gd name="T45" fmla="*/ 120 h 191"/>
              <a:gd name="T46" fmla="*/ 91 w 101"/>
              <a:gd name="T47" fmla="*/ 115 h 191"/>
              <a:gd name="T48" fmla="*/ 82 w 101"/>
              <a:gd name="T49" fmla="*/ 98 h 191"/>
              <a:gd name="T50" fmla="*/ 71 w 101"/>
              <a:gd name="T51" fmla="*/ 88 h 19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1"/>
              <a:gd name="T79" fmla="*/ 0 h 191"/>
              <a:gd name="T80" fmla="*/ 101 w 101"/>
              <a:gd name="T81" fmla="*/ 191 h 19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1" h="191">
                <a:moveTo>
                  <a:pt x="71" y="88"/>
                </a:moveTo>
                <a:cubicBezTo>
                  <a:pt x="63" y="86"/>
                  <a:pt x="63" y="86"/>
                  <a:pt x="63" y="86"/>
                </a:cubicBezTo>
                <a:cubicBezTo>
                  <a:pt x="62" y="82"/>
                  <a:pt x="61" y="78"/>
                  <a:pt x="58" y="76"/>
                </a:cubicBezTo>
                <a:cubicBezTo>
                  <a:pt x="57" y="75"/>
                  <a:pt x="56" y="74"/>
                  <a:pt x="55" y="73"/>
                </a:cubicBezTo>
                <a:cubicBezTo>
                  <a:pt x="52" y="71"/>
                  <a:pt x="48" y="70"/>
                  <a:pt x="44" y="70"/>
                </a:cubicBezTo>
                <a:cubicBezTo>
                  <a:pt x="44" y="70"/>
                  <a:pt x="43" y="70"/>
                  <a:pt x="43" y="70"/>
                </a:cubicBezTo>
                <a:cubicBezTo>
                  <a:pt x="43" y="70"/>
                  <a:pt x="43" y="70"/>
                  <a:pt x="43" y="70"/>
                </a:cubicBezTo>
                <a:cubicBezTo>
                  <a:pt x="42" y="69"/>
                  <a:pt x="42" y="69"/>
                  <a:pt x="42" y="69"/>
                </a:cubicBezTo>
                <a:cubicBezTo>
                  <a:pt x="43" y="69"/>
                  <a:pt x="43" y="69"/>
                  <a:pt x="43" y="69"/>
                </a:cubicBezTo>
                <a:cubicBezTo>
                  <a:pt x="39" y="13"/>
                  <a:pt x="39" y="13"/>
                  <a:pt x="39" y="13"/>
                </a:cubicBezTo>
                <a:cubicBezTo>
                  <a:pt x="38" y="0"/>
                  <a:pt x="23" y="1"/>
                  <a:pt x="23" y="12"/>
                </a:cubicBezTo>
                <a:cubicBezTo>
                  <a:pt x="23" y="16"/>
                  <a:pt x="22" y="80"/>
                  <a:pt x="22" y="90"/>
                </a:cubicBezTo>
                <a:cubicBezTo>
                  <a:pt x="22" y="92"/>
                  <a:pt x="23" y="93"/>
                  <a:pt x="21" y="94"/>
                </a:cubicBezTo>
                <a:cubicBezTo>
                  <a:pt x="19" y="95"/>
                  <a:pt x="17" y="96"/>
                  <a:pt x="15" y="96"/>
                </a:cubicBezTo>
                <a:cubicBezTo>
                  <a:pt x="8" y="100"/>
                  <a:pt x="1" y="102"/>
                  <a:pt x="0" y="111"/>
                </a:cubicBezTo>
                <a:cubicBezTo>
                  <a:pt x="11" y="163"/>
                  <a:pt x="11" y="163"/>
                  <a:pt x="11" y="163"/>
                </a:cubicBezTo>
                <a:cubicBezTo>
                  <a:pt x="13" y="166"/>
                  <a:pt x="16" y="168"/>
                  <a:pt x="18" y="171"/>
                </a:cubicBezTo>
                <a:cubicBezTo>
                  <a:pt x="22" y="177"/>
                  <a:pt x="26" y="184"/>
                  <a:pt x="27" y="191"/>
                </a:cubicBezTo>
                <a:cubicBezTo>
                  <a:pt x="89" y="191"/>
                  <a:pt x="89" y="191"/>
                  <a:pt x="89" y="191"/>
                </a:cubicBezTo>
                <a:cubicBezTo>
                  <a:pt x="88" y="187"/>
                  <a:pt x="87" y="184"/>
                  <a:pt x="86" y="181"/>
                </a:cubicBezTo>
                <a:cubicBezTo>
                  <a:pt x="85" y="177"/>
                  <a:pt x="84" y="175"/>
                  <a:pt x="86" y="171"/>
                </a:cubicBezTo>
                <a:cubicBezTo>
                  <a:pt x="90" y="164"/>
                  <a:pt x="92" y="156"/>
                  <a:pt x="94" y="148"/>
                </a:cubicBezTo>
                <a:cubicBezTo>
                  <a:pt x="96" y="140"/>
                  <a:pt x="101" y="128"/>
                  <a:pt x="97" y="120"/>
                </a:cubicBezTo>
                <a:cubicBezTo>
                  <a:pt x="95" y="118"/>
                  <a:pt x="93" y="117"/>
                  <a:pt x="91" y="115"/>
                </a:cubicBezTo>
                <a:cubicBezTo>
                  <a:pt x="86" y="111"/>
                  <a:pt x="86" y="103"/>
                  <a:pt x="82" y="98"/>
                </a:cubicBezTo>
                <a:cubicBezTo>
                  <a:pt x="79" y="94"/>
                  <a:pt x="75" y="90"/>
                  <a:pt x="71" y="88"/>
                </a:cubicBezTo>
              </a:path>
            </a:pathLst>
          </a:custGeom>
          <a:solidFill>
            <a:schemeClr val="accent5"/>
          </a:solidFill>
          <a:ln>
            <a:noFill/>
          </a:ln>
        </p:spPr>
        <p:txBody>
          <a:bodyPr lIns="91431" tIns="45715" rIns="91431" bIns="45715"/>
          <a:lstStyle/>
          <a:p>
            <a:endParaRPr lang="zh-CN" altLang="zh-CN" sz="1400">
              <a:solidFill>
                <a:schemeClr val="tx1">
                  <a:lumMod val="50000"/>
                  <a:lumOff val="50000"/>
                </a:schemeClr>
              </a:solidFill>
              <a:latin typeface="Calibri" panose="020F0502020204030204" pitchFamily="34" charset="0"/>
              <a:sym typeface="宋体" panose="02010600030101010101" pitchFamily="2" charset="-122"/>
            </a:endParaRPr>
          </a:p>
        </p:txBody>
      </p:sp>
      <p:sp>
        <p:nvSpPr>
          <p:cNvPr id="24" name="文本框 38"/>
          <p:cNvSpPr>
            <a:spLocks noChangeArrowheads="1"/>
          </p:cNvSpPr>
          <p:nvPr/>
        </p:nvSpPr>
        <p:spPr bwMode="auto">
          <a:xfrm>
            <a:off x="5327109" y="2836004"/>
            <a:ext cx="1415754"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r>
              <a:rPr lang="zh-CN" altLang="en-US" sz="48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48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文本框 37"/>
          <p:cNvSpPr txBox="1"/>
          <p:nvPr/>
        </p:nvSpPr>
        <p:spPr>
          <a:xfrm>
            <a:off x="720104" y="2387090"/>
            <a:ext cx="3094566" cy="812520"/>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a:t>
            </a:r>
            <a:endParaRPr lang="en-US" altLang="zh-CN" dirty="0">
              <a:solidFill>
                <a:srgbClr val="000000"/>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41" name="文本框 36"/>
          <p:cNvSpPr txBox="1"/>
          <p:nvPr/>
        </p:nvSpPr>
        <p:spPr>
          <a:xfrm>
            <a:off x="1039962" y="1945675"/>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42" name="文本框 37"/>
          <p:cNvSpPr txBox="1"/>
          <p:nvPr/>
        </p:nvSpPr>
        <p:spPr>
          <a:xfrm>
            <a:off x="720104" y="4938493"/>
            <a:ext cx="3094566" cy="812520"/>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a:t>
            </a:r>
            <a:endParaRPr lang="en-US" altLang="zh-CN" dirty="0">
              <a:solidFill>
                <a:srgbClr val="000000"/>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43" name="文本框 36"/>
          <p:cNvSpPr txBox="1"/>
          <p:nvPr/>
        </p:nvSpPr>
        <p:spPr>
          <a:xfrm>
            <a:off x="1039962" y="4497078"/>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44" name="文本框 37"/>
          <p:cNvSpPr txBox="1"/>
          <p:nvPr/>
        </p:nvSpPr>
        <p:spPr>
          <a:xfrm>
            <a:off x="8598753" y="4938493"/>
            <a:ext cx="3094566" cy="812520"/>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a:t>
            </a:r>
            <a:endParaRPr lang="en-US" altLang="zh-CN" dirty="0">
              <a:solidFill>
                <a:srgbClr val="000000"/>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45" name="文本框 36"/>
          <p:cNvSpPr txBox="1"/>
          <p:nvPr/>
        </p:nvSpPr>
        <p:spPr>
          <a:xfrm>
            <a:off x="8918611" y="4497078"/>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46" name="文本框 37"/>
          <p:cNvSpPr txBox="1"/>
          <p:nvPr/>
        </p:nvSpPr>
        <p:spPr>
          <a:xfrm>
            <a:off x="8598753" y="2337618"/>
            <a:ext cx="3094566" cy="812520"/>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a:t>
            </a:r>
            <a:endParaRPr lang="en-US" altLang="zh-CN" dirty="0">
              <a:solidFill>
                <a:srgbClr val="000000"/>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47" name="文本框 36"/>
          <p:cNvSpPr txBox="1"/>
          <p:nvPr/>
        </p:nvSpPr>
        <p:spPr>
          <a:xfrm>
            <a:off x="8918611" y="1896203"/>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48" name="Freeform 331"/>
          <p:cNvSpPr>
            <a:spLocks noEditPoints="1"/>
          </p:cNvSpPr>
          <p:nvPr/>
        </p:nvSpPr>
        <p:spPr bwMode="auto">
          <a:xfrm>
            <a:off x="4198544" y="2305997"/>
            <a:ext cx="619045" cy="659961"/>
          </a:xfrm>
          <a:custGeom>
            <a:avLst/>
            <a:gdLst>
              <a:gd name="T0" fmla="*/ 684 w 1130"/>
              <a:gd name="T1" fmla="*/ 1186 h 1202"/>
              <a:gd name="T2" fmla="*/ 496 w 1130"/>
              <a:gd name="T3" fmla="*/ 1202 h 1202"/>
              <a:gd name="T4" fmla="*/ 346 w 1130"/>
              <a:gd name="T5" fmla="*/ 1174 h 1202"/>
              <a:gd name="T6" fmla="*/ 212 w 1130"/>
              <a:gd name="T7" fmla="*/ 1106 h 1202"/>
              <a:gd name="T8" fmla="*/ 106 w 1130"/>
              <a:gd name="T9" fmla="*/ 1000 h 1202"/>
              <a:gd name="T10" fmla="*/ 32 w 1130"/>
              <a:gd name="T11" fmla="*/ 862 h 1202"/>
              <a:gd name="T12" fmla="*/ 0 w 1130"/>
              <a:gd name="T13" fmla="*/ 694 h 1202"/>
              <a:gd name="T14" fmla="*/ 10 w 1130"/>
              <a:gd name="T15" fmla="*/ 532 h 1202"/>
              <a:gd name="T16" fmla="*/ 68 w 1130"/>
              <a:gd name="T17" fmla="*/ 352 h 1202"/>
              <a:gd name="T18" fmla="*/ 170 w 1130"/>
              <a:gd name="T19" fmla="*/ 198 h 1202"/>
              <a:gd name="T20" fmla="*/ 314 w 1130"/>
              <a:gd name="T21" fmla="*/ 82 h 1202"/>
              <a:gd name="T22" fmla="*/ 492 w 1130"/>
              <a:gd name="T23" fmla="*/ 14 h 1202"/>
              <a:gd name="T24" fmla="*/ 658 w 1130"/>
              <a:gd name="T25" fmla="*/ 2 h 1202"/>
              <a:gd name="T26" fmla="*/ 812 w 1130"/>
              <a:gd name="T27" fmla="*/ 30 h 1202"/>
              <a:gd name="T28" fmla="*/ 940 w 1130"/>
              <a:gd name="T29" fmla="*/ 96 h 1202"/>
              <a:gd name="T30" fmla="*/ 1038 w 1130"/>
              <a:gd name="T31" fmla="*/ 196 h 1202"/>
              <a:gd name="T32" fmla="*/ 1122 w 1130"/>
              <a:gd name="T33" fmla="*/ 396 h 1202"/>
              <a:gd name="T34" fmla="*/ 1116 w 1130"/>
              <a:gd name="T35" fmla="*/ 634 h 1202"/>
              <a:gd name="T36" fmla="*/ 1016 w 1130"/>
              <a:gd name="T37" fmla="*/ 828 h 1202"/>
              <a:gd name="T38" fmla="*/ 856 w 1130"/>
              <a:gd name="T39" fmla="*/ 908 h 1202"/>
              <a:gd name="T40" fmla="*/ 764 w 1130"/>
              <a:gd name="T41" fmla="*/ 896 h 1202"/>
              <a:gd name="T42" fmla="*/ 712 w 1130"/>
              <a:gd name="T43" fmla="*/ 842 h 1202"/>
              <a:gd name="T44" fmla="*/ 692 w 1130"/>
              <a:gd name="T45" fmla="*/ 758 h 1202"/>
              <a:gd name="T46" fmla="*/ 584 w 1130"/>
              <a:gd name="T47" fmla="*/ 872 h 1202"/>
              <a:gd name="T48" fmla="*/ 484 w 1130"/>
              <a:gd name="T49" fmla="*/ 908 h 1202"/>
              <a:gd name="T50" fmla="*/ 392 w 1130"/>
              <a:gd name="T51" fmla="*/ 902 h 1202"/>
              <a:gd name="T52" fmla="*/ 304 w 1130"/>
              <a:gd name="T53" fmla="*/ 838 h 1202"/>
              <a:gd name="T54" fmla="*/ 262 w 1130"/>
              <a:gd name="T55" fmla="*/ 718 h 1202"/>
              <a:gd name="T56" fmla="*/ 290 w 1130"/>
              <a:gd name="T57" fmla="*/ 538 h 1202"/>
              <a:gd name="T58" fmla="*/ 434 w 1130"/>
              <a:gd name="T59" fmla="*/ 356 h 1202"/>
              <a:gd name="T60" fmla="*/ 670 w 1130"/>
              <a:gd name="T61" fmla="*/ 284 h 1202"/>
              <a:gd name="T62" fmla="*/ 796 w 1130"/>
              <a:gd name="T63" fmla="*/ 300 h 1202"/>
              <a:gd name="T64" fmla="*/ 790 w 1130"/>
              <a:gd name="T65" fmla="*/ 678 h 1202"/>
              <a:gd name="T66" fmla="*/ 800 w 1130"/>
              <a:gd name="T67" fmla="*/ 798 h 1202"/>
              <a:gd name="T68" fmla="*/ 848 w 1130"/>
              <a:gd name="T69" fmla="*/ 826 h 1202"/>
              <a:gd name="T70" fmla="*/ 930 w 1130"/>
              <a:gd name="T71" fmla="*/ 794 h 1202"/>
              <a:gd name="T72" fmla="*/ 1008 w 1130"/>
              <a:gd name="T73" fmla="*/ 674 h 1202"/>
              <a:gd name="T74" fmla="*/ 1034 w 1130"/>
              <a:gd name="T75" fmla="*/ 512 h 1202"/>
              <a:gd name="T76" fmla="*/ 972 w 1130"/>
              <a:gd name="T77" fmla="*/ 264 h 1202"/>
              <a:gd name="T78" fmla="*/ 794 w 1130"/>
              <a:gd name="T79" fmla="*/ 112 h 1202"/>
              <a:gd name="T80" fmla="*/ 590 w 1130"/>
              <a:gd name="T81" fmla="*/ 80 h 1202"/>
              <a:gd name="T82" fmla="*/ 440 w 1130"/>
              <a:gd name="T83" fmla="*/ 110 h 1202"/>
              <a:gd name="T84" fmla="*/ 308 w 1130"/>
              <a:gd name="T85" fmla="*/ 184 h 1202"/>
              <a:gd name="T86" fmla="*/ 202 w 1130"/>
              <a:gd name="T87" fmla="*/ 296 h 1202"/>
              <a:gd name="T88" fmla="*/ 130 w 1130"/>
              <a:gd name="T89" fmla="*/ 444 h 1202"/>
              <a:gd name="T90" fmla="*/ 98 w 1130"/>
              <a:gd name="T91" fmla="*/ 622 h 1202"/>
              <a:gd name="T92" fmla="*/ 132 w 1130"/>
              <a:gd name="T93" fmla="*/ 848 h 1202"/>
              <a:gd name="T94" fmla="*/ 288 w 1130"/>
              <a:gd name="T95" fmla="*/ 1048 h 1202"/>
              <a:gd name="T96" fmla="*/ 542 w 1130"/>
              <a:gd name="T97" fmla="*/ 1120 h 1202"/>
              <a:gd name="T98" fmla="*/ 716 w 1130"/>
              <a:gd name="T99" fmla="*/ 1096 h 1202"/>
              <a:gd name="T100" fmla="*/ 736 w 1130"/>
              <a:gd name="T101" fmla="*/ 390 h 1202"/>
              <a:gd name="T102" fmla="*/ 622 w 1130"/>
              <a:gd name="T103" fmla="*/ 376 h 1202"/>
              <a:gd name="T104" fmla="*/ 474 w 1130"/>
              <a:gd name="T105" fmla="*/ 448 h 1202"/>
              <a:gd name="T106" fmla="*/ 386 w 1130"/>
              <a:gd name="T107" fmla="*/ 596 h 1202"/>
              <a:gd name="T108" fmla="*/ 382 w 1130"/>
              <a:gd name="T109" fmla="*/ 740 h 1202"/>
              <a:gd name="T110" fmla="*/ 428 w 1130"/>
              <a:gd name="T111" fmla="*/ 802 h 1202"/>
              <a:gd name="T112" fmla="*/ 488 w 1130"/>
              <a:gd name="T113" fmla="*/ 818 h 1202"/>
              <a:gd name="T114" fmla="*/ 594 w 1130"/>
              <a:gd name="T115" fmla="*/ 772 h 1202"/>
              <a:gd name="T116" fmla="*/ 674 w 1130"/>
              <a:gd name="T117" fmla="*/ 664 h 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30" h="1202">
                <a:moveTo>
                  <a:pt x="830" y="1134"/>
                </a:moveTo>
                <a:lnTo>
                  <a:pt x="830" y="1134"/>
                </a:lnTo>
                <a:lnTo>
                  <a:pt x="794" y="1150"/>
                </a:lnTo>
                <a:lnTo>
                  <a:pt x="758" y="1166"/>
                </a:lnTo>
                <a:lnTo>
                  <a:pt x="722" y="1178"/>
                </a:lnTo>
                <a:lnTo>
                  <a:pt x="684" y="1186"/>
                </a:lnTo>
                <a:lnTo>
                  <a:pt x="646" y="1194"/>
                </a:lnTo>
                <a:lnTo>
                  <a:pt x="606" y="1198"/>
                </a:lnTo>
                <a:lnTo>
                  <a:pt x="566" y="1202"/>
                </a:lnTo>
                <a:lnTo>
                  <a:pt x="522" y="1202"/>
                </a:lnTo>
                <a:lnTo>
                  <a:pt x="522" y="1202"/>
                </a:lnTo>
                <a:lnTo>
                  <a:pt x="496" y="1202"/>
                </a:lnTo>
                <a:lnTo>
                  <a:pt x="470" y="1200"/>
                </a:lnTo>
                <a:lnTo>
                  <a:pt x="444" y="1196"/>
                </a:lnTo>
                <a:lnTo>
                  <a:pt x="418" y="1192"/>
                </a:lnTo>
                <a:lnTo>
                  <a:pt x="394" y="1188"/>
                </a:lnTo>
                <a:lnTo>
                  <a:pt x="370" y="1180"/>
                </a:lnTo>
                <a:lnTo>
                  <a:pt x="346" y="1174"/>
                </a:lnTo>
                <a:lnTo>
                  <a:pt x="322" y="1164"/>
                </a:lnTo>
                <a:lnTo>
                  <a:pt x="298" y="1154"/>
                </a:lnTo>
                <a:lnTo>
                  <a:pt x="276" y="1144"/>
                </a:lnTo>
                <a:lnTo>
                  <a:pt x="254" y="1132"/>
                </a:lnTo>
                <a:lnTo>
                  <a:pt x="232" y="1120"/>
                </a:lnTo>
                <a:lnTo>
                  <a:pt x="212" y="1106"/>
                </a:lnTo>
                <a:lnTo>
                  <a:pt x="192" y="1090"/>
                </a:lnTo>
                <a:lnTo>
                  <a:pt x="174" y="1074"/>
                </a:lnTo>
                <a:lnTo>
                  <a:pt x="154" y="1058"/>
                </a:lnTo>
                <a:lnTo>
                  <a:pt x="138" y="1040"/>
                </a:lnTo>
                <a:lnTo>
                  <a:pt x="120" y="1020"/>
                </a:lnTo>
                <a:lnTo>
                  <a:pt x="106" y="1000"/>
                </a:lnTo>
                <a:lnTo>
                  <a:pt x="90" y="980"/>
                </a:lnTo>
                <a:lnTo>
                  <a:pt x="76" y="958"/>
                </a:lnTo>
                <a:lnTo>
                  <a:pt x="64" y="936"/>
                </a:lnTo>
                <a:lnTo>
                  <a:pt x="52" y="912"/>
                </a:lnTo>
                <a:lnTo>
                  <a:pt x="42" y="888"/>
                </a:lnTo>
                <a:lnTo>
                  <a:pt x="32" y="862"/>
                </a:lnTo>
                <a:lnTo>
                  <a:pt x="24" y="836"/>
                </a:lnTo>
                <a:lnTo>
                  <a:pt x="16" y="810"/>
                </a:lnTo>
                <a:lnTo>
                  <a:pt x="10" y="782"/>
                </a:lnTo>
                <a:lnTo>
                  <a:pt x="6" y="754"/>
                </a:lnTo>
                <a:lnTo>
                  <a:pt x="2" y="724"/>
                </a:lnTo>
                <a:lnTo>
                  <a:pt x="0" y="694"/>
                </a:lnTo>
                <a:lnTo>
                  <a:pt x="0" y="664"/>
                </a:lnTo>
                <a:lnTo>
                  <a:pt x="0" y="664"/>
                </a:lnTo>
                <a:lnTo>
                  <a:pt x="0" y="630"/>
                </a:lnTo>
                <a:lnTo>
                  <a:pt x="2" y="598"/>
                </a:lnTo>
                <a:lnTo>
                  <a:pt x="6" y="566"/>
                </a:lnTo>
                <a:lnTo>
                  <a:pt x="10" y="532"/>
                </a:lnTo>
                <a:lnTo>
                  <a:pt x="18" y="502"/>
                </a:lnTo>
                <a:lnTo>
                  <a:pt x="24" y="470"/>
                </a:lnTo>
                <a:lnTo>
                  <a:pt x="34" y="440"/>
                </a:lnTo>
                <a:lnTo>
                  <a:pt x="44" y="410"/>
                </a:lnTo>
                <a:lnTo>
                  <a:pt x="56" y="380"/>
                </a:lnTo>
                <a:lnTo>
                  <a:pt x="68" y="352"/>
                </a:lnTo>
                <a:lnTo>
                  <a:pt x="82" y="324"/>
                </a:lnTo>
                <a:lnTo>
                  <a:pt x="98" y="298"/>
                </a:lnTo>
                <a:lnTo>
                  <a:pt x="114" y="272"/>
                </a:lnTo>
                <a:lnTo>
                  <a:pt x="132" y="246"/>
                </a:lnTo>
                <a:lnTo>
                  <a:pt x="150" y="222"/>
                </a:lnTo>
                <a:lnTo>
                  <a:pt x="170" y="198"/>
                </a:lnTo>
                <a:lnTo>
                  <a:pt x="192" y="176"/>
                </a:lnTo>
                <a:lnTo>
                  <a:pt x="214" y="156"/>
                </a:lnTo>
                <a:lnTo>
                  <a:pt x="238" y="136"/>
                </a:lnTo>
                <a:lnTo>
                  <a:pt x="262" y="116"/>
                </a:lnTo>
                <a:lnTo>
                  <a:pt x="288" y="98"/>
                </a:lnTo>
                <a:lnTo>
                  <a:pt x="314" y="82"/>
                </a:lnTo>
                <a:lnTo>
                  <a:pt x="342" y="68"/>
                </a:lnTo>
                <a:lnTo>
                  <a:pt x="370" y="54"/>
                </a:lnTo>
                <a:lnTo>
                  <a:pt x="398" y="42"/>
                </a:lnTo>
                <a:lnTo>
                  <a:pt x="430" y="32"/>
                </a:lnTo>
                <a:lnTo>
                  <a:pt x="460" y="22"/>
                </a:lnTo>
                <a:lnTo>
                  <a:pt x="492" y="14"/>
                </a:lnTo>
                <a:lnTo>
                  <a:pt x="526" y="8"/>
                </a:lnTo>
                <a:lnTo>
                  <a:pt x="560" y="4"/>
                </a:lnTo>
                <a:lnTo>
                  <a:pt x="594" y="2"/>
                </a:lnTo>
                <a:lnTo>
                  <a:pt x="630" y="0"/>
                </a:lnTo>
                <a:lnTo>
                  <a:pt x="630" y="0"/>
                </a:lnTo>
                <a:lnTo>
                  <a:pt x="658" y="2"/>
                </a:lnTo>
                <a:lnTo>
                  <a:pt x="684" y="2"/>
                </a:lnTo>
                <a:lnTo>
                  <a:pt x="712" y="6"/>
                </a:lnTo>
                <a:lnTo>
                  <a:pt x="738" y="10"/>
                </a:lnTo>
                <a:lnTo>
                  <a:pt x="762" y="16"/>
                </a:lnTo>
                <a:lnTo>
                  <a:pt x="788" y="22"/>
                </a:lnTo>
                <a:lnTo>
                  <a:pt x="812" y="30"/>
                </a:lnTo>
                <a:lnTo>
                  <a:pt x="834" y="38"/>
                </a:lnTo>
                <a:lnTo>
                  <a:pt x="858" y="48"/>
                </a:lnTo>
                <a:lnTo>
                  <a:pt x="880" y="58"/>
                </a:lnTo>
                <a:lnTo>
                  <a:pt x="900" y="70"/>
                </a:lnTo>
                <a:lnTo>
                  <a:pt x="920" y="82"/>
                </a:lnTo>
                <a:lnTo>
                  <a:pt x="940" y="96"/>
                </a:lnTo>
                <a:lnTo>
                  <a:pt x="958" y="110"/>
                </a:lnTo>
                <a:lnTo>
                  <a:pt x="976" y="126"/>
                </a:lnTo>
                <a:lnTo>
                  <a:pt x="992" y="142"/>
                </a:lnTo>
                <a:lnTo>
                  <a:pt x="1008" y="158"/>
                </a:lnTo>
                <a:lnTo>
                  <a:pt x="1024" y="176"/>
                </a:lnTo>
                <a:lnTo>
                  <a:pt x="1038" y="196"/>
                </a:lnTo>
                <a:lnTo>
                  <a:pt x="1052" y="214"/>
                </a:lnTo>
                <a:lnTo>
                  <a:pt x="1064" y="236"/>
                </a:lnTo>
                <a:lnTo>
                  <a:pt x="1074" y="256"/>
                </a:lnTo>
                <a:lnTo>
                  <a:pt x="1094" y="300"/>
                </a:lnTo>
                <a:lnTo>
                  <a:pt x="1110" y="346"/>
                </a:lnTo>
                <a:lnTo>
                  <a:pt x="1122" y="396"/>
                </a:lnTo>
                <a:lnTo>
                  <a:pt x="1128" y="446"/>
                </a:lnTo>
                <a:lnTo>
                  <a:pt x="1130" y="500"/>
                </a:lnTo>
                <a:lnTo>
                  <a:pt x="1130" y="500"/>
                </a:lnTo>
                <a:lnTo>
                  <a:pt x="1128" y="546"/>
                </a:lnTo>
                <a:lnTo>
                  <a:pt x="1124" y="592"/>
                </a:lnTo>
                <a:lnTo>
                  <a:pt x="1116" y="634"/>
                </a:lnTo>
                <a:lnTo>
                  <a:pt x="1106" y="674"/>
                </a:lnTo>
                <a:lnTo>
                  <a:pt x="1092" y="710"/>
                </a:lnTo>
                <a:lnTo>
                  <a:pt x="1076" y="744"/>
                </a:lnTo>
                <a:lnTo>
                  <a:pt x="1058" y="774"/>
                </a:lnTo>
                <a:lnTo>
                  <a:pt x="1038" y="802"/>
                </a:lnTo>
                <a:lnTo>
                  <a:pt x="1016" y="828"/>
                </a:lnTo>
                <a:lnTo>
                  <a:pt x="992" y="848"/>
                </a:lnTo>
                <a:lnTo>
                  <a:pt x="968" y="868"/>
                </a:lnTo>
                <a:lnTo>
                  <a:pt x="942" y="882"/>
                </a:lnTo>
                <a:lnTo>
                  <a:pt x="914" y="894"/>
                </a:lnTo>
                <a:lnTo>
                  <a:pt x="884" y="904"/>
                </a:lnTo>
                <a:lnTo>
                  <a:pt x="856" y="908"/>
                </a:lnTo>
                <a:lnTo>
                  <a:pt x="824" y="910"/>
                </a:lnTo>
                <a:lnTo>
                  <a:pt x="824" y="910"/>
                </a:lnTo>
                <a:lnTo>
                  <a:pt x="800" y="908"/>
                </a:lnTo>
                <a:lnTo>
                  <a:pt x="788" y="906"/>
                </a:lnTo>
                <a:lnTo>
                  <a:pt x="776" y="902"/>
                </a:lnTo>
                <a:lnTo>
                  <a:pt x="764" y="896"/>
                </a:lnTo>
                <a:lnTo>
                  <a:pt x="754" y="890"/>
                </a:lnTo>
                <a:lnTo>
                  <a:pt x="744" y="884"/>
                </a:lnTo>
                <a:lnTo>
                  <a:pt x="734" y="874"/>
                </a:lnTo>
                <a:lnTo>
                  <a:pt x="726" y="864"/>
                </a:lnTo>
                <a:lnTo>
                  <a:pt x="718" y="854"/>
                </a:lnTo>
                <a:lnTo>
                  <a:pt x="712" y="842"/>
                </a:lnTo>
                <a:lnTo>
                  <a:pt x="706" y="828"/>
                </a:lnTo>
                <a:lnTo>
                  <a:pt x="702" y="812"/>
                </a:lnTo>
                <a:lnTo>
                  <a:pt x="698" y="796"/>
                </a:lnTo>
                <a:lnTo>
                  <a:pt x="698" y="778"/>
                </a:lnTo>
                <a:lnTo>
                  <a:pt x="698" y="758"/>
                </a:lnTo>
                <a:lnTo>
                  <a:pt x="692" y="758"/>
                </a:lnTo>
                <a:lnTo>
                  <a:pt x="692" y="758"/>
                </a:lnTo>
                <a:lnTo>
                  <a:pt x="668" y="794"/>
                </a:lnTo>
                <a:lnTo>
                  <a:pt x="642" y="826"/>
                </a:lnTo>
                <a:lnTo>
                  <a:pt x="614" y="852"/>
                </a:lnTo>
                <a:lnTo>
                  <a:pt x="600" y="862"/>
                </a:lnTo>
                <a:lnTo>
                  <a:pt x="584" y="872"/>
                </a:lnTo>
                <a:lnTo>
                  <a:pt x="570" y="882"/>
                </a:lnTo>
                <a:lnTo>
                  <a:pt x="554" y="890"/>
                </a:lnTo>
                <a:lnTo>
                  <a:pt x="536" y="896"/>
                </a:lnTo>
                <a:lnTo>
                  <a:pt x="520" y="902"/>
                </a:lnTo>
                <a:lnTo>
                  <a:pt x="502" y="906"/>
                </a:lnTo>
                <a:lnTo>
                  <a:pt x="484" y="908"/>
                </a:lnTo>
                <a:lnTo>
                  <a:pt x="466" y="910"/>
                </a:lnTo>
                <a:lnTo>
                  <a:pt x="446" y="910"/>
                </a:lnTo>
                <a:lnTo>
                  <a:pt x="446" y="910"/>
                </a:lnTo>
                <a:lnTo>
                  <a:pt x="428" y="910"/>
                </a:lnTo>
                <a:lnTo>
                  <a:pt x="410" y="906"/>
                </a:lnTo>
                <a:lnTo>
                  <a:pt x="392" y="902"/>
                </a:lnTo>
                <a:lnTo>
                  <a:pt x="376" y="896"/>
                </a:lnTo>
                <a:lnTo>
                  <a:pt x="360" y="888"/>
                </a:lnTo>
                <a:lnTo>
                  <a:pt x="344" y="878"/>
                </a:lnTo>
                <a:lnTo>
                  <a:pt x="330" y="866"/>
                </a:lnTo>
                <a:lnTo>
                  <a:pt x="316" y="852"/>
                </a:lnTo>
                <a:lnTo>
                  <a:pt x="304" y="838"/>
                </a:lnTo>
                <a:lnTo>
                  <a:pt x="292" y="822"/>
                </a:lnTo>
                <a:lnTo>
                  <a:pt x="284" y="804"/>
                </a:lnTo>
                <a:lnTo>
                  <a:pt x="276" y="784"/>
                </a:lnTo>
                <a:lnTo>
                  <a:pt x="268" y="764"/>
                </a:lnTo>
                <a:lnTo>
                  <a:pt x="264" y="742"/>
                </a:lnTo>
                <a:lnTo>
                  <a:pt x="262" y="718"/>
                </a:lnTo>
                <a:lnTo>
                  <a:pt x="260" y="692"/>
                </a:lnTo>
                <a:lnTo>
                  <a:pt x="260" y="692"/>
                </a:lnTo>
                <a:lnTo>
                  <a:pt x="262" y="654"/>
                </a:lnTo>
                <a:lnTo>
                  <a:pt x="268" y="614"/>
                </a:lnTo>
                <a:lnTo>
                  <a:pt x="278" y="576"/>
                </a:lnTo>
                <a:lnTo>
                  <a:pt x="290" y="538"/>
                </a:lnTo>
                <a:lnTo>
                  <a:pt x="306" y="504"/>
                </a:lnTo>
                <a:lnTo>
                  <a:pt x="326" y="470"/>
                </a:lnTo>
                <a:lnTo>
                  <a:pt x="350" y="438"/>
                </a:lnTo>
                <a:lnTo>
                  <a:pt x="374" y="408"/>
                </a:lnTo>
                <a:lnTo>
                  <a:pt x="404" y="380"/>
                </a:lnTo>
                <a:lnTo>
                  <a:pt x="434" y="356"/>
                </a:lnTo>
                <a:lnTo>
                  <a:pt x="468" y="336"/>
                </a:lnTo>
                <a:lnTo>
                  <a:pt x="504" y="318"/>
                </a:lnTo>
                <a:lnTo>
                  <a:pt x="542" y="304"/>
                </a:lnTo>
                <a:lnTo>
                  <a:pt x="582" y="292"/>
                </a:lnTo>
                <a:lnTo>
                  <a:pt x="626" y="286"/>
                </a:lnTo>
                <a:lnTo>
                  <a:pt x="670" y="284"/>
                </a:lnTo>
                <a:lnTo>
                  <a:pt x="670" y="284"/>
                </a:lnTo>
                <a:lnTo>
                  <a:pt x="696" y="284"/>
                </a:lnTo>
                <a:lnTo>
                  <a:pt x="724" y="286"/>
                </a:lnTo>
                <a:lnTo>
                  <a:pt x="750" y="290"/>
                </a:lnTo>
                <a:lnTo>
                  <a:pt x="774" y="294"/>
                </a:lnTo>
                <a:lnTo>
                  <a:pt x="796" y="300"/>
                </a:lnTo>
                <a:lnTo>
                  <a:pt x="818" y="306"/>
                </a:lnTo>
                <a:lnTo>
                  <a:pt x="836" y="312"/>
                </a:lnTo>
                <a:lnTo>
                  <a:pt x="854" y="320"/>
                </a:lnTo>
                <a:lnTo>
                  <a:pt x="798" y="632"/>
                </a:lnTo>
                <a:lnTo>
                  <a:pt x="798" y="632"/>
                </a:lnTo>
                <a:lnTo>
                  <a:pt x="790" y="678"/>
                </a:lnTo>
                <a:lnTo>
                  <a:pt x="786" y="718"/>
                </a:lnTo>
                <a:lnTo>
                  <a:pt x="786" y="750"/>
                </a:lnTo>
                <a:lnTo>
                  <a:pt x="788" y="766"/>
                </a:lnTo>
                <a:lnTo>
                  <a:pt x="792" y="778"/>
                </a:lnTo>
                <a:lnTo>
                  <a:pt x="794" y="788"/>
                </a:lnTo>
                <a:lnTo>
                  <a:pt x="800" y="798"/>
                </a:lnTo>
                <a:lnTo>
                  <a:pt x="806" y="806"/>
                </a:lnTo>
                <a:lnTo>
                  <a:pt x="812" y="814"/>
                </a:lnTo>
                <a:lnTo>
                  <a:pt x="820" y="818"/>
                </a:lnTo>
                <a:lnTo>
                  <a:pt x="828" y="822"/>
                </a:lnTo>
                <a:lnTo>
                  <a:pt x="838" y="824"/>
                </a:lnTo>
                <a:lnTo>
                  <a:pt x="848" y="826"/>
                </a:lnTo>
                <a:lnTo>
                  <a:pt x="848" y="826"/>
                </a:lnTo>
                <a:lnTo>
                  <a:pt x="864" y="826"/>
                </a:lnTo>
                <a:lnTo>
                  <a:pt x="880" y="822"/>
                </a:lnTo>
                <a:lnTo>
                  <a:pt x="898" y="816"/>
                </a:lnTo>
                <a:lnTo>
                  <a:pt x="914" y="806"/>
                </a:lnTo>
                <a:lnTo>
                  <a:pt x="930" y="794"/>
                </a:lnTo>
                <a:lnTo>
                  <a:pt x="946" y="780"/>
                </a:lnTo>
                <a:lnTo>
                  <a:pt x="960" y="764"/>
                </a:lnTo>
                <a:lnTo>
                  <a:pt x="974" y="744"/>
                </a:lnTo>
                <a:lnTo>
                  <a:pt x="986" y="724"/>
                </a:lnTo>
                <a:lnTo>
                  <a:pt x="998" y="700"/>
                </a:lnTo>
                <a:lnTo>
                  <a:pt x="1008" y="674"/>
                </a:lnTo>
                <a:lnTo>
                  <a:pt x="1018" y="644"/>
                </a:lnTo>
                <a:lnTo>
                  <a:pt x="1024" y="614"/>
                </a:lnTo>
                <a:lnTo>
                  <a:pt x="1030" y="582"/>
                </a:lnTo>
                <a:lnTo>
                  <a:pt x="1032" y="548"/>
                </a:lnTo>
                <a:lnTo>
                  <a:pt x="1034" y="512"/>
                </a:lnTo>
                <a:lnTo>
                  <a:pt x="1034" y="512"/>
                </a:lnTo>
                <a:lnTo>
                  <a:pt x="1032" y="466"/>
                </a:lnTo>
                <a:lnTo>
                  <a:pt x="1026" y="420"/>
                </a:lnTo>
                <a:lnTo>
                  <a:pt x="1018" y="378"/>
                </a:lnTo>
                <a:lnTo>
                  <a:pt x="1006" y="338"/>
                </a:lnTo>
                <a:lnTo>
                  <a:pt x="990" y="300"/>
                </a:lnTo>
                <a:lnTo>
                  <a:pt x="972" y="264"/>
                </a:lnTo>
                <a:lnTo>
                  <a:pt x="950" y="232"/>
                </a:lnTo>
                <a:lnTo>
                  <a:pt x="926" y="202"/>
                </a:lnTo>
                <a:lnTo>
                  <a:pt x="898" y="174"/>
                </a:lnTo>
                <a:lnTo>
                  <a:pt x="866" y="150"/>
                </a:lnTo>
                <a:lnTo>
                  <a:pt x="832" y="130"/>
                </a:lnTo>
                <a:lnTo>
                  <a:pt x="794" y="112"/>
                </a:lnTo>
                <a:lnTo>
                  <a:pt x="754" y="98"/>
                </a:lnTo>
                <a:lnTo>
                  <a:pt x="710" y="88"/>
                </a:lnTo>
                <a:lnTo>
                  <a:pt x="664" y="82"/>
                </a:lnTo>
                <a:lnTo>
                  <a:pt x="616" y="80"/>
                </a:lnTo>
                <a:lnTo>
                  <a:pt x="616" y="80"/>
                </a:lnTo>
                <a:lnTo>
                  <a:pt x="590" y="80"/>
                </a:lnTo>
                <a:lnTo>
                  <a:pt x="564" y="82"/>
                </a:lnTo>
                <a:lnTo>
                  <a:pt x="538" y="86"/>
                </a:lnTo>
                <a:lnTo>
                  <a:pt x="512" y="90"/>
                </a:lnTo>
                <a:lnTo>
                  <a:pt x="488" y="96"/>
                </a:lnTo>
                <a:lnTo>
                  <a:pt x="464" y="102"/>
                </a:lnTo>
                <a:lnTo>
                  <a:pt x="440" y="110"/>
                </a:lnTo>
                <a:lnTo>
                  <a:pt x="416" y="120"/>
                </a:lnTo>
                <a:lnTo>
                  <a:pt x="394" y="130"/>
                </a:lnTo>
                <a:lnTo>
                  <a:pt x="372" y="142"/>
                </a:lnTo>
                <a:lnTo>
                  <a:pt x="350" y="156"/>
                </a:lnTo>
                <a:lnTo>
                  <a:pt x="328" y="168"/>
                </a:lnTo>
                <a:lnTo>
                  <a:pt x="308" y="184"/>
                </a:lnTo>
                <a:lnTo>
                  <a:pt x="288" y="200"/>
                </a:lnTo>
                <a:lnTo>
                  <a:pt x="270" y="218"/>
                </a:lnTo>
                <a:lnTo>
                  <a:pt x="252" y="236"/>
                </a:lnTo>
                <a:lnTo>
                  <a:pt x="234" y="254"/>
                </a:lnTo>
                <a:lnTo>
                  <a:pt x="218" y="274"/>
                </a:lnTo>
                <a:lnTo>
                  <a:pt x="202" y="296"/>
                </a:lnTo>
                <a:lnTo>
                  <a:pt x="188" y="318"/>
                </a:lnTo>
                <a:lnTo>
                  <a:pt x="174" y="342"/>
                </a:lnTo>
                <a:lnTo>
                  <a:pt x="162" y="366"/>
                </a:lnTo>
                <a:lnTo>
                  <a:pt x="150" y="390"/>
                </a:lnTo>
                <a:lnTo>
                  <a:pt x="140" y="416"/>
                </a:lnTo>
                <a:lnTo>
                  <a:pt x="130" y="444"/>
                </a:lnTo>
                <a:lnTo>
                  <a:pt x="122" y="472"/>
                </a:lnTo>
                <a:lnTo>
                  <a:pt x="114" y="500"/>
                </a:lnTo>
                <a:lnTo>
                  <a:pt x="108" y="530"/>
                </a:lnTo>
                <a:lnTo>
                  <a:pt x="104" y="560"/>
                </a:lnTo>
                <a:lnTo>
                  <a:pt x="100" y="590"/>
                </a:lnTo>
                <a:lnTo>
                  <a:pt x="98" y="622"/>
                </a:lnTo>
                <a:lnTo>
                  <a:pt x="98" y="654"/>
                </a:lnTo>
                <a:lnTo>
                  <a:pt x="98" y="654"/>
                </a:lnTo>
                <a:lnTo>
                  <a:pt x="100" y="708"/>
                </a:lnTo>
                <a:lnTo>
                  <a:pt x="106" y="758"/>
                </a:lnTo>
                <a:lnTo>
                  <a:pt x="116" y="804"/>
                </a:lnTo>
                <a:lnTo>
                  <a:pt x="132" y="848"/>
                </a:lnTo>
                <a:lnTo>
                  <a:pt x="150" y="890"/>
                </a:lnTo>
                <a:lnTo>
                  <a:pt x="170" y="928"/>
                </a:lnTo>
                <a:lnTo>
                  <a:pt x="196" y="962"/>
                </a:lnTo>
                <a:lnTo>
                  <a:pt x="224" y="994"/>
                </a:lnTo>
                <a:lnTo>
                  <a:pt x="256" y="1024"/>
                </a:lnTo>
                <a:lnTo>
                  <a:pt x="288" y="1048"/>
                </a:lnTo>
                <a:lnTo>
                  <a:pt x="326" y="1070"/>
                </a:lnTo>
                <a:lnTo>
                  <a:pt x="364" y="1088"/>
                </a:lnTo>
                <a:lnTo>
                  <a:pt x="406" y="1102"/>
                </a:lnTo>
                <a:lnTo>
                  <a:pt x="450" y="1112"/>
                </a:lnTo>
                <a:lnTo>
                  <a:pt x="494" y="1118"/>
                </a:lnTo>
                <a:lnTo>
                  <a:pt x="542" y="1120"/>
                </a:lnTo>
                <a:lnTo>
                  <a:pt x="542" y="1120"/>
                </a:lnTo>
                <a:lnTo>
                  <a:pt x="578" y="1118"/>
                </a:lnTo>
                <a:lnTo>
                  <a:pt x="614" y="1116"/>
                </a:lnTo>
                <a:lnTo>
                  <a:pt x="650" y="1110"/>
                </a:lnTo>
                <a:lnTo>
                  <a:pt x="684" y="1104"/>
                </a:lnTo>
                <a:lnTo>
                  <a:pt x="716" y="1096"/>
                </a:lnTo>
                <a:lnTo>
                  <a:pt x="746" y="1086"/>
                </a:lnTo>
                <a:lnTo>
                  <a:pt x="776" y="1072"/>
                </a:lnTo>
                <a:lnTo>
                  <a:pt x="802" y="1060"/>
                </a:lnTo>
                <a:lnTo>
                  <a:pt x="830" y="1134"/>
                </a:lnTo>
                <a:close/>
                <a:moveTo>
                  <a:pt x="736" y="390"/>
                </a:moveTo>
                <a:lnTo>
                  <a:pt x="736" y="390"/>
                </a:lnTo>
                <a:lnTo>
                  <a:pt x="722" y="384"/>
                </a:lnTo>
                <a:lnTo>
                  <a:pt x="702" y="380"/>
                </a:lnTo>
                <a:lnTo>
                  <a:pt x="678" y="376"/>
                </a:lnTo>
                <a:lnTo>
                  <a:pt x="650" y="376"/>
                </a:lnTo>
                <a:lnTo>
                  <a:pt x="650" y="376"/>
                </a:lnTo>
                <a:lnTo>
                  <a:pt x="622" y="376"/>
                </a:lnTo>
                <a:lnTo>
                  <a:pt x="594" y="382"/>
                </a:lnTo>
                <a:lnTo>
                  <a:pt x="568" y="390"/>
                </a:lnTo>
                <a:lnTo>
                  <a:pt x="542" y="400"/>
                </a:lnTo>
                <a:lnTo>
                  <a:pt x="518" y="414"/>
                </a:lnTo>
                <a:lnTo>
                  <a:pt x="496" y="430"/>
                </a:lnTo>
                <a:lnTo>
                  <a:pt x="474" y="448"/>
                </a:lnTo>
                <a:lnTo>
                  <a:pt x="454" y="468"/>
                </a:lnTo>
                <a:lnTo>
                  <a:pt x="436" y="490"/>
                </a:lnTo>
                <a:lnTo>
                  <a:pt x="422" y="514"/>
                </a:lnTo>
                <a:lnTo>
                  <a:pt x="408" y="540"/>
                </a:lnTo>
                <a:lnTo>
                  <a:pt x="396" y="566"/>
                </a:lnTo>
                <a:lnTo>
                  <a:pt x="386" y="596"/>
                </a:lnTo>
                <a:lnTo>
                  <a:pt x="380" y="624"/>
                </a:lnTo>
                <a:lnTo>
                  <a:pt x="376" y="654"/>
                </a:lnTo>
                <a:lnTo>
                  <a:pt x="374" y="686"/>
                </a:lnTo>
                <a:lnTo>
                  <a:pt x="374" y="686"/>
                </a:lnTo>
                <a:lnTo>
                  <a:pt x="376" y="714"/>
                </a:lnTo>
                <a:lnTo>
                  <a:pt x="382" y="740"/>
                </a:lnTo>
                <a:lnTo>
                  <a:pt x="390" y="762"/>
                </a:lnTo>
                <a:lnTo>
                  <a:pt x="396" y="772"/>
                </a:lnTo>
                <a:lnTo>
                  <a:pt x="402" y="780"/>
                </a:lnTo>
                <a:lnTo>
                  <a:pt x="410" y="788"/>
                </a:lnTo>
                <a:lnTo>
                  <a:pt x="418" y="796"/>
                </a:lnTo>
                <a:lnTo>
                  <a:pt x="428" y="802"/>
                </a:lnTo>
                <a:lnTo>
                  <a:pt x="438" y="808"/>
                </a:lnTo>
                <a:lnTo>
                  <a:pt x="450" y="812"/>
                </a:lnTo>
                <a:lnTo>
                  <a:pt x="462" y="814"/>
                </a:lnTo>
                <a:lnTo>
                  <a:pt x="474" y="816"/>
                </a:lnTo>
                <a:lnTo>
                  <a:pt x="488" y="818"/>
                </a:lnTo>
                <a:lnTo>
                  <a:pt x="488" y="818"/>
                </a:lnTo>
                <a:lnTo>
                  <a:pt x="506" y="816"/>
                </a:lnTo>
                <a:lnTo>
                  <a:pt x="526" y="812"/>
                </a:lnTo>
                <a:lnTo>
                  <a:pt x="544" y="804"/>
                </a:lnTo>
                <a:lnTo>
                  <a:pt x="560" y="796"/>
                </a:lnTo>
                <a:lnTo>
                  <a:pt x="578" y="784"/>
                </a:lnTo>
                <a:lnTo>
                  <a:pt x="594" y="772"/>
                </a:lnTo>
                <a:lnTo>
                  <a:pt x="610" y="756"/>
                </a:lnTo>
                <a:lnTo>
                  <a:pt x="624" y="740"/>
                </a:lnTo>
                <a:lnTo>
                  <a:pt x="638" y="722"/>
                </a:lnTo>
                <a:lnTo>
                  <a:pt x="652" y="704"/>
                </a:lnTo>
                <a:lnTo>
                  <a:pt x="664" y="684"/>
                </a:lnTo>
                <a:lnTo>
                  <a:pt x="674" y="664"/>
                </a:lnTo>
                <a:lnTo>
                  <a:pt x="682" y="644"/>
                </a:lnTo>
                <a:lnTo>
                  <a:pt x="690" y="624"/>
                </a:lnTo>
                <a:lnTo>
                  <a:pt x="696" y="602"/>
                </a:lnTo>
                <a:lnTo>
                  <a:pt x="700" y="582"/>
                </a:lnTo>
                <a:lnTo>
                  <a:pt x="736" y="390"/>
                </a:lnTo>
                <a:close/>
              </a:path>
            </a:pathLst>
          </a:custGeom>
          <a:solidFill>
            <a:srgbClr val="FFF6E7"/>
          </a:solidFill>
          <a:ln w="19050" cmpd="sng">
            <a:solidFill>
              <a:srgbClr val="FFF6E7"/>
            </a:solidFill>
            <a:round/>
          </a:ln>
        </p:spPr>
        <p:txBody>
          <a:bodyPr lIns="121908" tIns="60954" rIns="121908" bIns="60954"/>
          <a:lstStyle/>
          <a:p>
            <a:endParaRPr lang="zh-CN" altLang="en-US" sz="1400">
              <a:solidFill>
                <a:schemeClr val="tx1">
                  <a:lumMod val="50000"/>
                  <a:lumOff val="50000"/>
                </a:schemeClr>
              </a:solidFill>
            </a:endParaRPr>
          </a:p>
        </p:txBody>
      </p:sp>
      <p:sp>
        <p:nvSpPr>
          <p:cNvPr id="52" name="Freeform 624"/>
          <p:cNvSpPr/>
          <p:nvPr/>
        </p:nvSpPr>
        <p:spPr bwMode="auto">
          <a:xfrm>
            <a:off x="7535532" y="2305996"/>
            <a:ext cx="646028" cy="613347"/>
          </a:xfrm>
          <a:custGeom>
            <a:avLst/>
            <a:gdLst>
              <a:gd name="T0" fmla="*/ 340 w 680"/>
              <a:gd name="T1" fmla="*/ 0 h 646"/>
              <a:gd name="T2" fmla="*/ 445 w 680"/>
              <a:gd name="T3" fmla="*/ 212 h 646"/>
              <a:gd name="T4" fmla="*/ 680 w 680"/>
              <a:gd name="T5" fmla="*/ 247 h 646"/>
              <a:gd name="T6" fmla="*/ 510 w 680"/>
              <a:gd name="T7" fmla="*/ 412 h 646"/>
              <a:gd name="T8" fmla="*/ 550 w 680"/>
              <a:gd name="T9" fmla="*/ 646 h 646"/>
              <a:gd name="T10" fmla="*/ 340 w 680"/>
              <a:gd name="T11" fmla="*/ 536 h 646"/>
              <a:gd name="T12" fmla="*/ 130 w 680"/>
              <a:gd name="T13" fmla="*/ 646 h 646"/>
              <a:gd name="T14" fmla="*/ 170 w 680"/>
              <a:gd name="T15" fmla="*/ 412 h 646"/>
              <a:gd name="T16" fmla="*/ 0 w 680"/>
              <a:gd name="T17" fmla="*/ 247 h 646"/>
              <a:gd name="T18" fmla="*/ 235 w 680"/>
              <a:gd name="T19" fmla="*/ 212 h 646"/>
              <a:gd name="T20" fmla="*/ 340 w 680"/>
              <a:gd name="T21"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0" h="646">
                <a:moveTo>
                  <a:pt x="340" y="0"/>
                </a:moveTo>
                <a:lnTo>
                  <a:pt x="445" y="212"/>
                </a:lnTo>
                <a:lnTo>
                  <a:pt x="680" y="247"/>
                </a:lnTo>
                <a:lnTo>
                  <a:pt x="510" y="412"/>
                </a:lnTo>
                <a:lnTo>
                  <a:pt x="550" y="646"/>
                </a:lnTo>
                <a:lnTo>
                  <a:pt x="340" y="536"/>
                </a:lnTo>
                <a:lnTo>
                  <a:pt x="130" y="646"/>
                </a:lnTo>
                <a:lnTo>
                  <a:pt x="170" y="412"/>
                </a:lnTo>
                <a:lnTo>
                  <a:pt x="0" y="247"/>
                </a:lnTo>
                <a:lnTo>
                  <a:pt x="235" y="212"/>
                </a:lnTo>
                <a:lnTo>
                  <a:pt x="340" y="0"/>
                </a:lnTo>
                <a:close/>
              </a:path>
            </a:pathLst>
          </a:custGeom>
          <a:solidFill>
            <a:srgbClr val="FFF6E7"/>
          </a:solidFill>
          <a:ln>
            <a:noFill/>
          </a:ln>
        </p:spPr>
        <p:txBody>
          <a:bodyPr lIns="121908" tIns="60954" rIns="121908" bIns="60954"/>
          <a:lstStyle/>
          <a:p>
            <a:endParaRPr lang="zh-CN" altLang="en-US" sz="1400">
              <a:solidFill>
                <a:schemeClr val="tx1">
                  <a:lumMod val="50000"/>
                  <a:lumOff val="50000"/>
                </a:schemeClr>
              </a:solidFill>
            </a:endParaRPr>
          </a:p>
        </p:txBody>
      </p:sp>
      <p:grpSp>
        <p:nvGrpSpPr>
          <p:cNvPr id="53" name="Group 666"/>
          <p:cNvGrpSpPr/>
          <p:nvPr/>
        </p:nvGrpSpPr>
        <p:grpSpPr bwMode="auto">
          <a:xfrm>
            <a:off x="4105079" y="4758688"/>
            <a:ext cx="786922" cy="783779"/>
            <a:chOff x="4807" y="2702"/>
            <a:chExt cx="1062" cy="1067"/>
          </a:xfrm>
        </p:grpSpPr>
        <p:sp>
          <p:nvSpPr>
            <p:cNvPr id="54" name="Freeform 667"/>
            <p:cNvSpPr/>
            <p:nvPr/>
          </p:nvSpPr>
          <p:spPr bwMode="auto">
            <a:xfrm>
              <a:off x="5187" y="2703"/>
              <a:ext cx="520" cy="303"/>
            </a:xfrm>
            <a:custGeom>
              <a:avLst/>
              <a:gdLst>
                <a:gd name="T0" fmla="*/ 1034 w 1039"/>
                <a:gd name="T1" fmla="*/ 450 h 606"/>
                <a:gd name="T2" fmla="*/ 1024 w 1039"/>
                <a:gd name="T3" fmla="*/ 476 h 606"/>
                <a:gd name="T4" fmla="*/ 1009 w 1039"/>
                <a:gd name="T5" fmla="*/ 501 h 606"/>
                <a:gd name="T6" fmla="*/ 988 w 1039"/>
                <a:gd name="T7" fmla="*/ 523 h 606"/>
                <a:gd name="T8" fmla="*/ 965 w 1039"/>
                <a:gd name="T9" fmla="*/ 542 h 606"/>
                <a:gd name="T10" fmla="*/ 936 w 1039"/>
                <a:gd name="T11" fmla="*/ 559 h 606"/>
                <a:gd name="T12" fmla="*/ 868 w 1039"/>
                <a:gd name="T13" fmla="*/ 586 h 606"/>
                <a:gd name="T14" fmla="*/ 788 w 1039"/>
                <a:gd name="T15" fmla="*/ 601 h 606"/>
                <a:gd name="T16" fmla="*/ 698 w 1039"/>
                <a:gd name="T17" fmla="*/ 606 h 606"/>
                <a:gd name="T18" fmla="*/ 599 w 1039"/>
                <a:gd name="T19" fmla="*/ 601 h 606"/>
                <a:gd name="T20" fmla="*/ 497 w 1039"/>
                <a:gd name="T21" fmla="*/ 583 h 606"/>
                <a:gd name="T22" fmla="*/ 445 w 1039"/>
                <a:gd name="T23" fmla="*/ 569 h 606"/>
                <a:gd name="T24" fmla="*/ 341 w 1039"/>
                <a:gd name="T25" fmla="*/ 533 h 606"/>
                <a:gd name="T26" fmla="*/ 249 w 1039"/>
                <a:gd name="T27" fmla="*/ 491 h 606"/>
                <a:gd name="T28" fmla="*/ 169 w 1039"/>
                <a:gd name="T29" fmla="*/ 442 h 606"/>
                <a:gd name="T30" fmla="*/ 103 w 1039"/>
                <a:gd name="T31" fmla="*/ 387 h 606"/>
                <a:gd name="T32" fmla="*/ 51 w 1039"/>
                <a:gd name="T33" fmla="*/ 329 h 606"/>
                <a:gd name="T34" fmla="*/ 23 w 1039"/>
                <a:gd name="T35" fmla="*/ 285 h 606"/>
                <a:gd name="T36" fmla="*/ 11 w 1039"/>
                <a:gd name="T37" fmla="*/ 256 h 606"/>
                <a:gd name="T38" fmla="*/ 3 w 1039"/>
                <a:gd name="T39" fmla="*/ 228 h 606"/>
                <a:gd name="T40" fmla="*/ 0 w 1039"/>
                <a:gd name="T41" fmla="*/ 199 h 606"/>
                <a:gd name="T42" fmla="*/ 3 w 1039"/>
                <a:gd name="T43" fmla="*/ 170 h 606"/>
                <a:gd name="T44" fmla="*/ 6 w 1039"/>
                <a:gd name="T45" fmla="*/ 156 h 606"/>
                <a:gd name="T46" fmla="*/ 17 w 1039"/>
                <a:gd name="T47" fmla="*/ 131 h 606"/>
                <a:gd name="T48" fmla="*/ 32 w 1039"/>
                <a:gd name="T49" fmla="*/ 105 h 606"/>
                <a:gd name="T50" fmla="*/ 51 w 1039"/>
                <a:gd name="T51" fmla="*/ 85 h 606"/>
                <a:gd name="T52" fmla="*/ 76 w 1039"/>
                <a:gd name="T53" fmla="*/ 64 h 606"/>
                <a:gd name="T54" fmla="*/ 103 w 1039"/>
                <a:gd name="T55" fmla="*/ 47 h 606"/>
                <a:gd name="T56" fmla="*/ 171 w 1039"/>
                <a:gd name="T57" fmla="*/ 20 h 606"/>
                <a:gd name="T58" fmla="*/ 251 w 1039"/>
                <a:gd name="T59" fmla="*/ 5 h 606"/>
                <a:gd name="T60" fmla="*/ 341 w 1039"/>
                <a:gd name="T61" fmla="*/ 0 h 606"/>
                <a:gd name="T62" fmla="*/ 440 w 1039"/>
                <a:gd name="T63" fmla="*/ 5 h 606"/>
                <a:gd name="T64" fmla="*/ 543 w 1039"/>
                <a:gd name="T65" fmla="*/ 24 h 606"/>
                <a:gd name="T66" fmla="*/ 596 w 1039"/>
                <a:gd name="T67" fmla="*/ 37 h 606"/>
                <a:gd name="T68" fmla="*/ 698 w 1039"/>
                <a:gd name="T69" fmla="*/ 73 h 606"/>
                <a:gd name="T70" fmla="*/ 790 w 1039"/>
                <a:gd name="T71" fmla="*/ 115 h 606"/>
                <a:gd name="T72" fmla="*/ 869 w 1039"/>
                <a:gd name="T73" fmla="*/ 165 h 606"/>
                <a:gd name="T74" fmla="*/ 937 w 1039"/>
                <a:gd name="T75" fmla="*/ 219 h 606"/>
                <a:gd name="T76" fmla="*/ 988 w 1039"/>
                <a:gd name="T77" fmla="*/ 277 h 606"/>
                <a:gd name="T78" fmla="*/ 1016 w 1039"/>
                <a:gd name="T79" fmla="*/ 321 h 606"/>
                <a:gd name="T80" fmla="*/ 1029 w 1039"/>
                <a:gd name="T81" fmla="*/ 350 h 606"/>
                <a:gd name="T82" fmla="*/ 1036 w 1039"/>
                <a:gd name="T83" fmla="*/ 379 h 606"/>
                <a:gd name="T84" fmla="*/ 1039 w 1039"/>
                <a:gd name="T85" fmla="*/ 408 h 606"/>
                <a:gd name="T86" fmla="*/ 1038 w 1039"/>
                <a:gd name="T87" fmla="*/ 436 h 606"/>
                <a:gd name="T88" fmla="*/ 1034 w 1039"/>
                <a:gd name="T89" fmla="*/ 450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lnTo>
                    <a:pt x="1034" y="450"/>
                  </a:lnTo>
                  <a:close/>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55" name="Freeform 668"/>
            <p:cNvSpPr/>
            <p:nvPr/>
          </p:nvSpPr>
          <p:spPr bwMode="auto">
            <a:xfrm>
              <a:off x="4954" y="2862"/>
              <a:ext cx="375" cy="374"/>
            </a:xfrm>
            <a:custGeom>
              <a:avLst/>
              <a:gdLst>
                <a:gd name="T0" fmla="*/ 12 w 749"/>
                <a:gd name="T1" fmla="*/ 0 h 747"/>
                <a:gd name="T2" fmla="*/ 12 w 749"/>
                <a:gd name="T3" fmla="*/ 0 h 747"/>
                <a:gd name="T4" fmla="*/ 5 w 749"/>
                <a:gd name="T5" fmla="*/ 25 h 747"/>
                <a:gd name="T6" fmla="*/ 2 w 749"/>
                <a:gd name="T7" fmla="*/ 51 h 747"/>
                <a:gd name="T8" fmla="*/ 0 w 749"/>
                <a:gd name="T9" fmla="*/ 78 h 747"/>
                <a:gd name="T10" fmla="*/ 0 w 749"/>
                <a:gd name="T11" fmla="*/ 105 h 747"/>
                <a:gd name="T12" fmla="*/ 3 w 749"/>
                <a:gd name="T13" fmla="*/ 130 h 747"/>
                <a:gd name="T14" fmla="*/ 9 w 749"/>
                <a:gd name="T15" fmla="*/ 158 h 747"/>
                <a:gd name="T16" fmla="*/ 15 w 749"/>
                <a:gd name="T17" fmla="*/ 185 h 747"/>
                <a:gd name="T18" fmla="*/ 26 w 749"/>
                <a:gd name="T19" fmla="*/ 212 h 747"/>
                <a:gd name="T20" fmla="*/ 36 w 749"/>
                <a:gd name="T21" fmla="*/ 239 h 747"/>
                <a:gd name="T22" fmla="*/ 49 w 749"/>
                <a:gd name="T23" fmla="*/ 266 h 747"/>
                <a:gd name="T24" fmla="*/ 65 w 749"/>
                <a:gd name="T25" fmla="*/ 293 h 747"/>
                <a:gd name="T26" fmla="*/ 82 w 749"/>
                <a:gd name="T27" fmla="*/ 319 h 747"/>
                <a:gd name="T28" fmla="*/ 100 w 749"/>
                <a:gd name="T29" fmla="*/ 346 h 747"/>
                <a:gd name="T30" fmla="*/ 122 w 749"/>
                <a:gd name="T31" fmla="*/ 372 h 747"/>
                <a:gd name="T32" fmla="*/ 145 w 749"/>
                <a:gd name="T33" fmla="*/ 399 h 747"/>
                <a:gd name="T34" fmla="*/ 168 w 749"/>
                <a:gd name="T35" fmla="*/ 424 h 747"/>
                <a:gd name="T36" fmla="*/ 194 w 749"/>
                <a:gd name="T37" fmla="*/ 450 h 747"/>
                <a:gd name="T38" fmla="*/ 223 w 749"/>
                <a:gd name="T39" fmla="*/ 474 h 747"/>
                <a:gd name="T40" fmla="*/ 252 w 749"/>
                <a:gd name="T41" fmla="*/ 497 h 747"/>
                <a:gd name="T42" fmla="*/ 282 w 749"/>
                <a:gd name="T43" fmla="*/ 521 h 747"/>
                <a:gd name="T44" fmla="*/ 313 w 749"/>
                <a:gd name="T45" fmla="*/ 545 h 747"/>
                <a:gd name="T46" fmla="*/ 347 w 749"/>
                <a:gd name="T47" fmla="*/ 567 h 747"/>
                <a:gd name="T48" fmla="*/ 382 w 749"/>
                <a:gd name="T49" fmla="*/ 589 h 747"/>
                <a:gd name="T50" fmla="*/ 418 w 749"/>
                <a:gd name="T51" fmla="*/ 609 h 747"/>
                <a:gd name="T52" fmla="*/ 455 w 749"/>
                <a:gd name="T53" fmla="*/ 630 h 747"/>
                <a:gd name="T54" fmla="*/ 494 w 749"/>
                <a:gd name="T55" fmla="*/ 650 h 747"/>
                <a:gd name="T56" fmla="*/ 534 w 749"/>
                <a:gd name="T57" fmla="*/ 669 h 747"/>
                <a:gd name="T58" fmla="*/ 574 w 749"/>
                <a:gd name="T59" fmla="*/ 686 h 747"/>
                <a:gd name="T60" fmla="*/ 617 w 749"/>
                <a:gd name="T61" fmla="*/ 703 h 747"/>
                <a:gd name="T62" fmla="*/ 659 w 749"/>
                <a:gd name="T63" fmla="*/ 718 h 747"/>
                <a:gd name="T64" fmla="*/ 703 w 749"/>
                <a:gd name="T65" fmla="*/ 733 h 747"/>
                <a:gd name="T66" fmla="*/ 749 w 749"/>
                <a:gd name="T67"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56" name="Freeform 669"/>
            <p:cNvSpPr/>
            <p:nvPr/>
          </p:nvSpPr>
          <p:spPr bwMode="auto">
            <a:xfrm>
              <a:off x="5329" y="3096"/>
              <a:ext cx="518" cy="168"/>
            </a:xfrm>
            <a:custGeom>
              <a:avLst/>
              <a:gdLst>
                <a:gd name="T0" fmla="*/ 1037 w 1037"/>
                <a:gd name="T1" fmla="*/ 0 h 337"/>
                <a:gd name="T2" fmla="*/ 1037 w 1037"/>
                <a:gd name="T3" fmla="*/ 0 h 337"/>
                <a:gd name="T4" fmla="*/ 1028 w 1037"/>
                <a:gd name="T5" fmla="*/ 28 h 337"/>
                <a:gd name="T6" fmla="*/ 1016 w 1037"/>
                <a:gd name="T7" fmla="*/ 53 h 337"/>
                <a:gd name="T8" fmla="*/ 1003 w 1037"/>
                <a:gd name="T9" fmla="*/ 79 h 337"/>
                <a:gd name="T10" fmla="*/ 987 w 1037"/>
                <a:gd name="T11" fmla="*/ 102 h 337"/>
                <a:gd name="T12" fmla="*/ 970 w 1037"/>
                <a:gd name="T13" fmla="*/ 124 h 337"/>
                <a:gd name="T14" fmla="*/ 952 w 1037"/>
                <a:gd name="T15" fmla="*/ 146 h 337"/>
                <a:gd name="T16" fmla="*/ 931 w 1037"/>
                <a:gd name="T17" fmla="*/ 167 h 337"/>
                <a:gd name="T18" fmla="*/ 908 w 1037"/>
                <a:gd name="T19" fmla="*/ 187 h 337"/>
                <a:gd name="T20" fmla="*/ 884 w 1037"/>
                <a:gd name="T21" fmla="*/ 206 h 337"/>
                <a:gd name="T22" fmla="*/ 858 w 1037"/>
                <a:gd name="T23" fmla="*/ 223 h 337"/>
                <a:gd name="T24" fmla="*/ 829 w 1037"/>
                <a:gd name="T25" fmla="*/ 238 h 337"/>
                <a:gd name="T26" fmla="*/ 800 w 1037"/>
                <a:gd name="T27" fmla="*/ 254 h 337"/>
                <a:gd name="T28" fmla="*/ 770 w 1037"/>
                <a:gd name="T29" fmla="*/ 267 h 337"/>
                <a:gd name="T30" fmla="*/ 738 w 1037"/>
                <a:gd name="T31" fmla="*/ 281 h 337"/>
                <a:gd name="T32" fmla="*/ 705 w 1037"/>
                <a:gd name="T33" fmla="*/ 293 h 337"/>
                <a:gd name="T34" fmla="*/ 670 w 1037"/>
                <a:gd name="T35" fmla="*/ 301 h 337"/>
                <a:gd name="T36" fmla="*/ 634 w 1037"/>
                <a:gd name="T37" fmla="*/ 311 h 337"/>
                <a:gd name="T38" fmla="*/ 598 w 1037"/>
                <a:gd name="T39" fmla="*/ 318 h 337"/>
                <a:gd name="T40" fmla="*/ 559 w 1037"/>
                <a:gd name="T41" fmla="*/ 325 h 337"/>
                <a:gd name="T42" fmla="*/ 520 w 1037"/>
                <a:gd name="T43" fmla="*/ 330 h 337"/>
                <a:gd name="T44" fmla="*/ 481 w 1037"/>
                <a:gd name="T45" fmla="*/ 333 h 337"/>
                <a:gd name="T46" fmla="*/ 440 w 1037"/>
                <a:gd name="T47" fmla="*/ 335 h 337"/>
                <a:gd name="T48" fmla="*/ 400 w 1037"/>
                <a:gd name="T49" fmla="*/ 337 h 337"/>
                <a:gd name="T50" fmla="*/ 357 w 1037"/>
                <a:gd name="T51" fmla="*/ 335 h 337"/>
                <a:gd name="T52" fmla="*/ 315 w 1037"/>
                <a:gd name="T53" fmla="*/ 333 h 337"/>
                <a:gd name="T54" fmla="*/ 270 w 1037"/>
                <a:gd name="T55" fmla="*/ 330 h 337"/>
                <a:gd name="T56" fmla="*/ 226 w 1037"/>
                <a:gd name="T57" fmla="*/ 325 h 337"/>
                <a:gd name="T58" fmla="*/ 182 w 1037"/>
                <a:gd name="T59" fmla="*/ 320 h 337"/>
                <a:gd name="T60" fmla="*/ 136 w 1037"/>
                <a:gd name="T61" fmla="*/ 311 h 337"/>
                <a:gd name="T62" fmla="*/ 92 w 1037"/>
                <a:gd name="T63" fmla="*/ 303 h 337"/>
                <a:gd name="T64" fmla="*/ 46 w 1037"/>
                <a:gd name="T65" fmla="*/ 291 h 337"/>
                <a:gd name="T66" fmla="*/ 0 w 1037"/>
                <a:gd name="T67" fmla="*/ 279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57" name="Freeform 670"/>
            <p:cNvSpPr/>
            <p:nvPr/>
          </p:nvSpPr>
          <p:spPr bwMode="auto">
            <a:xfrm>
              <a:off x="4814" y="3138"/>
              <a:ext cx="448" cy="355"/>
            </a:xfrm>
            <a:custGeom>
              <a:avLst/>
              <a:gdLst>
                <a:gd name="T0" fmla="*/ 7 w 897"/>
                <a:gd name="T1" fmla="*/ 0 h 710"/>
                <a:gd name="T2" fmla="*/ 7 w 897"/>
                <a:gd name="T3" fmla="*/ 0 h 710"/>
                <a:gd name="T4" fmla="*/ 1 w 897"/>
                <a:gd name="T5" fmla="*/ 22 h 710"/>
                <a:gd name="T6" fmla="*/ 0 w 897"/>
                <a:gd name="T7" fmla="*/ 44 h 710"/>
                <a:gd name="T8" fmla="*/ 0 w 897"/>
                <a:gd name="T9" fmla="*/ 68 h 710"/>
                <a:gd name="T10" fmla="*/ 3 w 897"/>
                <a:gd name="T11" fmla="*/ 90 h 710"/>
                <a:gd name="T12" fmla="*/ 8 w 897"/>
                <a:gd name="T13" fmla="*/ 113 h 710"/>
                <a:gd name="T14" fmla="*/ 15 w 897"/>
                <a:gd name="T15" fmla="*/ 137 h 710"/>
                <a:gd name="T16" fmla="*/ 25 w 897"/>
                <a:gd name="T17" fmla="*/ 163 h 710"/>
                <a:gd name="T18" fmla="*/ 39 w 897"/>
                <a:gd name="T19" fmla="*/ 187 h 710"/>
                <a:gd name="T20" fmla="*/ 54 w 897"/>
                <a:gd name="T21" fmla="*/ 210 h 710"/>
                <a:gd name="T22" fmla="*/ 71 w 897"/>
                <a:gd name="T23" fmla="*/ 236 h 710"/>
                <a:gd name="T24" fmla="*/ 90 w 897"/>
                <a:gd name="T25" fmla="*/ 260 h 710"/>
                <a:gd name="T26" fmla="*/ 112 w 897"/>
                <a:gd name="T27" fmla="*/ 285 h 710"/>
                <a:gd name="T28" fmla="*/ 134 w 897"/>
                <a:gd name="T29" fmla="*/ 309 h 710"/>
                <a:gd name="T30" fmla="*/ 159 w 897"/>
                <a:gd name="T31" fmla="*/ 334 h 710"/>
                <a:gd name="T32" fmla="*/ 188 w 897"/>
                <a:gd name="T33" fmla="*/ 358 h 710"/>
                <a:gd name="T34" fmla="*/ 217 w 897"/>
                <a:gd name="T35" fmla="*/ 382 h 710"/>
                <a:gd name="T36" fmla="*/ 248 w 897"/>
                <a:gd name="T37" fmla="*/ 407 h 710"/>
                <a:gd name="T38" fmla="*/ 280 w 897"/>
                <a:gd name="T39" fmla="*/ 431 h 710"/>
                <a:gd name="T40" fmla="*/ 316 w 897"/>
                <a:gd name="T41" fmla="*/ 453 h 710"/>
                <a:gd name="T42" fmla="*/ 351 w 897"/>
                <a:gd name="T43" fmla="*/ 477 h 710"/>
                <a:gd name="T44" fmla="*/ 389 w 897"/>
                <a:gd name="T45" fmla="*/ 499 h 710"/>
                <a:gd name="T46" fmla="*/ 430 w 897"/>
                <a:gd name="T47" fmla="*/ 521 h 710"/>
                <a:gd name="T48" fmla="*/ 470 w 897"/>
                <a:gd name="T49" fmla="*/ 543 h 710"/>
                <a:gd name="T50" fmla="*/ 513 w 897"/>
                <a:gd name="T51" fmla="*/ 565 h 710"/>
                <a:gd name="T52" fmla="*/ 555 w 897"/>
                <a:gd name="T53" fmla="*/ 586 h 710"/>
                <a:gd name="T54" fmla="*/ 601 w 897"/>
                <a:gd name="T55" fmla="*/ 606 h 710"/>
                <a:gd name="T56" fmla="*/ 647 w 897"/>
                <a:gd name="T57" fmla="*/ 625 h 710"/>
                <a:gd name="T58" fmla="*/ 695 w 897"/>
                <a:gd name="T59" fmla="*/ 643 h 710"/>
                <a:gd name="T60" fmla="*/ 744 w 897"/>
                <a:gd name="T61" fmla="*/ 662 h 710"/>
                <a:gd name="T62" fmla="*/ 793 w 897"/>
                <a:gd name="T63" fmla="*/ 679 h 710"/>
                <a:gd name="T64" fmla="*/ 844 w 897"/>
                <a:gd name="T65" fmla="*/ 694 h 710"/>
                <a:gd name="T66" fmla="*/ 897 w 897"/>
                <a:gd name="T67" fmla="*/ 71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58" name="Freeform 671"/>
            <p:cNvSpPr/>
            <p:nvPr/>
          </p:nvSpPr>
          <p:spPr bwMode="auto">
            <a:xfrm>
              <a:off x="5264" y="3427"/>
              <a:ext cx="566" cy="112"/>
            </a:xfrm>
            <a:custGeom>
              <a:avLst/>
              <a:gdLst>
                <a:gd name="T0" fmla="*/ 1132 w 1132"/>
                <a:gd name="T1" fmla="*/ 0 h 224"/>
                <a:gd name="T2" fmla="*/ 1132 w 1132"/>
                <a:gd name="T3" fmla="*/ 0 h 224"/>
                <a:gd name="T4" fmla="*/ 1125 w 1132"/>
                <a:gd name="T5" fmla="*/ 22 h 224"/>
                <a:gd name="T6" fmla="*/ 1115 w 1132"/>
                <a:gd name="T7" fmla="*/ 43 h 224"/>
                <a:gd name="T8" fmla="*/ 1103 w 1132"/>
                <a:gd name="T9" fmla="*/ 61 h 224"/>
                <a:gd name="T10" fmla="*/ 1087 w 1132"/>
                <a:gd name="T11" fmla="*/ 80 h 224"/>
                <a:gd name="T12" fmla="*/ 1070 w 1132"/>
                <a:gd name="T13" fmla="*/ 97 h 224"/>
                <a:gd name="T14" fmla="*/ 1050 w 1132"/>
                <a:gd name="T15" fmla="*/ 114 h 224"/>
                <a:gd name="T16" fmla="*/ 1030 w 1132"/>
                <a:gd name="T17" fmla="*/ 129 h 224"/>
                <a:gd name="T18" fmla="*/ 1006 w 1132"/>
                <a:gd name="T19" fmla="*/ 143 h 224"/>
                <a:gd name="T20" fmla="*/ 980 w 1132"/>
                <a:gd name="T21" fmla="*/ 155 h 224"/>
                <a:gd name="T22" fmla="*/ 953 w 1132"/>
                <a:gd name="T23" fmla="*/ 167 h 224"/>
                <a:gd name="T24" fmla="*/ 923 w 1132"/>
                <a:gd name="T25" fmla="*/ 179 h 224"/>
                <a:gd name="T26" fmla="*/ 892 w 1132"/>
                <a:gd name="T27" fmla="*/ 187 h 224"/>
                <a:gd name="T28" fmla="*/ 860 w 1132"/>
                <a:gd name="T29" fmla="*/ 196 h 224"/>
                <a:gd name="T30" fmla="*/ 824 w 1132"/>
                <a:gd name="T31" fmla="*/ 204 h 224"/>
                <a:gd name="T32" fmla="*/ 788 w 1132"/>
                <a:gd name="T33" fmla="*/ 209 h 224"/>
                <a:gd name="T34" fmla="*/ 751 w 1132"/>
                <a:gd name="T35" fmla="*/ 214 h 224"/>
                <a:gd name="T36" fmla="*/ 712 w 1132"/>
                <a:gd name="T37" fmla="*/ 219 h 224"/>
                <a:gd name="T38" fmla="*/ 671 w 1132"/>
                <a:gd name="T39" fmla="*/ 221 h 224"/>
                <a:gd name="T40" fmla="*/ 629 w 1132"/>
                <a:gd name="T41" fmla="*/ 223 h 224"/>
                <a:gd name="T42" fmla="*/ 586 w 1132"/>
                <a:gd name="T43" fmla="*/ 224 h 224"/>
                <a:gd name="T44" fmla="*/ 542 w 1132"/>
                <a:gd name="T45" fmla="*/ 223 h 224"/>
                <a:gd name="T46" fmla="*/ 498 w 1132"/>
                <a:gd name="T47" fmla="*/ 221 h 224"/>
                <a:gd name="T48" fmla="*/ 450 w 1132"/>
                <a:gd name="T49" fmla="*/ 218 h 224"/>
                <a:gd name="T50" fmla="*/ 405 w 1132"/>
                <a:gd name="T51" fmla="*/ 214 h 224"/>
                <a:gd name="T52" fmla="*/ 355 w 1132"/>
                <a:gd name="T53" fmla="*/ 207 h 224"/>
                <a:gd name="T54" fmla="*/ 306 w 1132"/>
                <a:gd name="T55" fmla="*/ 202 h 224"/>
                <a:gd name="T56" fmla="*/ 257 w 1132"/>
                <a:gd name="T57" fmla="*/ 194 h 224"/>
                <a:gd name="T58" fmla="*/ 207 w 1132"/>
                <a:gd name="T59" fmla="*/ 184 h 224"/>
                <a:gd name="T60" fmla="*/ 156 w 1132"/>
                <a:gd name="T61" fmla="*/ 173 h 224"/>
                <a:gd name="T62" fmla="*/ 106 w 1132"/>
                <a:gd name="T63" fmla="*/ 162 h 224"/>
                <a:gd name="T64" fmla="*/ 53 w 1132"/>
                <a:gd name="T65" fmla="*/ 150 h 224"/>
                <a:gd name="T66" fmla="*/ 0 w 1132"/>
                <a:gd name="T67" fmla="*/ 13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59" name="Freeform 672"/>
            <p:cNvSpPr/>
            <p:nvPr/>
          </p:nvSpPr>
          <p:spPr bwMode="auto">
            <a:xfrm>
              <a:off x="4867" y="3454"/>
              <a:ext cx="344" cy="225"/>
            </a:xfrm>
            <a:custGeom>
              <a:avLst/>
              <a:gdLst>
                <a:gd name="T0" fmla="*/ 4 w 688"/>
                <a:gd name="T1" fmla="*/ 0 h 450"/>
                <a:gd name="T2" fmla="*/ 4 w 688"/>
                <a:gd name="T3" fmla="*/ 0 h 450"/>
                <a:gd name="T4" fmla="*/ 2 w 688"/>
                <a:gd name="T5" fmla="*/ 11 h 450"/>
                <a:gd name="T6" fmla="*/ 0 w 688"/>
                <a:gd name="T7" fmla="*/ 25 h 450"/>
                <a:gd name="T8" fmla="*/ 2 w 688"/>
                <a:gd name="T9" fmla="*/ 39 h 450"/>
                <a:gd name="T10" fmla="*/ 5 w 688"/>
                <a:gd name="T11" fmla="*/ 51 h 450"/>
                <a:gd name="T12" fmla="*/ 10 w 688"/>
                <a:gd name="T13" fmla="*/ 66 h 450"/>
                <a:gd name="T14" fmla="*/ 17 w 688"/>
                <a:gd name="T15" fmla="*/ 79 h 450"/>
                <a:gd name="T16" fmla="*/ 26 w 688"/>
                <a:gd name="T17" fmla="*/ 93 h 450"/>
                <a:gd name="T18" fmla="*/ 36 w 688"/>
                <a:gd name="T19" fmla="*/ 108 h 450"/>
                <a:gd name="T20" fmla="*/ 48 w 688"/>
                <a:gd name="T21" fmla="*/ 122 h 450"/>
                <a:gd name="T22" fmla="*/ 61 w 688"/>
                <a:gd name="T23" fmla="*/ 137 h 450"/>
                <a:gd name="T24" fmla="*/ 94 w 688"/>
                <a:gd name="T25" fmla="*/ 168 h 450"/>
                <a:gd name="T26" fmla="*/ 133 w 688"/>
                <a:gd name="T27" fmla="*/ 198 h 450"/>
                <a:gd name="T28" fmla="*/ 175 w 688"/>
                <a:gd name="T29" fmla="*/ 229 h 450"/>
                <a:gd name="T30" fmla="*/ 224 w 688"/>
                <a:gd name="T31" fmla="*/ 259 h 450"/>
                <a:gd name="T32" fmla="*/ 279 w 688"/>
                <a:gd name="T33" fmla="*/ 288 h 450"/>
                <a:gd name="T34" fmla="*/ 338 w 688"/>
                <a:gd name="T35" fmla="*/ 319 h 450"/>
                <a:gd name="T36" fmla="*/ 401 w 688"/>
                <a:gd name="T37" fmla="*/ 348 h 450"/>
                <a:gd name="T38" fmla="*/ 467 w 688"/>
                <a:gd name="T39" fmla="*/ 375 h 450"/>
                <a:gd name="T40" fmla="*/ 537 w 688"/>
                <a:gd name="T41" fmla="*/ 400 h 450"/>
                <a:gd name="T42" fmla="*/ 612 w 688"/>
                <a:gd name="T43" fmla="*/ 426 h 450"/>
                <a:gd name="T44" fmla="*/ 688 w 688"/>
                <a:gd name="T45" fmla="*/ 45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60" name="Freeform 673"/>
            <p:cNvSpPr/>
            <p:nvPr/>
          </p:nvSpPr>
          <p:spPr bwMode="auto">
            <a:xfrm>
              <a:off x="5208" y="3678"/>
              <a:ext cx="353" cy="54"/>
            </a:xfrm>
            <a:custGeom>
              <a:avLst/>
              <a:gdLst>
                <a:gd name="T0" fmla="*/ 707 w 707"/>
                <a:gd name="T1" fmla="*/ 73 h 107"/>
                <a:gd name="T2" fmla="*/ 707 w 707"/>
                <a:gd name="T3" fmla="*/ 73 h 107"/>
                <a:gd name="T4" fmla="*/ 705 w 707"/>
                <a:gd name="T5" fmla="*/ 78 h 107"/>
                <a:gd name="T6" fmla="*/ 700 w 707"/>
                <a:gd name="T7" fmla="*/ 83 h 107"/>
                <a:gd name="T8" fmla="*/ 695 w 707"/>
                <a:gd name="T9" fmla="*/ 88 h 107"/>
                <a:gd name="T10" fmla="*/ 686 w 707"/>
                <a:gd name="T11" fmla="*/ 93 h 107"/>
                <a:gd name="T12" fmla="*/ 678 w 707"/>
                <a:gd name="T13" fmla="*/ 97 h 107"/>
                <a:gd name="T14" fmla="*/ 668 w 707"/>
                <a:gd name="T15" fmla="*/ 100 h 107"/>
                <a:gd name="T16" fmla="*/ 642 w 707"/>
                <a:gd name="T17" fmla="*/ 104 h 107"/>
                <a:gd name="T18" fmla="*/ 610 w 707"/>
                <a:gd name="T19" fmla="*/ 107 h 107"/>
                <a:gd name="T20" fmla="*/ 574 w 707"/>
                <a:gd name="T21" fmla="*/ 107 h 107"/>
                <a:gd name="T22" fmla="*/ 532 w 707"/>
                <a:gd name="T23" fmla="*/ 105 h 107"/>
                <a:gd name="T24" fmla="*/ 486 w 707"/>
                <a:gd name="T25" fmla="*/ 100 h 107"/>
                <a:gd name="T26" fmla="*/ 437 w 707"/>
                <a:gd name="T27" fmla="*/ 95 h 107"/>
                <a:gd name="T28" fmla="*/ 382 w 707"/>
                <a:gd name="T29" fmla="*/ 87 h 107"/>
                <a:gd name="T30" fmla="*/ 326 w 707"/>
                <a:gd name="T31" fmla="*/ 76 h 107"/>
                <a:gd name="T32" fmla="*/ 265 w 707"/>
                <a:gd name="T33" fmla="*/ 66 h 107"/>
                <a:gd name="T34" fmla="*/ 202 w 707"/>
                <a:gd name="T35" fmla="*/ 51 h 107"/>
                <a:gd name="T36" fmla="*/ 136 w 707"/>
                <a:gd name="T37" fmla="*/ 36 h 107"/>
                <a:gd name="T38" fmla="*/ 70 w 707"/>
                <a:gd name="T39" fmla="*/ 19 h 107"/>
                <a:gd name="T40" fmla="*/ 0 w 707"/>
                <a:gd name="T4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61" name="Line 674"/>
            <p:cNvSpPr>
              <a:spLocks noChangeShapeType="1"/>
            </p:cNvSpPr>
            <p:nvPr/>
          </p:nvSpPr>
          <p:spPr bwMode="auto">
            <a:xfrm flipH="1">
              <a:off x="5195" y="2724"/>
              <a:ext cx="294" cy="1030"/>
            </a:xfrm>
            <a:prstGeom prst="line">
              <a:avLst/>
            </a:prstGeom>
            <a:noFill/>
            <a:ln w="28575">
              <a:solidFill>
                <a:srgbClr val="FFF6E7"/>
              </a:solidFill>
              <a:round/>
            </a:ln>
            <a:extLst>
              <a:ext uri="{909E8E84-426E-40DD-AFC4-6F175D3DCCD1}">
                <a14:hiddenFill xmlns:a14="http://schemas.microsoft.com/office/drawing/2010/main">
                  <a:noFill/>
                </a14:hiddenFill>
              </a:ext>
            </a:extLst>
          </p:spPr>
          <p:txBody>
            <a:bodyPr/>
            <a:lstStyle/>
            <a:p>
              <a:endParaRPr lang="zh-CN" altLang="en-US" sz="1400">
                <a:solidFill>
                  <a:schemeClr val="tx1">
                    <a:lumMod val="50000"/>
                    <a:lumOff val="50000"/>
                  </a:schemeClr>
                </a:solidFill>
              </a:endParaRPr>
            </a:p>
          </p:txBody>
        </p:sp>
        <p:sp>
          <p:nvSpPr>
            <p:cNvPr id="62" name="Freeform 675"/>
            <p:cNvSpPr/>
            <p:nvPr/>
          </p:nvSpPr>
          <p:spPr bwMode="auto">
            <a:xfrm>
              <a:off x="4807" y="2702"/>
              <a:ext cx="1059" cy="1066"/>
            </a:xfrm>
            <a:custGeom>
              <a:avLst/>
              <a:gdLst>
                <a:gd name="T0" fmla="*/ 2059 w 2117"/>
                <a:gd name="T1" fmla="*/ 1410 h 2132"/>
                <a:gd name="T2" fmla="*/ 1996 w 2117"/>
                <a:gd name="T3" fmla="*/ 1558 h 2132"/>
                <a:gd name="T4" fmla="*/ 1913 w 2117"/>
                <a:gd name="T5" fmla="*/ 1692 h 2132"/>
                <a:gd name="T6" fmla="*/ 1813 w 2117"/>
                <a:gd name="T7" fmla="*/ 1811 h 2132"/>
                <a:gd name="T8" fmla="*/ 1699 w 2117"/>
                <a:gd name="T9" fmla="*/ 1913 h 2132"/>
                <a:gd name="T10" fmla="*/ 1572 w 2117"/>
                <a:gd name="T11" fmla="*/ 1998 h 2132"/>
                <a:gd name="T12" fmla="*/ 1432 w 2117"/>
                <a:gd name="T13" fmla="*/ 2062 h 2132"/>
                <a:gd name="T14" fmla="*/ 1286 w 2117"/>
                <a:gd name="T15" fmla="*/ 2107 h 2132"/>
                <a:gd name="T16" fmla="*/ 1133 w 2117"/>
                <a:gd name="T17" fmla="*/ 2130 h 2132"/>
                <a:gd name="T18" fmla="*/ 977 w 2117"/>
                <a:gd name="T19" fmla="*/ 2130 h 2132"/>
                <a:gd name="T20" fmla="*/ 819 w 2117"/>
                <a:gd name="T21" fmla="*/ 2107 h 2132"/>
                <a:gd name="T22" fmla="*/ 714 w 2117"/>
                <a:gd name="T23" fmla="*/ 2076 h 2132"/>
                <a:gd name="T24" fmla="*/ 568 w 2117"/>
                <a:gd name="T25" fmla="*/ 2013 h 2132"/>
                <a:gd name="T26" fmla="*/ 433 w 2117"/>
                <a:gd name="T27" fmla="*/ 1930 h 2132"/>
                <a:gd name="T28" fmla="*/ 316 w 2117"/>
                <a:gd name="T29" fmla="*/ 1830 h 2132"/>
                <a:gd name="T30" fmla="*/ 216 w 2117"/>
                <a:gd name="T31" fmla="*/ 1714 h 2132"/>
                <a:gd name="T32" fmla="*/ 133 w 2117"/>
                <a:gd name="T33" fmla="*/ 1587 h 2132"/>
                <a:gd name="T34" fmla="*/ 68 w 2117"/>
                <a:gd name="T35" fmla="*/ 1448 h 2132"/>
                <a:gd name="T36" fmla="*/ 24 w 2117"/>
                <a:gd name="T37" fmla="*/ 1300 h 2132"/>
                <a:gd name="T38" fmla="*/ 2 w 2117"/>
                <a:gd name="T39" fmla="*/ 1147 h 2132"/>
                <a:gd name="T40" fmla="*/ 4 w 2117"/>
                <a:gd name="T41" fmla="*/ 989 h 2132"/>
                <a:gd name="T42" fmla="*/ 27 w 2117"/>
                <a:gd name="T43" fmla="*/ 829 h 2132"/>
                <a:gd name="T44" fmla="*/ 58 w 2117"/>
                <a:gd name="T45" fmla="*/ 724 h 2132"/>
                <a:gd name="T46" fmla="*/ 121 w 2117"/>
                <a:gd name="T47" fmla="*/ 576 h 2132"/>
                <a:gd name="T48" fmla="*/ 204 w 2117"/>
                <a:gd name="T49" fmla="*/ 442 h 2132"/>
                <a:gd name="T50" fmla="*/ 304 w 2117"/>
                <a:gd name="T51" fmla="*/ 323 h 2132"/>
                <a:gd name="T52" fmla="*/ 418 w 2117"/>
                <a:gd name="T53" fmla="*/ 219 h 2132"/>
                <a:gd name="T54" fmla="*/ 547 w 2117"/>
                <a:gd name="T55" fmla="*/ 136 h 2132"/>
                <a:gd name="T56" fmla="*/ 685 w 2117"/>
                <a:gd name="T57" fmla="*/ 72 h 2132"/>
                <a:gd name="T58" fmla="*/ 831 w 2117"/>
                <a:gd name="T59" fmla="*/ 26 h 2132"/>
                <a:gd name="T60" fmla="*/ 984 w 2117"/>
                <a:gd name="T61" fmla="*/ 4 h 2132"/>
                <a:gd name="T62" fmla="*/ 1140 w 2117"/>
                <a:gd name="T63" fmla="*/ 4 h 2132"/>
                <a:gd name="T64" fmla="*/ 1300 w 2117"/>
                <a:gd name="T65" fmla="*/ 27 h 2132"/>
                <a:gd name="T66" fmla="*/ 1403 w 2117"/>
                <a:gd name="T67" fmla="*/ 56 h 2132"/>
                <a:gd name="T68" fmla="*/ 1551 w 2117"/>
                <a:gd name="T69" fmla="*/ 121 h 2132"/>
                <a:gd name="T70" fmla="*/ 1684 w 2117"/>
                <a:gd name="T71" fmla="*/ 202 h 2132"/>
                <a:gd name="T72" fmla="*/ 1801 w 2117"/>
                <a:gd name="T73" fmla="*/ 303 h 2132"/>
                <a:gd name="T74" fmla="*/ 1903 w 2117"/>
                <a:gd name="T75" fmla="*/ 418 h 2132"/>
                <a:gd name="T76" fmla="*/ 1984 w 2117"/>
                <a:gd name="T77" fmla="*/ 547 h 2132"/>
                <a:gd name="T78" fmla="*/ 2049 w 2117"/>
                <a:gd name="T79" fmla="*/ 685 h 2132"/>
                <a:gd name="T80" fmla="*/ 2093 w 2117"/>
                <a:gd name="T81" fmla="*/ 833 h 2132"/>
                <a:gd name="T82" fmla="*/ 2115 w 2117"/>
                <a:gd name="T83" fmla="*/ 987 h 2132"/>
                <a:gd name="T84" fmla="*/ 2114 w 2117"/>
                <a:gd name="T85" fmla="*/ 1145 h 2132"/>
                <a:gd name="T86" fmla="*/ 2090 w 2117"/>
                <a:gd name="T87" fmla="*/ 1303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lnTo>
                    <a:pt x="2076" y="1357"/>
                  </a:lnTo>
                  <a:close/>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63" name="Freeform 676"/>
            <p:cNvSpPr/>
            <p:nvPr/>
          </p:nvSpPr>
          <p:spPr bwMode="auto">
            <a:xfrm>
              <a:off x="4810" y="2703"/>
              <a:ext cx="1059" cy="1066"/>
            </a:xfrm>
            <a:custGeom>
              <a:avLst/>
              <a:gdLst>
                <a:gd name="T0" fmla="*/ 2059 w 2117"/>
                <a:gd name="T1" fmla="*/ 1408 h 2132"/>
                <a:gd name="T2" fmla="*/ 1996 w 2117"/>
                <a:gd name="T3" fmla="*/ 1558 h 2132"/>
                <a:gd name="T4" fmla="*/ 1913 w 2117"/>
                <a:gd name="T5" fmla="*/ 1692 h 2132"/>
                <a:gd name="T6" fmla="*/ 1813 w 2117"/>
                <a:gd name="T7" fmla="*/ 1811 h 2132"/>
                <a:gd name="T8" fmla="*/ 1699 w 2117"/>
                <a:gd name="T9" fmla="*/ 1913 h 2132"/>
                <a:gd name="T10" fmla="*/ 1570 w 2117"/>
                <a:gd name="T11" fmla="*/ 1998 h 2132"/>
                <a:gd name="T12" fmla="*/ 1432 w 2117"/>
                <a:gd name="T13" fmla="*/ 2062 h 2132"/>
                <a:gd name="T14" fmla="*/ 1286 w 2117"/>
                <a:gd name="T15" fmla="*/ 2106 h 2132"/>
                <a:gd name="T16" fmla="*/ 1133 w 2117"/>
                <a:gd name="T17" fmla="*/ 2130 h 2132"/>
                <a:gd name="T18" fmla="*/ 977 w 2117"/>
                <a:gd name="T19" fmla="*/ 2130 h 2132"/>
                <a:gd name="T20" fmla="*/ 819 w 2117"/>
                <a:gd name="T21" fmla="*/ 2105 h 2132"/>
                <a:gd name="T22" fmla="*/ 714 w 2117"/>
                <a:gd name="T23" fmla="*/ 2076 h 2132"/>
                <a:gd name="T24" fmla="*/ 566 w 2117"/>
                <a:gd name="T25" fmla="*/ 2013 h 2132"/>
                <a:gd name="T26" fmla="*/ 433 w 2117"/>
                <a:gd name="T27" fmla="*/ 1930 h 2132"/>
                <a:gd name="T28" fmla="*/ 316 w 2117"/>
                <a:gd name="T29" fmla="*/ 1829 h 2132"/>
                <a:gd name="T30" fmla="*/ 216 w 2117"/>
                <a:gd name="T31" fmla="*/ 1714 h 2132"/>
                <a:gd name="T32" fmla="*/ 133 w 2117"/>
                <a:gd name="T33" fmla="*/ 1587 h 2132"/>
                <a:gd name="T34" fmla="*/ 68 w 2117"/>
                <a:gd name="T35" fmla="*/ 1447 h 2132"/>
                <a:gd name="T36" fmla="*/ 24 w 2117"/>
                <a:gd name="T37" fmla="*/ 1299 h 2132"/>
                <a:gd name="T38" fmla="*/ 2 w 2117"/>
                <a:gd name="T39" fmla="*/ 1147 h 2132"/>
                <a:gd name="T40" fmla="*/ 3 w 2117"/>
                <a:gd name="T41" fmla="*/ 989 h 2132"/>
                <a:gd name="T42" fmla="*/ 27 w 2117"/>
                <a:gd name="T43" fmla="*/ 829 h 2132"/>
                <a:gd name="T44" fmla="*/ 58 w 2117"/>
                <a:gd name="T45" fmla="*/ 724 h 2132"/>
                <a:gd name="T46" fmla="*/ 121 w 2117"/>
                <a:gd name="T47" fmla="*/ 574 h 2132"/>
                <a:gd name="T48" fmla="*/ 204 w 2117"/>
                <a:gd name="T49" fmla="*/ 440 h 2132"/>
                <a:gd name="T50" fmla="*/ 304 w 2117"/>
                <a:gd name="T51" fmla="*/ 321 h 2132"/>
                <a:gd name="T52" fmla="*/ 418 w 2117"/>
                <a:gd name="T53" fmla="*/ 219 h 2132"/>
                <a:gd name="T54" fmla="*/ 547 w 2117"/>
                <a:gd name="T55" fmla="*/ 136 h 2132"/>
                <a:gd name="T56" fmla="*/ 685 w 2117"/>
                <a:gd name="T57" fmla="*/ 70 h 2132"/>
                <a:gd name="T58" fmla="*/ 831 w 2117"/>
                <a:gd name="T59" fmla="*/ 25 h 2132"/>
                <a:gd name="T60" fmla="*/ 984 w 2117"/>
                <a:gd name="T61" fmla="*/ 3 h 2132"/>
                <a:gd name="T62" fmla="*/ 1140 w 2117"/>
                <a:gd name="T63" fmla="*/ 3 h 2132"/>
                <a:gd name="T64" fmla="*/ 1298 w 2117"/>
                <a:gd name="T65" fmla="*/ 27 h 2132"/>
                <a:gd name="T66" fmla="*/ 1403 w 2117"/>
                <a:gd name="T67" fmla="*/ 56 h 2132"/>
                <a:gd name="T68" fmla="*/ 1551 w 2117"/>
                <a:gd name="T69" fmla="*/ 119 h 2132"/>
                <a:gd name="T70" fmla="*/ 1684 w 2117"/>
                <a:gd name="T71" fmla="*/ 202 h 2132"/>
                <a:gd name="T72" fmla="*/ 1801 w 2117"/>
                <a:gd name="T73" fmla="*/ 302 h 2132"/>
                <a:gd name="T74" fmla="*/ 1901 w 2117"/>
                <a:gd name="T75" fmla="*/ 418 h 2132"/>
                <a:gd name="T76" fmla="*/ 1984 w 2117"/>
                <a:gd name="T77" fmla="*/ 547 h 2132"/>
                <a:gd name="T78" fmla="*/ 2049 w 2117"/>
                <a:gd name="T79" fmla="*/ 684 h 2132"/>
                <a:gd name="T80" fmla="*/ 2093 w 2117"/>
                <a:gd name="T81" fmla="*/ 832 h 2132"/>
                <a:gd name="T82" fmla="*/ 2115 w 2117"/>
                <a:gd name="T83" fmla="*/ 987 h 2132"/>
                <a:gd name="T84" fmla="*/ 2113 w 2117"/>
                <a:gd name="T85" fmla="*/ 1143 h 2132"/>
                <a:gd name="T86" fmla="*/ 2090 w 2117"/>
                <a:gd name="T87" fmla="*/ 1303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lnTo>
                    <a:pt x="2076" y="1357"/>
                  </a:lnTo>
                  <a:close/>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64" name="Freeform 677"/>
            <p:cNvSpPr/>
            <p:nvPr/>
          </p:nvSpPr>
          <p:spPr bwMode="auto">
            <a:xfrm>
              <a:off x="4867" y="2805"/>
              <a:ext cx="804" cy="663"/>
            </a:xfrm>
            <a:custGeom>
              <a:avLst/>
              <a:gdLst>
                <a:gd name="T0" fmla="*/ 0 w 1609"/>
                <a:gd name="T1" fmla="*/ 1326 h 1326"/>
                <a:gd name="T2" fmla="*/ 0 w 1609"/>
                <a:gd name="T3" fmla="*/ 1326 h 1326"/>
                <a:gd name="T4" fmla="*/ 26 w 1609"/>
                <a:gd name="T5" fmla="*/ 1243 h 1326"/>
                <a:gd name="T6" fmla="*/ 53 w 1609"/>
                <a:gd name="T7" fmla="*/ 1162 h 1326"/>
                <a:gd name="T8" fmla="*/ 83 w 1609"/>
                <a:gd name="T9" fmla="*/ 1082 h 1326"/>
                <a:gd name="T10" fmla="*/ 116 w 1609"/>
                <a:gd name="T11" fmla="*/ 1005 h 1326"/>
                <a:gd name="T12" fmla="*/ 151 w 1609"/>
                <a:gd name="T13" fmla="*/ 931 h 1326"/>
                <a:gd name="T14" fmla="*/ 189 w 1609"/>
                <a:gd name="T15" fmla="*/ 858 h 1326"/>
                <a:gd name="T16" fmla="*/ 228 w 1609"/>
                <a:gd name="T17" fmla="*/ 786 h 1326"/>
                <a:gd name="T18" fmla="*/ 269 w 1609"/>
                <a:gd name="T19" fmla="*/ 718 h 1326"/>
                <a:gd name="T20" fmla="*/ 311 w 1609"/>
                <a:gd name="T21" fmla="*/ 654 h 1326"/>
                <a:gd name="T22" fmla="*/ 357 w 1609"/>
                <a:gd name="T23" fmla="*/ 591 h 1326"/>
                <a:gd name="T24" fmla="*/ 403 w 1609"/>
                <a:gd name="T25" fmla="*/ 531 h 1326"/>
                <a:gd name="T26" fmla="*/ 452 w 1609"/>
                <a:gd name="T27" fmla="*/ 474 h 1326"/>
                <a:gd name="T28" fmla="*/ 501 w 1609"/>
                <a:gd name="T29" fmla="*/ 419 h 1326"/>
                <a:gd name="T30" fmla="*/ 552 w 1609"/>
                <a:gd name="T31" fmla="*/ 367 h 1326"/>
                <a:gd name="T32" fmla="*/ 605 w 1609"/>
                <a:gd name="T33" fmla="*/ 319 h 1326"/>
                <a:gd name="T34" fmla="*/ 658 w 1609"/>
                <a:gd name="T35" fmla="*/ 273 h 1326"/>
                <a:gd name="T36" fmla="*/ 714 w 1609"/>
                <a:gd name="T37" fmla="*/ 231 h 1326"/>
                <a:gd name="T38" fmla="*/ 768 w 1609"/>
                <a:gd name="T39" fmla="*/ 192 h 1326"/>
                <a:gd name="T40" fmla="*/ 826 w 1609"/>
                <a:gd name="T41" fmla="*/ 156 h 1326"/>
                <a:gd name="T42" fmla="*/ 884 w 1609"/>
                <a:gd name="T43" fmla="*/ 124 h 1326"/>
                <a:gd name="T44" fmla="*/ 941 w 1609"/>
                <a:gd name="T45" fmla="*/ 97 h 1326"/>
                <a:gd name="T46" fmla="*/ 1001 w 1609"/>
                <a:gd name="T47" fmla="*/ 71 h 1326"/>
                <a:gd name="T48" fmla="*/ 1060 w 1609"/>
                <a:gd name="T49" fmla="*/ 49 h 1326"/>
                <a:gd name="T50" fmla="*/ 1120 w 1609"/>
                <a:gd name="T51" fmla="*/ 32 h 1326"/>
                <a:gd name="T52" fmla="*/ 1181 w 1609"/>
                <a:gd name="T53" fmla="*/ 17 h 1326"/>
                <a:gd name="T54" fmla="*/ 1242 w 1609"/>
                <a:gd name="T55" fmla="*/ 8 h 1326"/>
                <a:gd name="T56" fmla="*/ 1303 w 1609"/>
                <a:gd name="T57" fmla="*/ 1 h 1326"/>
                <a:gd name="T58" fmla="*/ 1334 w 1609"/>
                <a:gd name="T59" fmla="*/ 0 h 1326"/>
                <a:gd name="T60" fmla="*/ 1364 w 1609"/>
                <a:gd name="T61" fmla="*/ 0 h 1326"/>
                <a:gd name="T62" fmla="*/ 1395 w 1609"/>
                <a:gd name="T63" fmla="*/ 0 h 1326"/>
                <a:gd name="T64" fmla="*/ 1425 w 1609"/>
                <a:gd name="T65" fmla="*/ 1 h 1326"/>
                <a:gd name="T66" fmla="*/ 1456 w 1609"/>
                <a:gd name="T67" fmla="*/ 5 h 1326"/>
                <a:gd name="T68" fmla="*/ 1487 w 1609"/>
                <a:gd name="T69" fmla="*/ 8 h 1326"/>
                <a:gd name="T70" fmla="*/ 1517 w 1609"/>
                <a:gd name="T71" fmla="*/ 13 h 1326"/>
                <a:gd name="T72" fmla="*/ 1548 w 1609"/>
                <a:gd name="T73" fmla="*/ 18 h 1326"/>
                <a:gd name="T74" fmla="*/ 1578 w 1609"/>
                <a:gd name="T75" fmla="*/ 25 h 1326"/>
                <a:gd name="T76" fmla="*/ 1609 w 1609"/>
                <a:gd name="T77" fmla="*/ 34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65" name="Freeform 678"/>
            <p:cNvSpPr/>
            <p:nvPr/>
          </p:nvSpPr>
          <p:spPr bwMode="auto">
            <a:xfrm>
              <a:off x="5277" y="2707"/>
              <a:ext cx="408" cy="964"/>
            </a:xfrm>
            <a:custGeom>
              <a:avLst/>
              <a:gdLst>
                <a:gd name="T0" fmla="*/ 730 w 817"/>
                <a:gd name="T1" fmla="*/ 1928 h 1928"/>
                <a:gd name="T2" fmla="*/ 730 w 817"/>
                <a:gd name="T3" fmla="*/ 1928 h 1928"/>
                <a:gd name="T4" fmla="*/ 752 w 817"/>
                <a:gd name="T5" fmla="*/ 1845 h 1928"/>
                <a:gd name="T6" fmla="*/ 771 w 817"/>
                <a:gd name="T7" fmla="*/ 1762 h 1928"/>
                <a:gd name="T8" fmla="*/ 786 w 817"/>
                <a:gd name="T9" fmla="*/ 1680 h 1928"/>
                <a:gd name="T10" fmla="*/ 800 w 817"/>
                <a:gd name="T11" fmla="*/ 1599 h 1928"/>
                <a:gd name="T12" fmla="*/ 808 w 817"/>
                <a:gd name="T13" fmla="*/ 1517 h 1928"/>
                <a:gd name="T14" fmla="*/ 813 w 817"/>
                <a:gd name="T15" fmla="*/ 1436 h 1928"/>
                <a:gd name="T16" fmla="*/ 817 w 817"/>
                <a:gd name="T17" fmla="*/ 1358 h 1928"/>
                <a:gd name="T18" fmla="*/ 815 w 817"/>
                <a:gd name="T19" fmla="*/ 1278 h 1928"/>
                <a:gd name="T20" fmla="*/ 812 w 817"/>
                <a:gd name="T21" fmla="*/ 1201 h 1928"/>
                <a:gd name="T22" fmla="*/ 805 w 817"/>
                <a:gd name="T23" fmla="*/ 1125 h 1928"/>
                <a:gd name="T24" fmla="*/ 796 w 817"/>
                <a:gd name="T25" fmla="*/ 1050 h 1928"/>
                <a:gd name="T26" fmla="*/ 783 w 817"/>
                <a:gd name="T27" fmla="*/ 977 h 1928"/>
                <a:gd name="T28" fmla="*/ 768 w 817"/>
                <a:gd name="T29" fmla="*/ 906 h 1928"/>
                <a:gd name="T30" fmla="*/ 751 w 817"/>
                <a:gd name="T31" fmla="*/ 836 h 1928"/>
                <a:gd name="T32" fmla="*/ 729 w 817"/>
                <a:gd name="T33" fmla="*/ 767 h 1928"/>
                <a:gd name="T34" fmla="*/ 706 w 817"/>
                <a:gd name="T35" fmla="*/ 702 h 1928"/>
                <a:gd name="T36" fmla="*/ 679 w 817"/>
                <a:gd name="T37" fmla="*/ 637 h 1928"/>
                <a:gd name="T38" fmla="*/ 650 w 817"/>
                <a:gd name="T39" fmla="*/ 575 h 1928"/>
                <a:gd name="T40" fmla="*/ 620 w 817"/>
                <a:gd name="T41" fmla="*/ 515 h 1928"/>
                <a:gd name="T42" fmla="*/ 586 w 817"/>
                <a:gd name="T43" fmla="*/ 457 h 1928"/>
                <a:gd name="T44" fmla="*/ 548 w 817"/>
                <a:gd name="T45" fmla="*/ 403 h 1928"/>
                <a:gd name="T46" fmla="*/ 511 w 817"/>
                <a:gd name="T47" fmla="*/ 352 h 1928"/>
                <a:gd name="T48" fmla="*/ 469 w 817"/>
                <a:gd name="T49" fmla="*/ 301 h 1928"/>
                <a:gd name="T50" fmla="*/ 426 w 817"/>
                <a:gd name="T51" fmla="*/ 255 h 1928"/>
                <a:gd name="T52" fmla="*/ 380 w 817"/>
                <a:gd name="T53" fmla="*/ 211 h 1928"/>
                <a:gd name="T54" fmla="*/ 333 w 817"/>
                <a:gd name="T55" fmla="*/ 172 h 1928"/>
                <a:gd name="T56" fmla="*/ 282 w 817"/>
                <a:gd name="T57" fmla="*/ 135 h 1928"/>
                <a:gd name="T58" fmla="*/ 229 w 817"/>
                <a:gd name="T59" fmla="*/ 101 h 1928"/>
                <a:gd name="T60" fmla="*/ 175 w 817"/>
                <a:gd name="T61" fmla="*/ 70 h 1928"/>
                <a:gd name="T62" fmla="*/ 147 w 817"/>
                <a:gd name="T63" fmla="*/ 56 h 1928"/>
                <a:gd name="T64" fmla="*/ 119 w 817"/>
                <a:gd name="T65" fmla="*/ 43 h 1928"/>
                <a:gd name="T66" fmla="*/ 90 w 817"/>
                <a:gd name="T67" fmla="*/ 31 h 1928"/>
                <a:gd name="T68" fmla="*/ 61 w 817"/>
                <a:gd name="T69" fmla="*/ 19 h 1928"/>
                <a:gd name="T70" fmla="*/ 30 w 817"/>
                <a:gd name="T71" fmla="*/ 9 h 1928"/>
                <a:gd name="T72" fmla="*/ 0 w 817"/>
                <a:gd name="T73" fmla="*/ 0 h 1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grpSp>
      <p:grpSp>
        <p:nvGrpSpPr>
          <p:cNvPr id="70" name="Group 182"/>
          <p:cNvGrpSpPr/>
          <p:nvPr/>
        </p:nvGrpSpPr>
        <p:grpSpPr bwMode="auto">
          <a:xfrm flipH="1">
            <a:off x="7566055" y="4748821"/>
            <a:ext cx="763353" cy="793645"/>
            <a:chOff x="3244" y="3940"/>
            <a:chExt cx="1007" cy="1047"/>
          </a:xfrm>
          <a:solidFill>
            <a:srgbClr val="FFF6E7"/>
          </a:solidFill>
        </p:grpSpPr>
        <p:sp>
          <p:nvSpPr>
            <p:cNvPr id="71" name="Freeform 179"/>
            <p:cNvSpPr/>
            <p:nvPr/>
          </p:nvSpPr>
          <p:spPr bwMode="auto">
            <a:xfrm>
              <a:off x="3244" y="3940"/>
              <a:ext cx="614" cy="614"/>
            </a:xfrm>
            <a:custGeom>
              <a:avLst/>
              <a:gdLst>
                <a:gd name="T0" fmla="*/ 4725 w 9817"/>
                <a:gd name="T1" fmla="*/ 1045 h 9817"/>
                <a:gd name="T2" fmla="*/ 5732 w 9817"/>
                <a:gd name="T3" fmla="*/ 1170 h 9817"/>
                <a:gd name="T4" fmla="*/ 6866 w 9817"/>
                <a:gd name="T5" fmla="*/ 307 h 9817"/>
                <a:gd name="T6" fmla="*/ 7710 w 9817"/>
                <a:gd name="T7" fmla="*/ 740 h 9817"/>
                <a:gd name="T8" fmla="*/ 7467 w 9817"/>
                <a:gd name="T9" fmla="*/ 2079 h 9817"/>
                <a:gd name="T10" fmla="*/ 8069 w 9817"/>
                <a:gd name="T11" fmla="*/ 2853 h 9817"/>
                <a:gd name="T12" fmla="*/ 9519 w 9817"/>
                <a:gd name="T13" fmla="*/ 2979 h 9817"/>
                <a:gd name="T14" fmla="*/ 9817 w 9817"/>
                <a:gd name="T15" fmla="*/ 3887 h 9817"/>
                <a:gd name="T16" fmla="*/ 8781 w 9817"/>
                <a:gd name="T17" fmla="*/ 4858 h 9817"/>
                <a:gd name="T18" fmla="*/ 8684 w 9817"/>
                <a:gd name="T19" fmla="*/ 5868 h 9817"/>
                <a:gd name="T20" fmla="*/ 9519 w 9817"/>
                <a:gd name="T21" fmla="*/ 6866 h 9817"/>
                <a:gd name="T22" fmla="*/ 9079 w 9817"/>
                <a:gd name="T23" fmla="*/ 7711 h 9817"/>
                <a:gd name="T24" fmla="*/ 7674 w 9817"/>
                <a:gd name="T25" fmla="*/ 7542 h 9817"/>
                <a:gd name="T26" fmla="*/ 6936 w 9817"/>
                <a:gd name="T27" fmla="*/ 8106 h 9817"/>
                <a:gd name="T28" fmla="*/ 6866 w 9817"/>
                <a:gd name="T29" fmla="*/ 9519 h 9817"/>
                <a:gd name="T30" fmla="*/ 5929 w 9817"/>
                <a:gd name="T31" fmla="*/ 9817 h 9817"/>
                <a:gd name="T32" fmla="*/ 5029 w 9817"/>
                <a:gd name="T33" fmla="*/ 8745 h 9817"/>
                <a:gd name="T34" fmla="*/ 4022 w 9817"/>
                <a:gd name="T35" fmla="*/ 8648 h 9817"/>
                <a:gd name="T36" fmla="*/ 2979 w 9817"/>
                <a:gd name="T37" fmla="*/ 9519 h 9817"/>
                <a:gd name="T38" fmla="*/ 2115 w 9817"/>
                <a:gd name="T39" fmla="*/ 9080 h 9817"/>
                <a:gd name="T40" fmla="*/ 2115 w 9817"/>
                <a:gd name="T41" fmla="*/ 7440 h 9817"/>
                <a:gd name="T42" fmla="*/ 1539 w 9817"/>
                <a:gd name="T43" fmla="*/ 6667 h 9817"/>
                <a:gd name="T44" fmla="*/ 307 w 9817"/>
                <a:gd name="T45" fmla="*/ 6866 h 9817"/>
                <a:gd name="T46" fmla="*/ 0 w 9817"/>
                <a:gd name="T47" fmla="*/ 5930 h 9817"/>
                <a:gd name="T48" fmla="*/ 1072 w 9817"/>
                <a:gd name="T49" fmla="*/ 4923 h 9817"/>
                <a:gd name="T50" fmla="*/ 1207 w 9817"/>
                <a:gd name="T51" fmla="*/ 3924 h 9817"/>
                <a:gd name="T52" fmla="*/ 307 w 9817"/>
                <a:gd name="T53" fmla="*/ 2979 h 9817"/>
                <a:gd name="T54" fmla="*/ 740 w 9817"/>
                <a:gd name="T55" fmla="*/ 2079 h 9817"/>
                <a:gd name="T56" fmla="*/ 2017 w 9817"/>
                <a:gd name="T57" fmla="*/ 2447 h 9817"/>
                <a:gd name="T58" fmla="*/ 2717 w 9817"/>
                <a:gd name="T59" fmla="*/ 1846 h 9817"/>
                <a:gd name="T60" fmla="*/ 2979 w 9817"/>
                <a:gd name="T61" fmla="*/ 307 h 9817"/>
                <a:gd name="T62" fmla="*/ 3887 w 9817"/>
                <a:gd name="T63" fmla="*/ 0 h 9817"/>
                <a:gd name="T64" fmla="*/ 4725 w 9817"/>
                <a:gd name="T65" fmla="*/ 1045 h 9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17" h="9817">
                  <a:moveTo>
                    <a:pt x="4725" y="1045"/>
                  </a:moveTo>
                  <a:lnTo>
                    <a:pt x="5732" y="1170"/>
                  </a:lnTo>
                  <a:lnTo>
                    <a:pt x="6866" y="307"/>
                  </a:lnTo>
                  <a:lnTo>
                    <a:pt x="7710" y="740"/>
                  </a:lnTo>
                  <a:lnTo>
                    <a:pt x="7467" y="2079"/>
                  </a:lnTo>
                  <a:lnTo>
                    <a:pt x="8069" y="2853"/>
                  </a:lnTo>
                  <a:lnTo>
                    <a:pt x="9519" y="2979"/>
                  </a:lnTo>
                  <a:lnTo>
                    <a:pt x="9817" y="3887"/>
                  </a:lnTo>
                  <a:lnTo>
                    <a:pt x="8781" y="4858"/>
                  </a:lnTo>
                  <a:lnTo>
                    <a:pt x="8684" y="5868"/>
                  </a:lnTo>
                  <a:lnTo>
                    <a:pt x="9519" y="6866"/>
                  </a:lnTo>
                  <a:lnTo>
                    <a:pt x="9079" y="7711"/>
                  </a:lnTo>
                  <a:lnTo>
                    <a:pt x="7674" y="7542"/>
                  </a:lnTo>
                  <a:lnTo>
                    <a:pt x="6936" y="8106"/>
                  </a:lnTo>
                  <a:lnTo>
                    <a:pt x="6866" y="9519"/>
                  </a:lnTo>
                  <a:lnTo>
                    <a:pt x="5929" y="9817"/>
                  </a:lnTo>
                  <a:lnTo>
                    <a:pt x="5029" y="8745"/>
                  </a:lnTo>
                  <a:lnTo>
                    <a:pt x="4022" y="8648"/>
                  </a:lnTo>
                  <a:lnTo>
                    <a:pt x="2979" y="9519"/>
                  </a:lnTo>
                  <a:lnTo>
                    <a:pt x="2115" y="9080"/>
                  </a:lnTo>
                  <a:lnTo>
                    <a:pt x="2115" y="7440"/>
                  </a:lnTo>
                  <a:lnTo>
                    <a:pt x="1539" y="6667"/>
                  </a:lnTo>
                  <a:lnTo>
                    <a:pt x="307" y="6866"/>
                  </a:lnTo>
                  <a:lnTo>
                    <a:pt x="0" y="5930"/>
                  </a:lnTo>
                  <a:lnTo>
                    <a:pt x="1072" y="4923"/>
                  </a:lnTo>
                  <a:lnTo>
                    <a:pt x="1207" y="3924"/>
                  </a:lnTo>
                  <a:lnTo>
                    <a:pt x="307" y="2979"/>
                  </a:lnTo>
                  <a:lnTo>
                    <a:pt x="740" y="2079"/>
                  </a:lnTo>
                  <a:lnTo>
                    <a:pt x="2017" y="2447"/>
                  </a:lnTo>
                  <a:lnTo>
                    <a:pt x="2717" y="1846"/>
                  </a:lnTo>
                  <a:lnTo>
                    <a:pt x="2979" y="307"/>
                  </a:lnTo>
                  <a:lnTo>
                    <a:pt x="3887" y="0"/>
                  </a:lnTo>
                  <a:lnTo>
                    <a:pt x="4725" y="1045"/>
                  </a:lnTo>
                  <a:close/>
                </a:path>
              </a:pathLst>
            </a:custGeom>
            <a:grpFill/>
            <a:ln>
              <a:noFill/>
            </a:ln>
            <a:extLst>
              <a:ext uri="{91240B29-F687-4F45-9708-019B960494DF}">
                <a14:hiddenLine xmlns:a14="http://schemas.microsoft.com/office/drawing/2010/main" w="3175">
                  <a:solidFill>
                    <a:srgbClr val="1F1A17"/>
                  </a:solidFill>
                  <a:prstDash val="solid"/>
                  <a:round/>
                </a14:hiddenLine>
              </a:ext>
            </a:extLst>
          </p:spPr>
          <p:txBody>
            <a:bodyPr/>
            <a:lstStyle/>
            <a:p>
              <a:endParaRPr lang="zh-CN" altLang="en-US" sz="1400">
                <a:solidFill>
                  <a:schemeClr val="tx1">
                    <a:lumMod val="50000"/>
                    <a:lumOff val="50000"/>
                  </a:schemeClr>
                </a:solidFill>
              </a:endParaRPr>
            </a:p>
          </p:txBody>
        </p:sp>
        <p:sp>
          <p:nvSpPr>
            <p:cNvPr id="72" name="Freeform 181"/>
            <p:cNvSpPr/>
            <p:nvPr/>
          </p:nvSpPr>
          <p:spPr bwMode="auto">
            <a:xfrm>
              <a:off x="3631" y="4365"/>
              <a:ext cx="620" cy="622"/>
            </a:xfrm>
            <a:custGeom>
              <a:avLst/>
              <a:gdLst>
                <a:gd name="T0" fmla="*/ 2914 w 9915"/>
                <a:gd name="T1" fmla="*/ 1675 h 9953"/>
                <a:gd name="T2" fmla="*/ 3887 w 9915"/>
                <a:gd name="T3" fmla="*/ 1269 h 9953"/>
                <a:gd name="T4" fmla="*/ 4453 w 9915"/>
                <a:gd name="T5" fmla="*/ 0 h 9953"/>
                <a:gd name="T6" fmla="*/ 5426 w 9915"/>
                <a:gd name="T7" fmla="*/ 0 h 9953"/>
                <a:gd name="T8" fmla="*/ 5829 w 9915"/>
                <a:gd name="T9" fmla="*/ 1269 h 9953"/>
                <a:gd name="T10" fmla="*/ 6728 w 9915"/>
                <a:gd name="T11" fmla="*/ 1638 h 9953"/>
                <a:gd name="T12" fmla="*/ 8069 w 9915"/>
                <a:gd name="T13" fmla="*/ 1036 h 9953"/>
                <a:gd name="T14" fmla="*/ 8779 w 9915"/>
                <a:gd name="T15" fmla="*/ 1748 h 9953"/>
                <a:gd name="T16" fmla="*/ 8303 w 9915"/>
                <a:gd name="T17" fmla="*/ 3050 h 9953"/>
                <a:gd name="T18" fmla="*/ 8671 w 9915"/>
                <a:gd name="T19" fmla="*/ 3987 h 9953"/>
                <a:gd name="T20" fmla="*/ 9915 w 9915"/>
                <a:gd name="T21" fmla="*/ 4490 h 9953"/>
                <a:gd name="T22" fmla="*/ 9915 w 9915"/>
                <a:gd name="T23" fmla="*/ 5427 h 9953"/>
                <a:gd name="T24" fmla="*/ 8611 w 9915"/>
                <a:gd name="T25" fmla="*/ 5930 h 9953"/>
                <a:gd name="T26" fmla="*/ 8241 w 9915"/>
                <a:gd name="T27" fmla="*/ 6802 h 9953"/>
                <a:gd name="T28" fmla="*/ 8843 w 9915"/>
                <a:gd name="T29" fmla="*/ 8070 h 9953"/>
                <a:gd name="T30" fmla="*/ 8177 w 9915"/>
                <a:gd name="T31" fmla="*/ 8808 h 9953"/>
                <a:gd name="T32" fmla="*/ 6863 w 9915"/>
                <a:gd name="T33" fmla="*/ 8279 h 9953"/>
                <a:gd name="T34" fmla="*/ 5929 w 9915"/>
                <a:gd name="T35" fmla="*/ 8648 h 9953"/>
                <a:gd name="T36" fmla="*/ 5460 w 9915"/>
                <a:gd name="T37" fmla="*/ 9953 h 9953"/>
                <a:gd name="T38" fmla="*/ 4453 w 9915"/>
                <a:gd name="T39" fmla="*/ 9953 h 9953"/>
                <a:gd name="T40" fmla="*/ 3716 w 9915"/>
                <a:gd name="T41" fmla="*/ 8513 h 9953"/>
                <a:gd name="T42" fmla="*/ 2844 w 9915"/>
                <a:gd name="T43" fmla="*/ 8107 h 9953"/>
                <a:gd name="T44" fmla="*/ 1846 w 9915"/>
                <a:gd name="T45" fmla="*/ 8845 h 9953"/>
                <a:gd name="T46" fmla="*/ 1142 w 9915"/>
                <a:gd name="T47" fmla="*/ 8145 h 9953"/>
                <a:gd name="T48" fmla="*/ 1609 w 9915"/>
                <a:gd name="T49" fmla="*/ 6765 h 9953"/>
                <a:gd name="T50" fmla="*/ 1241 w 9915"/>
                <a:gd name="T51" fmla="*/ 5866 h 9953"/>
                <a:gd name="T52" fmla="*/ 0 w 9915"/>
                <a:gd name="T53" fmla="*/ 5427 h 9953"/>
                <a:gd name="T54" fmla="*/ 0 w 9915"/>
                <a:gd name="T55" fmla="*/ 4453 h 9953"/>
                <a:gd name="T56" fmla="*/ 1241 w 9915"/>
                <a:gd name="T57" fmla="*/ 4159 h 9953"/>
                <a:gd name="T58" fmla="*/ 1539 w 9915"/>
                <a:gd name="T59" fmla="*/ 3287 h 9953"/>
                <a:gd name="T60" fmla="*/ 1035 w 9915"/>
                <a:gd name="T61" fmla="*/ 1847 h 9953"/>
                <a:gd name="T62" fmla="*/ 1711 w 9915"/>
                <a:gd name="T63" fmla="*/ 1143 h 9953"/>
                <a:gd name="T64" fmla="*/ 2914 w 9915"/>
                <a:gd name="T65" fmla="*/ 1675 h 9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15" h="9953">
                  <a:moveTo>
                    <a:pt x="2914" y="1675"/>
                  </a:moveTo>
                  <a:lnTo>
                    <a:pt x="3887" y="1269"/>
                  </a:lnTo>
                  <a:lnTo>
                    <a:pt x="4453" y="0"/>
                  </a:lnTo>
                  <a:lnTo>
                    <a:pt x="5426" y="0"/>
                  </a:lnTo>
                  <a:lnTo>
                    <a:pt x="5829" y="1269"/>
                  </a:lnTo>
                  <a:lnTo>
                    <a:pt x="6728" y="1638"/>
                  </a:lnTo>
                  <a:lnTo>
                    <a:pt x="8069" y="1036"/>
                  </a:lnTo>
                  <a:lnTo>
                    <a:pt x="8779" y="1748"/>
                  </a:lnTo>
                  <a:lnTo>
                    <a:pt x="8303" y="3050"/>
                  </a:lnTo>
                  <a:lnTo>
                    <a:pt x="8671" y="3987"/>
                  </a:lnTo>
                  <a:lnTo>
                    <a:pt x="9915" y="4490"/>
                  </a:lnTo>
                  <a:lnTo>
                    <a:pt x="9915" y="5427"/>
                  </a:lnTo>
                  <a:lnTo>
                    <a:pt x="8611" y="5930"/>
                  </a:lnTo>
                  <a:lnTo>
                    <a:pt x="8241" y="6802"/>
                  </a:lnTo>
                  <a:lnTo>
                    <a:pt x="8843" y="8070"/>
                  </a:lnTo>
                  <a:lnTo>
                    <a:pt x="8177" y="8808"/>
                  </a:lnTo>
                  <a:lnTo>
                    <a:pt x="6863" y="8279"/>
                  </a:lnTo>
                  <a:lnTo>
                    <a:pt x="5929" y="8648"/>
                  </a:lnTo>
                  <a:lnTo>
                    <a:pt x="5460" y="9953"/>
                  </a:lnTo>
                  <a:lnTo>
                    <a:pt x="4453" y="9953"/>
                  </a:lnTo>
                  <a:lnTo>
                    <a:pt x="3716" y="8513"/>
                  </a:lnTo>
                  <a:lnTo>
                    <a:pt x="2844" y="8107"/>
                  </a:lnTo>
                  <a:lnTo>
                    <a:pt x="1846" y="8845"/>
                  </a:lnTo>
                  <a:lnTo>
                    <a:pt x="1142" y="8145"/>
                  </a:lnTo>
                  <a:lnTo>
                    <a:pt x="1609" y="6765"/>
                  </a:lnTo>
                  <a:lnTo>
                    <a:pt x="1241" y="5866"/>
                  </a:lnTo>
                  <a:lnTo>
                    <a:pt x="0" y="5427"/>
                  </a:lnTo>
                  <a:lnTo>
                    <a:pt x="0" y="4453"/>
                  </a:lnTo>
                  <a:lnTo>
                    <a:pt x="1241" y="4159"/>
                  </a:lnTo>
                  <a:lnTo>
                    <a:pt x="1539" y="3287"/>
                  </a:lnTo>
                  <a:lnTo>
                    <a:pt x="1035" y="1847"/>
                  </a:lnTo>
                  <a:lnTo>
                    <a:pt x="1711" y="1143"/>
                  </a:lnTo>
                  <a:lnTo>
                    <a:pt x="2914" y="1675"/>
                  </a:lnTo>
                </a:path>
              </a:pathLst>
            </a:custGeom>
            <a:grpFill/>
            <a:ln>
              <a:noFill/>
            </a:ln>
            <a:extLst>
              <a:ext uri="{91240B29-F687-4F45-9708-019B960494DF}">
                <a14:hiddenLine xmlns:a14="http://schemas.microsoft.com/office/drawing/2010/main" w="3175">
                  <a:solidFill>
                    <a:srgbClr val="1F1A17"/>
                  </a:solidFill>
                  <a:prstDash val="solid"/>
                  <a:round/>
                </a14:hiddenLine>
              </a:ext>
            </a:extLst>
          </p:spPr>
          <p:txBody>
            <a:bodyPr/>
            <a:lstStyle/>
            <a:p>
              <a:endParaRPr lang="zh-CN" altLang="en-US" sz="1400">
                <a:solidFill>
                  <a:schemeClr val="tx1">
                    <a:lumMod val="50000"/>
                    <a:lumOff val="50000"/>
                  </a:schemeClr>
                </a:solidFill>
              </a:endParaRPr>
            </a:p>
          </p:txBody>
        </p:sp>
        <p:sp>
          <p:nvSpPr>
            <p:cNvPr id="73" name="Freeform 178"/>
            <p:cNvSpPr/>
            <p:nvPr/>
          </p:nvSpPr>
          <p:spPr bwMode="auto">
            <a:xfrm>
              <a:off x="3483" y="4179"/>
              <a:ext cx="136" cy="138"/>
            </a:xfrm>
            <a:custGeom>
              <a:avLst/>
              <a:gdLst>
                <a:gd name="T0" fmla="*/ 962 w 2177"/>
                <a:gd name="T1" fmla="*/ 6 h 2202"/>
                <a:gd name="T2" fmla="*/ 834 w 2177"/>
                <a:gd name="T3" fmla="*/ 26 h 2202"/>
                <a:gd name="T4" fmla="*/ 712 w 2177"/>
                <a:gd name="T5" fmla="*/ 61 h 2202"/>
                <a:gd name="T6" fmla="*/ 596 w 2177"/>
                <a:gd name="T7" fmla="*/ 112 h 2202"/>
                <a:gd name="T8" fmla="*/ 485 w 2177"/>
                <a:gd name="T9" fmla="*/ 179 h 2202"/>
                <a:gd name="T10" fmla="*/ 380 w 2177"/>
                <a:gd name="T11" fmla="*/ 262 h 2202"/>
                <a:gd name="T12" fmla="*/ 280 w 2177"/>
                <a:gd name="T13" fmla="*/ 360 h 2202"/>
                <a:gd name="T14" fmla="*/ 194 w 2177"/>
                <a:gd name="T15" fmla="*/ 464 h 2202"/>
                <a:gd name="T16" fmla="*/ 124 w 2177"/>
                <a:gd name="T17" fmla="*/ 573 h 2202"/>
                <a:gd name="T18" fmla="*/ 69 w 2177"/>
                <a:gd name="T19" fmla="*/ 689 h 2202"/>
                <a:gd name="T20" fmla="*/ 31 w 2177"/>
                <a:gd name="T21" fmla="*/ 810 h 2202"/>
                <a:gd name="T22" fmla="*/ 8 w 2177"/>
                <a:gd name="T23" fmla="*/ 936 h 2202"/>
                <a:gd name="T24" fmla="*/ 0 w 2177"/>
                <a:gd name="T25" fmla="*/ 1069 h 2202"/>
                <a:gd name="T26" fmla="*/ 8 w 2177"/>
                <a:gd name="T27" fmla="*/ 1210 h 2202"/>
                <a:gd name="T28" fmla="*/ 31 w 2177"/>
                <a:gd name="T29" fmla="*/ 1344 h 2202"/>
                <a:gd name="T30" fmla="*/ 69 w 2177"/>
                <a:gd name="T31" fmla="*/ 1473 h 2202"/>
                <a:gd name="T32" fmla="*/ 124 w 2177"/>
                <a:gd name="T33" fmla="*/ 1595 h 2202"/>
                <a:gd name="T34" fmla="*/ 194 w 2177"/>
                <a:gd name="T35" fmla="*/ 1711 h 2202"/>
                <a:gd name="T36" fmla="*/ 280 w 2177"/>
                <a:gd name="T37" fmla="*/ 1822 h 2202"/>
                <a:gd name="T38" fmla="*/ 380 w 2177"/>
                <a:gd name="T39" fmla="*/ 1925 h 2202"/>
                <a:gd name="T40" fmla="*/ 485 w 2177"/>
                <a:gd name="T41" fmla="*/ 2012 h 2202"/>
                <a:gd name="T42" fmla="*/ 596 w 2177"/>
                <a:gd name="T43" fmla="*/ 2084 h 2202"/>
                <a:gd name="T44" fmla="*/ 712 w 2177"/>
                <a:gd name="T45" fmla="*/ 2138 h 2202"/>
                <a:gd name="T46" fmla="*/ 834 w 2177"/>
                <a:gd name="T47" fmla="*/ 2176 h 2202"/>
                <a:gd name="T48" fmla="*/ 962 w 2177"/>
                <a:gd name="T49" fmla="*/ 2197 h 2202"/>
                <a:gd name="T50" fmla="*/ 1096 w 2177"/>
                <a:gd name="T51" fmla="*/ 2201 h 2202"/>
                <a:gd name="T52" fmla="*/ 1233 w 2177"/>
                <a:gd name="T53" fmla="*/ 2191 h 2202"/>
                <a:gd name="T54" fmla="*/ 1364 w 2177"/>
                <a:gd name="T55" fmla="*/ 2162 h 2202"/>
                <a:gd name="T56" fmla="*/ 1489 w 2177"/>
                <a:gd name="T57" fmla="*/ 2118 h 2202"/>
                <a:gd name="T58" fmla="*/ 1607 w 2177"/>
                <a:gd name="T59" fmla="*/ 2058 h 2202"/>
                <a:gd name="T60" fmla="*/ 1719 w 2177"/>
                <a:gd name="T61" fmla="*/ 1980 h 2202"/>
                <a:gd name="T62" fmla="*/ 1827 w 2177"/>
                <a:gd name="T63" fmla="*/ 1886 h 2202"/>
                <a:gd name="T64" fmla="*/ 1925 w 2177"/>
                <a:gd name="T65" fmla="*/ 1779 h 2202"/>
                <a:gd name="T66" fmla="*/ 2007 w 2177"/>
                <a:gd name="T67" fmla="*/ 1665 h 2202"/>
                <a:gd name="T68" fmla="*/ 2072 w 2177"/>
                <a:gd name="T69" fmla="*/ 1547 h 2202"/>
                <a:gd name="T70" fmla="*/ 2122 w 2177"/>
                <a:gd name="T71" fmla="*/ 1422 h 2202"/>
                <a:gd name="T72" fmla="*/ 2156 w 2177"/>
                <a:gd name="T73" fmla="*/ 1291 h 2202"/>
                <a:gd name="T74" fmla="*/ 2174 w 2177"/>
                <a:gd name="T75" fmla="*/ 1154 h 2202"/>
                <a:gd name="T76" fmla="*/ 2176 w 2177"/>
                <a:gd name="T77" fmla="*/ 1015 h 2202"/>
                <a:gd name="T78" fmla="*/ 2161 w 2177"/>
                <a:gd name="T79" fmla="*/ 885 h 2202"/>
                <a:gd name="T80" fmla="*/ 2131 w 2177"/>
                <a:gd name="T81" fmla="*/ 761 h 2202"/>
                <a:gd name="T82" fmla="*/ 2083 w 2177"/>
                <a:gd name="T83" fmla="*/ 642 h 2202"/>
                <a:gd name="T84" fmla="*/ 2021 w 2177"/>
                <a:gd name="T85" fmla="*/ 529 h 2202"/>
                <a:gd name="T86" fmla="*/ 1943 w 2177"/>
                <a:gd name="T87" fmla="*/ 422 h 2202"/>
                <a:gd name="T88" fmla="*/ 1848 w 2177"/>
                <a:gd name="T89" fmla="*/ 319 h 2202"/>
                <a:gd name="T90" fmla="*/ 1741 w 2177"/>
                <a:gd name="T91" fmla="*/ 227 h 2202"/>
                <a:gd name="T92" fmla="*/ 1630 w 2177"/>
                <a:gd name="T93" fmla="*/ 150 h 2202"/>
                <a:gd name="T94" fmla="*/ 1513 w 2177"/>
                <a:gd name="T95" fmla="*/ 90 h 2202"/>
                <a:gd name="T96" fmla="*/ 1389 w 2177"/>
                <a:gd name="T97" fmla="*/ 45 h 2202"/>
                <a:gd name="T98" fmla="*/ 1260 w 2177"/>
                <a:gd name="T99" fmla="*/ 15 h 2202"/>
                <a:gd name="T100" fmla="*/ 1125 w 2177"/>
                <a:gd name="T101" fmla="*/ 2 h 2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7" h="2202">
                  <a:moveTo>
                    <a:pt x="1068" y="0"/>
                  </a:moveTo>
                  <a:lnTo>
                    <a:pt x="1042" y="0"/>
                  </a:lnTo>
                  <a:lnTo>
                    <a:pt x="1015" y="2"/>
                  </a:lnTo>
                  <a:lnTo>
                    <a:pt x="988" y="3"/>
                  </a:lnTo>
                  <a:lnTo>
                    <a:pt x="962" y="6"/>
                  </a:lnTo>
                  <a:lnTo>
                    <a:pt x="936" y="8"/>
                  </a:lnTo>
                  <a:lnTo>
                    <a:pt x="910" y="11"/>
                  </a:lnTo>
                  <a:lnTo>
                    <a:pt x="884" y="15"/>
                  </a:lnTo>
                  <a:lnTo>
                    <a:pt x="859" y="20"/>
                  </a:lnTo>
                  <a:lnTo>
                    <a:pt x="834" y="26"/>
                  </a:lnTo>
                  <a:lnTo>
                    <a:pt x="809" y="31"/>
                  </a:lnTo>
                  <a:lnTo>
                    <a:pt x="785" y="37"/>
                  </a:lnTo>
                  <a:lnTo>
                    <a:pt x="761" y="45"/>
                  </a:lnTo>
                  <a:lnTo>
                    <a:pt x="737" y="53"/>
                  </a:lnTo>
                  <a:lnTo>
                    <a:pt x="712" y="61"/>
                  </a:lnTo>
                  <a:lnTo>
                    <a:pt x="688" y="70"/>
                  </a:lnTo>
                  <a:lnTo>
                    <a:pt x="665" y="79"/>
                  </a:lnTo>
                  <a:lnTo>
                    <a:pt x="641" y="90"/>
                  </a:lnTo>
                  <a:lnTo>
                    <a:pt x="618" y="100"/>
                  </a:lnTo>
                  <a:lnTo>
                    <a:pt x="596" y="112"/>
                  </a:lnTo>
                  <a:lnTo>
                    <a:pt x="573" y="124"/>
                  </a:lnTo>
                  <a:lnTo>
                    <a:pt x="551" y="137"/>
                  </a:lnTo>
                  <a:lnTo>
                    <a:pt x="529" y="150"/>
                  </a:lnTo>
                  <a:lnTo>
                    <a:pt x="507" y="164"/>
                  </a:lnTo>
                  <a:lnTo>
                    <a:pt x="485" y="179"/>
                  </a:lnTo>
                  <a:lnTo>
                    <a:pt x="464" y="195"/>
                  </a:lnTo>
                  <a:lnTo>
                    <a:pt x="442" y="210"/>
                  </a:lnTo>
                  <a:lnTo>
                    <a:pt x="421" y="227"/>
                  </a:lnTo>
                  <a:lnTo>
                    <a:pt x="400" y="244"/>
                  </a:lnTo>
                  <a:lnTo>
                    <a:pt x="380" y="262"/>
                  </a:lnTo>
                  <a:lnTo>
                    <a:pt x="359" y="281"/>
                  </a:lnTo>
                  <a:lnTo>
                    <a:pt x="339" y="299"/>
                  </a:lnTo>
                  <a:lnTo>
                    <a:pt x="319" y="319"/>
                  </a:lnTo>
                  <a:lnTo>
                    <a:pt x="299" y="339"/>
                  </a:lnTo>
                  <a:lnTo>
                    <a:pt x="280" y="360"/>
                  </a:lnTo>
                  <a:lnTo>
                    <a:pt x="261" y="380"/>
                  </a:lnTo>
                  <a:lnTo>
                    <a:pt x="244" y="401"/>
                  </a:lnTo>
                  <a:lnTo>
                    <a:pt x="227" y="422"/>
                  </a:lnTo>
                  <a:lnTo>
                    <a:pt x="210" y="443"/>
                  </a:lnTo>
                  <a:lnTo>
                    <a:pt x="194" y="464"/>
                  </a:lnTo>
                  <a:lnTo>
                    <a:pt x="179" y="485"/>
                  </a:lnTo>
                  <a:lnTo>
                    <a:pt x="164" y="507"/>
                  </a:lnTo>
                  <a:lnTo>
                    <a:pt x="149" y="529"/>
                  </a:lnTo>
                  <a:lnTo>
                    <a:pt x="137" y="551"/>
                  </a:lnTo>
                  <a:lnTo>
                    <a:pt x="124" y="573"/>
                  </a:lnTo>
                  <a:lnTo>
                    <a:pt x="111" y="596"/>
                  </a:lnTo>
                  <a:lnTo>
                    <a:pt x="100" y="619"/>
                  </a:lnTo>
                  <a:lnTo>
                    <a:pt x="89" y="642"/>
                  </a:lnTo>
                  <a:lnTo>
                    <a:pt x="79" y="666"/>
                  </a:lnTo>
                  <a:lnTo>
                    <a:pt x="69" y="689"/>
                  </a:lnTo>
                  <a:lnTo>
                    <a:pt x="60" y="713"/>
                  </a:lnTo>
                  <a:lnTo>
                    <a:pt x="52" y="737"/>
                  </a:lnTo>
                  <a:lnTo>
                    <a:pt x="44" y="761"/>
                  </a:lnTo>
                  <a:lnTo>
                    <a:pt x="37" y="785"/>
                  </a:lnTo>
                  <a:lnTo>
                    <a:pt x="31" y="810"/>
                  </a:lnTo>
                  <a:lnTo>
                    <a:pt x="24" y="834"/>
                  </a:lnTo>
                  <a:lnTo>
                    <a:pt x="19" y="860"/>
                  </a:lnTo>
                  <a:lnTo>
                    <a:pt x="15" y="885"/>
                  </a:lnTo>
                  <a:lnTo>
                    <a:pt x="11" y="911"/>
                  </a:lnTo>
                  <a:lnTo>
                    <a:pt x="8" y="936"/>
                  </a:lnTo>
                  <a:lnTo>
                    <a:pt x="4" y="962"/>
                  </a:lnTo>
                  <a:lnTo>
                    <a:pt x="2" y="989"/>
                  </a:lnTo>
                  <a:lnTo>
                    <a:pt x="1" y="1015"/>
                  </a:lnTo>
                  <a:lnTo>
                    <a:pt x="0" y="1042"/>
                  </a:lnTo>
                  <a:lnTo>
                    <a:pt x="0" y="1069"/>
                  </a:lnTo>
                  <a:lnTo>
                    <a:pt x="0" y="1098"/>
                  </a:lnTo>
                  <a:lnTo>
                    <a:pt x="1" y="1126"/>
                  </a:lnTo>
                  <a:lnTo>
                    <a:pt x="2" y="1154"/>
                  </a:lnTo>
                  <a:lnTo>
                    <a:pt x="4" y="1182"/>
                  </a:lnTo>
                  <a:lnTo>
                    <a:pt x="8" y="1210"/>
                  </a:lnTo>
                  <a:lnTo>
                    <a:pt x="11" y="1237"/>
                  </a:lnTo>
                  <a:lnTo>
                    <a:pt x="15" y="1265"/>
                  </a:lnTo>
                  <a:lnTo>
                    <a:pt x="19" y="1291"/>
                  </a:lnTo>
                  <a:lnTo>
                    <a:pt x="24" y="1318"/>
                  </a:lnTo>
                  <a:lnTo>
                    <a:pt x="31" y="1344"/>
                  </a:lnTo>
                  <a:lnTo>
                    <a:pt x="37" y="1370"/>
                  </a:lnTo>
                  <a:lnTo>
                    <a:pt x="44" y="1397"/>
                  </a:lnTo>
                  <a:lnTo>
                    <a:pt x="52" y="1422"/>
                  </a:lnTo>
                  <a:lnTo>
                    <a:pt x="60" y="1448"/>
                  </a:lnTo>
                  <a:lnTo>
                    <a:pt x="69" y="1473"/>
                  </a:lnTo>
                  <a:lnTo>
                    <a:pt x="79" y="1497"/>
                  </a:lnTo>
                  <a:lnTo>
                    <a:pt x="89" y="1523"/>
                  </a:lnTo>
                  <a:lnTo>
                    <a:pt x="100" y="1547"/>
                  </a:lnTo>
                  <a:lnTo>
                    <a:pt x="111" y="1571"/>
                  </a:lnTo>
                  <a:lnTo>
                    <a:pt x="124" y="1595"/>
                  </a:lnTo>
                  <a:lnTo>
                    <a:pt x="137" y="1619"/>
                  </a:lnTo>
                  <a:lnTo>
                    <a:pt x="149" y="1642"/>
                  </a:lnTo>
                  <a:lnTo>
                    <a:pt x="164" y="1665"/>
                  </a:lnTo>
                  <a:lnTo>
                    <a:pt x="179" y="1688"/>
                  </a:lnTo>
                  <a:lnTo>
                    <a:pt x="194" y="1711"/>
                  </a:lnTo>
                  <a:lnTo>
                    <a:pt x="210" y="1734"/>
                  </a:lnTo>
                  <a:lnTo>
                    <a:pt x="227" y="1757"/>
                  </a:lnTo>
                  <a:lnTo>
                    <a:pt x="244" y="1779"/>
                  </a:lnTo>
                  <a:lnTo>
                    <a:pt x="261" y="1801"/>
                  </a:lnTo>
                  <a:lnTo>
                    <a:pt x="280" y="1822"/>
                  </a:lnTo>
                  <a:lnTo>
                    <a:pt x="299" y="1844"/>
                  </a:lnTo>
                  <a:lnTo>
                    <a:pt x="319" y="1865"/>
                  </a:lnTo>
                  <a:lnTo>
                    <a:pt x="339" y="1886"/>
                  </a:lnTo>
                  <a:lnTo>
                    <a:pt x="359" y="1905"/>
                  </a:lnTo>
                  <a:lnTo>
                    <a:pt x="380" y="1925"/>
                  </a:lnTo>
                  <a:lnTo>
                    <a:pt x="400" y="1944"/>
                  </a:lnTo>
                  <a:lnTo>
                    <a:pt x="421" y="1962"/>
                  </a:lnTo>
                  <a:lnTo>
                    <a:pt x="442" y="1980"/>
                  </a:lnTo>
                  <a:lnTo>
                    <a:pt x="464" y="1997"/>
                  </a:lnTo>
                  <a:lnTo>
                    <a:pt x="485" y="2012"/>
                  </a:lnTo>
                  <a:lnTo>
                    <a:pt x="507" y="2028"/>
                  </a:lnTo>
                  <a:lnTo>
                    <a:pt x="529" y="2043"/>
                  </a:lnTo>
                  <a:lnTo>
                    <a:pt x="551" y="2058"/>
                  </a:lnTo>
                  <a:lnTo>
                    <a:pt x="573" y="2071"/>
                  </a:lnTo>
                  <a:lnTo>
                    <a:pt x="596" y="2084"/>
                  </a:lnTo>
                  <a:lnTo>
                    <a:pt x="618" y="2096"/>
                  </a:lnTo>
                  <a:lnTo>
                    <a:pt x="641" y="2108"/>
                  </a:lnTo>
                  <a:lnTo>
                    <a:pt x="665" y="2118"/>
                  </a:lnTo>
                  <a:lnTo>
                    <a:pt x="688" y="2129"/>
                  </a:lnTo>
                  <a:lnTo>
                    <a:pt x="712" y="2138"/>
                  </a:lnTo>
                  <a:lnTo>
                    <a:pt x="737" y="2147"/>
                  </a:lnTo>
                  <a:lnTo>
                    <a:pt x="761" y="2155"/>
                  </a:lnTo>
                  <a:lnTo>
                    <a:pt x="785" y="2162"/>
                  </a:lnTo>
                  <a:lnTo>
                    <a:pt x="809" y="2170"/>
                  </a:lnTo>
                  <a:lnTo>
                    <a:pt x="834" y="2176"/>
                  </a:lnTo>
                  <a:lnTo>
                    <a:pt x="859" y="2181"/>
                  </a:lnTo>
                  <a:lnTo>
                    <a:pt x="884" y="2187"/>
                  </a:lnTo>
                  <a:lnTo>
                    <a:pt x="910" y="2191"/>
                  </a:lnTo>
                  <a:lnTo>
                    <a:pt x="936" y="2194"/>
                  </a:lnTo>
                  <a:lnTo>
                    <a:pt x="962" y="2197"/>
                  </a:lnTo>
                  <a:lnTo>
                    <a:pt x="988" y="2199"/>
                  </a:lnTo>
                  <a:lnTo>
                    <a:pt x="1015" y="2201"/>
                  </a:lnTo>
                  <a:lnTo>
                    <a:pt x="1042" y="2201"/>
                  </a:lnTo>
                  <a:lnTo>
                    <a:pt x="1068" y="2202"/>
                  </a:lnTo>
                  <a:lnTo>
                    <a:pt x="1096" y="2201"/>
                  </a:lnTo>
                  <a:lnTo>
                    <a:pt x="1125" y="2201"/>
                  </a:lnTo>
                  <a:lnTo>
                    <a:pt x="1152" y="2199"/>
                  </a:lnTo>
                  <a:lnTo>
                    <a:pt x="1179" y="2197"/>
                  </a:lnTo>
                  <a:lnTo>
                    <a:pt x="1206" y="2194"/>
                  </a:lnTo>
                  <a:lnTo>
                    <a:pt x="1233" y="2191"/>
                  </a:lnTo>
                  <a:lnTo>
                    <a:pt x="1260" y="2187"/>
                  </a:lnTo>
                  <a:lnTo>
                    <a:pt x="1286" y="2181"/>
                  </a:lnTo>
                  <a:lnTo>
                    <a:pt x="1312" y="2176"/>
                  </a:lnTo>
                  <a:lnTo>
                    <a:pt x="1338" y="2170"/>
                  </a:lnTo>
                  <a:lnTo>
                    <a:pt x="1364" y="2162"/>
                  </a:lnTo>
                  <a:lnTo>
                    <a:pt x="1389" y="2155"/>
                  </a:lnTo>
                  <a:lnTo>
                    <a:pt x="1414" y="2147"/>
                  </a:lnTo>
                  <a:lnTo>
                    <a:pt x="1439" y="2138"/>
                  </a:lnTo>
                  <a:lnTo>
                    <a:pt x="1463" y="2129"/>
                  </a:lnTo>
                  <a:lnTo>
                    <a:pt x="1489" y="2118"/>
                  </a:lnTo>
                  <a:lnTo>
                    <a:pt x="1513" y="2108"/>
                  </a:lnTo>
                  <a:lnTo>
                    <a:pt x="1536" y="2096"/>
                  </a:lnTo>
                  <a:lnTo>
                    <a:pt x="1560" y="2084"/>
                  </a:lnTo>
                  <a:lnTo>
                    <a:pt x="1584" y="2071"/>
                  </a:lnTo>
                  <a:lnTo>
                    <a:pt x="1607" y="2058"/>
                  </a:lnTo>
                  <a:lnTo>
                    <a:pt x="1630" y="2043"/>
                  </a:lnTo>
                  <a:lnTo>
                    <a:pt x="1652" y="2028"/>
                  </a:lnTo>
                  <a:lnTo>
                    <a:pt x="1675" y="2012"/>
                  </a:lnTo>
                  <a:lnTo>
                    <a:pt x="1697" y="1997"/>
                  </a:lnTo>
                  <a:lnTo>
                    <a:pt x="1719" y="1980"/>
                  </a:lnTo>
                  <a:lnTo>
                    <a:pt x="1741" y="1962"/>
                  </a:lnTo>
                  <a:lnTo>
                    <a:pt x="1763" y="1944"/>
                  </a:lnTo>
                  <a:lnTo>
                    <a:pt x="1785" y="1925"/>
                  </a:lnTo>
                  <a:lnTo>
                    <a:pt x="1806" y="1905"/>
                  </a:lnTo>
                  <a:lnTo>
                    <a:pt x="1827" y="1886"/>
                  </a:lnTo>
                  <a:lnTo>
                    <a:pt x="1848" y="1865"/>
                  </a:lnTo>
                  <a:lnTo>
                    <a:pt x="1868" y="1844"/>
                  </a:lnTo>
                  <a:lnTo>
                    <a:pt x="1888" y="1822"/>
                  </a:lnTo>
                  <a:lnTo>
                    <a:pt x="1906" y="1801"/>
                  </a:lnTo>
                  <a:lnTo>
                    <a:pt x="1925" y="1779"/>
                  </a:lnTo>
                  <a:lnTo>
                    <a:pt x="1943" y="1757"/>
                  </a:lnTo>
                  <a:lnTo>
                    <a:pt x="1960" y="1734"/>
                  </a:lnTo>
                  <a:lnTo>
                    <a:pt x="1975" y="1711"/>
                  </a:lnTo>
                  <a:lnTo>
                    <a:pt x="1991" y="1688"/>
                  </a:lnTo>
                  <a:lnTo>
                    <a:pt x="2007" y="1665"/>
                  </a:lnTo>
                  <a:lnTo>
                    <a:pt x="2021" y="1642"/>
                  </a:lnTo>
                  <a:lnTo>
                    <a:pt x="2035" y="1619"/>
                  </a:lnTo>
                  <a:lnTo>
                    <a:pt x="2048" y="1595"/>
                  </a:lnTo>
                  <a:lnTo>
                    <a:pt x="2060" y="1571"/>
                  </a:lnTo>
                  <a:lnTo>
                    <a:pt x="2072" y="1547"/>
                  </a:lnTo>
                  <a:lnTo>
                    <a:pt x="2083" y="1523"/>
                  </a:lnTo>
                  <a:lnTo>
                    <a:pt x="2094" y="1497"/>
                  </a:lnTo>
                  <a:lnTo>
                    <a:pt x="2104" y="1473"/>
                  </a:lnTo>
                  <a:lnTo>
                    <a:pt x="2114" y="1448"/>
                  </a:lnTo>
                  <a:lnTo>
                    <a:pt x="2122" y="1422"/>
                  </a:lnTo>
                  <a:lnTo>
                    <a:pt x="2131" y="1397"/>
                  </a:lnTo>
                  <a:lnTo>
                    <a:pt x="2138" y="1370"/>
                  </a:lnTo>
                  <a:lnTo>
                    <a:pt x="2144" y="1344"/>
                  </a:lnTo>
                  <a:lnTo>
                    <a:pt x="2151" y="1318"/>
                  </a:lnTo>
                  <a:lnTo>
                    <a:pt x="2156" y="1291"/>
                  </a:lnTo>
                  <a:lnTo>
                    <a:pt x="2161" y="1265"/>
                  </a:lnTo>
                  <a:lnTo>
                    <a:pt x="2165" y="1237"/>
                  </a:lnTo>
                  <a:lnTo>
                    <a:pt x="2168" y="1210"/>
                  </a:lnTo>
                  <a:lnTo>
                    <a:pt x="2171" y="1182"/>
                  </a:lnTo>
                  <a:lnTo>
                    <a:pt x="2174" y="1154"/>
                  </a:lnTo>
                  <a:lnTo>
                    <a:pt x="2176" y="1126"/>
                  </a:lnTo>
                  <a:lnTo>
                    <a:pt x="2177" y="1098"/>
                  </a:lnTo>
                  <a:lnTo>
                    <a:pt x="2177" y="1069"/>
                  </a:lnTo>
                  <a:lnTo>
                    <a:pt x="2177" y="1042"/>
                  </a:lnTo>
                  <a:lnTo>
                    <a:pt x="2176" y="1015"/>
                  </a:lnTo>
                  <a:lnTo>
                    <a:pt x="2174" y="989"/>
                  </a:lnTo>
                  <a:lnTo>
                    <a:pt x="2171" y="962"/>
                  </a:lnTo>
                  <a:lnTo>
                    <a:pt x="2168" y="936"/>
                  </a:lnTo>
                  <a:lnTo>
                    <a:pt x="2165" y="911"/>
                  </a:lnTo>
                  <a:lnTo>
                    <a:pt x="2161" y="885"/>
                  </a:lnTo>
                  <a:lnTo>
                    <a:pt x="2156" y="860"/>
                  </a:lnTo>
                  <a:lnTo>
                    <a:pt x="2151" y="834"/>
                  </a:lnTo>
                  <a:lnTo>
                    <a:pt x="2144" y="810"/>
                  </a:lnTo>
                  <a:lnTo>
                    <a:pt x="2138" y="785"/>
                  </a:lnTo>
                  <a:lnTo>
                    <a:pt x="2131" y="761"/>
                  </a:lnTo>
                  <a:lnTo>
                    <a:pt x="2122" y="737"/>
                  </a:lnTo>
                  <a:lnTo>
                    <a:pt x="2114" y="713"/>
                  </a:lnTo>
                  <a:lnTo>
                    <a:pt x="2104" y="689"/>
                  </a:lnTo>
                  <a:lnTo>
                    <a:pt x="2094" y="666"/>
                  </a:lnTo>
                  <a:lnTo>
                    <a:pt x="2083" y="642"/>
                  </a:lnTo>
                  <a:lnTo>
                    <a:pt x="2072" y="619"/>
                  </a:lnTo>
                  <a:lnTo>
                    <a:pt x="2060" y="596"/>
                  </a:lnTo>
                  <a:lnTo>
                    <a:pt x="2048" y="573"/>
                  </a:lnTo>
                  <a:lnTo>
                    <a:pt x="2035" y="551"/>
                  </a:lnTo>
                  <a:lnTo>
                    <a:pt x="2021" y="529"/>
                  </a:lnTo>
                  <a:lnTo>
                    <a:pt x="2007" y="507"/>
                  </a:lnTo>
                  <a:lnTo>
                    <a:pt x="1991" y="485"/>
                  </a:lnTo>
                  <a:lnTo>
                    <a:pt x="1975" y="464"/>
                  </a:lnTo>
                  <a:lnTo>
                    <a:pt x="1960" y="443"/>
                  </a:lnTo>
                  <a:lnTo>
                    <a:pt x="1943" y="422"/>
                  </a:lnTo>
                  <a:lnTo>
                    <a:pt x="1925" y="401"/>
                  </a:lnTo>
                  <a:lnTo>
                    <a:pt x="1906" y="380"/>
                  </a:lnTo>
                  <a:lnTo>
                    <a:pt x="1888" y="360"/>
                  </a:lnTo>
                  <a:lnTo>
                    <a:pt x="1868" y="339"/>
                  </a:lnTo>
                  <a:lnTo>
                    <a:pt x="1848" y="319"/>
                  </a:lnTo>
                  <a:lnTo>
                    <a:pt x="1827" y="299"/>
                  </a:lnTo>
                  <a:lnTo>
                    <a:pt x="1806" y="281"/>
                  </a:lnTo>
                  <a:lnTo>
                    <a:pt x="1785" y="262"/>
                  </a:lnTo>
                  <a:lnTo>
                    <a:pt x="1763" y="244"/>
                  </a:lnTo>
                  <a:lnTo>
                    <a:pt x="1741" y="227"/>
                  </a:lnTo>
                  <a:lnTo>
                    <a:pt x="1719" y="210"/>
                  </a:lnTo>
                  <a:lnTo>
                    <a:pt x="1697" y="195"/>
                  </a:lnTo>
                  <a:lnTo>
                    <a:pt x="1675" y="179"/>
                  </a:lnTo>
                  <a:lnTo>
                    <a:pt x="1652" y="164"/>
                  </a:lnTo>
                  <a:lnTo>
                    <a:pt x="1630" y="150"/>
                  </a:lnTo>
                  <a:lnTo>
                    <a:pt x="1607" y="137"/>
                  </a:lnTo>
                  <a:lnTo>
                    <a:pt x="1584" y="124"/>
                  </a:lnTo>
                  <a:lnTo>
                    <a:pt x="1560" y="112"/>
                  </a:lnTo>
                  <a:lnTo>
                    <a:pt x="1536" y="100"/>
                  </a:lnTo>
                  <a:lnTo>
                    <a:pt x="1513" y="90"/>
                  </a:lnTo>
                  <a:lnTo>
                    <a:pt x="1489" y="79"/>
                  </a:lnTo>
                  <a:lnTo>
                    <a:pt x="1463" y="70"/>
                  </a:lnTo>
                  <a:lnTo>
                    <a:pt x="1439" y="61"/>
                  </a:lnTo>
                  <a:lnTo>
                    <a:pt x="1414" y="53"/>
                  </a:lnTo>
                  <a:lnTo>
                    <a:pt x="1389" y="45"/>
                  </a:lnTo>
                  <a:lnTo>
                    <a:pt x="1364" y="37"/>
                  </a:lnTo>
                  <a:lnTo>
                    <a:pt x="1338" y="31"/>
                  </a:lnTo>
                  <a:lnTo>
                    <a:pt x="1312" y="26"/>
                  </a:lnTo>
                  <a:lnTo>
                    <a:pt x="1286" y="20"/>
                  </a:lnTo>
                  <a:lnTo>
                    <a:pt x="1260" y="15"/>
                  </a:lnTo>
                  <a:lnTo>
                    <a:pt x="1233" y="11"/>
                  </a:lnTo>
                  <a:lnTo>
                    <a:pt x="1206" y="8"/>
                  </a:lnTo>
                  <a:lnTo>
                    <a:pt x="1179" y="6"/>
                  </a:lnTo>
                  <a:lnTo>
                    <a:pt x="1152" y="3"/>
                  </a:lnTo>
                  <a:lnTo>
                    <a:pt x="1125" y="2"/>
                  </a:lnTo>
                  <a:lnTo>
                    <a:pt x="1096" y="0"/>
                  </a:lnTo>
                  <a:lnTo>
                    <a:pt x="1068" y="0"/>
                  </a:lnTo>
                  <a:close/>
                </a:path>
              </a:pathLst>
            </a:custGeom>
            <a:solidFill>
              <a:schemeClr val="bg1">
                <a:lumMod val="65000"/>
              </a:schemeClr>
            </a:solidFill>
            <a:ln>
              <a:noFill/>
            </a:ln>
            <a:extLst>
              <a:ext uri="{91240B29-F687-4F45-9708-019B960494DF}">
                <a14:hiddenLine xmlns:a14="http://schemas.microsoft.com/office/drawing/2010/main" w="3175">
                  <a:solidFill>
                    <a:srgbClr val="1F1A17"/>
                  </a:solidFill>
                  <a:prstDash val="solid"/>
                  <a:round/>
                </a14:hiddenLine>
              </a:ext>
            </a:extLst>
          </p:spPr>
          <p:txBody>
            <a:bodyPr/>
            <a:lstStyle/>
            <a:p>
              <a:endParaRPr lang="zh-CN" altLang="en-US" sz="1400">
                <a:solidFill>
                  <a:schemeClr val="tx1">
                    <a:lumMod val="50000"/>
                    <a:lumOff val="50000"/>
                  </a:schemeClr>
                </a:solidFill>
              </a:endParaRPr>
            </a:p>
          </p:txBody>
        </p:sp>
        <p:sp>
          <p:nvSpPr>
            <p:cNvPr id="74" name="Freeform 180"/>
            <p:cNvSpPr/>
            <p:nvPr/>
          </p:nvSpPr>
          <p:spPr bwMode="auto">
            <a:xfrm>
              <a:off x="3873" y="4607"/>
              <a:ext cx="137" cy="138"/>
            </a:xfrm>
            <a:custGeom>
              <a:avLst/>
              <a:gdLst>
                <a:gd name="T0" fmla="*/ 481 w 2188"/>
                <a:gd name="T1" fmla="*/ 164 h 2205"/>
                <a:gd name="T2" fmla="*/ 395 w 2188"/>
                <a:gd name="T3" fmla="*/ 230 h 2205"/>
                <a:gd name="T4" fmla="*/ 318 w 2188"/>
                <a:gd name="T5" fmla="*/ 302 h 2205"/>
                <a:gd name="T6" fmla="*/ 249 w 2188"/>
                <a:gd name="T7" fmla="*/ 381 h 2205"/>
                <a:gd name="T8" fmla="*/ 188 w 2188"/>
                <a:gd name="T9" fmla="*/ 466 h 2205"/>
                <a:gd name="T10" fmla="*/ 135 w 2188"/>
                <a:gd name="T11" fmla="*/ 556 h 2205"/>
                <a:gd name="T12" fmla="*/ 90 w 2188"/>
                <a:gd name="T13" fmla="*/ 654 h 2205"/>
                <a:gd name="T14" fmla="*/ 52 w 2188"/>
                <a:gd name="T15" fmla="*/ 758 h 2205"/>
                <a:gd name="T16" fmla="*/ 23 w 2188"/>
                <a:gd name="T17" fmla="*/ 865 h 2205"/>
                <a:gd name="T18" fmla="*/ 6 w 2188"/>
                <a:gd name="T19" fmla="*/ 970 h 2205"/>
                <a:gd name="T20" fmla="*/ 0 w 2188"/>
                <a:gd name="T21" fmla="*/ 1075 h 2205"/>
                <a:gd name="T22" fmla="*/ 6 w 2188"/>
                <a:gd name="T23" fmla="*/ 1178 h 2205"/>
                <a:gd name="T24" fmla="*/ 22 w 2188"/>
                <a:gd name="T25" fmla="*/ 1279 h 2205"/>
                <a:gd name="T26" fmla="*/ 50 w 2188"/>
                <a:gd name="T27" fmla="*/ 1378 h 2205"/>
                <a:gd name="T28" fmla="*/ 90 w 2188"/>
                <a:gd name="T29" fmla="*/ 1475 h 2205"/>
                <a:gd name="T30" fmla="*/ 140 w 2188"/>
                <a:gd name="T31" fmla="*/ 1572 h 2205"/>
                <a:gd name="T32" fmla="*/ 192 w 2188"/>
                <a:gd name="T33" fmla="*/ 1668 h 2205"/>
                <a:gd name="T34" fmla="*/ 251 w 2188"/>
                <a:gd name="T35" fmla="*/ 1759 h 2205"/>
                <a:gd name="T36" fmla="*/ 316 w 2188"/>
                <a:gd name="T37" fmla="*/ 1843 h 2205"/>
                <a:gd name="T38" fmla="*/ 388 w 2188"/>
                <a:gd name="T39" fmla="*/ 1918 h 2205"/>
                <a:gd name="T40" fmla="*/ 467 w 2188"/>
                <a:gd name="T41" fmla="*/ 1985 h 2205"/>
                <a:gd name="T42" fmla="*/ 554 w 2188"/>
                <a:gd name="T43" fmla="*/ 2045 h 2205"/>
                <a:gd name="T44" fmla="*/ 648 w 2188"/>
                <a:gd name="T45" fmla="*/ 2095 h 2205"/>
                <a:gd name="T46" fmla="*/ 747 w 2188"/>
                <a:gd name="T47" fmla="*/ 2138 h 2205"/>
                <a:gd name="T48" fmla="*/ 853 w 2188"/>
                <a:gd name="T49" fmla="*/ 2172 h 2205"/>
                <a:gd name="T50" fmla="*/ 959 w 2188"/>
                <a:gd name="T51" fmla="*/ 2194 h 2205"/>
                <a:gd name="T52" fmla="*/ 1065 w 2188"/>
                <a:gd name="T53" fmla="*/ 2204 h 2205"/>
                <a:gd name="T54" fmla="*/ 1172 w 2188"/>
                <a:gd name="T55" fmla="*/ 2202 h 2205"/>
                <a:gd name="T56" fmla="*/ 1278 w 2188"/>
                <a:gd name="T57" fmla="*/ 2188 h 2205"/>
                <a:gd name="T58" fmla="*/ 1385 w 2188"/>
                <a:gd name="T59" fmla="*/ 2163 h 2205"/>
                <a:gd name="T60" fmla="*/ 1493 w 2188"/>
                <a:gd name="T61" fmla="*/ 2125 h 2205"/>
                <a:gd name="T62" fmla="*/ 1601 w 2188"/>
                <a:gd name="T63" fmla="*/ 2076 h 2205"/>
                <a:gd name="T64" fmla="*/ 1778 w 2188"/>
                <a:gd name="T65" fmla="*/ 1960 h 2205"/>
                <a:gd name="T66" fmla="*/ 1942 w 2188"/>
                <a:gd name="T67" fmla="*/ 1813 h 2205"/>
                <a:gd name="T68" fmla="*/ 2065 w 2188"/>
                <a:gd name="T69" fmla="*/ 1652 h 2205"/>
                <a:gd name="T70" fmla="*/ 2145 w 2188"/>
                <a:gd name="T71" fmla="*/ 1478 h 2205"/>
                <a:gd name="T72" fmla="*/ 2185 w 2188"/>
                <a:gd name="T73" fmla="*/ 1290 h 2205"/>
                <a:gd name="T74" fmla="*/ 2182 w 2188"/>
                <a:gd name="T75" fmla="*/ 1089 h 2205"/>
                <a:gd name="T76" fmla="*/ 2138 w 2188"/>
                <a:gd name="T77" fmla="*/ 873 h 2205"/>
                <a:gd name="T78" fmla="*/ 2052 w 2188"/>
                <a:gd name="T79" fmla="*/ 644 h 2205"/>
                <a:gd name="T80" fmla="*/ 1984 w 2188"/>
                <a:gd name="T81" fmla="*/ 513 h 2205"/>
                <a:gd name="T82" fmla="*/ 1925 w 2188"/>
                <a:gd name="T83" fmla="*/ 425 h 2205"/>
                <a:gd name="T84" fmla="*/ 1859 w 2188"/>
                <a:gd name="T85" fmla="*/ 345 h 2205"/>
                <a:gd name="T86" fmla="*/ 1786 w 2188"/>
                <a:gd name="T87" fmla="*/ 273 h 2205"/>
                <a:gd name="T88" fmla="*/ 1704 w 2188"/>
                <a:gd name="T89" fmla="*/ 209 h 2205"/>
                <a:gd name="T90" fmla="*/ 1616 w 2188"/>
                <a:gd name="T91" fmla="*/ 152 h 2205"/>
                <a:gd name="T92" fmla="*/ 1519 w 2188"/>
                <a:gd name="T93" fmla="*/ 105 h 2205"/>
                <a:gd name="T94" fmla="*/ 1415 w 2188"/>
                <a:gd name="T95" fmla="*/ 65 h 2205"/>
                <a:gd name="T96" fmla="*/ 1307 w 2188"/>
                <a:gd name="T97" fmla="*/ 34 h 2205"/>
                <a:gd name="T98" fmla="*/ 1199 w 2188"/>
                <a:gd name="T99" fmla="*/ 12 h 2205"/>
                <a:gd name="T100" fmla="*/ 1093 w 2188"/>
                <a:gd name="T101" fmla="*/ 1 h 2205"/>
                <a:gd name="T102" fmla="*/ 987 w 2188"/>
                <a:gd name="T103" fmla="*/ 1 h 2205"/>
                <a:gd name="T104" fmla="*/ 883 w 2188"/>
                <a:gd name="T105" fmla="*/ 12 h 2205"/>
                <a:gd name="T106" fmla="*/ 779 w 2188"/>
                <a:gd name="T107" fmla="*/ 33 h 2205"/>
                <a:gd name="T108" fmla="*/ 676 w 2188"/>
                <a:gd name="T109" fmla="*/ 64 h 2205"/>
                <a:gd name="T110" fmla="*/ 575 w 2188"/>
                <a:gd name="T111" fmla="*/ 106 h 2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88" h="2205">
                  <a:moveTo>
                    <a:pt x="550" y="118"/>
                  </a:moveTo>
                  <a:lnTo>
                    <a:pt x="526" y="132"/>
                  </a:lnTo>
                  <a:lnTo>
                    <a:pt x="503" y="148"/>
                  </a:lnTo>
                  <a:lnTo>
                    <a:pt x="481" y="164"/>
                  </a:lnTo>
                  <a:lnTo>
                    <a:pt x="459" y="180"/>
                  </a:lnTo>
                  <a:lnTo>
                    <a:pt x="437" y="196"/>
                  </a:lnTo>
                  <a:lnTo>
                    <a:pt x="416" y="213"/>
                  </a:lnTo>
                  <a:lnTo>
                    <a:pt x="395" y="230"/>
                  </a:lnTo>
                  <a:lnTo>
                    <a:pt x="375" y="248"/>
                  </a:lnTo>
                  <a:lnTo>
                    <a:pt x="356" y="266"/>
                  </a:lnTo>
                  <a:lnTo>
                    <a:pt x="337" y="283"/>
                  </a:lnTo>
                  <a:lnTo>
                    <a:pt x="318" y="302"/>
                  </a:lnTo>
                  <a:lnTo>
                    <a:pt x="300" y="321"/>
                  </a:lnTo>
                  <a:lnTo>
                    <a:pt x="283" y="341"/>
                  </a:lnTo>
                  <a:lnTo>
                    <a:pt x="266" y="361"/>
                  </a:lnTo>
                  <a:lnTo>
                    <a:pt x="249" y="381"/>
                  </a:lnTo>
                  <a:lnTo>
                    <a:pt x="233" y="401"/>
                  </a:lnTo>
                  <a:lnTo>
                    <a:pt x="217" y="423"/>
                  </a:lnTo>
                  <a:lnTo>
                    <a:pt x="203" y="444"/>
                  </a:lnTo>
                  <a:lnTo>
                    <a:pt x="188" y="466"/>
                  </a:lnTo>
                  <a:lnTo>
                    <a:pt x="174" y="488"/>
                  </a:lnTo>
                  <a:lnTo>
                    <a:pt x="161" y="510"/>
                  </a:lnTo>
                  <a:lnTo>
                    <a:pt x="147" y="533"/>
                  </a:lnTo>
                  <a:lnTo>
                    <a:pt x="135" y="556"/>
                  </a:lnTo>
                  <a:lnTo>
                    <a:pt x="123" y="580"/>
                  </a:lnTo>
                  <a:lnTo>
                    <a:pt x="112" y="604"/>
                  </a:lnTo>
                  <a:lnTo>
                    <a:pt x="100" y="629"/>
                  </a:lnTo>
                  <a:lnTo>
                    <a:pt x="90" y="654"/>
                  </a:lnTo>
                  <a:lnTo>
                    <a:pt x="79" y="679"/>
                  </a:lnTo>
                  <a:lnTo>
                    <a:pt x="70" y="705"/>
                  </a:lnTo>
                  <a:lnTo>
                    <a:pt x="60" y="731"/>
                  </a:lnTo>
                  <a:lnTo>
                    <a:pt x="52" y="758"/>
                  </a:lnTo>
                  <a:lnTo>
                    <a:pt x="43" y="784"/>
                  </a:lnTo>
                  <a:lnTo>
                    <a:pt x="36" y="811"/>
                  </a:lnTo>
                  <a:lnTo>
                    <a:pt x="29" y="838"/>
                  </a:lnTo>
                  <a:lnTo>
                    <a:pt x="23" y="865"/>
                  </a:lnTo>
                  <a:lnTo>
                    <a:pt x="18" y="892"/>
                  </a:lnTo>
                  <a:lnTo>
                    <a:pt x="13" y="918"/>
                  </a:lnTo>
                  <a:lnTo>
                    <a:pt x="9" y="944"/>
                  </a:lnTo>
                  <a:lnTo>
                    <a:pt x="6" y="970"/>
                  </a:lnTo>
                  <a:lnTo>
                    <a:pt x="4" y="997"/>
                  </a:lnTo>
                  <a:lnTo>
                    <a:pt x="1" y="1023"/>
                  </a:lnTo>
                  <a:lnTo>
                    <a:pt x="0" y="1049"/>
                  </a:lnTo>
                  <a:lnTo>
                    <a:pt x="0" y="1075"/>
                  </a:lnTo>
                  <a:lnTo>
                    <a:pt x="0" y="1101"/>
                  </a:lnTo>
                  <a:lnTo>
                    <a:pt x="1" y="1127"/>
                  </a:lnTo>
                  <a:lnTo>
                    <a:pt x="4" y="1152"/>
                  </a:lnTo>
                  <a:lnTo>
                    <a:pt x="6" y="1178"/>
                  </a:lnTo>
                  <a:lnTo>
                    <a:pt x="9" y="1203"/>
                  </a:lnTo>
                  <a:lnTo>
                    <a:pt x="13" y="1229"/>
                  </a:lnTo>
                  <a:lnTo>
                    <a:pt x="17" y="1254"/>
                  </a:lnTo>
                  <a:lnTo>
                    <a:pt x="22" y="1279"/>
                  </a:lnTo>
                  <a:lnTo>
                    <a:pt x="28" y="1304"/>
                  </a:lnTo>
                  <a:lnTo>
                    <a:pt x="35" y="1328"/>
                  </a:lnTo>
                  <a:lnTo>
                    <a:pt x="42" y="1353"/>
                  </a:lnTo>
                  <a:lnTo>
                    <a:pt x="50" y="1378"/>
                  </a:lnTo>
                  <a:lnTo>
                    <a:pt x="59" y="1403"/>
                  </a:lnTo>
                  <a:lnTo>
                    <a:pt x="69" y="1427"/>
                  </a:lnTo>
                  <a:lnTo>
                    <a:pt x="78" y="1451"/>
                  </a:lnTo>
                  <a:lnTo>
                    <a:pt x="90" y="1475"/>
                  </a:lnTo>
                  <a:lnTo>
                    <a:pt x="101" y="1499"/>
                  </a:lnTo>
                  <a:lnTo>
                    <a:pt x="113" y="1523"/>
                  </a:lnTo>
                  <a:lnTo>
                    <a:pt x="126" y="1547"/>
                  </a:lnTo>
                  <a:lnTo>
                    <a:pt x="140" y="1572"/>
                  </a:lnTo>
                  <a:lnTo>
                    <a:pt x="154" y="1595"/>
                  </a:lnTo>
                  <a:lnTo>
                    <a:pt x="166" y="1620"/>
                  </a:lnTo>
                  <a:lnTo>
                    <a:pt x="180" y="1644"/>
                  </a:lnTo>
                  <a:lnTo>
                    <a:pt x="192" y="1668"/>
                  </a:lnTo>
                  <a:lnTo>
                    <a:pt x="207" y="1692"/>
                  </a:lnTo>
                  <a:lnTo>
                    <a:pt x="221" y="1715"/>
                  </a:lnTo>
                  <a:lnTo>
                    <a:pt x="235" y="1737"/>
                  </a:lnTo>
                  <a:lnTo>
                    <a:pt x="251" y="1759"/>
                  </a:lnTo>
                  <a:lnTo>
                    <a:pt x="267" y="1781"/>
                  </a:lnTo>
                  <a:lnTo>
                    <a:pt x="283" y="1802"/>
                  </a:lnTo>
                  <a:lnTo>
                    <a:pt x="299" y="1823"/>
                  </a:lnTo>
                  <a:lnTo>
                    <a:pt x="316" y="1843"/>
                  </a:lnTo>
                  <a:lnTo>
                    <a:pt x="334" y="1862"/>
                  </a:lnTo>
                  <a:lnTo>
                    <a:pt x="352" y="1882"/>
                  </a:lnTo>
                  <a:lnTo>
                    <a:pt x="370" y="1900"/>
                  </a:lnTo>
                  <a:lnTo>
                    <a:pt x="388" y="1918"/>
                  </a:lnTo>
                  <a:lnTo>
                    <a:pt x="407" y="1936"/>
                  </a:lnTo>
                  <a:lnTo>
                    <a:pt x="427" y="1952"/>
                  </a:lnTo>
                  <a:lnTo>
                    <a:pt x="447" y="1969"/>
                  </a:lnTo>
                  <a:lnTo>
                    <a:pt x="467" y="1985"/>
                  </a:lnTo>
                  <a:lnTo>
                    <a:pt x="488" y="2001"/>
                  </a:lnTo>
                  <a:lnTo>
                    <a:pt x="510" y="2015"/>
                  </a:lnTo>
                  <a:lnTo>
                    <a:pt x="531" y="2030"/>
                  </a:lnTo>
                  <a:lnTo>
                    <a:pt x="554" y="2045"/>
                  </a:lnTo>
                  <a:lnTo>
                    <a:pt x="576" y="2057"/>
                  </a:lnTo>
                  <a:lnTo>
                    <a:pt x="599" y="2071"/>
                  </a:lnTo>
                  <a:lnTo>
                    <a:pt x="623" y="2083"/>
                  </a:lnTo>
                  <a:lnTo>
                    <a:pt x="648" y="2095"/>
                  </a:lnTo>
                  <a:lnTo>
                    <a:pt x="672" y="2107"/>
                  </a:lnTo>
                  <a:lnTo>
                    <a:pt x="697" y="2118"/>
                  </a:lnTo>
                  <a:lnTo>
                    <a:pt x="722" y="2129"/>
                  </a:lnTo>
                  <a:lnTo>
                    <a:pt x="747" y="2138"/>
                  </a:lnTo>
                  <a:lnTo>
                    <a:pt x="774" y="2147"/>
                  </a:lnTo>
                  <a:lnTo>
                    <a:pt x="801" y="2156"/>
                  </a:lnTo>
                  <a:lnTo>
                    <a:pt x="827" y="2164"/>
                  </a:lnTo>
                  <a:lnTo>
                    <a:pt x="853" y="2172"/>
                  </a:lnTo>
                  <a:lnTo>
                    <a:pt x="880" y="2179"/>
                  </a:lnTo>
                  <a:lnTo>
                    <a:pt x="907" y="2184"/>
                  </a:lnTo>
                  <a:lnTo>
                    <a:pt x="933" y="2189"/>
                  </a:lnTo>
                  <a:lnTo>
                    <a:pt x="959" y="2194"/>
                  </a:lnTo>
                  <a:lnTo>
                    <a:pt x="986" y="2198"/>
                  </a:lnTo>
                  <a:lnTo>
                    <a:pt x="1013" y="2201"/>
                  </a:lnTo>
                  <a:lnTo>
                    <a:pt x="1039" y="2203"/>
                  </a:lnTo>
                  <a:lnTo>
                    <a:pt x="1065" y="2204"/>
                  </a:lnTo>
                  <a:lnTo>
                    <a:pt x="1092" y="2205"/>
                  </a:lnTo>
                  <a:lnTo>
                    <a:pt x="1119" y="2205"/>
                  </a:lnTo>
                  <a:lnTo>
                    <a:pt x="1145" y="2204"/>
                  </a:lnTo>
                  <a:lnTo>
                    <a:pt x="1172" y="2202"/>
                  </a:lnTo>
                  <a:lnTo>
                    <a:pt x="1198" y="2200"/>
                  </a:lnTo>
                  <a:lnTo>
                    <a:pt x="1226" y="2197"/>
                  </a:lnTo>
                  <a:lnTo>
                    <a:pt x="1252" y="2194"/>
                  </a:lnTo>
                  <a:lnTo>
                    <a:pt x="1278" y="2188"/>
                  </a:lnTo>
                  <a:lnTo>
                    <a:pt x="1305" y="2183"/>
                  </a:lnTo>
                  <a:lnTo>
                    <a:pt x="1331" y="2178"/>
                  </a:lnTo>
                  <a:lnTo>
                    <a:pt x="1359" y="2171"/>
                  </a:lnTo>
                  <a:lnTo>
                    <a:pt x="1385" y="2163"/>
                  </a:lnTo>
                  <a:lnTo>
                    <a:pt x="1412" y="2155"/>
                  </a:lnTo>
                  <a:lnTo>
                    <a:pt x="1438" y="2145"/>
                  </a:lnTo>
                  <a:lnTo>
                    <a:pt x="1466" y="2136"/>
                  </a:lnTo>
                  <a:lnTo>
                    <a:pt x="1493" y="2125"/>
                  </a:lnTo>
                  <a:lnTo>
                    <a:pt x="1519" y="2114"/>
                  </a:lnTo>
                  <a:lnTo>
                    <a:pt x="1546" y="2102"/>
                  </a:lnTo>
                  <a:lnTo>
                    <a:pt x="1574" y="2090"/>
                  </a:lnTo>
                  <a:lnTo>
                    <a:pt x="1601" y="2076"/>
                  </a:lnTo>
                  <a:lnTo>
                    <a:pt x="1627" y="2061"/>
                  </a:lnTo>
                  <a:lnTo>
                    <a:pt x="1681" y="2029"/>
                  </a:lnTo>
                  <a:lnTo>
                    <a:pt x="1731" y="1994"/>
                  </a:lnTo>
                  <a:lnTo>
                    <a:pt x="1778" y="1960"/>
                  </a:lnTo>
                  <a:lnTo>
                    <a:pt x="1823" y="1925"/>
                  </a:lnTo>
                  <a:lnTo>
                    <a:pt x="1865" y="1888"/>
                  </a:lnTo>
                  <a:lnTo>
                    <a:pt x="1905" y="1852"/>
                  </a:lnTo>
                  <a:lnTo>
                    <a:pt x="1942" y="1813"/>
                  </a:lnTo>
                  <a:lnTo>
                    <a:pt x="1977" y="1774"/>
                  </a:lnTo>
                  <a:lnTo>
                    <a:pt x="2009" y="1734"/>
                  </a:lnTo>
                  <a:lnTo>
                    <a:pt x="2038" y="1694"/>
                  </a:lnTo>
                  <a:lnTo>
                    <a:pt x="2065" y="1652"/>
                  </a:lnTo>
                  <a:lnTo>
                    <a:pt x="2089" y="1610"/>
                  </a:lnTo>
                  <a:lnTo>
                    <a:pt x="2111" y="1567"/>
                  </a:lnTo>
                  <a:lnTo>
                    <a:pt x="2130" y="1523"/>
                  </a:lnTo>
                  <a:lnTo>
                    <a:pt x="2145" y="1478"/>
                  </a:lnTo>
                  <a:lnTo>
                    <a:pt x="2159" y="1432"/>
                  </a:lnTo>
                  <a:lnTo>
                    <a:pt x="2171" y="1386"/>
                  </a:lnTo>
                  <a:lnTo>
                    <a:pt x="2179" y="1339"/>
                  </a:lnTo>
                  <a:lnTo>
                    <a:pt x="2185" y="1290"/>
                  </a:lnTo>
                  <a:lnTo>
                    <a:pt x="2188" y="1241"/>
                  </a:lnTo>
                  <a:lnTo>
                    <a:pt x="2188" y="1191"/>
                  </a:lnTo>
                  <a:lnTo>
                    <a:pt x="2187" y="1140"/>
                  </a:lnTo>
                  <a:lnTo>
                    <a:pt x="2182" y="1089"/>
                  </a:lnTo>
                  <a:lnTo>
                    <a:pt x="2175" y="1036"/>
                  </a:lnTo>
                  <a:lnTo>
                    <a:pt x="2165" y="983"/>
                  </a:lnTo>
                  <a:lnTo>
                    <a:pt x="2153" y="929"/>
                  </a:lnTo>
                  <a:lnTo>
                    <a:pt x="2138" y="873"/>
                  </a:lnTo>
                  <a:lnTo>
                    <a:pt x="2120" y="817"/>
                  </a:lnTo>
                  <a:lnTo>
                    <a:pt x="2100" y="761"/>
                  </a:lnTo>
                  <a:lnTo>
                    <a:pt x="2077" y="703"/>
                  </a:lnTo>
                  <a:lnTo>
                    <a:pt x="2052" y="644"/>
                  </a:lnTo>
                  <a:lnTo>
                    <a:pt x="2024" y="584"/>
                  </a:lnTo>
                  <a:lnTo>
                    <a:pt x="2011" y="560"/>
                  </a:lnTo>
                  <a:lnTo>
                    <a:pt x="1998" y="536"/>
                  </a:lnTo>
                  <a:lnTo>
                    <a:pt x="1984" y="513"/>
                  </a:lnTo>
                  <a:lnTo>
                    <a:pt x="1970" y="490"/>
                  </a:lnTo>
                  <a:lnTo>
                    <a:pt x="1956" y="468"/>
                  </a:lnTo>
                  <a:lnTo>
                    <a:pt x="1941" y="446"/>
                  </a:lnTo>
                  <a:lnTo>
                    <a:pt x="1925" y="425"/>
                  </a:lnTo>
                  <a:lnTo>
                    <a:pt x="1909" y="404"/>
                  </a:lnTo>
                  <a:lnTo>
                    <a:pt x="1894" y="384"/>
                  </a:lnTo>
                  <a:lnTo>
                    <a:pt x="1877" y="364"/>
                  </a:lnTo>
                  <a:lnTo>
                    <a:pt x="1859" y="345"/>
                  </a:lnTo>
                  <a:lnTo>
                    <a:pt x="1841" y="326"/>
                  </a:lnTo>
                  <a:lnTo>
                    <a:pt x="1823" y="308"/>
                  </a:lnTo>
                  <a:lnTo>
                    <a:pt x="1805" y="290"/>
                  </a:lnTo>
                  <a:lnTo>
                    <a:pt x="1786" y="273"/>
                  </a:lnTo>
                  <a:lnTo>
                    <a:pt x="1766" y="256"/>
                  </a:lnTo>
                  <a:lnTo>
                    <a:pt x="1746" y="239"/>
                  </a:lnTo>
                  <a:lnTo>
                    <a:pt x="1725" y="224"/>
                  </a:lnTo>
                  <a:lnTo>
                    <a:pt x="1704" y="209"/>
                  </a:lnTo>
                  <a:lnTo>
                    <a:pt x="1683" y="194"/>
                  </a:lnTo>
                  <a:lnTo>
                    <a:pt x="1661" y="180"/>
                  </a:lnTo>
                  <a:lnTo>
                    <a:pt x="1638" y="166"/>
                  </a:lnTo>
                  <a:lnTo>
                    <a:pt x="1616" y="152"/>
                  </a:lnTo>
                  <a:lnTo>
                    <a:pt x="1592" y="140"/>
                  </a:lnTo>
                  <a:lnTo>
                    <a:pt x="1569" y="127"/>
                  </a:lnTo>
                  <a:lnTo>
                    <a:pt x="1543" y="116"/>
                  </a:lnTo>
                  <a:lnTo>
                    <a:pt x="1519" y="105"/>
                  </a:lnTo>
                  <a:lnTo>
                    <a:pt x="1494" y="94"/>
                  </a:lnTo>
                  <a:lnTo>
                    <a:pt x="1468" y="84"/>
                  </a:lnTo>
                  <a:lnTo>
                    <a:pt x="1442" y="74"/>
                  </a:lnTo>
                  <a:lnTo>
                    <a:pt x="1415" y="65"/>
                  </a:lnTo>
                  <a:lnTo>
                    <a:pt x="1388" y="56"/>
                  </a:lnTo>
                  <a:lnTo>
                    <a:pt x="1361" y="48"/>
                  </a:lnTo>
                  <a:lnTo>
                    <a:pt x="1334" y="40"/>
                  </a:lnTo>
                  <a:lnTo>
                    <a:pt x="1307" y="34"/>
                  </a:lnTo>
                  <a:lnTo>
                    <a:pt x="1280" y="27"/>
                  </a:lnTo>
                  <a:lnTo>
                    <a:pt x="1253" y="21"/>
                  </a:lnTo>
                  <a:lnTo>
                    <a:pt x="1227" y="17"/>
                  </a:lnTo>
                  <a:lnTo>
                    <a:pt x="1199" y="12"/>
                  </a:lnTo>
                  <a:lnTo>
                    <a:pt x="1173" y="9"/>
                  </a:lnTo>
                  <a:lnTo>
                    <a:pt x="1146" y="5"/>
                  </a:lnTo>
                  <a:lnTo>
                    <a:pt x="1120" y="3"/>
                  </a:lnTo>
                  <a:lnTo>
                    <a:pt x="1093" y="1"/>
                  </a:lnTo>
                  <a:lnTo>
                    <a:pt x="1066" y="0"/>
                  </a:lnTo>
                  <a:lnTo>
                    <a:pt x="1040" y="0"/>
                  </a:lnTo>
                  <a:lnTo>
                    <a:pt x="1014" y="0"/>
                  </a:lnTo>
                  <a:lnTo>
                    <a:pt x="987" y="1"/>
                  </a:lnTo>
                  <a:lnTo>
                    <a:pt x="961" y="3"/>
                  </a:lnTo>
                  <a:lnTo>
                    <a:pt x="935" y="5"/>
                  </a:lnTo>
                  <a:lnTo>
                    <a:pt x="909" y="9"/>
                  </a:lnTo>
                  <a:lnTo>
                    <a:pt x="883" y="12"/>
                  </a:lnTo>
                  <a:lnTo>
                    <a:pt x="856" y="16"/>
                  </a:lnTo>
                  <a:lnTo>
                    <a:pt x="830" y="21"/>
                  </a:lnTo>
                  <a:lnTo>
                    <a:pt x="805" y="26"/>
                  </a:lnTo>
                  <a:lnTo>
                    <a:pt x="779" y="33"/>
                  </a:lnTo>
                  <a:lnTo>
                    <a:pt x="752" y="39"/>
                  </a:lnTo>
                  <a:lnTo>
                    <a:pt x="727" y="47"/>
                  </a:lnTo>
                  <a:lnTo>
                    <a:pt x="702" y="55"/>
                  </a:lnTo>
                  <a:lnTo>
                    <a:pt x="676" y="64"/>
                  </a:lnTo>
                  <a:lnTo>
                    <a:pt x="651" y="74"/>
                  </a:lnTo>
                  <a:lnTo>
                    <a:pt x="626" y="83"/>
                  </a:lnTo>
                  <a:lnTo>
                    <a:pt x="600" y="95"/>
                  </a:lnTo>
                  <a:lnTo>
                    <a:pt x="575" y="106"/>
                  </a:lnTo>
                  <a:lnTo>
                    <a:pt x="550" y="118"/>
                  </a:lnTo>
                </a:path>
              </a:pathLst>
            </a:custGeom>
            <a:solidFill>
              <a:schemeClr val="bg1">
                <a:lumMod val="65000"/>
              </a:schemeClr>
            </a:solidFill>
            <a:ln>
              <a:noFill/>
            </a:ln>
            <a:extLst>
              <a:ext uri="{91240B29-F687-4F45-9708-019B960494DF}">
                <a14:hiddenLine xmlns:a14="http://schemas.microsoft.com/office/drawing/2010/main" w="3175">
                  <a:solidFill>
                    <a:srgbClr val="1F1A17"/>
                  </a:solidFill>
                  <a:prstDash val="solid"/>
                  <a:round/>
                </a14:hiddenLine>
              </a:ext>
            </a:extLst>
          </p:spPr>
          <p:txBody>
            <a:bodyPr/>
            <a:lstStyle/>
            <a:p>
              <a:endParaRPr lang="zh-CN" altLang="en-US" sz="1400">
                <a:solidFill>
                  <a:schemeClr val="tx1">
                    <a:lumMod val="50000"/>
                    <a:lumOff val="50000"/>
                  </a:schemeClr>
                </a:solidFill>
              </a:endParaRPr>
            </a:p>
          </p:txBody>
        </p:sp>
      </p:grpSp>
      <p:sp>
        <p:nvSpPr>
          <p:cNvPr id="7" name="标题 6"/>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outVertical)">
                                      <p:cBhvr>
                                        <p:cTn id="12" dur="500"/>
                                        <p:tgtEl>
                                          <p:spTgt spid="24"/>
                                        </p:tgtEl>
                                      </p:cBhvr>
                                    </p:animEffect>
                                  </p:childTnLst>
                                </p:cTn>
                              </p:par>
                            </p:childTnLst>
                          </p:cTn>
                        </p:par>
                        <p:par>
                          <p:cTn id="13" fill="hold">
                            <p:stCondLst>
                              <p:cond delay="1000"/>
                            </p:stCondLst>
                            <p:childTnLst>
                              <p:par>
                                <p:cTn id="14" presetID="26" presetClass="emph" presetSubtype="0" fill="hold" grpId="1" nodeType="afterEffect">
                                  <p:stCondLst>
                                    <p:cond delay="0"/>
                                  </p:stCondLst>
                                  <p:childTnLst>
                                    <p:animEffect transition="out" filter="fade">
                                      <p:cBhvr>
                                        <p:cTn id="15" dur="500" tmFilter="0, 0; .2, .5; .8, .5; 1, 0"/>
                                        <p:tgtEl>
                                          <p:spTgt spid="24"/>
                                        </p:tgtEl>
                                      </p:cBhvr>
                                    </p:animEffect>
                                    <p:animScale>
                                      <p:cBhvr>
                                        <p:cTn id="16" dur="250" autoRev="1" fill="hold"/>
                                        <p:tgtEl>
                                          <p:spTgt spid="24"/>
                                        </p:tgtEl>
                                      </p:cBhvr>
                                      <p:by x="105000" y="105000"/>
                                    </p:animScale>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down)">
                                      <p:cBhvr>
                                        <p:cTn id="33" dur="500"/>
                                        <p:tgtEl>
                                          <p:spTgt spid="4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childTnLst>
                          </p:cTn>
                        </p:par>
                        <p:par>
                          <p:cTn id="44" fill="hold">
                            <p:stCondLst>
                              <p:cond delay="3500"/>
                            </p:stCondLst>
                            <p:childTnLst>
                              <p:par>
                                <p:cTn id="45" presetID="22" presetClass="entr" presetSubtype="4"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down)">
                                      <p:cBhvr>
                                        <p:cTn id="47" dur="500"/>
                                        <p:tgtEl>
                                          <p:spTgt spid="4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left)">
                                      <p:cBhvr>
                                        <p:cTn id="50" dur="500"/>
                                        <p:tgtEl>
                                          <p:spTgt spid="46"/>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childTnLst>
                                </p:cTn>
                              </p:par>
                              <p:par>
                                <p:cTn id="55" presetID="10" presetClass="entr" presetSubtype="0"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fade">
                                      <p:cBhvr>
                                        <p:cTn id="57" dur="500"/>
                                        <p:tgtEl>
                                          <p:spTgt spid="70"/>
                                        </p:tgtEl>
                                      </p:cBhvr>
                                    </p:animEffect>
                                  </p:childTnLst>
                                </p:cTn>
                              </p:par>
                            </p:childTnLst>
                          </p:cTn>
                        </p:par>
                        <p:par>
                          <p:cTn id="58" fill="hold">
                            <p:stCondLst>
                              <p:cond delay="4500"/>
                            </p:stCondLst>
                            <p:childTnLst>
                              <p:par>
                                <p:cTn id="59" presetID="22" presetClass="entr" presetSubtype="4" fill="hold" grpId="0"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down)">
                                      <p:cBhvr>
                                        <p:cTn id="61" dur="500"/>
                                        <p:tgtEl>
                                          <p:spTgt spid="4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500"/>
                                        <p:tgtEl>
                                          <p:spTgt spid="44"/>
                                        </p:tgtEl>
                                      </p:cBhvr>
                                    </p:animEffect>
                                  </p:childTnLst>
                                </p:cTn>
                              </p:par>
                            </p:childTnLst>
                          </p:cTn>
                        </p:par>
                        <p:par>
                          <p:cTn id="65" fill="hold">
                            <p:stCondLst>
                              <p:cond delay="5000"/>
                            </p:stCondLst>
                            <p:childTnLst>
                              <p:par>
                                <p:cTn id="66" presetID="22" presetClass="entr" presetSubtype="4" fill="hold" grpId="0"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down)">
                                      <p:cBhvr>
                                        <p:cTn id="68" dur="500"/>
                                        <p:tgtEl>
                                          <p:spTgt spid="4"/>
                                        </p:tgtEl>
                                      </p:cBhvr>
                                    </p:animEffect>
                                  </p:childTnLst>
                                </p:cTn>
                              </p:par>
                              <p:par>
                                <p:cTn id="69" presetID="22" presetClass="entr" presetSubtype="4" fill="hold"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wipe(down)">
                                      <p:cBhvr>
                                        <p:cTn id="71" dur="500"/>
                                        <p:tgtEl>
                                          <p:spTgt spid="53"/>
                                        </p:tgtEl>
                                      </p:cBhvr>
                                    </p:animEffect>
                                  </p:childTnLst>
                                </p:cTn>
                              </p:par>
                            </p:childTnLst>
                          </p:cTn>
                        </p:par>
                        <p:par>
                          <p:cTn id="72" fill="hold">
                            <p:stCondLst>
                              <p:cond delay="5500"/>
                            </p:stCondLst>
                            <p:childTnLst>
                              <p:par>
                                <p:cTn id="73" presetID="22" presetClass="entr" presetSubtype="4"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wipe(down)">
                                      <p:cBhvr>
                                        <p:cTn id="75" dur="500"/>
                                        <p:tgtEl>
                                          <p:spTgt spid="43"/>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right)">
                                      <p:cBhvr>
                                        <p:cTn id="7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3" grpId="0" animBg="1"/>
      <p:bldP spid="24" grpId="0"/>
      <p:bldP spid="24" grpId="1"/>
      <p:bldP spid="40" grpId="0"/>
      <p:bldP spid="41" grpId="0"/>
      <p:bldP spid="42" grpId="0"/>
      <p:bldP spid="43" grpId="0"/>
      <p:bldP spid="44" grpId="0"/>
      <p:bldP spid="45" grpId="0"/>
      <p:bldP spid="46" grpId="0"/>
      <p:bldP spid="47" grpId="0"/>
      <p:bldP spid="48" grpId="0" animBg="1"/>
      <p:bldP spid="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a:spLocks noChangeArrowheads="1"/>
          </p:cNvSpPr>
          <p:nvPr/>
        </p:nvSpPr>
        <p:spPr bwMode="auto">
          <a:xfrm>
            <a:off x="2523006" y="2368550"/>
            <a:ext cx="2047801" cy="1765300"/>
          </a:xfrm>
          <a:prstGeom prst="hexagon">
            <a:avLst>
              <a:gd name="adj" fmla="val 24999"/>
              <a:gd name="vf" fmla="val 115470"/>
            </a:avLst>
          </a:prstGeom>
          <a:solidFill>
            <a:schemeClr val="accent1"/>
          </a:solidFill>
          <a:ln>
            <a:noFill/>
          </a:ln>
        </p:spPr>
        <p:txBody>
          <a:bodyPr lIns="121908" tIns="60954" rIns="121908" bIns="60954"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六边形 41"/>
          <p:cNvSpPr>
            <a:spLocks noChangeArrowheads="1"/>
          </p:cNvSpPr>
          <p:nvPr/>
        </p:nvSpPr>
        <p:spPr bwMode="auto">
          <a:xfrm>
            <a:off x="4196478" y="3251201"/>
            <a:ext cx="2047801" cy="1765300"/>
          </a:xfrm>
          <a:prstGeom prst="hexagon">
            <a:avLst>
              <a:gd name="adj" fmla="val 24999"/>
              <a:gd name="vf" fmla="val 115470"/>
            </a:avLst>
          </a:prstGeom>
          <a:solidFill>
            <a:schemeClr val="accent2"/>
          </a:solidFill>
          <a:ln>
            <a:noFill/>
          </a:ln>
        </p:spPr>
        <p:txBody>
          <a:bodyPr lIns="121908" tIns="60954" rIns="121908" bIns="60954"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六边形 42"/>
          <p:cNvSpPr>
            <a:spLocks noChangeArrowheads="1"/>
          </p:cNvSpPr>
          <p:nvPr/>
        </p:nvSpPr>
        <p:spPr bwMode="auto">
          <a:xfrm>
            <a:off x="5869950" y="2368550"/>
            <a:ext cx="2047801" cy="1765300"/>
          </a:xfrm>
          <a:prstGeom prst="hexagon">
            <a:avLst>
              <a:gd name="adj" fmla="val 24999"/>
              <a:gd name="vf" fmla="val 115470"/>
            </a:avLst>
          </a:prstGeom>
          <a:solidFill>
            <a:schemeClr val="accent3"/>
          </a:solidFill>
          <a:ln>
            <a:noFill/>
          </a:ln>
        </p:spPr>
        <p:txBody>
          <a:bodyPr lIns="121908" tIns="60954" rIns="121908" bIns="60954"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六边形 43"/>
          <p:cNvSpPr>
            <a:spLocks noChangeArrowheads="1"/>
          </p:cNvSpPr>
          <p:nvPr/>
        </p:nvSpPr>
        <p:spPr bwMode="auto">
          <a:xfrm>
            <a:off x="7543422" y="3251201"/>
            <a:ext cx="2047801" cy="1765300"/>
          </a:xfrm>
          <a:prstGeom prst="hexagon">
            <a:avLst>
              <a:gd name="adj" fmla="val 24999"/>
              <a:gd name="vf" fmla="val 115470"/>
            </a:avLst>
          </a:prstGeom>
          <a:solidFill>
            <a:schemeClr val="accent4"/>
          </a:solidFill>
          <a:ln>
            <a:noFill/>
          </a:ln>
        </p:spPr>
        <p:txBody>
          <a:bodyPr lIns="121908" tIns="60954" rIns="121908" bIns="60954"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 name="六边形 101"/>
          <p:cNvSpPr>
            <a:spLocks noChangeArrowheads="1"/>
          </p:cNvSpPr>
          <p:nvPr/>
        </p:nvSpPr>
        <p:spPr bwMode="auto">
          <a:xfrm>
            <a:off x="849997" y="3251201"/>
            <a:ext cx="2047608" cy="1765300"/>
          </a:xfrm>
          <a:prstGeom prst="hexagon">
            <a:avLst>
              <a:gd name="adj" fmla="val 24995"/>
              <a:gd name="vf" fmla="val 115470"/>
            </a:avLst>
          </a:prstGeom>
          <a:noFill/>
          <a:ln w="12700" cap="flat" cmpd="sng">
            <a:solidFill>
              <a:schemeClr val="tx2"/>
            </a:solidFill>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0" name="六边形 102"/>
          <p:cNvSpPr>
            <a:spLocks noChangeArrowheads="1"/>
          </p:cNvSpPr>
          <p:nvPr/>
        </p:nvSpPr>
        <p:spPr bwMode="auto">
          <a:xfrm>
            <a:off x="9216620" y="2393951"/>
            <a:ext cx="2047608" cy="1765300"/>
          </a:xfrm>
          <a:prstGeom prst="hexagon">
            <a:avLst>
              <a:gd name="adj" fmla="val 24995"/>
              <a:gd name="vf" fmla="val 115470"/>
            </a:avLst>
          </a:prstGeom>
          <a:noFill/>
          <a:ln w="12700" cap="flat" cmpd="sng">
            <a:solidFill>
              <a:schemeClr val="accent5"/>
            </a:solidFill>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 name="文本框 103"/>
          <p:cNvSpPr>
            <a:spLocks noChangeArrowheads="1"/>
          </p:cNvSpPr>
          <p:nvPr/>
        </p:nvSpPr>
        <p:spPr bwMode="auto">
          <a:xfrm>
            <a:off x="2751672" y="2979740"/>
            <a:ext cx="1569643" cy="507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pPr algn="ctr"/>
            <a:r>
              <a:rPr lang="zh-CN" altLang="en-US"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2" name="文本框 104"/>
          <p:cNvSpPr>
            <a:spLocks noChangeArrowheads="1"/>
          </p:cNvSpPr>
          <p:nvPr/>
        </p:nvSpPr>
        <p:spPr bwMode="auto">
          <a:xfrm>
            <a:off x="4494520" y="3924301"/>
            <a:ext cx="1569643" cy="507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pPr algn="ctr"/>
            <a:r>
              <a:rPr lang="zh-CN" altLang="en-US"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 name="文本框 105"/>
          <p:cNvSpPr>
            <a:spLocks noChangeArrowheads="1"/>
          </p:cNvSpPr>
          <p:nvPr/>
        </p:nvSpPr>
        <p:spPr bwMode="auto">
          <a:xfrm>
            <a:off x="6105621" y="3040065"/>
            <a:ext cx="1569643" cy="507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pPr algn="ctr"/>
            <a:r>
              <a:rPr lang="zh-CN" altLang="en-US"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4" name="文本框 106"/>
          <p:cNvSpPr>
            <a:spLocks noChangeArrowheads="1"/>
          </p:cNvSpPr>
          <p:nvPr/>
        </p:nvSpPr>
        <p:spPr bwMode="auto">
          <a:xfrm>
            <a:off x="7723074" y="3867152"/>
            <a:ext cx="1569643" cy="507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pPr algn="ctr"/>
            <a:r>
              <a:rPr lang="zh-CN" altLang="en-US"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 name="Freeform 2345"/>
          <p:cNvSpPr>
            <a:spLocks noEditPoints="1" noChangeArrowheads="1"/>
          </p:cNvSpPr>
          <p:nvPr/>
        </p:nvSpPr>
        <p:spPr bwMode="auto">
          <a:xfrm>
            <a:off x="1588088" y="3675064"/>
            <a:ext cx="585712" cy="1084263"/>
          </a:xfrm>
          <a:custGeom>
            <a:avLst/>
            <a:gdLst>
              <a:gd name="T0" fmla="*/ 43 w 86"/>
              <a:gd name="T1" fmla="*/ 0 h 164"/>
              <a:gd name="T2" fmla="*/ 29 w 86"/>
              <a:gd name="T3" fmla="*/ 11 h 164"/>
              <a:gd name="T4" fmla="*/ 12 w 86"/>
              <a:gd name="T5" fmla="*/ 13 h 164"/>
              <a:gd name="T6" fmla="*/ 10 w 86"/>
              <a:gd name="T7" fmla="*/ 30 h 164"/>
              <a:gd name="T8" fmla="*/ 0 w 86"/>
              <a:gd name="T9" fmla="*/ 44 h 164"/>
              <a:gd name="T10" fmla="*/ 10 w 86"/>
              <a:gd name="T11" fmla="*/ 57 h 164"/>
              <a:gd name="T12" fmla="*/ 12 w 86"/>
              <a:gd name="T13" fmla="*/ 74 h 164"/>
              <a:gd name="T14" fmla="*/ 29 w 86"/>
              <a:gd name="T15" fmla="*/ 77 h 164"/>
              <a:gd name="T16" fmla="*/ 43 w 86"/>
              <a:gd name="T17" fmla="*/ 87 h 164"/>
              <a:gd name="T18" fmla="*/ 57 w 86"/>
              <a:gd name="T19" fmla="*/ 77 h 164"/>
              <a:gd name="T20" fmla="*/ 74 w 86"/>
              <a:gd name="T21" fmla="*/ 74 h 164"/>
              <a:gd name="T22" fmla="*/ 76 w 86"/>
              <a:gd name="T23" fmla="*/ 57 h 164"/>
              <a:gd name="T24" fmla="*/ 86 w 86"/>
              <a:gd name="T25" fmla="*/ 44 h 164"/>
              <a:gd name="T26" fmla="*/ 76 w 86"/>
              <a:gd name="T27" fmla="*/ 30 h 164"/>
              <a:gd name="T28" fmla="*/ 74 w 86"/>
              <a:gd name="T29" fmla="*/ 13 h 164"/>
              <a:gd name="T30" fmla="*/ 57 w 86"/>
              <a:gd name="T31" fmla="*/ 11 h 164"/>
              <a:gd name="T32" fmla="*/ 43 w 86"/>
              <a:gd name="T33" fmla="*/ 0 h 164"/>
              <a:gd name="T34" fmla="*/ 43 w 86"/>
              <a:gd name="T35" fmla="*/ 24 h 164"/>
              <a:gd name="T36" fmla="*/ 62 w 86"/>
              <a:gd name="T37" fmla="*/ 44 h 164"/>
              <a:gd name="T38" fmla="*/ 43 w 86"/>
              <a:gd name="T39" fmla="*/ 63 h 164"/>
              <a:gd name="T40" fmla="*/ 24 w 86"/>
              <a:gd name="T41" fmla="*/ 44 h 164"/>
              <a:gd name="T42" fmla="*/ 43 w 86"/>
              <a:gd name="T43" fmla="*/ 24 h 164"/>
              <a:gd name="T44" fmla="*/ 29 w 86"/>
              <a:gd name="T45" fmla="*/ 91 h 164"/>
              <a:gd name="T46" fmla="*/ 19 w 86"/>
              <a:gd name="T47" fmla="*/ 92 h 164"/>
              <a:gd name="T48" fmla="*/ 19 w 86"/>
              <a:gd name="T49" fmla="*/ 164 h 164"/>
              <a:gd name="T50" fmla="*/ 67 w 86"/>
              <a:gd name="T51" fmla="*/ 164 h 164"/>
              <a:gd name="T52" fmla="*/ 67 w 86"/>
              <a:gd name="T53" fmla="*/ 92 h 164"/>
              <a:gd name="T54" fmla="*/ 57 w 86"/>
              <a:gd name="T55" fmla="*/ 91 h 164"/>
              <a:gd name="T56" fmla="*/ 43 w 86"/>
              <a:gd name="T57" fmla="*/ 101 h 164"/>
              <a:gd name="T58" fmla="*/ 29 w 86"/>
              <a:gd name="T59" fmla="*/ 9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chemeClr val="tx2"/>
          </a:solidFill>
          <a:ln>
            <a:noFill/>
          </a:ln>
        </p:spPr>
        <p:txBody>
          <a:bodyPr lIns="91431" tIns="45715" rIns="91431" bIns="45715"/>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6" name="Freeform 2345"/>
          <p:cNvSpPr>
            <a:spLocks noEditPoints="1" noChangeArrowheads="1"/>
          </p:cNvSpPr>
          <p:nvPr/>
        </p:nvSpPr>
        <p:spPr bwMode="auto">
          <a:xfrm>
            <a:off x="9930902" y="2779715"/>
            <a:ext cx="585712" cy="1084263"/>
          </a:xfrm>
          <a:custGeom>
            <a:avLst/>
            <a:gdLst>
              <a:gd name="T0" fmla="*/ 43 w 86"/>
              <a:gd name="T1" fmla="*/ 0 h 164"/>
              <a:gd name="T2" fmla="*/ 29 w 86"/>
              <a:gd name="T3" fmla="*/ 11 h 164"/>
              <a:gd name="T4" fmla="*/ 12 w 86"/>
              <a:gd name="T5" fmla="*/ 13 h 164"/>
              <a:gd name="T6" fmla="*/ 10 w 86"/>
              <a:gd name="T7" fmla="*/ 30 h 164"/>
              <a:gd name="T8" fmla="*/ 0 w 86"/>
              <a:gd name="T9" fmla="*/ 44 h 164"/>
              <a:gd name="T10" fmla="*/ 10 w 86"/>
              <a:gd name="T11" fmla="*/ 57 h 164"/>
              <a:gd name="T12" fmla="*/ 12 w 86"/>
              <a:gd name="T13" fmla="*/ 74 h 164"/>
              <a:gd name="T14" fmla="*/ 29 w 86"/>
              <a:gd name="T15" fmla="*/ 77 h 164"/>
              <a:gd name="T16" fmla="*/ 43 w 86"/>
              <a:gd name="T17" fmla="*/ 87 h 164"/>
              <a:gd name="T18" fmla="*/ 57 w 86"/>
              <a:gd name="T19" fmla="*/ 77 h 164"/>
              <a:gd name="T20" fmla="*/ 74 w 86"/>
              <a:gd name="T21" fmla="*/ 74 h 164"/>
              <a:gd name="T22" fmla="*/ 76 w 86"/>
              <a:gd name="T23" fmla="*/ 57 h 164"/>
              <a:gd name="T24" fmla="*/ 86 w 86"/>
              <a:gd name="T25" fmla="*/ 44 h 164"/>
              <a:gd name="T26" fmla="*/ 76 w 86"/>
              <a:gd name="T27" fmla="*/ 30 h 164"/>
              <a:gd name="T28" fmla="*/ 74 w 86"/>
              <a:gd name="T29" fmla="*/ 13 h 164"/>
              <a:gd name="T30" fmla="*/ 57 w 86"/>
              <a:gd name="T31" fmla="*/ 11 h 164"/>
              <a:gd name="T32" fmla="*/ 43 w 86"/>
              <a:gd name="T33" fmla="*/ 0 h 164"/>
              <a:gd name="T34" fmla="*/ 43 w 86"/>
              <a:gd name="T35" fmla="*/ 24 h 164"/>
              <a:gd name="T36" fmla="*/ 62 w 86"/>
              <a:gd name="T37" fmla="*/ 44 h 164"/>
              <a:gd name="T38" fmla="*/ 43 w 86"/>
              <a:gd name="T39" fmla="*/ 63 h 164"/>
              <a:gd name="T40" fmla="*/ 24 w 86"/>
              <a:gd name="T41" fmla="*/ 44 h 164"/>
              <a:gd name="T42" fmla="*/ 43 w 86"/>
              <a:gd name="T43" fmla="*/ 24 h 164"/>
              <a:gd name="T44" fmla="*/ 29 w 86"/>
              <a:gd name="T45" fmla="*/ 91 h 164"/>
              <a:gd name="T46" fmla="*/ 19 w 86"/>
              <a:gd name="T47" fmla="*/ 92 h 164"/>
              <a:gd name="T48" fmla="*/ 19 w 86"/>
              <a:gd name="T49" fmla="*/ 164 h 164"/>
              <a:gd name="T50" fmla="*/ 67 w 86"/>
              <a:gd name="T51" fmla="*/ 164 h 164"/>
              <a:gd name="T52" fmla="*/ 67 w 86"/>
              <a:gd name="T53" fmla="*/ 92 h 164"/>
              <a:gd name="T54" fmla="*/ 57 w 86"/>
              <a:gd name="T55" fmla="*/ 91 h 164"/>
              <a:gd name="T56" fmla="*/ 43 w 86"/>
              <a:gd name="T57" fmla="*/ 101 h 164"/>
              <a:gd name="T58" fmla="*/ 29 w 86"/>
              <a:gd name="T59" fmla="*/ 9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chemeClr val="accent5"/>
          </a:solidFill>
          <a:ln>
            <a:noFill/>
          </a:ln>
        </p:spPr>
        <p:txBody>
          <a:bodyPr lIns="91431" tIns="45715" rIns="91431" bIns="45715"/>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7" name="文本框 37"/>
          <p:cNvSpPr txBox="1"/>
          <p:nvPr/>
        </p:nvSpPr>
        <p:spPr>
          <a:xfrm>
            <a:off x="2358261" y="1387897"/>
            <a:ext cx="2296148" cy="853557"/>
          </a:xfrm>
          <a:prstGeom prst="rect">
            <a:avLst/>
          </a:prstGeom>
          <a:noFill/>
        </p:spPr>
        <p:txBody>
          <a:bodyPr wrap="square" lIns="91431" tIns="45715" rIns="91431" bIns="45715" rtlCol="0">
            <a:spAutoFit/>
          </a:bodyPr>
          <a:lstStyle/>
          <a:p>
            <a:pPr>
              <a:lnSpc>
                <a:spcPct val="130000"/>
              </a:lnSpc>
              <a:buClr>
                <a:srgbClr val="5ADAB0"/>
              </a:buClr>
              <a:buSzPct val="50000"/>
              <a:defRPr/>
            </a:pPr>
            <a:r>
              <a:rPr lang="zh-CN" altLang="en-US" sz="2000" dirty="0">
                <a:solidFill>
                  <a:srgbClr val="000000"/>
                </a:solidFill>
                <a:latin typeface="微软雅黑" panose="020B0503020204020204" pitchFamily="34" charset="-122"/>
                <a:ea typeface="微软雅黑" panose="020B0503020204020204" pitchFamily="34" charset="-122"/>
              </a:rPr>
              <a:t>请在此处输入您的文本内容数据</a:t>
            </a:r>
            <a:endParaRPr lang="en-US" altLang="zh-CN" sz="2000" dirty="0">
              <a:solidFill>
                <a:srgbClr val="000000"/>
              </a:solidFill>
              <a:latin typeface="微软雅黑" panose="020B0503020204020204" pitchFamily="34" charset="-122"/>
              <a:ea typeface="微软雅黑" panose="020B0503020204020204" pitchFamily="34" charset="-122"/>
            </a:endParaRPr>
          </a:p>
        </p:txBody>
      </p:sp>
      <p:sp>
        <p:nvSpPr>
          <p:cNvPr id="28" name="文本框 37"/>
          <p:cNvSpPr txBox="1"/>
          <p:nvPr/>
        </p:nvSpPr>
        <p:spPr>
          <a:xfrm>
            <a:off x="5621603" y="1387897"/>
            <a:ext cx="2296148" cy="853557"/>
          </a:xfrm>
          <a:prstGeom prst="rect">
            <a:avLst/>
          </a:prstGeom>
          <a:noFill/>
        </p:spPr>
        <p:txBody>
          <a:bodyPr wrap="square" lIns="91431" tIns="45715" rIns="91431" bIns="45715" rtlCol="0">
            <a:spAutoFit/>
          </a:bodyPr>
          <a:lstStyle/>
          <a:p>
            <a:pPr>
              <a:lnSpc>
                <a:spcPct val="130000"/>
              </a:lnSpc>
              <a:buClr>
                <a:srgbClr val="5ADAB0"/>
              </a:buClr>
              <a:buSzPct val="50000"/>
              <a:defRPr/>
            </a:pPr>
            <a:r>
              <a:rPr lang="zh-CN" altLang="en-US" sz="2000" dirty="0">
                <a:solidFill>
                  <a:srgbClr val="000000"/>
                </a:solidFill>
                <a:latin typeface="微软雅黑" panose="020B0503020204020204" pitchFamily="34" charset="-122"/>
                <a:ea typeface="微软雅黑" panose="020B0503020204020204" pitchFamily="34" charset="-122"/>
              </a:rPr>
              <a:t>请在此处输入您的文本内容数据</a:t>
            </a:r>
            <a:endParaRPr lang="en-US" altLang="zh-CN" sz="2000" dirty="0">
              <a:solidFill>
                <a:srgbClr val="000000"/>
              </a:solidFill>
              <a:latin typeface="微软雅黑" panose="020B0503020204020204" pitchFamily="34" charset="-122"/>
              <a:ea typeface="微软雅黑" panose="020B0503020204020204" pitchFamily="34" charset="-122"/>
            </a:endParaRPr>
          </a:p>
        </p:txBody>
      </p:sp>
      <p:sp>
        <p:nvSpPr>
          <p:cNvPr id="29" name="文本框 37"/>
          <p:cNvSpPr txBox="1"/>
          <p:nvPr/>
        </p:nvSpPr>
        <p:spPr>
          <a:xfrm>
            <a:off x="4273921" y="5157193"/>
            <a:ext cx="2296148" cy="853557"/>
          </a:xfrm>
          <a:prstGeom prst="rect">
            <a:avLst/>
          </a:prstGeom>
          <a:noFill/>
        </p:spPr>
        <p:txBody>
          <a:bodyPr wrap="square" lIns="91431" tIns="45715" rIns="91431" bIns="45715" rtlCol="0">
            <a:spAutoFit/>
          </a:bodyPr>
          <a:lstStyle/>
          <a:p>
            <a:pPr>
              <a:lnSpc>
                <a:spcPct val="130000"/>
              </a:lnSpc>
              <a:buClr>
                <a:srgbClr val="5ADAB0"/>
              </a:buClr>
              <a:buSzPct val="50000"/>
              <a:defRPr/>
            </a:pPr>
            <a:r>
              <a:rPr lang="zh-CN" altLang="en-US" sz="2000" dirty="0">
                <a:solidFill>
                  <a:srgbClr val="000000"/>
                </a:solidFill>
                <a:latin typeface="微软雅黑" panose="020B0503020204020204" pitchFamily="34" charset="-122"/>
                <a:ea typeface="微软雅黑" panose="020B0503020204020204" pitchFamily="34" charset="-122"/>
              </a:rPr>
              <a:t>请在此处输入您的文本内容数据</a:t>
            </a:r>
            <a:endParaRPr lang="en-US" altLang="zh-CN" sz="2000" dirty="0">
              <a:solidFill>
                <a:srgbClr val="000000"/>
              </a:solidFill>
              <a:latin typeface="微软雅黑" panose="020B0503020204020204" pitchFamily="34" charset="-122"/>
              <a:ea typeface="微软雅黑" panose="020B0503020204020204" pitchFamily="34" charset="-122"/>
            </a:endParaRPr>
          </a:p>
        </p:txBody>
      </p:sp>
      <p:sp>
        <p:nvSpPr>
          <p:cNvPr id="30" name="文本框 37"/>
          <p:cNvSpPr txBox="1"/>
          <p:nvPr/>
        </p:nvSpPr>
        <p:spPr>
          <a:xfrm>
            <a:off x="7537263" y="5157193"/>
            <a:ext cx="2296148" cy="853557"/>
          </a:xfrm>
          <a:prstGeom prst="rect">
            <a:avLst/>
          </a:prstGeom>
          <a:noFill/>
        </p:spPr>
        <p:txBody>
          <a:bodyPr wrap="square" lIns="91431" tIns="45715" rIns="91431" bIns="45715" rtlCol="0">
            <a:spAutoFit/>
          </a:bodyPr>
          <a:lstStyle/>
          <a:p>
            <a:pPr>
              <a:lnSpc>
                <a:spcPct val="130000"/>
              </a:lnSpc>
              <a:buClr>
                <a:srgbClr val="5ADAB0"/>
              </a:buClr>
              <a:buSzPct val="50000"/>
              <a:defRPr/>
            </a:pPr>
            <a:r>
              <a:rPr lang="zh-CN" altLang="en-US" sz="2000" dirty="0">
                <a:solidFill>
                  <a:srgbClr val="000000"/>
                </a:solidFill>
                <a:latin typeface="微软雅黑" panose="020B0503020204020204" pitchFamily="34" charset="-122"/>
                <a:ea typeface="微软雅黑" panose="020B0503020204020204" pitchFamily="34" charset="-122"/>
              </a:rPr>
              <a:t>请在此处输入您的文本内容数据</a:t>
            </a:r>
            <a:endParaRPr lang="en-US" altLang="zh-CN" sz="2000" dirty="0">
              <a:solidFill>
                <a:srgbClr val="000000"/>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500" fill="hold"/>
                                        <p:tgtEl>
                                          <p:spTgt spid="26"/>
                                        </p:tgtEl>
                                        <p:attrNameLst>
                                          <p:attrName>ppt_w</p:attrName>
                                        </p:attrNameLst>
                                      </p:cBhvr>
                                      <p:tavLst>
                                        <p:tav tm="0">
                                          <p:val>
                                            <p:fltVal val="0"/>
                                          </p:val>
                                        </p:tav>
                                        <p:tav tm="100000">
                                          <p:val>
                                            <p:strVal val="#ppt_w"/>
                                          </p:val>
                                        </p:tav>
                                      </p:tavLst>
                                    </p:anim>
                                    <p:anim calcmode="lin" valueType="num">
                                      <p:cBhvr>
                                        <p:cTn id="53" dur="500" fill="hold"/>
                                        <p:tgtEl>
                                          <p:spTgt spid="26"/>
                                        </p:tgtEl>
                                        <p:attrNameLst>
                                          <p:attrName>ppt_h</p:attrName>
                                        </p:attrNameLst>
                                      </p:cBhvr>
                                      <p:tavLst>
                                        <p:tav tm="0">
                                          <p:val>
                                            <p:fltVal val="0"/>
                                          </p:val>
                                        </p:tav>
                                        <p:tav tm="100000">
                                          <p:val>
                                            <p:strVal val="#ppt_h"/>
                                          </p:val>
                                        </p:tav>
                                      </p:tavLst>
                                    </p:anim>
                                    <p:animEffect transition="in" filter="fade">
                                      <p:cBhvr>
                                        <p:cTn id="54" dur="500"/>
                                        <p:tgtEl>
                                          <p:spTgt spid="2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500" fill="hold"/>
                                        <p:tgtEl>
                                          <p:spTgt spid="6"/>
                                        </p:tgtEl>
                                        <p:attrNameLst>
                                          <p:attrName>ppt_w</p:attrName>
                                        </p:attrNameLst>
                                      </p:cBhvr>
                                      <p:tavLst>
                                        <p:tav tm="0">
                                          <p:val>
                                            <p:fltVal val="0"/>
                                          </p:val>
                                        </p:tav>
                                        <p:tav tm="100000">
                                          <p:val>
                                            <p:strVal val="#ppt_w"/>
                                          </p:val>
                                        </p:tav>
                                      </p:tavLst>
                                    </p:anim>
                                    <p:anim calcmode="lin" valueType="num">
                                      <p:cBhvr>
                                        <p:cTn id="63" dur="500" fill="hold"/>
                                        <p:tgtEl>
                                          <p:spTgt spid="6"/>
                                        </p:tgtEl>
                                        <p:attrNameLst>
                                          <p:attrName>ppt_h</p:attrName>
                                        </p:attrNameLst>
                                      </p:cBhvr>
                                      <p:tavLst>
                                        <p:tav tm="0">
                                          <p:val>
                                            <p:fltVal val="0"/>
                                          </p:val>
                                        </p:tav>
                                        <p:tav tm="100000">
                                          <p:val>
                                            <p:strVal val="#ppt_h"/>
                                          </p:val>
                                        </p:tav>
                                      </p:tavLst>
                                    </p:anim>
                                    <p:animEffect transition="in" filter="fade">
                                      <p:cBhvr>
                                        <p:cTn id="64" dur="500"/>
                                        <p:tgtEl>
                                          <p:spTgt spid="6"/>
                                        </p:tgtEl>
                                      </p:cBhvr>
                                    </p:animEffect>
                                  </p:childTnLst>
                                </p:cTn>
                              </p:par>
                            </p:childTnLst>
                          </p:cTn>
                        </p:par>
                        <p:par>
                          <p:cTn id="65" fill="hold">
                            <p:stCondLst>
                              <p:cond delay="500"/>
                            </p:stCondLst>
                            <p:childTnLst>
                              <p:par>
                                <p:cTn id="66" presetID="22" presetClass="entr" presetSubtype="4"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down)">
                                      <p:cBhvr>
                                        <p:cTn id="68" dur="500"/>
                                        <p:tgtEl>
                                          <p:spTgt spid="27"/>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down)">
                                      <p:cBhvr>
                                        <p:cTn id="71" dur="500"/>
                                        <p:tgtEl>
                                          <p:spTgt spid="28"/>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up)">
                                      <p:cBhvr>
                                        <p:cTn id="74" dur="500"/>
                                        <p:tgtEl>
                                          <p:spTgt spid="2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9" grpId="0" animBg="1"/>
      <p:bldP spid="20" grpId="0" animBg="1"/>
      <p:bldP spid="21" grpId="0"/>
      <p:bldP spid="22" grpId="0"/>
      <p:bldP spid="23" grpId="0"/>
      <p:bldP spid="24" grpId="0"/>
      <p:bldP spid="25" grpId="0" animBg="1"/>
      <p:bldP spid="26" grpId="0" animBg="1"/>
      <p:bldP spid="27" grpId="0"/>
      <p:bldP spid="28"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p:nvPr/>
        </p:nvSpPr>
        <p:spPr>
          <a:xfrm>
            <a:off x="2832060" y="2050955"/>
            <a:ext cx="2879948" cy="858311"/>
          </a:xfrm>
          <a:prstGeom prst="rightArrow">
            <a:avLst>
              <a:gd name="adj1" fmla="val 64939"/>
              <a:gd name="adj2" fmla="val 64858"/>
            </a:avLst>
          </a:prstGeom>
          <a:solidFill>
            <a:schemeClr val="accent5"/>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3" name="右箭头 2"/>
          <p:cNvSpPr/>
          <p:nvPr/>
        </p:nvSpPr>
        <p:spPr>
          <a:xfrm>
            <a:off x="2832060" y="3005276"/>
            <a:ext cx="2879948" cy="858311"/>
          </a:xfrm>
          <a:prstGeom prst="rightArrow">
            <a:avLst>
              <a:gd name="adj1" fmla="val 64939"/>
              <a:gd name="adj2" fmla="val 64858"/>
            </a:avLst>
          </a:prstGeom>
          <a:solidFill>
            <a:schemeClr val="accent4"/>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4" name="右箭头 3"/>
          <p:cNvSpPr/>
          <p:nvPr/>
        </p:nvSpPr>
        <p:spPr>
          <a:xfrm>
            <a:off x="2832060" y="4045767"/>
            <a:ext cx="2879948" cy="858311"/>
          </a:xfrm>
          <a:prstGeom prst="rightArrow">
            <a:avLst>
              <a:gd name="adj1" fmla="val 64939"/>
              <a:gd name="adj2" fmla="val 64858"/>
            </a:avLst>
          </a:prstGeom>
          <a:solidFill>
            <a:schemeClr val="accent3"/>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5" name="右箭头 4"/>
          <p:cNvSpPr/>
          <p:nvPr/>
        </p:nvSpPr>
        <p:spPr>
          <a:xfrm>
            <a:off x="2832060" y="5000088"/>
            <a:ext cx="2879948" cy="858311"/>
          </a:xfrm>
          <a:prstGeom prst="rightArrow">
            <a:avLst>
              <a:gd name="adj1" fmla="val 64939"/>
              <a:gd name="adj2" fmla="val 64858"/>
            </a:avLst>
          </a:prstGeom>
          <a:solidFill>
            <a:schemeClr val="accent2"/>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6" name="矩形 8"/>
          <p:cNvSpPr/>
          <p:nvPr/>
        </p:nvSpPr>
        <p:spPr>
          <a:xfrm>
            <a:off x="798" y="590540"/>
            <a:ext cx="2831833" cy="2168911"/>
          </a:xfrm>
          <a:custGeom>
            <a:avLst/>
            <a:gdLst/>
            <a:ahLst/>
            <a:cxnLst/>
            <a:rect l="l" t="t" r="r" b="b"/>
            <a:pathLst>
              <a:path w="2124151" h="2168910">
                <a:moveTo>
                  <a:pt x="0" y="0"/>
                </a:moveTo>
                <a:lnTo>
                  <a:pt x="2124151" y="1617230"/>
                </a:lnTo>
                <a:lnTo>
                  <a:pt x="2124151" y="2168910"/>
                </a:lnTo>
                <a:lnTo>
                  <a:pt x="0" y="976562"/>
                </a:lnTo>
                <a:close/>
              </a:path>
            </a:pathLst>
          </a:custGeom>
          <a:solidFill>
            <a:schemeClr val="accent5"/>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7" name="矩形 8"/>
          <p:cNvSpPr/>
          <p:nvPr/>
        </p:nvSpPr>
        <p:spPr>
          <a:xfrm>
            <a:off x="35105" y="2164717"/>
            <a:ext cx="2830805" cy="1552316"/>
          </a:xfrm>
          <a:custGeom>
            <a:avLst/>
            <a:gdLst>
              <a:gd name="connsiteX0" fmla="*/ 0 w 2123380"/>
              <a:gd name="connsiteY0" fmla="*/ 0 h 1652524"/>
              <a:gd name="connsiteX1" fmla="*/ 2123380 w 2123380"/>
              <a:gd name="connsiteY1" fmla="*/ 1100844 h 1652524"/>
              <a:gd name="connsiteX2" fmla="*/ 2123380 w 2123380"/>
              <a:gd name="connsiteY2" fmla="*/ 1652524 h 1652524"/>
              <a:gd name="connsiteX3" fmla="*/ 0 w 2123380"/>
              <a:gd name="connsiteY3" fmla="*/ 1100113 h 1652524"/>
              <a:gd name="connsiteX4" fmla="*/ 0 w 2123380"/>
              <a:gd name="connsiteY4" fmla="*/ 0 h 1652524"/>
              <a:gd name="connsiteX0-1" fmla="*/ 0 w 2123380"/>
              <a:gd name="connsiteY0-2" fmla="*/ 0 h 1652524"/>
              <a:gd name="connsiteX1-3" fmla="*/ 2123380 w 2123380"/>
              <a:gd name="connsiteY1-4" fmla="*/ 1100844 h 1652524"/>
              <a:gd name="connsiteX2-5" fmla="*/ 2123380 w 2123380"/>
              <a:gd name="connsiteY2-6" fmla="*/ 1652524 h 1652524"/>
              <a:gd name="connsiteX3-7" fmla="*/ 16934 w 2123380"/>
              <a:gd name="connsiteY3-8" fmla="*/ 1150913 h 1652524"/>
              <a:gd name="connsiteX4-9" fmla="*/ 0 w 2123380"/>
              <a:gd name="connsiteY4-10" fmla="*/ 0 h 1652524"/>
              <a:gd name="connsiteX0-11" fmla="*/ 0 w 2123380"/>
              <a:gd name="connsiteY0-12" fmla="*/ 0 h 1652524"/>
              <a:gd name="connsiteX1-13" fmla="*/ 2123380 w 2123380"/>
              <a:gd name="connsiteY1-14" fmla="*/ 1100844 h 1652524"/>
              <a:gd name="connsiteX2-15" fmla="*/ 2123380 w 2123380"/>
              <a:gd name="connsiteY2-16" fmla="*/ 1652524 h 1652524"/>
              <a:gd name="connsiteX3-17" fmla="*/ 1 w 2123380"/>
              <a:gd name="connsiteY3-18" fmla="*/ 1133979 h 1652524"/>
              <a:gd name="connsiteX4-19" fmla="*/ 0 w 2123380"/>
              <a:gd name="connsiteY4-20" fmla="*/ 0 h 1652524"/>
              <a:gd name="connsiteX0-21" fmla="*/ 25051 w 2123379"/>
              <a:gd name="connsiteY0-22" fmla="*/ 0 h 1552316"/>
              <a:gd name="connsiteX1-23" fmla="*/ 2123379 w 2123379"/>
              <a:gd name="connsiteY1-24" fmla="*/ 1000636 h 1552316"/>
              <a:gd name="connsiteX2-25" fmla="*/ 2123379 w 2123379"/>
              <a:gd name="connsiteY2-26" fmla="*/ 1552316 h 1552316"/>
              <a:gd name="connsiteX3-27" fmla="*/ 0 w 2123379"/>
              <a:gd name="connsiteY3-28" fmla="*/ 1033771 h 1552316"/>
              <a:gd name="connsiteX4-29" fmla="*/ 25051 w 2123379"/>
              <a:gd name="connsiteY4-30" fmla="*/ 0 h 1552316"/>
              <a:gd name="connsiteX0-31" fmla="*/ 0 w 2123380"/>
              <a:gd name="connsiteY0-32" fmla="*/ 0 h 1552316"/>
              <a:gd name="connsiteX1-33" fmla="*/ 2123380 w 2123380"/>
              <a:gd name="connsiteY1-34" fmla="*/ 1000636 h 1552316"/>
              <a:gd name="connsiteX2-35" fmla="*/ 2123380 w 2123380"/>
              <a:gd name="connsiteY2-36" fmla="*/ 1552316 h 1552316"/>
              <a:gd name="connsiteX3-37" fmla="*/ 1 w 2123380"/>
              <a:gd name="connsiteY3-38" fmla="*/ 1033771 h 1552316"/>
              <a:gd name="connsiteX4-39" fmla="*/ 0 w 2123380"/>
              <a:gd name="connsiteY4-40" fmla="*/ 0 h 15523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23380" h="1552316">
                <a:moveTo>
                  <a:pt x="0" y="0"/>
                </a:moveTo>
                <a:lnTo>
                  <a:pt x="2123380" y="1000636"/>
                </a:lnTo>
                <a:lnTo>
                  <a:pt x="2123380" y="1552316"/>
                </a:lnTo>
                <a:lnTo>
                  <a:pt x="1" y="1033771"/>
                </a:lnTo>
                <a:cubicBezTo>
                  <a:pt x="1" y="655778"/>
                  <a:pt x="0" y="377993"/>
                  <a:pt x="0" y="0"/>
                </a:cubicBezTo>
                <a:close/>
              </a:path>
            </a:pathLst>
          </a:custGeom>
          <a:solidFill>
            <a:schemeClr val="accent4"/>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8" name="矩形 8"/>
          <p:cNvSpPr/>
          <p:nvPr/>
        </p:nvSpPr>
        <p:spPr>
          <a:xfrm>
            <a:off x="794" y="3815017"/>
            <a:ext cx="2831266" cy="1151856"/>
          </a:xfrm>
          <a:custGeom>
            <a:avLst/>
            <a:gdLst>
              <a:gd name="connsiteX0" fmla="*/ 0 w 2123726"/>
              <a:gd name="connsiteY0" fmla="*/ 0 h 1202656"/>
              <a:gd name="connsiteX1" fmla="*/ 2123726 w 2123726"/>
              <a:gd name="connsiteY1" fmla="*/ 377019 h 1202656"/>
              <a:gd name="connsiteX2" fmla="*/ 2123726 w 2123726"/>
              <a:gd name="connsiteY2" fmla="*/ 928699 h 1202656"/>
              <a:gd name="connsiteX3" fmla="*/ 0 w 2123726"/>
              <a:gd name="connsiteY3" fmla="*/ 1202656 h 1202656"/>
              <a:gd name="connsiteX4" fmla="*/ 0 w 2123726"/>
              <a:gd name="connsiteY4" fmla="*/ 0 h 1202656"/>
              <a:gd name="connsiteX0-1" fmla="*/ 0 w 2123726"/>
              <a:gd name="connsiteY0-2" fmla="*/ 0 h 1151856"/>
              <a:gd name="connsiteX1-3" fmla="*/ 2123726 w 2123726"/>
              <a:gd name="connsiteY1-4" fmla="*/ 377019 h 1151856"/>
              <a:gd name="connsiteX2-5" fmla="*/ 2123726 w 2123726"/>
              <a:gd name="connsiteY2-6" fmla="*/ 928699 h 1151856"/>
              <a:gd name="connsiteX3-7" fmla="*/ 0 w 2123726"/>
              <a:gd name="connsiteY3-8" fmla="*/ 1151856 h 1151856"/>
              <a:gd name="connsiteX4-9" fmla="*/ 0 w 2123726"/>
              <a:gd name="connsiteY4-10" fmla="*/ 0 h 11518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23726" h="1151856">
                <a:moveTo>
                  <a:pt x="0" y="0"/>
                </a:moveTo>
                <a:lnTo>
                  <a:pt x="2123726" y="377019"/>
                </a:lnTo>
                <a:lnTo>
                  <a:pt x="2123726" y="928699"/>
                </a:lnTo>
                <a:lnTo>
                  <a:pt x="0" y="1151856"/>
                </a:lnTo>
                <a:lnTo>
                  <a:pt x="0" y="0"/>
                </a:lnTo>
                <a:close/>
              </a:path>
            </a:pathLst>
          </a:custGeom>
          <a:solidFill>
            <a:schemeClr val="accent3"/>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9" name="矩形 8"/>
          <p:cNvSpPr/>
          <p:nvPr/>
        </p:nvSpPr>
        <p:spPr>
          <a:xfrm>
            <a:off x="794" y="5162461"/>
            <a:ext cx="2847192" cy="1338880"/>
          </a:xfrm>
          <a:custGeom>
            <a:avLst/>
            <a:gdLst/>
            <a:ahLst/>
            <a:cxnLst/>
            <a:rect l="l" t="t" r="r" b="b"/>
            <a:pathLst>
              <a:path w="2135672" h="1338880">
                <a:moveTo>
                  <a:pt x="2135672" y="0"/>
                </a:moveTo>
                <a:lnTo>
                  <a:pt x="2135672" y="551680"/>
                </a:lnTo>
                <a:lnTo>
                  <a:pt x="0" y="1338880"/>
                </a:lnTo>
                <a:lnTo>
                  <a:pt x="0" y="302772"/>
                </a:lnTo>
                <a:close/>
              </a:path>
            </a:pathLst>
          </a:custGeom>
          <a:solidFill>
            <a:schemeClr val="accent2"/>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18" name="TextBox 47"/>
          <p:cNvSpPr>
            <a:spLocks noChangeArrowheads="1"/>
          </p:cNvSpPr>
          <p:nvPr/>
        </p:nvSpPr>
        <p:spPr bwMode="auto">
          <a:xfrm>
            <a:off x="5712008" y="2132856"/>
            <a:ext cx="5951886" cy="76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47"/>
          <p:cNvSpPr>
            <a:spLocks noChangeArrowheads="1"/>
          </p:cNvSpPr>
          <p:nvPr/>
        </p:nvSpPr>
        <p:spPr bwMode="auto">
          <a:xfrm>
            <a:off x="5712008" y="3069059"/>
            <a:ext cx="5951886" cy="76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47"/>
          <p:cNvSpPr>
            <a:spLocks noChangeArrowheads="1"/>
          </p:cNvSpPr>
          <p:nvPr/>
        </p:nvSpPr>
        <p:spPr bwMode="auto">
          <a:xfrm>
            <a:off x="5712008" y="4037858"/>
            <a:ext cx="5951886" cy="76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47"/>
          <p:cNvSpPr>
            <a:spLocks noChangeArrowheads="1"/>
          </p:cNvSpPr>
          <p:nvPr/>
        </p:nvSpPr>
        <p:spPr bwMode="auto">
          <a:xfrm>
            <a:off x="5712008" y="5047074"/>
            <a:ext cx="5951886" cy="76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3312054" y="2221513"/>
            <a:ext cx="1169527" cy="400097"/>
          </a:xfrm>
          <a:prstGeom prst="rect">
            <a:avLst/>
          </a:prstGeom>
          <a:noFill/>
        </p:spPr>
        <p:txBody>
          <a:bodyPr wrap="none" lIns="121908" tIns="60954" rIns="121908" bIns="60954"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添加内容</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312054" y="3188209"/>
            <a:ext cx="1169527" cy="400097"/>
          </a:xfrm>
          <a:prstGeom prst="rect">
            <a:avLst/>
          </a:prstGeom>
          <a:noFill/>
        </p:spPr>
        <p:txBody>
          <a:bodyPr wrap="none" lIns="121908" tIns="60954" rIns="121908" bIns="60954"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添加内容</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312054" y="4228700"/>
            <a:ext cx="1169527" cy="400097"/>
          </a:xfrm>
          <a:prstGeom prst="rect">
            <a:avLst/>
          </a:prstGeom>
          <a:noFill/>
        </p:spPr>
        <p:txBody>
          <a:bodyPr wrap="none" lIns="121908" tIns="60954" rIns="121908" bIns="60954"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添加内容</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312054" y="5187461"/>
            <a:ext cx="1169527" cy="400097"/>
          </a:xfrm>
          <a:prstGeom prst="rect">
            <a:avLst/>
          </a:prstGeom>
          <a:noFill/>
        </p:spPr>
        <p:txBody>
          <a:bodyPr wrap="none" lIns="121908" tIns="60954" rIns="121908" bIns="60954"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添加内容</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0" name="标题 9"/>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par>
                          <p:cTn id="42" fill="hold">
                            <p:stCondLst>
                              <p:cond delay="1000"/>
                            </p:stCondLst>
                            <p:childTnLst>
                              <p:par>
                                <p:cTn id="43" presetID="22" presetClass="entr" presetSubtype="1" fill="hold" grpId="0" nodeType="afterEffect">
                                  <p:stCondLst>
                                    <p:cond delay="0"/>
                                  </p:stCondLst>
                                  <p:iterate type="lt">
                                    <p:tmPct val="10000"/>
                                  </p:iterate>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par>
                                <p:cTn id="46" presetID="22" presetClass="entr" presetSubtype="1" fill="hold" grpId="0" nodeType="withEffect">
                                  <p:stCondLst>
                                    <p:cond delay="0"/>
                                  </p:stCondLst>
                                  <p:iterate type="lt">
                                    <p:tmPct val="10000"/>
                                  </p:iterate>
                                  <p:childTnLst>
                                    <p:set>
                                      <p:cBhvr>
                                        <p:cTn id="47" dur="1" fill="hold">
                                          <p:stCondLst>
                                            <p:cond delay="0"/>
                                          </p:stCondLst>
                                        </p:cTn>
                                        <p:tgtEl>
                                          <p:spTgt spid="19"/>
                                        </p:tgtEl>
                                        <p:attrNameLst>
                                          <p:attrName>style.visibility</p:attrName>
                                        </p:attrNameLst>
                                      </p:cBhvr>
                                      <p:to>
                                        <p:strVal val="visible"/>
                                      </p:to>
                                    </p:set>
                                    <p:animEffect transition="in" filter="wipe(up)">
                                      <p:cBhvr>
                                        <p:cTn id="48" dur="500"/>
                                        <p:tgtEl>
                                          <p:spTgt spid="19"/>
                                        </p:tgtEl>
                                      </p:cBhvr>
                                    </p:animEffect>
                                  </p:childTnLst>
                                </p:cTn>
                              </p:par>
                              <p:par>
                                <p:cTn id="49" presetID="22" presetClass="entr" presetSubtype="1" fill="hold" grpId="0" nodeType="withEffect">
                                  <p:stCondLst>
                                    <p:cond delay="0"/>
                                  </p:stCondLst>
                                  <p:iterate type="lt">
                                    <p:tmPct val="10000"/>
                                  </p:iterate>
                                  <p:childTnLst>
                                    <p:set>
                                      <p:cBhvr>
                                        <p:cTn id="50" dur="1" fill="hold">
                                          <p:stCondLst>
                                            <p:cond delay="0"/>
                                          </p:stCondLst>
                                        </p:cTn>
                                        <p:tgtEl>
                                          <p:spTgt spid="20"/>
                                        </p:tgtEl>
                                        <p:attrNameLst>
                                          <p:attrName>style.visibility</p:attrName>
                                        </p:attrNameLst>
                                      </p:cBhvr>
                                      <p:to>
                                        <p:strVal val="visible"/>
                                      </p:to>
                                    </p:set>
                                    <p:animEffect transition="in" filter="wipe(up)">
                                      <p:cBhvr>
                                        <p:cTn id="51" dur="500"/>
                                        <p:tgtEl>
                                          <p:spTgt spid="20"/>
                                        </p:tgtEl>
                                      </p:cBhvr>
                                    </p:animEffect>
                                  </p:childTnLst>
                                </p:cTn>
                              </p:par>
                              <p:par>
                                <p:cTn id="52" presetID="22" presetClass="entr" presetSubtype="1" fill="hold" grpId="0" nodeType="withEffect">
                                  <p:stCondLst>
                                    <p:cond delay="0"/>
                                  </p:stCondLst>
                                  <p:iterate type="lt">
                                    <p:tmPct val="10000"/>
                                  </p:iterate>
                                  <p:childTnLst>
                                    <p:set>
                                      <p:cBhvr>
                                        <p:cTn id="53" dur="1" fill="hold">
                                          <p:stCondLst>
                                            <p:cond delay="0"/>
                                          </p:stCondLst>
                                        </p:cTn>
                                        <p:tgtEl>
                                          <p:spTgt spid="21"/>
                                        </p:tgtEl>
                                        <p:attrNameLst>
                                          <p:attrName>style.visibility</p:attrName>
                                        </p:attrNameLst>
                                      </p:cBhvr>
                                      <p:to>
                                        <p:strVal val="visible"/>
                                      </p:to>
                                    </p:set>
                                    <p:animEffect transition="in" filter="wipe(up)">
                                      <p:cBhvr>
                                        <p:cTn id="5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8" grpId="0" bldLvl="0" autoUpdateAnimBg="0"/>
      <p:bldP spid="19" grpId="0" bldLvl="0" autoUpdateAnimBg="0"/>
      <p:bldP spid="20" grpId="0" bldLvl="0" autoUpdateAnimBg="0"/>
      <p:bldP spid="21" grpId="0" bldLvl="0" autoUpdateAnimBg="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20"/>
          <p:cNvSpPr txBox="1"/>
          <p:nvPr/>
        </p:nvSpPr>
        <p:spPr>
          <a:xfrm>
            <a:off x="1415480" y="4397833"/>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19" name="文本框 21"/>
          <p:cNvSpPr txBox="1"/>
          <p:nvPr/>
        </p:nvSpPr>
        <p:spPr>
          <a:xfrm>
            <a:off x="1462989" y="4853015"/>
            <a:ext cx="2288501" cy="757120"/>
          </a:xfrm>
          <a:prstGeom prst="rect">
            <a:avLst/>
          </a:prstGeom>
          <a:noFill/>
        </p:spPr>
        <p:txBody>
          <a:bodyPr wrap="square" lIns="91431" tIns="45715" rIns="91431" bIns="45715" rtlCol="0">
            <a:spAutoFit/>
          </a:bodyPr>
          <a:lstStyle/>
          <a:p>
            <a:pPr algn="ctr">
              <a:lnSpc>
                <a:spcPct val="120000"/>
              </a:lnSpc>
            </a:pPr>
            <a:r>
              <a:rPr lang="zh-CN" altLang="en-US" dirty="0">
                <a:solidFill>
                  <a:srgbClr val="000000"/>
                </a:solidFill>
                <a:latin typeface="微软雅黑" panose="020B0503020204020204" pitchFamily="34" charset="-122"/>
                <a:ea typeface="微软雅黑" panose="020B0503020204020204" pitchFamily="34" charset="-122"/>
              </a:rPr>
              <a:t>点击此处添加文字内容点击此处</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20" name="文本框 22"/>
          <p:cNvSpPr txBox="1"/>
          <p:nvPr/>
        </p:nvSpPr>
        <p:spPr>
          <a:xfrm>
            <a:off x="3752247" y="4382764"/>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21" name="文本框 24"/>
          <p:cNvSpPr txBox="1"/>
          <p:nvPr/>
        </p:nvSpPr>
        <p:spPr>
          <a:xfrm>
            <a:off x="6019975" y="4373747"/>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22" name="文本框 26"/>
          <p:cNvSpPr txBox="1"/>
          <p:nvPr/>
        </p:nvSpPr>
        <p:spPr>
          <a:xfrm>
            <a:off x="8319218" y="4382764"/>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049925" y="1814952"/>
            <a:ext cx="1571922" cy="2368064"/>
            <a:chOff x="1537048" y="1217198"/>
            <a:chExt cx="1179095" cy="1776048"/>
          </a:xfrm>
          <a:solidFill>
            <a:srgbClr val="489FB9"/>
          </a:solidFill>
        </p:grpSpPr>
        <p:grpSp>
          <p:nvGrpSpPr>
            <p:cNvPr id="2" name="组合 1"/>
            <p:cNvGrpSpPr/>
            <p:nvPr/>
          </p:nvGrpSpPr>
          <p:grpSpPr>
            <a:xfrm>
              <a:off x="1537048" y="1217198"/>
              <a:ext cx="1179095" cy="1776048"/>
              <a:chOff x="1992063" y="2258145"/>
              <a:chExt cx="1572127" cy="2368064"/>
            </a:xfrm>
            <a:grpFill/>
          </p:grpSpPr>
          <p:sp>
            <p:nvSpPr>
              <p:cNvPr id="3" name="矩形 2"/>
              <p:cNvSpPr/>
              <p:nvPr/>
            </p:nvSpPr>
            <p:spPr>
              <a:xfrm>
                <a:off x="1992063" y="2733241"/>
                <a:ext cx="1572127" cy="1892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314326" y="2258145"/>
                <a:ext cx="927600" cy="914360"/>
              </a:xfrm>
              <a:prstGeom prst="ellipse">
                <a:avLst/>
              </a:prstGeom>
              <a:solidFill>
                <a:schemeClr val="accent2"/>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16"/>
              <p:cNvSpPr txBox="1"/>
              <p:nvPr/>
            </p:nvSpPr>
            <p:spPr>
              <a:xfrm>
                <a:off x="2419516" y="2533494"/>
                <a:ext cx="856499" cy="461665"/>
              </a:xfrm>
              <a:prstGeom prst="rect">
                <a:avLst/>
              </a:prstGeom>
              <a:noFill/>
            </p:spPr>
            <p:txBody>
              <a:bodyPr wrap="squar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7</a:t>
                </a:r>
                <a:r>
                  <a:rPr lang="en-US" altLang="zh-CN" sz="2400" dirty="0">
                    <a:solidFill>
                      <a:schemeClr val="bg1"/>
                    </a:solidFill>
                    <a:latin typeface="微软雅黑" panose="020B0503020204020204" pitchFamily="34" charset="-122"/>
                    <a:ea typeface="微软雅黑" panose="020B0503020204020204" pitchFamily="34" charset="-122"/>
                  </a:rPr>
                  <a:t>8</a:t>
                </a:r>
                <a:r>
                  <a:rPr lang="en-US" altLang="zh-CN" sz="2000" dirty="0">
                    <a:solidFill>
                      <a:schemeClr val="bg1"/>
                    </a:solidFill>
                    <a:latin typeface="微软雅黑" panose="020B0503020204020204" pitchFamily="34" charset="-122"/>
                    <a:ea typeface="微软雅黑" panose="020B0503020204020204" pitchFamily="34" charset="-122"/>
                  </a:rPr>
                  <a:t>%</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6" name="文本框 51"/>
            <p:cNvSpPr txBox="1"/>
            <p:nvPr/>
          </p:nvSpPr>
          <p:spPr>
            <a:xfrm>
              <a:off x="1551194" y="2001785"/>
              <a:ext cx="1131831" cy="931024"/>
            </a:xfrm>
            <a:prstGeom prst="rect">
              <a:avLst/>
            </a:prstGeom>
            <a:noFill/>
          </p:spPr>
          <p:txBody>
            <a:bodyPr wrap="square" lIns="68580" tIns="34290" rIns="68580" bIns="34290"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点击此处添加文字内容点击此处添加文字内容</a:t>
              </a:r>
              <a:endParaRPr lang="en-US" altLang="zh-CN" sz="2000" dirty="0">
                <a:solidFill>
                  <a:srgbClr val="FFFFFF"/>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281661" y="1796820"/>
            <a:ext cx="1571923" cy="2386197"/>
            <a:chOff x="3211067" y="1203598"/>
            <a:chExt cx="1179096" cy="1789648"/>
          </a:xfrm>
          <a:solidFill>
            <a:srgbClr val="489FB9"/>
          </a:solidFill>
        </p:grpSpPr>
        <p:grpSp>
          <p:nvGrpSpPr>
            <p:cNvPr id="6" name="组合 5"/>
            <p:cNvGrpSpPr/>
            <p:nvPr/>
          </p:nvGrpSpPr>
          <p:grpSpPr>
            <a:xfrm>
              <a:off x="3211067" y="1203598"/>
              <a:ext cx="1179095" cy="1789648"/>
              <a:chOff x="4225288" y="2240012"/>
              <a:chExt cx="1572127" cy="2386197"/>
            </a:xfrm>
            <a:grpFill/>
          </p:grpSpPr>
          <p:sp>
            <p:nvSpPr>
              <p:cNvPr id="7" name="矩形 6"/>
              <p:cNvSpPr/>
              <p:nvPr/>
            </p:nvSpPr>
            <p:spPr>
              <a:xfrm>
                <a:off x="4225288" y="2733241"/>
                <a:ext cx="1572127" cy="18929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520214" y="2240012"/>
                <a:ext cx="927600" cy="914360"/>
              </a:xfrm>
              <a:prstGeom prst="ellipse">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17"/>
              <p:cNvSpPr txBox="1"/>
              <p:nvPr/>
            </p:nvSpPr>
            <p:spPr>
              <a:xfrm>
                <a:off x="4703327" y="2484492"/>
                <a:ext cx="856499"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8</a:t>
                </a:r>
                <a:r>
                  <a:rPr lang="en-US" altLang="zh-CN" sz="2000" dirty="0">
                    <a:solidFill>
                      <a:schemeClr val="bg1"/>
                    </a:solidFill>
                    <a:latin typeface="微软雅黑" panose="020B0503020204020204" pitchFamily="34" charset="-122"/>
                    <a:ea typeface="微软雅黑" panose="020B0503020204020204" pitchFamily="34" charset="-122"/>
                  </a:rPr>
                  <a:t>1%</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7" name="文本框 52"/>
            <p:cNvSpPr txBox="1"/>
            <p:nvPr/>
          </p:nvSpPr>
          <p:spPr>
            <a:xfrm>
              <a:off x="3217745" y="2052778"/>
              <a:ext cx="1172418" cy="931024"/>
            </a:xfrm>
            <a:prstGeom prst="rect">
              <a:avLst/>
            </a:prstGeom>
            <a:noFill/>
          </p:spPr>
          <p:txBody>
            <a:bodyPr wrap="square" lIns="68580" tIns="34290" rIns="68580" bIns="34290"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点击此处添加文字内容点击此处添加文字内容</a:t>
              </a:r>
              <a:endParaRPr lang="en-US" altLang="zh-CN" sz="1900" dirty="0">
                <a:solidFill>
                  <a:srgbClr val="FFFFFF"/>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522297" y="1827876"/>
            <a:ext cx="1571923" cy="2399833"/>
            <a:chOff x="4891763" y="1226890"/>
            <a:chExt cx="1179096" cy="1799875"/>
          </a:xfrm>
          <a:solidFill>
            <a:srgbClr val="489FB9"/>
          </a:solidFill>
        </p:grpSpPr>
        <p:grpSp>
          <p:nvGrpSpPr>
            <p:cNvPr id="10" name="组合 9"/>
            <p:cNvGrpSpPr/>
            <p:nvPr/>
          </p:nvGrpSpPr>
          <p:grpSpPr>
            <a:xfrm>
              <a:off x="4891763" y="1226890"/>
              <a:ext cx="1179095" cy="1783334"/>
              <a:chOff x="6458513" y="2248431"/>
              <a:chExt cx="1572127" cy="2377778"/>
            </a:xfrm>
            <a:grpFill/>
          </p:grpSpPr>
          <p:sp>
            <p:nvSpPr>
              <p:cNvPr id="11" name="矩形 10"/>
              <p:cNvSpPr/>
              <p:nvPr/>
            </p:nvSpPr>
            <p:spPr>
              <a:xfrm>
                <a:off x="6458513" y="2733241"/>
                <a:ext cx="1572127" cy="1892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780776" y="2248431"/>
                <a:ext cx="927600" cy="914360"/>
              </a:xfrm>
              <a:prstGeom prst="ellipse">
                <a:avLst/>
              </a:prstGeom>
              <a:solidFill>
                <a:schemeClr val="accent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8"/>
              <p:cNvSpPr txBox="1"/>
              <p:nvPr/>
            </p:nvSpPr>
            <p:spPr>
              <a:xfrm>
                <a:off x="6892788" y="2507686"/>
                <a:ext cx="856499"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6</a:t>
                </a:r>
                <a:r>
                  <a:rPr lang="en-US" altLang="zh-CN" sz="2000" dirty="0">
                    <a:solidFill>
                      <a:schemeClr val="bg1"/>
                    </a:solidFill>
                    <a:latin typeface="微软雅黑" panose="020B0503020204020204" pitchFamily="34" charset="-122"/>
                    <a:ea typeface="微软雅黑" panose="020B0503020204020204" pitchFamily="34" charset="-122"/>
                  </a:rPr>
                  <a:t>5%</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8" name="文本框 53"/>
            <p:cNvSpPr txBox="1"/>
            <p:nvPr/>
          </p:nvSpPr>
          <p:spPr>
            <a:xfrm>
              <a:off x="4903841" y="2095741"/>
              <a:ext cx="1167018" cy="931024"/>
            </a:xfrm>
            <a:prstGeom prst="rect">
              <a:avLst/>
            </a:prstGeom>
            <a:noFill/>
          </p:spPr>
          <p:txBody>
            <a:bodyPr wrap="square" lIns="68580" tIns="34290" rIns="68580" bIns="34290"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点击此处添加文字内容点击此处添加文字内容</a:t>
              </a:r>
              <a:endParaRPr lang="en-US" altLang="zh-CN" sz="1900" dirty="0">
                <a:solidFill>
                  <a:srgbClr val="FFFFFF"/>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8754031" y="1850513"/>
            <a:ext cx="1585494" cy="2364773"/>
            <a:chOff x="6565782" y="1243868"/>
            <a:chExt cx="1189275" cy="1773580"/>
          </a:xfrm>
          <a:solidFill>
            <a:srgbClr val="489FB9"/>
          </a:solidFill>
        </p:grpSpPr>
        <p:grpSp>
          <p:nvGrpSpPr>
            <p:cNvPr id="14" name="组合 13"/>
            <p:cNvGrpSpPr/>
            <p:nvPr/>
          </p:nvGrpSpPr>
          <p:grpSpPr>
            <a:xfrm>
              <a:off x="6575962" y="1243868"/>
              <a:ext cx="1179095" cy="1766356"/>
              <a:chOff x="8690603" y="2271068"/>
              <a:chExt cx="1572127" cy="2355141"/>
            </a:xfrm>
            <a:grpFill/>
          </p:grpSpPr>
          <p:sp>
            <p:nvSpPr>
              <p:cNvPr id="15" name="矩形 14"/>
              <p:cNvSpPr/>
              <p:nvPr/>
            </p:nvSpPr>
            <p:spPr>
              <a:xfrm>
                <a:off x="8690603" y="2733241"/>
                <a:ext cx="1572127" cy="1892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9041338" y="2271068"/>
                <a:ext cx="927600" cy="914360"/>
              </a:xfrm>
              <a:prstGeom prst="ellipse">
                <a:avLst/>
              </a:prstGeom>
              <a:solidFill>
                <a:schemeClr val="accent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9"/>
              <p:cNvSpPr txBox="1"/>
              <p:nvPr/>
            </p:nvSpPr>
            <p:spPr>
              <a:xfrm>
                <a:off x="9180616" y="2497415"/>
                <a:ext cx="856499"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7</a:t>
                </a:r>
                <a:r>
                  <a:rPr lang="en-US" altLang="zh-CN" sz="2000" dirty="0">
                    <a:solidFill>
                      <a:schemeClr val="bg1"/>
                    </a:solidFill>
                    <a:latin typeface="微软雅黑" panose="020B0503020204020204" pitchFamily="34" charset="-122"/>
                    <a:ea typeface="微软雅黑" panose="020B0503020204020204" pitchFamily="34" charset="-122"/>
                  </a:rPr>
                  <a:t>2%</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9" name="文本框 54"/>
            <p:cNvSpPr txBox="1"/>
            <p:nvPr/>
          </p:nvSpPr>
          <p:spPr>
            <a:xfrm>
              <a:off x="6565782" y="2086424"/>
              <a:ext cx="1189275" cy="931024"/>
            </a:xfrm>
            <a:prstGeom prst="rect">
              <a:avLst/>
            </a:prstGeom>
            <a:noFill/>
          </p:spPr>
          <p:txBody>
            <a:bodyPr wrap="square" lIns="68580" tIns="34290" rIns="68580" bIns="34290"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点击此处添加文字内容点击此处添加文字内容</a:t>
              </a:r>
              <a:endParaRPr lang="en-US" altLang="zh-CN" sz="1900" dirty="0">
                <a:solidFill>
                  <a:srgbClr val="FFFFFF"/>
                </a:solidFill>
                <a:latin typeface="微软雅黑" panose="020B0503020204020204" pitchFamily="34" charset="-122"/>
                <a:ea typeface="微软雅黑" panose="020B0503020204020204" pitchFamily="34" charset="-122"/>
              </a:endParaRPr>
            </a:p>
          </p:txBody>
        </p:sp>
      </p:grpSp>
      <p:sp>
        <p:nvSpPr>
          <p:cNvPr id="30" name="文本框 21"/>
          <p:cNvSpPr txBox="1"/>
          <p:nvPr/>
        </p:nvSpPr>
        <p:spPr>
          <a:xfrm>
            <a:off x="3799756" y="4853015"/>
            <a:ext cx="2288501" cy="757120"/>
          </a:xfrm>
          <a:prstGeom prst="rect">
            <a:avLst/>
          </a:prstGeom>
          <a:noFill/>
        </p:spPr>
        <p:txBody>
          <a:bodyPr wrap="square" lIns="91431" tIns="45715" rIns="91431" bIns="45715" rtlCol="0">
            <a:spAutoFit/>
          </a:bodyPr>
          <a:lstStyle/>
          <a:p>
            <a:pPr algn="ctr">
              <a:lnSpc>
                <a:spcPct val="120000"/>
              </a:lnSpc>
            </a:pPr>
            <a:r>
              <a:rPr lang="zh-CN" altLang="en-US" dirty="0">
                <a:solidFill>
                  <a:srgbClr val="000000"/>
                </a:solidFill>
                <a:latin typeface="微软雅黑" panose="020B0503020204020204" pitchFamily="34" charset="-122"/>
                <a:ea typeface="微软雅黑" panose="020B0503020204020204" pitchFamily="34" charset="-122"/>
              </a:rPr>
              <a:t>点击此处添加文字内容点击此处</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31" name="文本框 21"/>
          <p:cNvSpPr txBox="1"/>
          <p:nvPr/>
        </p:nvSpPr>
        <p:spPr>
          <a:xfrm>
            <a:off x="6067484" y="4853015"/>
            <a:ext cx="2288501" cy="757120"/>
          </a:xfrm>
          <a:prstGeom prst="rect">
            <a:avLst/>
          </a:prstGeom>
          <a:noFill/>
        </p:spPr>
        <p:txBody>
          <a:bodyPr wrap="square" lIns="91431" tIns="45715" rIns="91431" bIns="45715" rtlCol="0">
            <a:spAutoFit/>
          </a:bodyPr>
          <a:lstStyle/>
          <a:p>
            <a:pPr algn="ctr">
              <a:lnSpc>
                <a:spcPct val="120000"/>
              </a:lnSpc>
            </a:pPr>
            <a:r>
              <a:rPr lang="zh-CN" altLang="en-US" dirty="0">
                <a:solidFill>
                  <a:srgbClr val="000000"/>
                </a:solidFill>
                <a:latin typeface="微软雅黑" panose="020B0503020204020204" pitchFamily="34" charset="-122"/>
                <a:ea typeface="微软雅黑" panose="020B0503020204020204" pitchFamily="34" charset="-122"/>
              </a:rPr>
              <a:t>点击此处添加文字内容点击此处</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32" name="文本框 21"/>
          <p:cNvSpPr txBox="1"/>
          <p:nvPr/>
        </p:nvSpPr>
        <p:spPr>
          <a:xfrm>
            <a:off x="8366727" y="4853015"/>
            <a:ext cx="2288501" cy="757120"/>
          </a:xfrm>
          <a:prstGeom prst="rect">
            <a:avLst/>
          </a:prstGeom>
          <a:noFill/>
        </p:spPr>
        <p:txBody>
          <a:bodyPr wrap="square" lIns="91431" tIns="45715" rIns="91431" bIns="45715" rtlCol="0">
            <a:spAutoFit/>
          </a:bodyPr>
          <a:lstStyle/>
          <a:p>
            <a:pPr algn="ctr">
              <a:lnSpc>
                <a:spcPct val="120000"/>
              </a:lnSpc>
            </a:pPr>
            <a:r>
              <a:rPr lang="zh-CN" altLang="en-US" dirty="0">
                <a:solidFill>
                  <a:srgbClr val="000000"/>
                </a:solidFill>
                <a:latin typeface="微软雅黑" panose="020B0503020204020204" pitchFamily="34" charset="-122"/>
                <a:ea typeface="微软雅黑" panose="020B0503020204020204" pitchFamily="34" charset="-122"/>
              </a:rPr>
              <a:t>点击此处添加文字内容点击此处</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34" name="标题 33"/>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anim calcmode="lin" valueType="num">
                                      <p:cBhvr>
                                        <p:cTn id="10" dur="500" fill="hold"/>
                                        <p:tgtEl>
                                          <p:spTgt spid="23"/>
                                        </p:tgtEl>
                                        <p:attrNameLst>
                                          <p:attrName>ppt_x</p:attrName>
                                        </p:attrNameLst>
                                      </p:cBhvr>
                                      <p:tavLst>
                                        <p:tav tm="0">
                                          <p:val>
                                            <p:fltVal val="0.5"/>
                                          </p:val>
                                        </p:tav>
                                        <p:tav tm="100000">
                                          <p:val>
                                            <p:strVal val="#ppt_x"/>
                                          </p:val>
                                        </p:tav>
                                      </p:tavLst>
                                    </p:anim>
                                    <p:anim calcmode="lin" valueType="num">
                                      <p:cBhvr>
                                        <p:cTn id="11" dur="500" fill="hold"/>
                                        <p:tgtEl>
                                          <p:spTgt spid="2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anim calcmode="lin" valueType="num">
                                      <p:cBhvr>
                                        <p:cTn id="17" dur="500" fill="hold"/>
                                        <p:tgtEl>
                                          <p:spTgt spid="24"/>
                                        </p:tgtEl>
                                        <p:attrNameLst>
                                          <p:attrName>ppt_x</p:attrName>
                                        </p:attrNameLst>
                                      </p:cBhvr>
                                      <p:tavLst>
                                        <p:tav tm="0">
                                          <p:val>
                                            <p:fltVal val="0.5"/>
                                          </p:val>
                                        </p:tav>
                                        <p:tav tm="100000">
                                          <p:val>
                                            <p:strVal val="#ppt_x"/>
                                          </p:val>
                                        </p:tav>
                                      </p:tavLst>
                                    </p:anim>
                                    <p:anim calcmode="lin" valueType="num">
                                      <p:cBhvr>
                                        <p:cTn id="18" dur="500" fill="hold"/>
                                        <p:tgtEl>
                                          <p:spTgt spid="24"/>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anim calcmode="lin" valueType="num">
                                      <p:cBhvr>
                                        <p:cTn id="24" dur="500" fill="hold"/>
                                        <p:tgtEl>
                                          <p:spTgt spid="25"/>
                                        </p:tgtEl>
                                        <p:attrNameLst>
                                          <p:attrName>ppt_x</p:attrName>
                                        </p:attrNameLst>
                                      </p:cBhvr>
                                      <p:tavLst>
                                        <p:tav tm="0">
                                          <p:val>
                                            <p:fltVal val="0.5"/>
                                          </p:val>
                                        </p:tav>
                                        <p:tav tm="100000">
                                          <p:val>
                                            <p:strVal val="#ppt_x"/>
                                          </p:val>
                                        </p:tav>
                                      </p:tavLst>
                                    </p:anim>
                                    <p:anim calcmode="lin" valueType="num">
                                      <p:cBhvr>
                                        <p:cTn id="25" dur="500" fill="hold"/>
                                        <p:tgtEl>
                                          <p:spTgt spid="2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anim calcmode="lin" valueType="num">
                                      <p:cBhvr>
                                        <p:cTn id="31" dur="500" fill="hold"/>
                                        <p:tgtEl>
                                          <p:spTgt spid="33"/>
                                        </p:tgtEl>
                                        <p:attrNameLst>
                                          <p:attrName>ppt_x</p:attrName>
                                        </p:attrNameLst>
                                      </p:cBhvr>
                                      <p:tavLst>
                                        <p:tav tm="0">
                                          <p:val>
                                            <p:fltVal val="0.5"/>
                                          </p:val>
                                        </p:tav>
                                        <p:tav tm="100000">
                                          <p:val>
                                            <p:strVal val="#ppt_x"/>
                                          </p:val>
                                        </p:tav>
                                      </p:tavLst>
                                    </p:anim>
                                    <p:anim calcmode="lin" valueType="num">
                                      <p:cBhvr>
                                        <p:cTn id="32" dur="500" fill="hold"/>
                                        <p:tgtEl>
                                          <p:spTgt spid="33"/>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up)">
                                      <p:cBhvr>
                                        <p:cTn id="48" dur="750"/>
                                        <p:tgtEl>
                                          <p:spTgt spid="19"/>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up)">
                                      <p:cBhvr>
                                        <p:cTn id="51" dur="750"/>
                                        <p:tgtEl>
                                          <p:spTgt spid="30"/>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up)">
                                      <p:cBhvr>
                                        <p:cTn id="54" dur="750"/>
                                        <p:tgtEl>
                                          <p:spTgt spid="31"/>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up)">
                                      <p:cBhvr>
                                        <p:cTn id="57"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166939" y="1329265"/>
            <a:ext cx="780983" cy="830997"/>
          </a:xfrm>
          <a:prstGeom prst="rect">
            <a:avLst/>
          </a:prstGeom>
          <a:noFill/>
        </p:spPr>
        <p:txBody>
          <a:bodyPr wrap="none" rtlCol="0">
            <a:spAutoFit/>
          </a:bodyPr>
          <a:lstStyle>
            <a:defPPr>
              <a:defRPr lang="zh-CN"/>
            </a:defPPr>
            <a:lvl1pPr>
              <a:defRPr sz="2800">
                <a:solidFill>
                  <a:schemeClr val="tx1">
                    <a:lumMod val="85000"/>
                    <a:lumOff val="15000"/>
                  </a:schemeClr>
                </a:solidFill>
                <a:latin typeface="方正北魏楷书简体" panose="03000509000000000000" pitchFamily="65" charset="-122"/>
                <a:ea typeface="方正北魏楷书简体" panose="03000509000000000000" pitchFamily="65" charset="-122"/>
              </a:defRPr>
            </a:lvl1pPr>
          </a:lstStyle>
          <a:p>
            <a:r>
              <a:rPr lang="en-US" altLang="zh-CN" sz="4800" dirty="0" smtClean="0">
                <a:solidFill>
                  <a:srgbClr val="C00000"/>
                </a:solidFill>
              </a:rPr>
              <a:t>04</a:t>
            </a:r>
            <a:endParaRPr lang="zh-CN" altLang="en-US" sz="4800" dirty="0">
              <a:solidFill>
                <a:srgbClr val="C00000"/>
              </a:solidFill>
            </a:endParaRPr>
          </a:p>
        </p:txBody>
      </p:sp>
      <p:grpSp>
        <p:nvGrpSpPr>
          <p:cNvPr id="3" name="PA_组合 14"/>
          <p:cNvGrpSpPr/>
          <p:nvPr>
            <p:custDataLst>
              <p:tags r:id="rId1"/>
            </p:custDataLst>
          </p:nvPr>
        </p:nvGrpSpPr>
        <p:grpSpPr>
          <a:xfrm>
            <a:off x="1796312" y="1381350"/>
            <a:ext cx="4808381" cy="741170"/>
            <a:chOff x="6239590" y="1781229"/>
            <a:chExt cx="4808381" cy="741170"/>
          </a:xfrm>
        </p:grpSpPr>
        <p:sp>
          <p:nvSpPr>
            <p:cNvPr id="4" name="文本框 3"/>
            <p:cNvSpPr txBox="1"/>
            <p:nvPr/>
          </p:nvSpPr>
          <p:spPr>
            <a:xfrm>
              <a:off x="7868186" y="1781229"/>
              <a:ext cx="2646879" cy="584775"/>
            </a:xfrm>
            <a:prstGeom prst="rect">
              <a:avLst/>
            </a:prstGeom>
            <a:noFill/>
          </p:spPr>
          <p:txBody>
            <a:bodyPr wrap="none" rtlCol="0">
              <a:spAutoFit/>
            </a:bodyPr>
            <a:lstStyle/>
            <a:p>
              <a:pPr algn="r"/>
              <a:r>
                <a:rPr lang="zh-CN" altLang="en-US" sz="3200" dirty="0" smtClean="0">
                  <a:solidFill>
                    <a:srgbClr val="000000"/>
                  </a:solidFill>
                  <a:latin typeface="冬青黑体简体中文 W3" panose="020B0300000000000000" pitchFamily="34" charset="-122"/>
                  <a:ea typeface="冬青黑体简体中文 W3" panose="020B0300000000000000" pitchFamily="34" charset="-122"/>
                </a:rPr>
                <a:t>工作存在不足</a:t>
              </a:r>
              <a:endParaRPr lang="zh-CN" altLang="en-US" sz="3200" dirty="0">
                <a:solidFill>
                  <a:srgbClr val="000000"/>
                </a:solidFill>
                <a:latin typeface="冬青黑体简体中文 W3" panose="020B0300000000000000" pitchFamily="34" charset="-122"/>
                <a:ea typeface="冬青黑体简体中文 W3" panose="020B0300000000000000" pitchFamily="34" charset="-122"/>
              </a:endParaRPr>
            </a:p>
          </p:txBody>
        </p:sp>
        <p:sp>
          <p:nvSpPr>
            <p:cNvPr id="5" name="矩形 4"/>
            <p:cNvSpPr/>
            <p:nvPr/>
          </p:nvSpPr>
          <p:spPr>
            <a:xfrm>
              <a:off x="6239590" y="2268483"/>
              <a:ext cx="4808381" cy="253916"/>
            </a:xfrm>
            <a:prstGeom prst="rect">
              <a:avLst/>
            </a:prstGeom>
          </p:spPr>
          <p:txBody>
            <a:bodyPr wrap="square">
              <a:spAutoFit/>
            </a:bodyPr>
            <a:lstStyle/>
            <a:p>
              <a:r>
                <a:rPr lang="en-US" altLang="zh-CN" sz="1050" spc="100" dirty="0">
                  <a:solidFill>
                    <a:srgbClr val="000000"/>
                  </a:solidFill>
                </a:rPr>
                <a:t>E</a:t>
              </a:r>
              <a:r>
                <a:rPr lang="zh-CN" altLang="en-US" sz="1050" spc="100" dirty="0" smtClean="0">
                  <a:solidFill>
                    <a:srgbClr val="000000"/>
                  </a:solidFill>
                </a:rPr>
                <a:t>nter </a:t>
              </a:r>
              <a:r>
                <a:rPr lang="zh-CN" altLang="en-US" sz="1050" spc="100" dirty="0">
                  <a:solidFill>
                    <a:srgbClr val="000000"/>
                  </a:solidFill>
                </a:rPr>
                <a:t>your title in here </a:t>
              </a:r>
              <a:r>
                <a:rPr lang="en-US" altLang="zh-CN" sz="1050" spc="100" dirty="0">
                  <a:solidFill>
                    <a:srgbClr val="000000"/>
                  </a:solidFill>
                </a:rPr>
                <a:t>e</a:t>
              </a:r>
              <a:r>
                <a:rPr lang="zh-CN" altLang="en-US" sz="1050" spc="100" dirty="0">
                  <a:solidFill>
                    <a:srgbClr val="000000"/>
                  </a:solidFill>
                </a:rPr>
                <a:t>nter your title in here </a:t>
              </a:r>
              <a:r>
                <a:rPr lang="en-US" altLang="zh-CN" sz="1050" spc="100" dirty="0">
                  <a:solidFill>
                    <a:srgbClr val="000000"/>
                  </a:solidFill>
                </a:rPr>
                <a:t>e</a:t>
              </a:r>
              <a:r>
                <a:rPr lang="zh-CN" altLang="en-US" sz="1050" spc="100" dirty="0" smtClean="0">
                  <a:solidFill>
                    <a:srgbClr val="000000"/>
                  </a:solidFill>
                </a:rPr>
                <a:t>nt </a:t>
              </a:r>
              <a:r>
                <a:rPr lang="en-US" altLang="zh-CN" sz="1050" spc="100" dirty="0" smtClean="0">
                  <a:solidFill>
                    <a:srgbClr val="000000"/>
                  </a:solidFill>
                </a:rPr>
                <a:t>e</a:t>
              </a:r>
              <a:r>
                <a:rPr lang="zh-CN" altLang="en-US" sz="1050" spc="100" dirty="0" smtClean="0">
                  <a:solidFill>
                    <a:srgbClr val="000000"/>
                  </a:solidFill>
                </a:rPr>
                <a:t>nter</a:t>
              </a:r>
              <a:endParaRPr lang="zh-CN" altLang="en-US" sz="1050" spc="100" dirty="0">
                <a:solidFill>
                  <a:srgbClr val="000000"/>
                </a:solidFill>
              </a:endParaRPr>
            </a:p>
          </p:txBody>
        </p:sp>
      </p:grpSp>
      <p:cxnSp>
        <p:nvCxnSpPr>
          <p:cNvPr id="6" name="PA_直接连接符 17"/>
          <p:cNvCxnSpPr/>
          <p:nvPr>
            <p:custDataLst>
              <p:tags r:id="rId2"/>
            </p:custDataLst>
          </p:nvPr>
        </p:nvCxnSpPr>
        <p:spPr>
          <a:xfrm>
            <a:off x="1796313" y="2212672"/>
            <a:ext cx="511648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PA_直接连接符 21"/>
          <p:cNvCxnSpPr/>
          <p:nvPr>
            <p:custDataLst>
              <p:tags r:id="rId3"/>
            </p:custDataLst>
          </p:nvPr>
        </p:nvCxnSpPr>
        <p:spPr>
          <a:xfrm>
            <a:off x="6097545" y="1381350"/>
            <a:ext cx="0" cy="124788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PA_矩形 23"/>
          <p:cNvSpPr/>
          <p:nvPr>
            <p:custDataLst>
              <p:tags r:id="rId4"/>
            </p:custDataLst>
          </p:nvPr>
        </p:nvSpPr>
        <p:spPr>
          <a:xfrm>
            <a:off x="6185600" y="2296829"/>
            <a:ext cx="2194997" cy="692497"/>
          </a:xfrm>
          <a:prstGeom prst="rect">
            <a:avLst/>
          </a:prstGeom>
        </p:spPr>
        <p:txBody>
          <a:bodyPr wrap="square">
            <a:spAutoFit/>
          </a:bodyPr>
          <a:lstStyle/>
          <a:p>
            <a:pPr>
              <a:lnSpc>
                <a:spcPct val="130000"/>
              </a:lnSpc>
            </a:pPr>
            <a:r>
              <a:rPr lang="zh-CN" altLang="en-US" sz="1000" dirty="0">
                <a:solidFill>
                  <a:srgbClr val="000000"/>
                </a:solidFill>
              </a:rPr>
              <a:t>What may be done at any time will be done at no time.If you would have a thing well done,do it yourself.</a:t>
            </a:r>
            <a:endParaRPr lang="zh-CN" altLang="en-US" sz="1000" dirty="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9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12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42" presetClass="entr" presetSubtype="0" fill="hold" grpId="0" nodeType="withEffect">
                                  <p:stCondLst>
                                    <p:cond delay="4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04824" y="2311515"/>
            <a:ext cx="10326748" cy="632967"/>
            <a:chOff x="1070940" y="2429043"/>
            <a:chExt cx="10328092" cy="632966"/>
          </a:xfrm>
          <a:solidFill>
            <a:schemeClr val="bg1">
              <a:lumMod val="75000"/>
            </a:schemeClr>
          </a:solidFill>
        </p:grpSpPr>
        <p:sp>
          <p:nvSpPr>
            <p:cNvPr id="25" name="矩形 24"/>
            <p:cNvSpPr/>
            <p:nvPr/>
          </p:nvSpPr>
          <p:spPr>
            <a:xfrm>
              <a:off x="1070940" y="2429043"/>
              <a:ext cx="2613488" cy="626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6" name="矩形 25"/>
            <p:cNvSpPr/>
            <p:nvPr/>
          </p:nvSpPr>
          <p:spPr>
            <a:xfrm>
              <a:off x="8785544" y="2435795"/>
              <a:ext cx="2613488" cy="626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7" name="矩形 26"/>
            <p:cNvSpPr/>
            <p:nvPr/>
          </p:nvSpPr>
          <p:spPr>
            <a:xfrm>
              <a:off x="3680406" y="2429043"/>
              <a:ext cx="2613488" cy="626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50000"/>
                    <a:lumOff val="50000"/>
                  </a:schemeClr>
                </a:solidFill>
              </a:endParaRPr>
            </a:p>
          </p:txBody>
        </p:sp>
        <p:sp>
          <p:nvSpPr>
            <p:cNvPr id="28" name="矩形 27"/>
            <p:cNvSpPr/>
            <p:nvPr/>
          </p:nvSpPr>
          <p:spPr>
            <a:xfrm>
              <a:off x="6275661" y="2435795"/>
              <a:ext cx="2613488" cy="626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32" name="组合 31"/>
          <p:cNvGrpSpPr/>
          <p:nvPr/>
        </p:nvGrpSpPr>
        <p:grpSpPr>
          <a:xfrm>
            <a:off x="1850618" y="1912775"/>
            <a:ext cx="1258625" cy="1300193"/>
            <a:chOff x="1387548" y="1434580"/>
            <a:chExt cx="944092" cy="975145"/>
          </a:xfrm>
        </p:grpSpPr>
        <p:sp>
          <p:nvSpPr>
            <p:cNvPr id="4" name="椭圆 3"/>
            <p:cNvSpPr/>
            <p:nvPr/>
          </p:nvSpPr>
          <p:spPr>
            <a:xfrm>
              <a:off x="1387548" y="1434580"/>
              <a:ext cx="944092" cy="975145"/>
            </a:xfrm>
            <a:prstGeom prst="ellipse">
              <a:avLst/>
            </a:prstGeom>
            <a:solidFill>
              <a:schemeClr val="bg1"/>
            </a:solidFill>
            <a:ln w="349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5" name="组合 4"/>
            <p:cNvGrpSpPr/>
            <p:nvPr/>
          </p:nvGrpSpPr>
          <p:grpSpPr>
            <a:xfrm>
              <a:off x="1518850" y="1730686"/>
              <a:ext cx="625950" cy="445982"/>
              <a:chOff x="1756121" y="1038676"/>
              <a:chExt cx="1253352" cy="862898"/>
            </a:xfrm>
          </p:grpSpPr>
          <p:sp>
            <p:nvSpPr>
              <p:cNvPr id="21" name="任意多边形 20"/>
              <p:cNvSpPr/>
              <p:nvPr/>
            </p:nvSpPr>
            <p:spPr>
              <a:xfrm>
                <a:off x="1838191" y="1038676"/>
                <a:ext cx="1089213" cy="689163"/>
              </a:xfrm>
              <a:custGeom>
                <a:avLst/>
                <a:gdLst>
                  <a:gd name="connsiteX0" fmla="*/ 107577 w 1089213"/>
                  <a:gd name="connsiteY0" fmla="*/ 79281 h 689163"/>
                  <a:gd name="connsiteX1" fmla="*/ 107577 w 1089213"/>
                  <a:gd name="connsiteY1" fmla="*/ 609880 h 689163"/>
                  <a:gd name="connsiteX2" fmla="*/ 981635 w 1089213"/>
                  <a:gd name="connsiteY2" fmla="*/ 609880 h 689163"/>
                  <a:gd name="connsiteX3" fmla="*/ 981635 w 1089213"/>
                  <a:gd name="connsiteY3" fmla="*/ 79281 h 689163"/>
                  <a:gd name="connsiteX4" fmla="*/ 87972 w 1089213"/>
                  <a:gd name="connsiteY4" fmla="*/ 0 h 689163"/>
                  <a:gd name="connsiteX5" fmla="*/ 1001241 w 1089213"/>
                  <a:gd name="connsiteY5" fmla="*/ 0 h 689163"/>
                  <a:gd name="connsiteX6" fmla="*/ 1089213 w 1089213"/>
                  <a:gd name="connsiteY6" fmla="*/ 87972 h 689163"/>
                  <a:gd name="connsiteX7" fmla="*/ 1089213 w 1089213"/>
                  <a:gd name="connsiteY7" fmla="*/ 601191 h 689163"/>
                  <a:gd name="connsiteX8" fmla="*/ 1001241 w 1089213"/>
                  <a:gd name="connsiteY8" fmla="*/ 689163 h 689163"/>
                  <a:gd name="connsiteX9" fmla="*/ 87972 w 1089213"/>
                  <a:gd name="connsiteY9" fmla="*/ 689163 h 689163"/>
                  <a:gd name="connsiteX10" fmla="*/ 0 w 1089213"/>
                  <a:gd name="connsiteY10" fmla="*/ 601191 h 689163"/>
                  <a:gd name="connsiteX11" fmla="*/ 0 w 1089213"/>
                  <a:gd name="connsiteY11" fmla="*/ 87972 h 689163"/>
                  <a:gd name="connsiteX12" fmla="*/ 87972 w 1089213"/>
                  <a:gd name="connsiteY12" fmla="*/ 0 h 689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89213" h="689163">
                    <a:moveTo>
                      <a:pt x="107577" y="79281"/>
                    </a:moveTo>
                    <a:lnTo>
                      <a:pt x="107577" y="609880"/>
                    </a:lnTo>
                    <a:lnTo>
                      <a:pt x="981635" y="609880"/>
                    </a:lnTo>
                    <a:lnTo>
                      <a:pt x="981635" y="79281"/>
                    </a:lnTo>
                    <a:close/>
                    <a:moveTo>
                      <a:pt x="87972" y="0"/>
                    </a:moveTo>
                    <a:lnTo>
                      <a:pt x="1001241" y="0"/>
                    </a:lnTo>
                    <a:cubicBezTo>
                      <a:pt x="1049827" y="0"/>
                      <a:pt x="1089213" y="39386"/>
                      <a:pt x="1089213" y="87972"/>
                    </a:cubicBezTo>
                    <a:lnTo>
                      <a:pt x="1089213" y="601191"/>
                    </a:lnTo>
                    <a:cubicBezTo>
                      <a:pt x="1089213" y="649777"/>
                      <a:pt x="1049827" y="689163"/>
                      <a:pt x="1001241" y="689163"/>
                    </a:cubicBezTo>
                    <a:lnTo>
                      <a:pt x="87972" y="689163"/>
                    </a:lnTo>
                    <a:cubicBezTo>
                      <a:pt x="39386" y="689163"/>
                      <a:pt x="0" y="649777"/>
                      <a:pt x="0" y="601191"/>
                    </a:cubicBezTo>
                    <a:lnTo>
                      <a:pt x="0" y="87972"/>
                    </a:lnTo>
                    <a:cubicBezTo>
                      <a:pt x="0" y="39386"/>
                      <a:pt x="39386" y="0"/>
                      <a:pt x="8797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22" name="组合 21"/>
              <p:cNvGrpSpPr/>
              <p:nvPr/>
            </p:nvGrpSpPr>
            <p:grpSpPr>
              <a:xfrm>
                <a:off x="1756121" y="1759797"/>
                <a:ext cx="1253352" cy="141777"/>
                <a:chOff x="1756121" y="1759797"/>
                <a:chExt cx="1253352" cy="141777"/>
              </a:xfrm>
            </p:grpSpPr>
            <p:sp>
              <p:nvSpPr>
                <p:cNvPr id="23" name="同侧圆角矩形 22"/>
                <p:cNvSpPr/>
                <p:nvPr/>
              </p:nvSpPr>
              <p:spPr>
                <a:xfrm rot="10800000">
                  <a:off x="1756121" y="1759797"/>
                  <a:ext cx="1253352" cy="141777"/>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cxnSp>
              <p:nvCxnSpPr>
                <p:cNvPr id="24" name="直接连接符 23"/>
                <p:cNvCxnSpPr/>
                <p:nvPr/>
              </p:nvCxnSpPr>
              <p:spPr>
                <a:xfrm flipV="1">
                  <a:off x="2259424" y="1823520"/>
                  <a:ext cx="246743"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36" name="组合 35"/>
          <p:cNvGrpSpPr/>
          <p:nvPr/>
        </p:nvGrpSpPr>
        <p:grpSpPr>
          <a:xfrm>
            <a:off x="7025233" y="1962015"/>
            <a:ext cx="1258625" cy="1300193"/>
            <a:chOff x="5269014" y="1471510"/>
            <a:chExt cx="944092" cy="975145"/>
          </a:xfrm>
        </p:grpSpPr>
        <p:sp>
          <p:nvSpPr>
            <p:cNvPr id="6" name="椭圆 5"/>
            <p:cNvSpPr/>
            <p:nvPr/>
          </p:nvSpPr>
          <p:spPr>
            <a:xfrm>
              <a:off x="5269014" y="1471510"/>
              <a:ext cx="944092" cy="975145"/>
            </a:xfrm>
            <a:prstGeom prst="ellipse">
              <a:avLst/>
            </a:prstGeom>
            <a:solidFill>
              <a:schemeClr val="bg1"/>
            </a:solidFill>
            <a:ln w="349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9" name="组合 8"/>
            <p:cNvGrpSpPr/>
            <p:nvPr/>
          </p:nvGrpSpPr>
          <p:grpSpPr>
            <a:xfrm rot="19104625">
              <a:off x="5420010" y="1923127"/>
              <a:ext cx="611222" cy="148398"/>
              <a:chOff x="6409174" y="2921544"/>
              <a:chExt cx="1907514" cy="541005"/>
            </a:xfrm>
          </p:grpSpPr>
          <p:sp>
            <p:nvSpPr>
              <p:cNvPr id="19" name="任意多边形 18"/>
              <p:cNvSpPr/>
              <p:nvPr/>
            </p:nvSpPr>
            <p:spPr>
              <a:xfrm rot="5400000">
                <a:off x="7092428" y="2238290"/>
                <a:ext cx="541005" cy="1907514"/>
              </a:xfrm>
              <a:custGeom>
                <a:avLst/>
                <a:gdLst>
                  <a:gd name="connsiteX0" fmla="*/ 1220 w 541005"/>
                  <a:gd name="connsiteY0" fmla="*/ 1445557 h 1907514"/>
                  <a:gd name="connsiteX1" fmla="*/ 1220 w 541005"/>
                  <a:gd name="connsiteY1" fmla="*/ 349342 h 1907514"/>
                  <a:gd name="connsiteX2" fmla="*/ 541005 w 541005"/>
                  <a:gd name="connsiteY2" fmla="*/ 349342 h 1907514"/>
                  <a:gd name="connsiteX3" fmla="*/ 541005 w 541005"/>
                  <a:gd name="connsiteY3" fmla="*/ 1445560 h 1907514"/>
                  <a:gd name="connsiteX4" fmla="*/ 541003 w 541005"/>
                  <a:gd name="connsiteY4" fmla="*/ 1445560 h 1907514"/>
                  <a:gd name="connsiteX5" fmla="*/ 541004 w 541005"/>
                  <a:gd name="connsiteY5" fmla="*/ 1445557 h 1907514"/>
                  <a:gd name="connsiteX6" fmla="*/ 2 w 541005"/>
                  <a:gd name="connsiteY6" fmla="*/ 317962 h 1907514"/>
                  <a:gd name="connsiteX7" fmla="*/ 2 w 541005"/>
                  <a:gd name="connsiteY7" fmla="*/ 52995 h 1907514"/>
                  <a:gd name="connsiteX8" fmla="*/ 52997 w 541005"/>
                  <a:gd name="connsiteY8" fmla="*/ 0 h 1907514"/>
                  <a:gd name="connsiteX9" fmla="*/ 478428 w 541005"/>
                  <a:gd name="connsiteY9" fmla="*/ 0 h 1907514"/>
                  <a:gd name="connsiteX10" fmla="*/ 531423 w 541005"/>
                  <a:gd name="connsiteY10" fmla="*/ 52995 h 1907514"/>
                  <a:gd name="connsiteX11" fmla="*/ 531423 w 541005"/>
                  <a:gd name="connsiteY11" fmla="*/ 317962 h 1907514"/>
                  <a:gd name="connsiteX12" fmla="*/ 0 w 541005"/>
                  <a:gd name="connsiteY12" fmla="*/ 1445557 h 1907514"/>
                  <a:gd name="connsiteX13" fmla="*/ 1220 w 541005"/>
                  <a:gd name="connsiteY13" fmla="*/ 1445557 h 1907514"/>
                  <a:gd name="connsiteX14" fmla="*/ 1220 w 541005"/>
                  <a:gd name="connsiteY14" fmla="*/ 1445560 h 1907514"/>
                  <a:gd name="connsiteX15" fmla="*/ 541003 w 541005"/>
                  <a:gd name="connsiteY15" fmla="*/ 1445560 h 1907514"/>
                  <a:gd name="connsiteX16" fmla="*/ 268306 w 541005"/>
                  <a:gd name="connsiteY16" fmla="*/ 1907514 h 190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1005" h="1907514">
                    <a:moveTo>
                      <a:pt x="1220" y="1445557"/>
                    </a:moveTo>
                    <a:lnTo>
                      <a:pt x="1220" y="349342"/>
                    </a:lnTo>
                    <a:lnTo>
                      <a:pt x="541005" y="349342"/>
                    </a:lnTo>
                    <a:lnTo>
                      <a:pt x="541005" y="1445560"/>
                    </a:lnTo>
                    <a:lnTo>
                      <a:pt x="541003" y="1445560"/>
                    </a:lnTo>
                    <a:lnTo>
                      <a:pt x="541004" y="1445557"/>
                    </a:lnTo>
                    <a:close/>
                    <a:moveTo>
                      <a:pt x="2" y="317962"/>
                    </a:moveTo>
                    <a:lnTo>
                      <a:pt x="2" y="52995"/>
                    </a:lnTo>
                    <a:cubicBezTo>
                      <a:pt x="2" y="23727"/>
                      <a:pt x="23729" y="0"/>
                      <a:pt x="52997" y="0"/>
                    </a:cubicBezTo>
                    <a:lnTo>
                      <a:pt x="478428" y="0"/>
                    </a:lnTo>
                    <a:cubicBezTo>
                      <a:pt x="507696" y="0"/>
                      <a:pt x="531423" y="23727"/>
                      <a:pt x="531423" y="52995"/>
                    </a:cubicBezTo>
                    <a:lnTo>
                      <a:pt x="531423" y="317962"/>
                    </a:lnTo>
                    <a:close/>
                    <a:moveTo>
                      <a:pt x="0" y="1445557"/>
                    </a:moveTo>
                    <a:lnTo>
                      <a:pt x="1220" y="1445557"/>
                    </a:lnTo>
                    <a:lnTo>
                      <a:pt x="1220" y="1445560"/>
                    </a:lnTo>
                    <a:lnTo>
                      <a:pt x="541003" y="1445560"/>
                    </a:lnTo>
                    <a:lnTo>
                      <a:pt x="268306" y="1907514"/>
                    </a:lnTo>
                    <a:close/>
                  </a:path>
                </a:pathLst>
              </a:cu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cxnSp>
            <p:nvCxnSpPr>
              <p:cNvPr id="20" name="直接连接符 19"/>
              <p:cNvCxnSpPr/>
              <p:nvPr/>
            </p:nvCxnSpPr>
            <p:spPr>
              <a:xfrm>
                <a:off x="7073457" y="3037659"/>
                <a:ext cx="691558" cy="0"/>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34" name="组合 33"/>
          <p:cNvGrpSpPr/>
          <p:nvPr/>
        </p:nvGrpSpPr>
        <p:grpSpPr>
          <a:xfrm>
            <a:off x="4430985" y="1908853"/>
            <a:ext cx="1258625" cy="1300193"/>
            <a:chOff x="3323075" y="1431638"/>
            <a:chExt cx="944092" cy="975145"/>
          </a:xfrm>
        </p:grpSpPr>
        <p:sp>
          <p:nvSpPr>
            <p:cNvPr id="7" name="椭圆 6"/>
            <p:cNvSpPr/>
            <p:nvPr/>
          </p:nvSpPr>
          <p:spPr>
            <a:xfrm>
              <a:off x="3323075" y="1431638"/>
              <a:ext cx="944092" cy="975145"/>
            </a:xfrm>
            <a:prstGeom prst="ellipse">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0" name="组合 9"/>
            <p:cNvGrpSpPr/>
            <p:nvPr/>
          </p:nvGrpSpPr>
          <p:grpSpPr>
            <a:xfrm>
              <a:off x="3486099" y="1735972"/>
              <a:ext cx="610571" cy="446220"/>
              <a:chOff x="3932077" y="2411350"/>
              <a:chExt cx="814094" cy="594960"/>
            </a:xfrm>
            <a:noFill/>
          </p:grpSpPr>
          <p:sp>
            <p:nvSpPr>
              <p:cNvPr id="16" name="任意多边形 15"/>
              <p:cNvSpPr/>
              <p:nvPr/>
            </p:nvSpPr>
            <p:spPr>
              <a:xfrm>
                <a:off x="3932077" y="2411350"/>
                <a:ext cx="814094" cy="594960"/>
              </a:xfrm>
              <a:custGeom>
                <a:avLst/>
                <a:gdLst>
                  <a:gd name="connsiteX0" fmla="*/ 43920 w 814094"/>
                  <a:gd name="connsiteY0" fmla="*/ 331448 h 594960"/>
                  <a:gd name="connsiteX1" fmla="*/ 770174 w 814094"/>
                  <a:gd name="connsiteY1" fmla="*/ 331448 h 594960"/>
                  <a:gd name="connsiteX2" fmla="*/ 814094 w 814094"/>
                  <a:gd name="connsiteY2" fmla="*/ 375368 h 594960"/>
                  <a:gd name="connsiteX3" fmla="*/ 814094 w 814094"/>
                  <a:gd name="connsiteY3" fmla="*/ 551040 h 594960"/>
                  <a:gd name="connsiteX4" fmla="*/ 770174 w 814094"/>
                  <a:gd name="connsiteY4" fmla="*/ 594960 h 594960"/>
                  <a:gd name="connsiteX5" fmla="*/ 43920 w 814094"/>
                  <a:gd name="connsiteY5" fmla="*/ 594960 h 594960"/>
                  <a:gd name="connsiteX6" fmla="*/ 0 w 814094"/>
                  <a:gd name="connsiteY6" fmla="*/ 551040 h 594960"/>
                  <a:gd name="connsiteX7" fmla="*/ 0 w 814094"/>
                  <a:gd name="connsiteY7" fmla="*/ 375368 h 594960"/>
                  <a:gd name="connsiteX8" fmla="*/ 43920 w 814094"/>
                  <a:gd name="connsiteY8" fmla="*/ 331448 h 594960"/>
                  <a:gd name="connsiteX9" fmla="*/ 82862 w 814094"/>
                  <a:gd name="connsiteY9" fmla="*/ 0 h 594960"/>
                  <a:gd name="connsiteX10" fmla="*/ 731232 w 814094"/>
                  <a:gd name="connsiteY10" fmla="*/ 0 h 594960"/>
                  <a:gd name="connsiteX11" fmla="*/ 814094 w 814094"/>
                  <a:gd name="connsiteY11" fmla="*/ 331447 h 594960"/>
                  <a:gd name="connsiteX12" fmla="*/ 0 w 814094"/>
                  <a:gd name="connsiteY12" fmla="*/ 331447 h 59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4094" h="594960">
                    <a:moveTo>
                      <a:pt x="43920" y="331448"/>
                    </a:moveTo>
                    <a:lnTo>
                      <a:pt x="770174" y="331448"/>
                    </a:lnTo>
                    <a:cubicBezTo>
                      <a:pt x="794430" y="331448"/>
                      <a:pt x="814094" y="351112"/>
                      <a:pt x="814094" y="375368"/>
                    </a:cubicBezTo>
                    <a:lnTo>
                      <a:pt x="814094" y="551040"/>
                    </a:lnTo>
                    <a:cubicBezTo>
                      <a:pt x="814094" y="575296"/>
                      <a:pt x="794430" y="594960"/>
                      <a:pt x="770174" y="594960"/>
                    </a:cubicBezTo>
                    <a:lnTo>
                      <a:pt x="43920" y="594960"/>
                    </a:lnTo>
                    <a:cubicBezTo>
                      <a:pt x="19664" y="594960"/>
                      <a:pt x="0" y="575296"/>
                      <a:pt x="0" y="551040"/>
                    </a:cubicBezTo>
                    <a:lnTo>
                      <a:pt x="0" y="375368"/>
                    </a:lnTo>
                    <a:cubicBezTo>
                      <a:pt x="0" y="351112"/>
                      <a:pt x="19664" y="331448"/>
                      <a:pt x="43920" y="331448"/>
                    </a:cubicBezTo>
                    <a:close/>
                    <a:moveTo>
                      <a:pt x="82862" y="0"/>
                    </a:moveTo>
                    <a:lnTo>
                      <a:pt x="731232" y="0"/>
                    </a:lnTo>
                    <a:lnTo>
                      <a:pt x="814094" y="331447"/>
                    </a:lnTo>
                    <a:lnTo>
                      <a:pt x="0" y="331447"/>
                    </a:lnTo>
                    <a:close/>
                  </a:path>
                </a:pathLst>
              </a:custGeom>
              <a:gr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7" name="椭圆 16"/>
              <p:cNvSpPr/>
              <p:nvPr/>
            </p:nvSpPr>
            <p:spPr>
              <a:xfrm>
                <a:off x="4482734" y="2796340"/>
                <a:ext cx="60800" cy="1016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 name="椭圆 17"/>
              <p:cNvSpPr/>
              <p:nvPr/>
            </p:nvSpPr>
            <p:spPr>
              <a:xfrm flipH="1">
                <a:off x="4621993" y="2796340"/>
                <a:ext cx="45719" cy="1016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37" name="组合 36"/>
          <p:cNvGrpSpPr/>
          <p:nvPr/>
        </p:nvGrpSpPr>
        <p:grpSpPr>
          <a:xfrm>
            <a:off x="9605600" y="1981277"/>
            <a:ext cx="1258625" cy="1300193"/>
            <a:chOff x="7204541" y="1485956"/>
            <a:chExt cx="944092" cy="975145"/>
          </a:xfrm>
        </p:grpSpPr>
        <p:sp>
          <p:nvSpPr>
            <p:cNvPr id="8" name="椭圆 7"/>
            <p:cNvSpPr/>
            <p:nvPr/>
          </p:nvSpPr>
          <p:spPr>
            <a:xfrm>
              <a:off x="7204541" y="1485956"/>
              <a:ext cx="944092" cy="975145"/>
            </a:xfrm>
            <a:prstGeom prst="ellipse">
              <a:avLst/>
            </a:prstGeom>
            <a:solidFill>
              <a:schemeClr val="bg1"/>
            </a:solidFill>
            <a:ln w="349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1" name="组合 10"/>
            <p:cNvGrpSpPr/>
            <p:nvPr/>
          </p:nvGrpSpPr>
          <p:grpSpPr>
            <a:xfrm>
              <a:off x="7368526" y="1617044"/>
              <a:ext cx="628388" cy="604331"/>
              <a:chOff x="3324090" y="2932500"/>
              <a:chExt cx="837850" cy="805775"/>
            </a:xfrm>
          </p:grpSpPr>
          <p:cxnSp>
            <p:nvCxnSpPr>
              <p:cNvPr id="12" name="直接连接符 11"/>
              <p:cNvCxnSpPr/>
              <p:nvPr/>
            </p:nvCxnSpPr>
            <p:spPr>
              <a:xfrm flipV="1">
                <a:off x="3574518" y="2932500"/>
                <a:ext cx="336995" cy="7360"/>
              </a:xfrm>
              <a:prstGeom prst="line">
                <a:avLst/>
              </a:prstGeom>
              <a:ln w="6032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3324090" y="2936180"/>
                <a:ext cx="837850" cy="802095"/>
                <a:chOff x="3324091" y="2911861"/>
                <a:chExt cx="837850" cy="802095"/>
              </a:xfrm>
            </p:grpSpPr>
            <p:sp>
              <p:nvSpPr>
                <p:cNvPr id="14" name="任意多边形 13"/>
                <p:cNvSpPr/>
                <p:nvPr/>
              </p:nvSpPr>
              <p:spPr>
                <a:xfrm>
                  <a:off x="3324091" y="2911861"/>
                  <a:ext cx="837850" cy="802095"/>
                </a:xfrm>
                <a:custGeom>
                  <a:avLst/>
                  <a:gdLst>
                    <a:gd name="connsiteX0" fmla="*/ 303214 w 837850"/>
                    <a:gd name="connsiteY0" fmla="*/ 0 h 802095"/>
                    <a:gd name="connsiteX1" fmla="*/ 534636 w 837850"/>
                    <a:gd name="connsiteY1" fmla="*/ 0 h 802095"/>
                    <a:gd name="connsiteX2" fmla="*/ 534636 w 837850"/>
                    <a:gd name="connsiteY2" fmla="*/ 292923 h 802095"/>
                    <a:gd name="connsiteX3" fmla="*/ 837850 w 837850"/>
                    <a:gd name="connsiteY3" fmla="*/ 802095 h 802095"/>
                    <a:gd name="connsiteX4" fmla="*/ 0 w 837850"/>
                    <a:gd name="connsiteY4" fmla="*/ 802095 h 802095"/>
                    <a:gd name="connsiteX5" fmla="*/ 303214 w 837850"/>
                    <a:gd name="connsiteY5" fmla="*/ 292923 h 80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7850" h="802095">
                      <a:moveTo>
                        <a:pt x="303214" y="0"/>
                      </a:moveTo>
                      <a:lnTo>
                        <a:pt x="534636" y="0"/>
                      </a:lnTo>
                      <a:lnTo>
                        <a:pt x="534636" y="292923"/>
                      </a:lnTo>
                      <a:lnTo>
                        <a:pt x="837850" y="802095"/>
                      </a:lnTo>
                      <a:lnTo>
                        <a:pt x="0" y="802095"/>
                      </a:lnTo>
                      <a:lnTo>
                        <a:pt x="303214" y="292923"/>
                      </a:ln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5" name="任意多边形 14"/>
                <p:cNvSpPr/>
                <p:nvPr/>
              </p:nvSpPr>
              <p:spPr>
                <a:xfrm>
                  <a:off x="3511106" y="3007004"/>
                  <a:ext cx="472138" cy="508665"/>
                </a:xfrm>
                <a:custGeom>
                  <a:avLst/>
                  <a:gdLst>
                    <a:gd name="connsiteX0" fmla="*/ 303214 w 837850"/>
                    <a:gd name="connsiteY0" fmla="*/ 0 h 802095"/>
                    <a:gd name="connsiteX1" fmla="*/ 534636 w 837850"/>
                    <a:gd name="connsiteY1" fmla="*/ 0 h 802095"/>
                    <a:gd name="connsiteX2" fmla="*/ 534636 w 837850"/>
                    <a:gd name="connsiteY2" fmla="*/ 292923 h 802095"/>
                    <a:gd name="connsiteX3" fmla="*/ 837850 w 837850"/>
                    <a:gd name="connsiteY3" fmla="*/ 802095 h 802095"/>
                    <a:gd name="connsiteX4" fmla="*/ 0 w 837850"/>
                    <a:gd name="connsiteY4" fmla="*/ 802095 h 802095"/>
                    <a:gd name="connsiteX5" fmla="*/ 303214 w 837850"/>
                    <a:gd name="connsiteY5" fmla="*/ 292923 h 80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7850" h="802095">
                      <a:moveTo>
                        <a:pt x="303214" y="0"/>
                      </a:moveTo>
                      <a:lnTo>
                        <a:pt x="534636" y="0"/>
                      </a:lnTo>
                      <a:lnTo>
                        <a:pt x="534636" y="292923"/>
                      </a:lnTo>
                      <a:lnTo>
                        <a:pt x="837850" y="802095"/>
                      </a:lnTo>
                      <a:lnTo>
                        <a:pt x="0" y="802095"/>
                      </a:lnTo>
                      <a:lnTo>
                        <a:pt x="303214" y="292923"/>
                      </a:lnTo>
                      <a:close/>
                    </a:path>
                  </a:pathLst>
                </a:cu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sp>
        <p:nvSpPr>
          <p:cNvPr id="29" name="文本框 36"/>
          <p:cNvSpPr txBox="1"/>
          <p:nvPr/>
        </p:nvSpPr>
        <p:spPr>
          <a:xfrm>
            <a:off x="1296092" y="3490321"/>
            <a:ext cx="2383516" cy="523220"/>
          </a:xfrm>
          <a:prstGeom prst="rect">
            <a:avLst/>
          </a:prstGeom>
          <a:noFill/>
        </p:spPr>
        <p:txBody>
          <a:bodyPr wrap="square" lIns="91431" tIns="45715" rIns="91431" bIns="45715" rtlCol="0">
            <a:spAutoFit/>
          </a:bodyPr>
          <a:lstStyle/>
          <a:p>
            <a:pPr algn="ctr"/>
            <a:r>
              <a:rPr lang="en-US" altLang="zh-CN" sz="2800" dirty="0">
                <a:solidFill>
                  <a:srgbClr val="000000"/>
                </a:solidFill>
                <a:latin typeface="微软雅黑" panose="020B0503020204020204" pitchFamily="34" charset="-122"/>
                <a:ea typeface="微软雅黑" panose="020B0503020204020204" pitchFamily="34" charset="-122"/>
              </a:rPr>
              <a:t>TEXT HERE</a:t>
            </a:r>
            <a:endParaRPr lang="zh-CN" altLang="en-US" sz="2800" dirty="0">
              <a:solidFill>
                <a:srgbClr val="000000"/>
              </a:solidFill>
              <a:latin typeface="微软雅黑" panose="020B0503020204020204" pitchFamily="34" charset="-122"/>
              <a:ea typeface="微软雅黑" panose="020B0503020204020204" pitchFamily="34" charset="-122"/>
            </a:endParaRPr>
          </a:p>
        </p:txBody>
      </p:sp>
      <p:sp>
        <p:nvSpPr>
          <p:cNvPr id="30" name="文本框 37"/>
          <p:cNvSpPr txBox="1"/>
          <p:nvPr/>
        </p:nvSpPr>
        <p:spPr>
          <a:xfrm>
            <a:off x="1406285" y="4076984"/>
            <a:ext cx="1967769" cy="1232635"/>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900" dirty="0">
                <a:solidFill>
                  <a:srgbClr val="000000"/>
                </a:solidFill>
                <a:latin typeface="微软雅黑" panose="020B0503020204020204" pitchFamily="34" charset="-122"/>
                <a:ea typeface="微软雅黑" panose="020B0503020204020204" pitchFamily="34" charset="-122"/>
              </a:rPr>
              <a:t>请在此处输入您的文本，或者复制您的文字粘贴</a:t>
            </a:r>
            <a:endParaRPr lang="en-US" altLang="zh-CN" sz="1900" dirty="0">
              <a:solidFill>
                <a:srgbClr val="000000"/>
              </a:solidFill>
              <a:latin typeface="微软雅黑" panose="020B0503020204020204" pitchFamily="34" charset="-122"/>
              <a:ea typeface="微软雅黑" panose="020B0503020204020204" pitchFamily="34" charset="-122"/>
            </a:endParaRPr>
          </a:p>
        </p:txBody>
      </p:sp>
      <p:sp>
        <p:nvSpPr>
          <p:cNvPr id="31" name="文本框 38"/>
          <p:cNvSpPr txBox="1"/>
          <p:nvPr/>
        </p:nvSpPr>
        <p:spPr>
          <a:xfrm>
            <a:off x="3737014" y="3476183"/>
            <a:ext cx="2383516" cy="523220"/>
          </a:xfrm>
          <a:prstGeom prst="rect">
            <a:avLst/>
          </a:prstGeom>
          <a:noFill/>
        </p:spPr>
        <p:txBody>
          <a:bodyPr wrap="square" lIns="91431" tIns="45715" rIns="91431" bIns="45715" rtlCol="0">
            <a:spAutoFit/>
          </a:bodyPr>
          <a:lstStyle/>
          <a:p>
            <a:pPr algn="ctr"/>
            <a:r>
              <a:rPr lang="en-US" altLang="zh-CN" sz="2800" dirty="0">
                <a:solidFill>
                  <a:srgbClr val="000000"/>
                </a:solidFill>
                <a:latin typeface="微软雅黑" panose="020B0503020204020204" pitchFamily="34" charset="-122"/>
                <a:ea typeface="微软雅黑" panose="020B0503020204020204" pitchFamily="34" charset="-122"/>
              </a:rPr>
              <a:t>TEXT HERE</a:t>
            </a:r>
            <a:endParaRPr lang="zh-CN" altLang="en-US" sz="2800" dirty="0">
              <a:solidFill>
                <a:srgbClr val="000000"/>
              </a:solidFill>
              <a:latin typeface="微软雅黑" panose="020B0503020204020204" pitchFamily="34" charset="-122"/>
              <a:ea typeface="微软雅黑" panose="020B0503020204020204" pitchFamily="34" charset="-122"/>
            </a:endParaRPr>
          </a:p>
        </p:txBody>
      </p:sp>
      <p:sp>
        <p:nvSpPr>
          <p:cNvPr id="33" name="文本框 40"/>
          <p:cNvSpPr txBox="1"/>
          <p:nvPr/>
        </p:nvSpPr>
        <p:spPr>
          <a:xfrm>
            <a:off x="6418847" y="3490321"/>
            <a:ext cx="2383516" cy="523220"/>
          </a:xfrm>
          <a:prstGeom prst="rect">
            <a:avLst/>
          </a:prstGeom>
          <a:noFill/>
        </p:spPr>
        <p:txBody>
          <a:bodyPr wrap="square" lIns="91431" tIns="45715" rIns="91431" bIns="45715" rtlCol="0">
            <a:spAutoFit/>
          </a:bodyPr>
          <a:lstStyle/>
          <a:p>
            <a:pPr algn="ctr"/>
            <a:r>
              <a:rPr lang="en-US" altLang="zh-CN" sz="2800" dirty="0">
                <a:solidFill>
                  <a:srgbClr val="000000"/>
                </a:solidFill>
                <a:latin typeface="微软雅黑" panose="020B0503020204020204" pitchFamily="34" charset="-122"/>
                <a:ea typeface="微软雅黑" panose="020B0503020204020204" pitchFamily="34" charset="-122"/>
              </a:rPr>
              <a:t>TEXT HERE</a:t>
            </a:r>
            <a:endParaRPr lang="zh-CN" altLang="en-US" sz="2800" dirty="0">
              <a:solidFill>
                <a:srgbClr val="000000"/>
              </a:solidFill>
              <a:latin typeface="微软雅黑" panose="020B0503020204020204" pitchFamily="34" charset="-122"/>
              <a:ea typeface="微软雅黑" panose="020B0503020204020204" pitchFamily="34" charset="-122"/>
            </a:endParaRPr>
          </a:p>
        </p:txBody>
      </p:sp>
      <p:sp>
        <p:nvSpPr>
          <p:cNvPr id="35" name="文本框 42"/>
          <p:cNvSpPr txBox="1"/>
          <p:nvPr/>
        </p:nvSpPr>
        <p:spPr>
          <a:xfrm>
            <a:off x="9144722" y="3475971"/>
            <a:ext cx="2383516" cy="523220"/>
          </a:xfrm>
          <a:prstGeom prst="rect">
            <a:avLst/>
          </a:prstGeom>
          <a:noFill/>
        </p:spPr>
        <p:txBody>
          <a:bodyPr wrap="square" lIns="91431" tIns="45715" rIns="91431" bIns="45715" rtlCol="0">
            <a:spAutoFit/>
          </a:bodyPr>
          <a:lstStyle/>
          <a:p>
            <a:pPr algn="ctr"/>
            <a:r>
              <a:rPr lang="en-US" altLang="zh-CN" sz="2800" dirty="0">
                <a:solidFill>
                  <a:srgbClr val="000000"/>
                </a:solidFill>
                <a:latin typeface="微软雅黑" panose="020B0503020204020204" pitchFamily="34" charset="-122"/>
                <a:ea typeface="微软雅黑" panose="020B0503020204020204" pitchFamily="34" charset="-122"/>
              </a:rPr>
              <a:t>TEXT HERE</a:t>
            </a:r>
            <a:endParaRPr lang="zh-CN" altLang="en-US" sz="2800" dirty="0">
              <a:solidFill>
                <a:srgbClr val="000000"/>
              </a:solidFill>
              <a:latin typeface="微软雅黑" panose="020B0503020204020204" pitchFamily="34" charset="-122"/>
              <a:ea typeface="微软雅黑" panose="020B0503020204020204" pitchFamily="34" charset="-122"/>
            </a:endParaRPr>
          </a:p>
        </p:txBody>
      </p:sp>
      <p:sp>
        <p:nvSpPr>
          <p:cNvPr id="39" name="文本框 37"/>
          <p:cNvSpPr txBox="1"/>
          <p:nvPr/>
        </p:nvSpPr>
        <p:spPr>
          <a:xfrm>
            <a:off x="3833947" y="4076984"/>
            <a:ext cx="1967769" cy="1232635"/>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900" dirty="0">
                <a:solidFill>
                  <a:srgbClr val="000000"/>
                </a:solidFill>
                <a:latin typeface="微软雅黑" panose="020B0503020204020204" pitchFamily="34" charset="-122"/>
                <a:ea typeface="微软雅黑" panose="020B0503020204020204" pitchFamily="34" charset="-122"/>
              </a:rPr>
              <a:t>请在此处输入您的文本，或者复制您的文字粘贴</a:t>
            </a:r>
            <a:endParaRPr lang="en-US" altLang="zh-CN" sz="1900" dirty="0">
              <a:solidFill>
                <a:srgbClr val="000000"/>
              </a:solidFill>
              <a:latin typeface="微软雅黑" panose="020B0503020204020204" pitchFamily="34" charset="-122"/>
              <a:ea typeface="微软雅黑" panose="020B0503020204020204" pitchFamily="34" charset="-122"/>
            </a:endParaRPr>
          </a:p>
        </p:txBody>
      </p:sp>
      <p:sp>
        <p:nvSpPr>
          <p:cNvPr id="40" name="文本框 37"/>
          <p:cNvSpPr txBox="1"/>
          <p:nvPr/>
        </p:nvSpPr>
        <p:spPr>
          <a:xfrm>
            <a:off x="6561714" y="4076984"/>
            <a:ext cx="1967769" cy="1232635"/>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900" dirty="0">
                <a:solidFill>
                  <a:srgbClr val="000000"/>
                </a:solidFill>
                <a:latin typeface="微软雅黑" panose="020B0503020204020204" pitchFamily="34" charset="-122"/>
                <a:ea typeface="微软雅黑" panose="020B0503020204020204" pitchFamily="34" charset="-122"/>
              </a:rPr>
              <a:t>请在此处输入您的文本，或者复制您的文字粘贴</a:t>
            </a:r>
            <a:endParaRPr lang="en-US" altLang="zh-CN" sz="1900" dirty="0">
              <a:solidFill>
                <a:srgbClr val="000000"/>
              </a:solidFill>
              <a:latin typeface="微软雅黑" panose="020B0503020204020204" pitchFamily="34" charset="-122"/>
              <a:ea typeface="微软雅黑" panose="020B0503020204020204" pitchFamily="34" charset="-122"/>
            </a:endParaRPr>
          </a:p>
        </p:txBody>
      </p:sp>
      <p:sp>
        <p:nvSpPr>
          <p:cNvPr id="41" name="文本框 37"/>
          <p:cNvSpPr txBox="1"/>
          <p:nvPr/>
        </p:nvSpPr>
        <p:spPr>
          <a:xfrm>
            <a:off x="9315794" y="4076984"/>
            <a:ext cx="1967769" cy="1232635"/>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900" dirty="0">
                <a:solidFill>
                  <a:srgbClr val="000000"/>
                </a:solidFill>
                <a:latin typeface="微软雅黑" panose="020B0503020204020204" pitchFamily="34" charset="-122"/>
                <a:ea typeface="微软雅黑" panose="020B0503020204020204" pitchFamily="34" charset="-122"/>
              </a:rPr>
              <a:t>请在此处输入您的文本，或者复制您的文字粘贴</a:t>
            </a:r>
            <a:endParaRPr lang="en-US" altLang="zh-CN" sz="1900" dirty="0">
              <a:solidFill>
                <a:srgbClr val="000000"/>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ppt_x</p:attrName>
                                        </p:attrNameLst>
                                      </p:cBhvr>
                                      <p:tavLst>
                                        <p:tav tm="0">
                                          <p:val>
                                            <p:strVal val="#ppt_x-#ppt_w*1.125000"/>
                                          </p:val>
                                        </p:tav>
                                        <p:tav tm="100000">
                                          <p:val>
                                            <p:strVal val="#ppt_x"/>
                                          </p:val>
                                        </p:tav>
                                      </p:tavLst>
                                    </p:anim>
                                    <p:animEffect transition="in" filter="wipe(right)">
                                      <p:cBhvr>
                                        <p:cTn id="8" dur="1000"/>
                                        <p:tgtEl>
                                          <p:spTgt spid="3"/>
                                        </p:tgtEl>
                                      </p:cBhvr>
                                    </p:animEffect>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par>
                                <p:cTn id="13" presetID="10" presetClass="entr" presetSubtype="0" fill="hold" nodeType="withEffect">
                                  <p:stCondLst>
                                    <p:cond delay="25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10" presetClass="entr" presetSubtype="0" fill="hold" nodeType="withEffect">
                                  <p:stCondLst>
                                    <p:cond delay="50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childTnLst>
                                </p:cTn>
                              </p:par>
                              <p:par>
                                <p:cTn id="19" presetID="10" presetClass="entr" presetSubtype="0" fill="hold" nodeType="withEffect">
                                  <p:stCondLst>
                                    <p:cond delay="75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500"/>
                                        <p:tgtEl>
                                          <p:spTgt spid="3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500"/>
                                        <p:tgtEl>
                                          <p:spTgt spid="33"/>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left)">
                                      <p:cBhvr>
                                        <p:cTn id="34" dur="500"/>
                                        <p:tgtEl>
                                          <p:spTgt spid="35"/>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750"/>
                                        <p:tgtEl>
                                          <p:spTgt spid="30"/>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up)">
                                      <p:cBhvr>
                                        <p:cTn id="40" dur="750"/>
                                        <p:tgtEl>
                                          <p:spTgt spid="39"/>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up)">
                                      <p:cBhvr>
                                        <p:cTn id="43" dur="750"/>
                                        <p:tgtEl>
                                          <p:spTgt spid="40"/>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up)">
                                      <p:cBhvr>
                                        <p:cTn id="46"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3" grpId="0"/>
      <p:bldP spid="35" grpId="0"/>
      <p:bldP spid="39" grpId="0"/>
      <p:bldP spid="40" grpId="0"/>
      <p:bldP spid="4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2686014" y="2180861"/>
            <a:ext cx="2950407" cy="2952328"/>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5" tIns="45697" rIns="91395" bIns="45697" rtlCol="0" anchor="ctr"/>
          <a:lstStyle/>
          <a:p>
            <a:pPr algn="ctr"/>
            <a:endParaRPr lang="en-US">
              <a:effectLst>
                <a:outerShdw blurRad="63500" sx="102000" sy="102000" algn="ctr" rotWithShape="0">
                  <a:prstClr val="black">
                    <a:alpha val="40000"/>
                  </a:prstClr>
                </a:outerShdw>
              </a:effectLst>
            </a:endParaRPr>
          </a:p>
        </p:txBody>
      </p:sp>
      <p:sp>
        <p:nvSpPr>
          <p:cNvPr id="10" name="椭圆 9"/>
          <p:cNvSpPr/>
          <p:nvPr/>
        </p:nvSpPr>
        <p:spPr>
          <a:xfrm>
            <a:off x="6571915" y="2180861"/>
            <a:ext cx="2950407" cy="2952328"/>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5" tIns="45697" rIns="91395" bIns="45697" rtlCol="0" anchor="ctr"/>
          <a:lstStyle/>
          <a:p>
            <a:pPr algn="ctr"/>
            <a:endParaRPr lang="en-US"/>
          </a:p>
        </p:txBody>
      </p:sp>
      <p:sp>
        <p:nvSpPr>
          <p:cNvPr id="11" name="椭圆 10"/>
          <p:cNvSpPr/>
          <p:nvPr/>
        </p:nvSpPr>
        <p:spPr>
          <a:xfrm>
            <a:off x="5348575" y="2900941"/>
            <a:ext cx="1511185" cy="1512168"/>
          </a:xfrm>
          <a:prstGeom prst="ellipse">
            <a:avLst/>
          </a:prstGeom>
          <a:solidFill>
            <a:schemeClr val="accent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5" tIns="45697" rIns="91395" bIns="45697" rtlCol="0" anchor="ctr"/>
          <a:lstStyle/>
          <a:p>
            <a:pPr algn="ctr">
              <a:lnSpc>
                <a:spcPct val="130000"/>
              </a:lnSpc>
            </a:pPr>
            <a:r>
              <a:rPr lang="zh-CN" altLang="en-US" sz="2800" b="1" dirty="0">
                <a:latin typeface="微软雅黑" panose="020B0503020204020204" pitchFamily="34" charset="-122"/>
                <a:ea typeface="微软雅黑" panose="020B0503020204020204" pitchFamily="34" charset="-122"/>
              </a:rPr>
              <a:t>添加文本</a:t>
            </a:r>
            <a:endParaRPr lang="zh-CN" altLang="en-US" sz="2800" b="1" dirty="0">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395694" y="4917165"/>
            <a:ext cx="2662267"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162515" y="4917165"/>
            <a:ext cx="2662267"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sp>
        <p:nvSpPr>
          <p:cNvPr id="14" name="矩形 4"/>
          <p:cNvSpPr>
            <a:spLocks noChangeArrowheads="1"/>
          </p:cNvSpPr>
          <p:nvPr/>
        </p:nvSpPr>
        <p:spPr bwMode="auto">
          <a:xfrm>
            <a:off x="395693" y="2359582"/>
            <a:ext cx="2356728" cy="2604436"/>
          </a:xfrm>
          <a:prstGeom prst="rect">
            <a:avLst/>
          </a:prstGeom>
          <a:noFill/>
          <a:ln w="9525">
            <a:noFill/>
            <a:miter lim="800000"/>
          </a:ln>
        </p:spPr>
        <p:txBody>
          <a:bodyPr wrap="square" lIns="91395" tIns="45697" rIns="91395" bIns="45697">
            <a:spAutoFit/>
          </a:bodyPr>
          <a:lstStyle/>
          <a:p>
            <a:pPr>
              <a:lnSpc>
                <a:spcPct val="150000"/>
              </a:lnSpc>
              <a:spcBef>
                <a:spcPts val="200"/>
              </a:spcBef>
              <a:spcAft>
                <a:spcPts val="600"/>
              </a:spcAft>
            </a:pPr>
            <a:r>
              <a:rPr lang="en-US" altLang="zh-CN" sz="1600" b="1" u="sng" dirty="0">
                <a:solidFill>
                  <a:srgbClr val="000000"/>
                </a:solidFill>
                <a:latin typeface="微软雅黑" panose="020B0503020204020204" pitchFamily="34" charset="-122"/>
                <a:ea typeface="微软雅黑" panose="020B0503020204020204" pitchFamily="34" charset="-122"/>
              </a:rPr>
              <a:t>1</a:t>
            </a:r>
            <a:r>
              <a:rPr lang="zh-CN" altLang="en-US" sz="1600" b="1" u="sng" dirty="0">
                <a:solidFill>
                  <a:srgbClr val="000000"/>
                </a:solidFill>
                <a:latin typeface="微软雅黑" panose="020B0503020204020204" pitchFamily="34" charset="-122"/>
                <a:ea typeface="微软雅黑" panose="020B0503020204020204" pitchFamily="34" charset="-122"/>
              </a:rPr>
              <a:t>）点击此处添加文本：</a:t>
            </a:r>
            <a:endParaRPr lang="en-US" altLang="zh-CN" sz="1600" b="1" u="sng" dirty="0">
              <a:solidFill>
                <a:srgbClr val="000000"/>
              </a:solidFill>
              <a:latin typeface="微软雅黑" panose="020B0503020204020204" pitchFamily="34" charset="-122"/>
              <a:ea typeface="微软雅黑" panose="020B0503020204020204" pitchFamily="34" charset="-122"/>
            </a:endParaRPr>
          </a:p>
          <a:p>
            <a:pPr>
              <a:lnSpc>
                <a:spcPct val="130000"/>
              </a:lnSpc>
              <a:spcBef>
                <a:spcPts val="200"/>
              </a:spcBef>
              <a:spcAft>
                <a:spcPts val="60"/>
              </a:spcAft>
            </a:pPr>
            <a:r>
              <a:rPr lang="zh-CN" altLang="en-US" sz="1600" dirty="0">
                <a:solidFill>
                  <a:srgbClr val="000000"/>
                </a:solidFill>
                <a:latin typeface="微软雅黑" panose="020B0503020204020204" pitchFamily="34" charset="-122"/>
                <a:ea typeface="微软雅黑" panose="020B0503020204020204" pitchFamily="34" charset="-122"/>
              </a:rPr>
              <a:t>点击此处添加说明文字点击此处添加说明文字</a:t>
            </a:r>
            <a:endParaRPr lang="zh-CN" altLang="en-US" sz="1600" dirty="0">
              <a:solidFill>
                <a:srgbClr val="000000"/>
              </a:solidFill>
              <a:latin typeface="微软雅黑" panose="020B0503020204020204" pitchFamily="34" charset="-122"/>
              <a:ea typeface="微软雅黑" panose="020B0503020204020204" pitchFamily="34" charset="-122"/>
            </a:endParaRPr>
          </a:p>
          <a:p>
            <a:pPr>
              <a:lnSpc>
                <a:spcPct val="130000"/>
              </a:lnSpc>
              <a:spcBef>
                <a:spcPts val="200"/>
              </a:spcBef>
              <a:spcAft>
                <a:spcPts val="60"/>
              </a:spcAft>
            </a:pPr>
            <a:r>
              <a:rPr lang="zh-CN" altLang="en-US" sz="1600" dirty="0">
                <a:solidFill>
                  <a:srgbClr val="000000"/>
                </a:solidFill>
                <a:latin typeface="微软雅黑" panose="020B0503020204020204" pitchFamily="34" charset="-122"/>
                <a:ea typeface="微软雅黑" panose="020B0503020204020204" pitchFamily="34" charset="-122"/>
              </a:rPr>
              <a:t>点击此处添加说明文字</a:t>
            </a:r>
            <a:endParaRPr lang="zh-CN" altLang="en-US" sz="1600" dirty="0">
              <a:solidFill>
                <a:srgbClr val="000000"/>
              </a:solidFill>
              <a:latin typeface="微软雅黑" panose="020B0503020204020204" pitchFamily="34" charset="-122"/>
              <a:ea typeface="微软雅黑" panose="020B0503020204020204" pitchFamily="34" charset="-122"/>
            </a:endParaRPr>
          </a:p>
          <a:p>
            <a:pPr>
              <a:lnSpc>
                <a:spcPct val="130000"/>
              </a:lnSpc>
              <a:spcBef>
                <a:spcPts val="200"/>
              </a:spcBef>
              <a:spcAft>
                <a:spcPts val="60"/>
              </a:spcAft>
            </a:pPr>
            <a:r>
              <a:rPr lang="zh-CN" altLang="en-US" sz="1600" dirty="0">
                <a:solidFill>
                  <a:srgbClr val="000000"/>
                </a:solidFill>
                <a:latin typeface="微软雅黑" panose="020B0503020204020204" pitchFamily="34" charset="-122"/>
                <a:ea typeface="微软雅黑" panose="020B0503020204020204" pitchFamily="34" charset="-122"/>
              </a:rPr>
              <a:t>点击此处添加说明文字</a:t>
            </a:r>
            <a:endParaRPr lang="zh-CN" altLang="en-US" sz="1600" dirty="0">
              <a:solidFill>
                <a:srgbClr val="000000"/>
              </a:solidFill>
              <a:latin typeface="微软雅黑" panose="020B0503020204020204" pitchFamily="34" charset="-122"/>
              <a:ea typeface="微软雅黑" panose="020B0503020204020204" pitchFamily="34" charset="-122"/>
            </a:endParaRPr>
          </a:p>
          <a:p>
            <a:pPr>
              <a:lnSpc>
                <a:spcPct val="130000"/>
              </a:lnSpc>
              <a:spcBef>
                <a:spcPts val="200"/>
              </a:spcBef>
              <a:spcAft>
                <a:spcPts val="60"/>
              </a:spcAft>
            </a:pPr>
            <a:r>
              <a:rPr lang="zh-CN" altLang="en-US" sz="1600" dirty="0">
                <a:solidFill>
                  <a:srgbClr val="000000"/>
                </a:solidFill>
                <a:latin typeface="微软雅黑" panose="020B0503020204020204" pitchFamily="34" charset="-122"/>
                <a:ea typeface="微软雅黑" panose="020B0503020204020204" pitchFamily="34" charset="-122"/>
              </a:rPr>
              <a:t>点击此处添加说明文字点击此处添加说明文字</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5" name="矩形 4"/>
          <p:cNvSpPr>
            <a:spLocks noChangeArrowheads="1"/>
          </p:cNvSpPr>
          <p:nvPr/>
        </p:nvSpPr>
        <p:spPr bwMode="auto">
          <a:xfrm>
            <a:off x="9594284" y="2359582"/>
            <a:ext cx="2412631" cy="2604436"/>
          </a:xfrm>
          <a:prstGeom prst="rect">
            <a:avLst/>
          </a:prstGeom>
          <a:noFill/>
          <a:ln w="9525">
            <a:noFill/>
            <a:miter lim="800000"/>
          </a:ln>
        </p:spPr>
        <p:txBody>
          <a:bodyPr wrap="square" lIns="91395" tIns="45697" rIns="91395" bIns="45697">
            <a:spAutoFit/>
          </a:bodyPr>
          <a:lstStyle/>
          <a:p>
            <a:pPr>
              <a:lnSpc>
                <a:spcPct val="150000"/>
              </a:lnSpc>
              <a:spcBef>
                <a:spcPts val="200"/>
              </a:spcBef>
              <a:spcAft>
                <a:spcPts val="600"/>
              </a:spcAft>
            </a:pPr>
            <a:r>
              <a:rPr lang="en-US" altLang="zh-CN" sz="1600" b="1" u="sng" dirty="0">
                <a:solidFill>
                  <a:srgbClr val="000000"/>
                </a:solidFill>
                <a:latin typeface="微软雅黑" panose="020B0503020204020204" pitchFamily="34" charset="-122"/>
                <a:ea typeface="微软雅黑" panose="020B0503020204020204" pitchFamily="34" charset="-122"/>
              </a:rPr>
              <a:t>2</a:t>
            </a:r>
            <a:r>
              <a:rPr lang="zh-CN" altLang="en-US" sz="1600" b="1" u="sng" dirty="0">
                <a:solidFill>
                  <a:srgbClr val="000000"/>
                </a:solidFill>
                <a:latin typeface="微软雅黑" panose="020B0503020204020204" pitchFamily="34" charset="-122"/>
                <a:ea typeface="微软雅黑" panose="020B0503020204020204" pitchFamily="34" charset="-122"/>
              </a:rPr>
              <a:t>）点击此处添加文本：</a:t>
            </a:r>
            <a:endParaRPr lang="en-US" altLang="zh-CN" sz="1600" b="1" u="sng" dirty="0">
              <a:solidFill>
                <a:srgbClr val="000000"/>
              </a:solidFill>
              <a:latin typeface="微软雅黑" panose="020B0503020204020204" pitchFamily="34" charset="-122"/>
              <a:ea typeface="微软雅黑" panose="020B0503020204020204" pitchFamily="34" charset="-122"/>
            </a:endParaRPr>
          </a:p>
          <a:p>
            <a:pPr>
              <a:lnSpc>
                <a:spcPct val="130000"/>
              </a:lnSpc>
              <a:spcBef>
                <a:spcPts val="200"/>
              </a:spcBef>
              <a:spcAft>
                <a:spcPts val="60"/>
              </a:spcAft>
            </a:pPr>
            <a:r>
              <a:rPr lang="zh-CN" altLang="en-US" sz="1600" dirty="0">
                <a:solidFill>
                  <a:srgbClr val="000000"/>
                </a:solidFill>
                <a:latin typeface="微软雅黑" panose="020B0503020204020204" pitchFamily="34" charset="-122"/>
                <a:ea typeface="微软雅黑" panose="020B0503020204020204" pitchFamily="34" charset="-122"/>
              </a:rPr>
              <a:t>点击此处添加说明文字点击此处添加说明文字</a:t>
            </a:r>
            <a:endParaRPr lang="zh-CN" altLang="en-US" sz="1600" dirty="0">
              <a:solidFill>
                <a:srgbClr val="000000"/>
              </a:solidFill>
              <a:latin typeface="微软雅黑" panose="020B0503020204020204" pitchFamily="34" charset="-122"/>
              <a:ea typeface="微软雅黑" panose="020B0503020204020204" pitchFamily="34" charset="-122"/>
            </a:endParaRPr>
          </a:p>
          <a:p>
            <a:pPr>
              <a:lnSpc>
                <a:spcPct val="130000"/>
              </a:lnSpc>
              <a:spcBef>
                <a:spcPts val="200"/>
              </a:spcBef>
              <a:spcAft>
                <a:spcPts val="60"/>
              </a:spcAft>
            </a:pPr>
            <a:r>
              <a:rPr lang="zh-CN" altLang="en-US" sz="1600" dirty="0">
                <a:solidFill>
                  <a:srgbClr val="000000"/>
                </a:solidFill>
                <a:latin typeface="微软雅黑" panose="020B0503020204020204" pitchFamily="34" charset="-122"/>
                <a:ea typeface="微软雅黑" panose="020B0503020204020204" pitchFamily="34" charset="-122"/>
              </a:rPr>
              <a:t>点击此处添加说明文字</a:t>
            </a:r>
            <a:endParaRPr lang="zh-CN" altLang="en-US" sz="1600" dirty="0">
              <a:solidFill>
                <a:srgbClr val="000000"/>
              </a:solidFill>
              <a:latin typeface="微软雅黑" panose="020B0503020204020204" pitchFamily="34" charset="-122"/>
              <a:ea typeface="微软雅黑" panose="020B0503020204020204" pitchFamily="34" charset="-122"/>
            </a:endParaRPr>
          </a:p>
          <a:p>
            <a:pPr>
              <a:lnSpc>
                <a:spcPct val="130000"/>
              </a:lnSpc>
              <a:spcBef>
                <a:spcPts val="200"/>
              </a:spcBef>
              <a:spcAft>
                <a:spcPts val="60"/>
              </a:spcAft>
            </a:pPr>
            <a:r>
              <a:rPr lang="zh-CN" altLang="en-US" sz="1600" dirty="0">
                <a:solidFill>
                  <a:srgbClr val="000000"/>
                </a:solidFill>
                <a:latin typeface="微软雅黑" panose="020B0503020204020204" pitchFamily="34" charset="-122"/>
                <a:ea typeface="微软雅黑" panose="020B0503020204020204" pitchFamily="34" charset="-122"/>
              </a:rPr>
              <a:t>点击此处添加说明文字</a:t>
            </a:r>
            <a:endParaRPr lang="zh-CN" altLang="en-US" sz="1600" dirty="0">
              <a:solidFill>
                <a:srgbClr val="000000"/>
              </a:solidFill>
              <a:latin typeface="微软雅黑" panose="020B0503020204020204" pitchFamily="34" charset="-122"/>
              <a:ea typeface="微软雅黑" panose="020B0503020204020204" pitchFamily="34" charset="-122"/>
            </a:endParaRPr>
          </a:p>
          <a:p>
            <a:pPr>
              <a:lnSpc>
                <a:spcPct val="130000"/>
              </a:lnSpc>
              <a:spcBef>
                <a:spcPts val="200"/>
              </a:spcBef>
              <a:spcAft>
                <a:spcPts val="60"/>
              </a:spcAft>
            </a:pPr>
            <a:r>
              <a:rPr lang="zh-CN" altLang="en-US" sz="1600" dirty="0">
                <a:solidFill>
                  <a:srgbClr val="000000"/>
                </a:solidFill>
                <a:latin typeface="微软雅黑" panose="020B0503020204020204" pitchFamily="34" charset="-122"/>
                <a:ea typeface="微软雅黑" panose="020B0503020204020204" pitchFamily="34" charset="-122"/>
              </a:rPr>
              <a:t>点击此处添加说明文字点击此处添加说明文字</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52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fltVal val="0.5"/>
                                          </p:val>
                                        </p:tav>
                                        <p:tav tm="100000">
                                          <p:val>
                                            <p:strVal val="#ppt_x"/>
                                          </p:val>
                                        </p:tav>
                                      </p:tavLst>
                                    </p:anim>
                                    <p:anim calcmode="lin" valueType="num">
                                      <p:cBhvr>
                                        <p:cTn id="17" dur="500" fill="hold"/>
                                        <p:tgtEl>
                                          <p:spTgt spid="10"/>
                                        </p:tgtEl>
                                        <p:attrNameLst>
                                          <p:attrName>ppt_y</p:attrName>
                                        </p:attrNameLst>
                                      </p:cBhvr>
                                      <p:tavLst>
                                        <p:tav tm="0">
                                          <p:val>
                                            <p:fltVal val="0.5"/>
                                          </p:val>
                                        </p:tav>
                                        <p:tav tm="100000">
                                          <p:val>
                                            <p:strVal val="#ppt_y"/>
                                          </p:val>
                                        </p:tav>
                                      </p:tavLst>
                                    </p:anim>
                                  </p:childTnLst>
                                </p:cTn>
                              </p:par>
                              <p:par>
                                <p:cTn id="18" presetID="53" presetClass="entr" presetSubtype="52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anim calcmode="lin" valueType="num">
                                      <p:cBhvr>
                                        <p:cTn id="23" dur="500" fill="hold"/>
                                        <p:tgtEl>
                                          <p:spTgt spid="9"/>
                                        </p:tgtEl>
                                        <p:attrNameLst>
                                          <p:attrName>ppt_x</p:attrName>
                                        </p:attrNameLst>
                                      </p:cBhvr>
                                      <p:tavLst>
                                        <p:tav tm="0">
                                          <p:val>
                                            <p:fltVal val="0.5"/>
                                          </p:val>
                                        </p:tav>
                                        <p:tav tm="100000">
                                          <p:val>
                                            <p:strVal val="#ppt_x"/>
                                          </p:val>
                                        </p:tav>
                                      </p:tavLst>
                                    </p:anim>
                                    <p:anim calcmode="lin" valueType="num">
                                      <p:cBhvr>
                                        <p:cTn id="24" dur="500" fill="hold"/>
                                        <p:tgtEl>
                                          <p:spTgt spid="9"/>
                                        </p:tgtEl>
                                        <p:attrNameLst>
                                          <p:attrName>ppt_y</p:attrName>
                                        </p:attrNameLst>
                                      </p:cBhvr>
                                      <p:tavLst>
                                        <p:tav tm="0">
                                          <p:val>
                                            <p:fltVal val="0.5"/>
                                          </p:val>
                                        </p:tav>
                                        <p:tav tm="100000">
                                          <p:val>
                                            <p:strVal val="#ppt_y"/>
                                          </p:val>
                                        </p:tav>
                                      </p:tavLst>
                                    </p:anim>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1000"/>
                                        <p:tgtEl>
                                          <p:spTgt spid="14"/>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1000"/>
                                        <p:tgtEl>
                                          <p:spTgt spid="15"/>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32"/>
          <p:cNvSpPr/>
          <p:nvPr/>
        </p:nvSpPr>
        <p:spPr bwMode="auto">
          <a:xfrm>
            <a:off x="7233149" y="1508788"/>
            <a:ext cx="762150" cy="1305903"/>
          </a:xfrm>
          <a:custGeom>
            <a:avLst/>
            <a:gdLst>
              <a:gd name="T0" fmla="*/ 0 w 673"/>
              <a:gd name="T1" fmla="*/ 1153 h 1153"/>
              <a:gd name="T2" fmla="*/ 0 w 673"/>
              <a:gd name="T3" fmla="*/ 0 h 1153"/>
              <a:gd name="T4" fmla="*/ 673 w 673"/>
              <a:gd name="T5" fmla="*/ 761 h 1153"/>
              <a:gd name="T6" fmla="*/ 0 w 673"/>
              <a:gd name="T7" fmla="*/ 1153 h 1153"/>
            </a:gdLst>
            <a:ahLst/>
            <a:cxnLst>
              <a:cxn ang="0">
                <a:pos x="T0" y="T1"/>
              </a:cxn>
              <a:cxn ang="0">
                <a:pos x="T2" y="T3"/>
              </a:cxn>
              <a:cxn ang="0">
                <a:pos x="T4" y="T5"/>
              </a:cxn>
              <a:cxn ang="0">
                <a:pos x="T6" y="T7"/>
              </a:cxn>
            </a:cxnLst>
            <a:rect l="0" t="0" r="r" b="b"/>
            <a:pathLst>
              <a:path w="673" h="1153">
                <a:moveTo>
                  <a:pt x="0" y="1153"/>
                </a:moveTo>
                <a:lnTo>
                  <a:pt x="0" y="0"/>
                </a:lnTo>
                <a:lnTo>
                  <a:pt x="673" y="761"/>
                </a:lnTo>
                <a:lnTo>
                  <a:pt x="0" y="1153"/>
                </a:lnTo>
                <a:close/>
              </a:path>
            </a:pathLst>
          </a:custGeom>
          <a:solidFill>
            <a:schemeClr val="accent4">
              <a:lumMod val="60000"/>
              <a:lumOff val="40000"/>
            </a:schemeClr>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3" name="Freeform 133"/>
          <p:cNvSpPr/>
          <p:nvPr/>
        </p:nvSpPr>
        <p:spPr bwMode="auto">
          <a:xfrm>
            <a:off x="6596703" y="1508788"/>
            <a:ext cx="636446" cy="1305903"/>
          </a:xfrm>
          <a:custGeom>
            <a:avLst/>
            <a:gdLst>
              <a:gd name="T0" fmla="*/ 562 w 562"/>
              <a:gd name="T1" fmla="*/ 0 h 1153"/>
              <a:gd name="T2" fmla="*/ 0 w 562"/>
              <a:gd name="T3" fmla="*/ 777 h 1153"/>
              <a:gd name="T4" fmla="*/ 562 w 562"/>
              <a:gd name="T5" fmla="*/ 1153 h 1153"/>
              <a:gd name="T6" fmla="*/ 562 w 562"/>
              <a:gd name="T7" fmla="*/ 0 h 1153"/>
            </a:gdLst>
            <a:ahLst/>
            <a:cxnLst>
              <a:cxn ang="0">
                <a:pos x="T0" y="T1"/>
              </a:cxn>
              <a:cxn ang="0">
                <a:pos x="T2" y="T3"/>
              </a:cxn>
              <a:cxn ang="0">
                <a:pos x="T4" y="T5"/>
              </a:cxn>
              <a:cxn ang="0">
                <a:pos x="T6" y="T7"/>
              </a:cxn>
            </a:cxnLst>
            <a:rect l="0" t="0" r="r" b="b"/>
            <a:pathLst>
              <a:path w="562" h="1153">
                <a:moveTo>
                  <a:pt x="562" y="0"/>
                </a:moveTo>
                <a:lnTo>
                  <a:pt x="0" y="777"/>
                </a:lnTo>
                <a:lnTo>
                  <a:pt x="562" y="1153"/>
                </a:lnTo>
                <a:lnTo>
                  <a:pt x="562" y="0"/>
                </a:lnTo>
                <a:close/>
              </a:path>
            </a:pathLst>
          </a:custGeom>
          <a:solidFill>
            <a:schemeClr val="accent4"/>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4" name="Freeform 134"/>
          <p:cNvSpPr/>
          <p:nvPr/>
        </p:nvSpPr>
        <p:spPr bwMode="auto">
          <a:xfrm>
            <a:off x="5431398" y="3450089"/>
            <a:ext cx="1788163" cy="1722705"/>
          </a:xfrm>
          <a:custGeom>
            <a:avLst/>
            <a:gdLst>
              <a:gd name="T0" fmla="*/ 340 w 1579"/>
              <a:gd name="T1" fmla="*/ 0 h 1521"/>
              <a:gd name="T2" fmla="*/ 0 w 1579"/>
              <a:gd name="T3" fmla="*/ 466 h 1521"/>
              <a:gd name="T4" fmla="*/ 1579 w 1579"/>
              <a:gd name="T5" fmla="*/ 1521 h 1521"/>
              <a:gd name="T6" fmla="*/ 1579 w 1579"/>
              <a:gd name="T7" fmla="*/ 829 h 1521"/>
              <a:gd name="T8" fmla="*/ 340 w 1579"/>
              <a:gd name="T9" fmla="*/ 0 h 1521"/>
            </a:gdLst>
            <a:ahLst/>
            <a:cxnLst>
              <a:cxn ang="0">
                <a:pos x="T0" y="T1"/>
              </a:cxn>
              <a:cxn ang="0">
                <a:pos x="T2" y="T3"/>
              </a:cxn>
              <a:cxn ang="0">
                <a:pos x="T4" y="T5"/>
              </a:cxn>
              <a:cxn ang="0">
                <a:pos x="T6" y="T7"/>
              </a:cxn>
              <a:cxn ang="0">
                <a:pos x="T8" y="T9"/>
              </a:cxn>
            </a:cxnLst>
            <a:rect l="0" t="0" r="r" b="b"/>
            <a:pathLst>
              <a:path w="1579" h="1521">
                <a:moveTo>
                  <a:pt x="340" y="0"/>
                </a:moveTo>
                <a:lnTo>
                  <a:pt x="0" y="466"/>
                </a:lnTo>
                <a:lnTo>
                  <a:pt x="1579" y="1521"/>
                </a:lnTo>
                <a:lnTo>
                  <a:pt x="1579" y="829"/>
                </a:lnTo>
                <a:lnTo>
                  <a:pt x="340" y="0"/>
                </a:lnTo>
                <a:close/>
              </a:path>
            </a:pathLst>
          </a:custGeom>
          <a:solidFill>
            <a:schemeClr val="accent1"/>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5" name="Freeform 135"/>
          <p:cNvSpPr/>
          <p:nvPr/>
        </p:nvSpPr>
        <p:spPr bwMode="auto">
          <a:xfrm>
            <a:off x="7219559" y="3409314"/>
            <a:ext cx="2167539" cy="1763479"/>
          </a:xfrm>
          <a:custGeom>
            <a:avLst/>
            <a:gdLst>
              <a:gd name="T0" fmla="*/ 0 w 1914"/>
              <a:gd name="T1" fmla="*/ 865 h 1557"/>
              <a:gd name="T2" fmla="*/ 0 w 1914"/>
              <a:gd name="T3" fmla="*/ 1557 h 1557"/>
              <a:gd name="T4" fmla="*/ 1914 w 1914"/>
              <a:gd name="T5" fmla="*/ 478 h 1557"/>
              <a:gd name="T6" fmla="*/ 1486 w 1914"/>
              <a:gd name="T7" fmla="*/ 0 h 1557"/>
              <a:gd name="T8" fmla="*/ 0 w 1914"/>
              <a:gd name="T9" fmla="*/ 865 h 1557"/>
            </a:gdLst>
            <a:ahLst/>
            <a:cxnLst>
              <a:cxn ang="0">
                <a:pos x="T0" y="T1"/>
              </a:cxn>
              <a:cxn ang="0">
                <a:pos x="T2" y="T3"/>
              </a:cxn>
              <a:cxn ang="0">
                <a:pos x="T4" y="T5"/>
              </a:cxn>
              <a:cxn ang="0">
                <a:pos x="T6" y="T7"/>
              </a:cxn>
              <a:cxn ang="0">
                <a:pos x="T8" y="T9"/>
              </a:cxn>
            </a:cxnLst>
            <a:rect l="0" t="0" r="r" b="b"/>
            <a:pathLst>
              <a:path w="1914" h="1557">
                <a:moveTo>
                  <a:pt x="0" y="865"/>
                </a:moveTo>
                <a:lnTo>
                  <a:pt x="0" y="1557"/>
                </a:lnTo>
                <a:lnTo>
                  <a:pt x="1914" y="478"/>
                </a:lnTo>
                <a:lnTo>
                  <a:pt x="1486" y="0"/>
                </a:lnTo>
                <a:lnTo>
                  <a:pt x="0" y="865"/>
                </a:lnTo>
                <a:close/>
              </a:path>
            </a:pathLst>
          </a:custGeom>
          <a:solidFill>
            <a:schemeClr val="accent1">
              <a:lumMod val="60000"/>
              <a:lumOff val="40000"/>
            </a:schemeClr>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6" name="Freeform 136"/>
          <p:cNvSpPr/>
          <p:nvPr/>
        </p:nvSpPr>
        <p:spPr bwMode="auto">
          <a:xfrm>
            <a:off x="5907032" y="2930217"/>
            <a:ext cx="1317058" cy="1271925"/>
          </a:xfrm>
          <a:custGeom>
            <a:avLst/>
            <a:gdLst>
              <a:gd name="T0" fmla="*/ 254 w 1163"/>
              <a:gd name="T1" fmla="*/ 0 h 1123"/>
              <a:gd name="T2" fmla="*/ 0 w 1163"/>
              <a:gd name="T3" fmla="*/ 347 h 1123"/>
              <a:gd name="T4" fmla="*/ 1163 w 1163"/>
              <a:gd name="T5" fmla="*/ 1123 h 1123"/>
              <a:gd name="T6" fmla="*/ 1163 w 1163"/>
              <a:gd name="T7" fmla="*/ 609 h 1123"/>
              <a:gd name="T8" fmla="*/ 254 w 1163"/>
              <a:gd name="T9" fmla="*/ 0 h 1123"/>
            </a:gdLst>
            <a:ahLst/>
            <a:cxnLst>
              <a:cxn ang="0">
                <a:pos x="T0" y="T1"/>
              </a:cxn>
              <a:cxn ang="0">
                <a:pos x="T2" y="T3"/>
              </a:cxn>
              <a:cxn ang="0">
                <a:pos x="T4" y="T5"/>
              </a:cxn>
              <a:cxn ang="0">
                <a:pos x="T6" y="T7"/>
              </a:cxn>
              <a:cxn ang="0">
                <a:pos x="T8" y="T9"/>
              </a:cxn>
            </a:cxnLst>
            <a:rect l="0" t="0" r="r" b="b"/>
            <a:pathLst>
              <a:path w="1163" h="1123">
                <a:moveTo>
                  <a:pt x="254" y="0"/>
                </a:moveTo>
                <a:lnTo>
                  <a:pt x="0" y="347"/>
                </a:lnTo>
                <a:lnTo>
                  <a:pt x="1163" y="1123"/>
                </a:lnTo>
                <a:lnTo>
                  <a:pt x="1163" y="609"/>
                </a:lnTo>
                <a:lnTo>
                  <a:pt x="254" y="0"/>
                </a:lnTo>
                <a:close/>
              </a:path>
            </a:pathLst>
          </a:custGeom>
          <a:solidFill>
            <a:schemeClr val="accent2"/>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7" name="Freeform 137"/>
          <p:cNvSpPr/>
          <p:nvPr/>
        </p:nvSpPr>
        <p:spPr bwMode="auto">
          <a:xfrm>
            <a:off x="7228619" y="2898503"/>
            <a:ext cx="1589982" cy="1299108"/>
          </a:xfrm>
          <a:custGeom>
            <a:avLst/>
            <a:gdLst>
              <a:gd name="T0" fmla="*/ 0 w 1404"/>
              <a:gd name="T1" fmla="*/ 633 h 1147"/>
              <a:gd name="T2" fmla="*/ 0 w 1404"/>
              <a:gd name="T3" fmla="*/ 1147 h 1147"/>
              <a:gd name="T4" fmla="*/ 1404 w 1404"/>
              <a:gd name="T5" fmla="*/ 357 h 1147"/>
              <a:gd name="T6" fmla="*/ 1083 w 1404"/>
              <a:gd name="T7" fmla="*/ 0 h 1147"/>
              <a:gd name="T8" fmla="*/ 0 w 1404"/>
              <a:gd name="T9" fmla="*/ 633 h 1147"/>
            </a:gdLst>
            <a:ahLst/>
            <a:cxnLst>
              <a:cxn ang="0">
                <a:pos x="T0" y="T1"/>
              </a:cxn>
              <a:cxn ang="0">
                <a:pos x="T2" y="T3"/>
              </a:cxn>
              <a:cxn ang="0">
                <a:pos x="T4" y="T5"/>
              </a:cxn>
              <a:cxn ang="0">
                <a:pos x="T6" y="T7"/>
              </a:cxn>
              <a:cxn ang="0">
                <a:pos x="T8" y="T9"/>
              </a:cxn>
            </a:cxnLst>
            <a:rect l="0" t="0" r="r" b="b"/>
            <a:pathLst>
              <a:path w="1404" h="1147">
                <a:moveTo>
                  <a:pt x="0" y="633"/>
                </a:moveTo>
                <a:lnTo>
                  <a:pt x="0" y="1147"/>
                </a:lnTo>
                <a:lnTo>
                  <a:pt x="1404" y="357"/>
                </a:lnTo>
                <a:lnTo>
                  <a:pt x="1083" y="0"/>
                </a:lnTo>
                <a:lnTo>
                  <a:pt x="0" y="633"/>
                </a:lnTo>
                <a:close/>
              </a:path>
            </a:pathLst>
          </a:custGeom>
          <a:solidFill>
            <a:schemeClr val="accent2">
              <a:lumMod val="60000"/>
              <a:lumOff val="40000"/>
            </a:schemeClr>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8" name="Freeform 138"/>
          <p:cNvSpPr/>
          <p:nvPr/>
        </p:nvSpPr>
        <p:spPr bwMode="auto">
          <a:xfrm>
            <a:off x="6292071" y="2511150"/>
            <a:ext cx="938815" cy="904959"/>
          </a:xfrm>
          <a:custGeom>
            <a:avLst/>
            <a:gdLst>
              <a:gd name="T0" fmla="*/ 183 w 829"/>
              <a:gd name="T1" fmla="*/ 0 h 799"/>
              <a:gd name="T2" fmla="*/ 0 w 829"/>
              <a:gd name="T3" fmla="*/ 248 h 799"/>
              <a:gd name="T4" fmla="*/ 829 w 829"/>
              <a:gd name="T5" fmla="*/ 799 h 799"/>
              <a:gd name="T6" fmla="*/ 829 w 829"/>
              <a:gd name="T7" fmla="*/ 432 h 799"/>
              <a:gd name="T8" fmla="*/ 183 w 829"/>
              <a:gd name="T9" fmla="*/ 0 h 799"/>
            </a:gdLst>
            <a:ahLst/>
            <a:cxnLst>
              <a:cxn ang="0">
                <a:pos x="T0" y="T1"/>
              </a:cxn>
              <a:cxn ang="0">
                <a:pos x="T2" y="T3"/>
              </a:cxn>
              <a:cxn ang="0">
                <a:pos x="T4" y="T5"/>
              </a:cxn>
              <a:cxn ang="0">
                <a:pos x="T6" y="T7"/>
              </a:cxn>
              <a:cxn ang="0">
                <a:pos x="T8" y="T9"/>
              </a:cxn>
            </a:cxnLst>
            <a:rect l="0" t="0" r="r" b="b"/>
            <a:pathLst>
              <a:path w="829" h="799">
                <a:moveTo>
                  <a:pt x="183" y="0"/>
                </a:moveTo>
                <a:lnTo>
                  <a:pt x="0" y="248"/>
                </a:lnTo>
                <a:lnTo>
                  <a:pt x="829" y="799"/>
                </a:lnTo>
                <a:lnTo>
                  <a:pt x="829" y="432"/>
                </a:lnTo>
                <a:lnTo>
                  <a:pt x="183" y="0"/>
                </a:lnTo>
                <a:close/>
              </a:path>
            </a:pathLst>
          </a:custGeom>
          <a:solidFill>
            <a:schemeClr val="accent3"/>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9" name="Freeform 139"/>
          <p:cNvSpPr/>
          <p:nvPr/>
        </p:nvSpPr>
        <p:spPr bwMode="auto">
          <a:xfrm>
            <a:off x="7230884" y="2493027"/>
            <a:ext cx="1126804" cy="923080"/>
          </a:xfrm>
          <a:custGeom>
            <a:avLst/>
            <a:gdLst>
              <a:gd name="T0" fmla="*/ 0 w 995"/>
              <a:gd name="T1" fmla="*/ 448 h 815"/>
              <a:gd name="T2" fmla="*/ 0 w 995"/>
              <a:gd name="T3" fmla="*/ 815 h 815"/>
              <a:gd name="T4" fmla="*/ 995 w 995"/>
              <a:gd name="T5" fmla="*/ 256 h 815"/>
              <a:gd name="T6" fmla="*/ 767 w 995"/>
              <a:gd name="T7" fmla="*/ 0 h 815"/>
              <a:gd name="T8" fmla="*/ 0 w 995"/>
              <a:gd name="T9" fmla="*/ 448 h 815"/>
            </a:gdLst>
            <a:ahLst/>
            <a:cxnLst>
              <a:cxn ang="0">
                <a:pos x="T0" y="T1"/>
              </a:cxn>
              <a:cxn ang="0">
                <a:pos x="T2" y="T3"/>
              </a:cxn>
              <a:cxn ang="0">
                <a:pos x="T4" y="T5"/>
              </a:cxn>
              <a:cxn ang="0">
                <a:pos x="T6" y="T7"/>
              </a:cxn>
              <a:cxn ang="0">
                <a:pos x="T8" y="T9"/>
              </a:cxn>
            </a:cxnLst>
            <a:rect l="0" t="0" r="r" b="b"/>
            <a:pathLst>
              <a:path w="995" h="815">
                <a:moveTo>
                  <a:pt x="0" y="448"/>
                </a:moveTo>
                <a:lnTo>
                  <a:pt x="0" y="815"/>
                </a:lnTo>
                <a:lnTo>
                  <a:pt x="995" y="256"/>
                </a:lnTo>
                <a:lnTo>
                  <a:pt x="767" y="0"/>
                </a:lnTo>
                <a:lnTo>
                  <a:pt x="0" y="448"/>
                </a:lnTo>
                <a:close/>
              </a:path>
            </a:pathLst>
          </a:custGeom>
          <a:solidFill>
            <a:schemeClr val="accent3">
              <a:lumMod val="60000"/>
              <a:lumOff val="40000"/>
            </a:schemeClr>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10" name="Freeform 140"/>
          <p:cNvSpPr/>
          <p:nvPr/>
        </p:nvSpPr>
        <p:spPr bwMode="auto">
          <a:xfrm>
            <a:off x="4830056" y="4120593"/>
            <a:ext cx="2394032" cy="2276552"/>
          </a:xfrm>
          <a:custGeom>
            <a:avLst/>
            <a:gdLst>
              <a:gd name="T0" fmla="*/ 437 w 2114"/>
              <a:gd name="T1" fmla="*/ 0 h 2010"/>
              <a:gd name="T2" fmla="*/ 0 w 2114"/>
              <a:gd name="T3" fmla="*/ 599 h 2010"/>
              <a:gd name="T4" fmla="*/ 2114 w 2114"/>
              <a:gd name="T5" fmla="*/ 2010 h 2010"/>
              <a:gd name="T6" fmla="*/ 2114 w 2114"/>
              <a:gd name="T7" fmla="*/ 1125 h 2010"/>
              <a:gd name="T8" fmla="*/ 437 w 2114"/>
              <a:gd name="T9" fmla="*/ 0 h 2010"/>
            </a:gdLst>
            <a:ahLst/>
            <a:cxnLst>
              <a:cxn ang="0">
                <a:pos x="T0" y="T1"/>
              </a:cxn>
              <a:cxn ang="0">
                <a:pos x="T2" y="T3"/>
              </a:cxn>
              <a:cxn ang="0">
                <a:pos x="T4" y="T5"/>
              </a:cxn>
              <a:cxn ang="0">
                <a:pos x="T6" y="T7"/>
              </a:cxn>
              <a:cxn ang="0">
                <a:pos x="T8" y="T9"/>
              </a:cxn>
            </a:cxnLst>
            <a:rect l="0" t="0" r="r" b="b"/>
            <a:pathLst>
              <a:path w="2114" h="2010">
                <a:moveTo>
                  <a:pt x="437" y="0"/>
                </a:moveTo>
                <a:lnTo>
                  <a:pt x="0" y="599"/>
                </a:lnTo>
                <a:lnTo>
                  <a:pt x="2114" y="2010"/>
                </a:lnTo>
                <a:lnTo>
                  <a:pt x="2114" y="1125"/>
                </a:lnTo>
                <a:lnTo>
                  <a:pt x="437" y="0"/>
                </a:lnTo>
                <a:close/>
              </a:path>
            </a:pathLst>
          </a:custGeom>
          <a:solidFill>
            <a:schemeClr val="tx2"/>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11" name="Freeform 141"/>
          <p:cNvSpPr/>
          <p:nvPr/>
        </p:nvSpPr>
        <p:spPr bwMode="auto">
          <a:xfrm>
            <a:off x="7224090" y="4070760"/>
            <a:ext cx="2891185" cy="2326387"/>
          </a:xfrm>
          <a:custGeom>
            <a:avLst/>
            <a:gdLst>
              <a:gd name="T0" fmla="*/ 0 w 2553"/>
              <a:gd name="T1" fmla="*/ 1169 h 2054"/>
              <a:gd name="T2" fmla="*/ 0 w 2553"/>
              <a:gd name="T3" fmla="*/ 2054 h 2054"/>
              <a:gd name="T4" fmla="*/ 2553 w 2553"/>
              <a:gd name="T5" fmla="*/ 617 h 2054"/>
              <a:gd name="T6" fmla="*/ 2004 w 2553"/>
              <a:gd name="T7" fmla="*/ 0 h 2054"/>
              <a:gd name="T8" fmla="*/ 0 w 2553"/>
              <a:gd name="T9" fmla="*/ 1169 h 2054"/>
            </a:gdLst>
            <a:ahLst/>
            <a:cxnLst>
              <a:cxn ang="0">
                <a:pos x="T0" y="T1"/>
              </a:cxn>
              <a:cxn ang="0">
                <a:pos x="T2" y="T3"/>
              </a:cxn>
              <a:cxn ang="0">
                <a:pos x="T4" y="T5"/>
              </a:cxn>
              <a:cxn ang="0">
                <a:pos x="T6" y="T7"/>
              </a:cxn>
              <a:cxn ang="0">
                <a:pos x="T8" y="T9"/>
              </a:cxn>
            </a:cxnLst>
            <a:rect l="0" t="0" r="r" b="b"/>
            <a:pathLst>
              <a:path w="2553" h="2054">
                <a:moveTo>
                  <a:pt x="0" y="1169"/>
                </a:moveTo>
                <a:lnTo>
                  <a:pt x="0" y="2054"/>
                </a:lnTo>
                <a:lnTo>
                  <a:pt x="2553" y="617"/>
                </a:lnTo>
                <a:lnTo>
                  <a:pt x="2004" y="0"/>
                </a:lnTo>
                <a:lnTo>
                  <a:pt x="0" y="1169"/>
                </a:lnTo>
                <a:close/>
              </a:path>
            </a:pathLst>
          </a:custGeom>
          <a:solidFill>
            <a:schemeClr val="tx2">
              <a:lumMod val="60000"/>
              <a:lumOff val="40000"/>
            </a:schemeClr>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grpSp>
        <p:nvGrpSpPr>
          <p:cNvPr id="13" name="组合 12"/>
          <p:cNvGrpSpPr/>
          <p:nvPr/>
        </p:nvGrpSpPr>
        <p:grpSpPr>
          <a:xfrm>
            <a:off x="9387098" y="3175993"/>
            <a:ext cx="631916" cy="534595"/>
            <a:chOff x="9543502" y="2688540"/>
            <a:chExt cx="631998" cy="534594"/>
          </a:xfrm>
        </p:grpSpPr>
        <p:sp>
          <p:nvSpPr>
            <p:cNvPr id="14" name="Freeform 248"/>
            <p:cNvSpPr/>
            <p:nvPr/>
          </p:nvSpPr>
          <p:spPr bwMode="auto">
            <a:xfrm>
              <a:off x="9543502" y="2774619"/>
              <a:ext cx="419067" cy="283153"/>
            </a:xfrm>
            <a:custGeom>
              <a:avLst/>
              <a:gdLst>
                <a:gd name="T0" fmla="*/ 370 w 370"/>
                <a:gd name="T1" fmla="*/ 0 h 250"/>
                <a:gd name="T2" fmla="*/ 0 w 370"/>
                <a:gd name="T3" fmla="*/ 54 h 250"/>
                <a:gd name="T4" fmla="*/ 36 w 370"/>
                <a:gd name="T5" fmla="*/ 250 h 250"/>
                <a:gd name="T6" fmla="*/ 282 w 370"/>
                <a:gd name="T7" fmla="*/ 250 h 250"/>
                <a:gd name="T8" fmla="*/ 370 w 370"/>
                <a:gd name="T9" fmla="*/ 0 h 250"/>
              </a:gdLst>
              <a:ahLst/>
              <a:cxnLst>
                <a:cxn ang="0">
                  <a:pos x="T0" y="T1"/>
                </a:cxn>
                <a:cxn ang="0">
                  <a:pos x="T2" y="T3"/>
                </a:cxn>
                <a:cxn ang="0">
                  <a:pos x="T4" y="T5"/>
                </a:cxn>
                <a:cxn ang="0">
                  <a:pos x="T6" y="T7"/>
                </a:cxn>
                <a:cxn ang="0">
                  <a:pos x="T8" y="T9"/>
                </a:cxn>
              </a:cxnLst>
              <a:rect l="0" t="0" r="r" b="b"/>
              <a:pathLst>
                <a:path w="370" h="250">
                  <a:moveTo>
                    <a:pt x="370" y="0"/>
                  </a:moveTo>
                  <a:lnTo>
                    <a:pt x="0" y="54"/>
                  </a:lnTo>
                  <a:lnTo>
                    <a:pt x="36" y="250"/>
                  </a:lnTo>
                  <a:lnTo>
                    <a:pt x="282" y="250"/>
                  </a:lnTo>
                  <a:lnTo>
                    <a:pt x="370" y="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5" name="Freeform 249"/>
            <p:cNvSpPr/>
            <p:nvPr/>
          </p:nvSpPr>
          <p:spPr bwMode="auto">
            <a:xfrm>
              <a:off x="9591072" y="2688540"/>
              <a:ext cx="584428" cy="432658"/>
            </a:xfrm>
            <a:custGeom>
              <a:avLst/>
              <a:gdLst>
                <a:gd name="T0" fmla="*/ 250 w 258"/>
                <a:gd name="T1" fmla="*/ 0 h 191"/>
                <a:gd name="T2" fmla="*/ 200 w 258"/>
                <a:gd name="T3" fmla="*/ 0 h 191"/>
                <a:gd name="T4" fmla="*/ 200 w 258"/>
                <a:gd name="T5" fmla="*/ 0 h 191"/>
                <a:gd name="T6" fmla="*/ 198 w 258"/>
                <a:gd name="T7" fmla="*/ 1 h 191"/>
                <a:gd name="T8" fmla="*/ 197 w 258"/>
                <a:gd name="T9" fmla="*/ 1 h 191"/>
                <a:gd name="T10" fmla="*/ 195 w 258"/>
                <a:gd name="T11" fmla="*/ 2 h 191"/>
                <a:gd name="T12" fmla="*/ 194 w 258"/>
                <a:gd name="T13" fmla="*/ 3 h 191"/>
                <a:gd name="T14" fmla="*/ 193 w 258"/>
                <a:gd name="T15" fmla="*/ 4 h 191"/>
                <a:gd name="T16" fmla="*/ 193 w 258"/>
                <a:gd name="T17" fmla="*/ 5 h 191"/>
                <a:gd name="T18" fmla="*/ 192 w 258"/>
                <a:gd name="T19" fmla="*/ 5 h 191"/>
                <a:gd name="T20" fmla="*/ 130 w 258"/>
                <a:gd name="T21" fmla="*/ 175 h 191"/>
                <a:gd name="T22" fmla="*/ 7 w 258"/>
                <a:gd name="T23" fmla="*/ 175 h 191"/>
                <a:gd name="T24" fmla="*/ 0 w 258"/>
                <a:gd name="T25" fmla="*/ 183 h 191"/>
                <a:gd name="T26" fmla="*/ 7 w 258"/>
                <a:gd name="T27" fmla="*/ 191 h 191"/>
                <a:gd name="T28" fmla="*/ 135 w 258"/>
                <a:gd name="T29" fmla="*/ 191 h 191"/>
                <a:gd name="T30" fmla="*/ 138 w 258"/>
                <a:gd name="T31" fmla="*/ 190 h 191"/>
                <a:gd name="T32" fmla="*/ 139 w 258"/>
                <a:gd name="T33" fmla="*/ 190 h 191"/>
                <a:gd name="T34" fmla="*/ 140 w 258"/>
                <a:gd name="T35" fmla="*/ 189 h 191"/>
                <a:gd name="T36" fmla="*/ 141 w 258"/>
                <a:gd name="T37" fmla="*/ 188 h 191"/>
                <a:gd name="T38" fmla="*/ 142 w 258"/>
                <a:gd name="T39" fmla="*/ 187 h 191"/>
                <a:gd name="T40" fmla="*/ 143 w 258"/>
                <a:gd name="T41" fmla="*/ 186 h 191"/>
                <a:gd name="T42" fmla="*/ 143 w 258"/>
                <a:gd name="T43" fmla="*/ 186 h 191"/>
                <a:gd name="T44" fmla="*/ 205 w 258"/>
                <a:gd name="T45" fmla="*/ 16 h 191"/>
                <a:gd name="T46" fmla="*/ 250 w 258"/>
                <a:gd name="T47" fmla="*/ 16 h 191"/>
                <a:gd name="T48" fmla="*/ 258 w 258"/>
                <a:gd name="T49" fmla="*/ 8 h 191"/>
                <a:gd name="T50" fmla="*/ 250 w 258"/>
                <a:gd name="T5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191">
                  <a:moveTo>
                    <a:pt x="250" y="0"/>
                  </a:moveTo>
                  <a:cubicBezTo>
                    <a:pt x="200" y="0"/>
                    <a:pt x="200" y="0"/>
                    <a:pt x="200" y="0"/>
                  </a:cubicBezTo>
                  <a:cubicBezTo>
                    <a:pt x="200" y="0"/>
                    <a:pt x="200" y="0"/>
                    <a:pt x="200" y="0"/>
                  </a:cubicBezTo>
                  <a:cubicBezTo>
                    <a:pt x="199" y="0"/>
                    <a:pt x="198" y="1"/>
                    <a:pt x="198" y="1"/>
                  </a:cubicBezTo>
                  <a:cubicBezTo>
                    <a:pt x="197" y="1"/>
                    <a:pt x="197" y="1"/>
                    <a:pt x="197" y="1"/>
                  </a:cubicBezTo>
                  <a:cubicBezTo>
                    <a:pt x="196" y="1"/>
                    <a:pt x="196" y="2"/>
                    <a:pt x="195" y="2"/>
                  </a:cubicBezTo>
                  <a:cubicBezTo>
                    <a:pt x="195" y="2"/>
                    <a:pt x="195" y="2"/>
                    <a:pt x="194" y="3"/>
                  </a:cubicBezTo>
                  <a:cubicBezTo>
                    <a:pt x="194" y="3"/>
                    <a:pt x="194" y="3"/>
                    <a:pt x="193" y="4"/>
                  </a:cubicBezTo>
                  <a:cubicBezTo>
                    <a:pt x="193" y="4"/>
                    <a:pt x="193" y="5"/>
                    <a:pt x="193" y="5"/>
                  </a:cubicBezTo>
                  <a:cubicBezTo>
                    <a:pt x="193" y="5"/>
                    <a:pt x="193" y="5"/>
                    <a:pt x="192" y="5"/>
                  </a:cubicBezTo>
                  <a:cubicBezTo>
                    <a:pt x="130" y="175"/>
                    <a:pt x="130" y="175"/>
                    <a:pt x="130" y="175"/>
                  </a:cubicBezTo>
                  <a:cubicBezTo>
                    <a:pt x="7" y="175"/>
                    <a:pt x="7" y="175"/>
                    <a:pt x="7" y="175"/>
                  </a:cubicBezTo>
                  <a:cubicBezTo>
                    <a:pt x="3" y="175"/>
                    <a:pt x="0" y="179"/>
                    <a:pt x="0" y="183"/>
                  </a:cubicBezTo>
                  <a:cubicBezTo>
                    <a:pt x="0" y="188"/>
                    <a:pt x="3" y="191"/>
                    <a:pt x="7" y="191"/>
                  </a:cubicBezTo>
                  <a:cubicBezTo>
                    <a:pt x="135" y="191"/>
                    <a:pt x="135" y="191"/>
                    <a:pt x="135" y="191"/>
                  </a:cubicBezTo>
                  <a:cubicBezTo>
                    <a:pt x="136" y="191"/>
                    <a:pt x="137" y="191"/>
                    <a:pt x="138" y="190"/>
                  </a:cubicBezTo>
                  <a:cubicBezTo>
                    <a:pt x="138" y="190"/>
                    <a:pt x="139" y="190"/>
                    <a:pt x="139" y="190"/>
                  </a:cubicBezTo>
                  <a:cubicBezTo>
                    <a:pt x="139" y="190"/>
                    <a:pt x="140" y="189"/>
                    <a:pt x="140" y="189"/>
                  </a:cubicBezTo>
                  <a:cubicBezTo>
                    <a:pt x="141" y="189"/>
                    <a:pt x="141" y="189"/>
                    <a:pt x="141" y="188"/>
                  </a:cubicBezTo>
                  <a:cubicBezTo>
                    <a:pt x="141" y="188"/>
                    <a:pt x="142" y="187"/>
                    <a:pt x="142" y="187"/>
                  </a:cubicBezTo>
                  <a:cubicBezTo>
                    <a:pt x="142" y="186"/>
                    <a:pt x="142" y="186"/>
                    <a:pt x="143" y="186"/>
                  </a:cubicBezTo>
                  <a:cubicBezTo>
                    <a:pt x="143" y="186"/>
                    <a:pt x="143" y="186"/>
                    <a:pt x="143" y="186"/>
                  </a:cubicBezTo>
                  <a:cubicBezTo>
                    <a:pt x="205" y="16"/>
                    <a:pt x="205" y="16"/>
                    <a:pt x="205" y="16"/>
                  </a:cubicBezTo>
                  <a:cubicBezTo>
                    <a:pt x="250" y="16"/>
                    <a:pt x="250" y="16"/>
                    <a:pt x="250" y="16"/>
                  </a:cubicBezTo>
                  <a:cubicBezTo>
                    <a:pt x="254" y="16"/>
                    <a:pt x="258" y="12"/>
                    <a:pt x="258" y="8"/>
                  </a:cubicBezTo>
                  <a:cubicBezTo>
                    <a:pt x="258" y="4"/>
                    <a:pt x="254" y="0"/>
                    <a:pt x="250"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6" name="Oval 250"/>
            <p:cNvSpPr>
              <a:spLocks noChangeArrowheads="1"/>
            </p:cNvSpPr>
            <p:nvPr/>
          </p:nvSpPr>
          <p:spPr bwMode="auto">
            <a:xfrm>
              <a:off x="9611459"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7" name="Oval 251"/>
            <p:cNvSpPr>
              <a:spLocks noChangeArrowheads="1"/>
            </p:cNvSpPr>
            <p:nvPr/>
          </p:nvSpPr>
          <p:spPr bwMode="auto">
            <a:xfrm>
              <a:off x="9822125"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18" name="Freeform 252"/>
          <p:cNvSpPr/>
          <p:nvPr/>
        </p:nvSpPr>
        <p:spPr bwMode="auto">
          <a:xfrm>
            <a:off x="7789190" y="1508787"/>
            <a:ext cx="477900" cy="449648"/>
          </a:xfrm>
          <a:custGeom>
            <a:avLst/>
            <a:gdLst>
              <a:gd name="T0" fmla="*/ 4 w 211"/>
              <a:gd name="T1" fmla="*/ 198 h 198"/>
              <a:gd name="T2" fmla="*/ 7 w 211"/>
              <a:gd name="T3" fmla="*/ 150 h 198"/>
              <a:gd name="T4" fmla="*/ 39 w 211"/>
              <a:gd name="T5" fmla="*/ 126 h 198"/>
              <a:gd name="T6" fmla="*/ 74 w 211"/>
              <a:gd name="T7" fmla="*/ 112 h 198"/>
              <a:gd name="T8" fmla="*/ 84 w 211"/>
              <a:gd name="T9" fmla="*/ 105 h 198"/>
              <a:gd name="T10" fmla="*/ 73 w 211"/>
              <a:gd name="T11" fmla="*/ 72 h 198"/>
              <a:gd name="T12" fmla="*/ 69 w 211"/>
              <a:gd name="T13" fmla="*/ 67 h 198"/>
              <a:gd name="T14" fmla="*/ 69 w 211"/>
              <a:gd name="T15" fmla="*/ 47 h 198"/>
              <a:gd name="T16" fmla="*/ 71 w 211"/>
              <a:gd name="T17" fmla="*/ 43 h 198"/>
              <a:gd name="T18" fmla="*/ 82 w 211"/>
              <a:gd name="T19" fmla="*/ 13 h 198"/>
              <a:gd name="T20" fmla="*/ 76 w 211"/>
              <a:gd name="T21" fmla="*/ 6 h 198"/>
              <a:gd name="T22" fmla="*/ 88 w 211"/>
              <a:gd name="T23" fmla="*/ 7 h 198"/>
              <a:gd name="T24" fmla="*/ 89 w 211"/>
              <a:gd name="T25" fmla="*/ 0 h 198"/>
              <a:gd name="T26" fmla="*/ 95 w 211"/>
              <a:gd name="T27" fmla="*/ 5 h 198"/>
              <a:gd name="T28" fmla="*/ 119 w 211"/>
              <a:gd name="T29" fmla="*/ 3 h 198"/>
              <a:gd name="T30" fmla="*/ 136 w 211"/>
              <a:gd name="T31" fmla="*/ 10 h 198"/>
              <a:gd name="T32" fmla="*/ 148 w 211"/>
              <a:gd name="T33" fmla="*/ 26 h 198"/>
              <a:gd name="T34" fmla="*/ 150 w 211"/>
              <a:gd name="T35" fmla="*/ 49 h 198"/>
              <a:gd name="T36" fmla="*/ 151 w 211"/>
              <a:gd name="T37" fmla="*/ 57 h 198"/>
              <a:gd name="T38" fmla="*/ 146 w 211"/>
              <a:gd name="T39" fmla="*/ 72 h 198"/>
              <a:gd name="T40" fmla="*/ 142 w 211"/>
              <a:gd name="T41" fmla="*/ 75 h 198"/>
              <a:gd name="T42" fmla="*/ 137 w 211"/>
              <a:gd name="T43" fmla="*/ 95 h 198"/>
              <a:gd name="T44" fmla="*/ 141 w 211"/>
              <a:gd name="T45" fmla="*/ 108 h 198"/>
              <a:gd name="T46" fmla="*/ 154 w 211"/>
              <a:gd name="T47" fmla="*/ 119 h 198"/>
              <a:gd name="T48" fmla="*/ 185 w 211"/>
              <a:gd name="T49" fmla="*/ 131 h 198"/>
              <a:gd name="T50" fmla="*/ 202 w 211"/>
              <a:gd name="T51" fmla="*/ 152 h 198"/>
              <a:gd name="T52" fmla="*/ 211 w 211"/>
              <a:gd name="T53" fmla="*/ 198 h 198"/>
              <a:gd name="T54" fmla="*/ 4 w 211"/>
              <a:gd name="T55"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198">
                <a:moveTo>
                  <a:pt x="4" y="198"/>
                </a:moveTo>
                <a:cubicBezTo>
                  <a:pt x="4" y="198"/>
                  <a:pt x="0" y="168"/>
                  <a:pt x="7" y="150"/>
                </a:cubicBezTo>
                <a:cubicBezTo>
                  <a:pt x="14" y="132"/>
                  <a:pt x="18" y="129"/>
                  <a:pt x="39" y="126"/>
                </a:cubicBezTo>
                <a:cubicBezTo>
                  <a:pt x="60" y="123"/>
                  <a:pt x="71" y="115"/>
                  <a:pt x="74" y="112"/>
                </a:cubicBezTo>
                <a:cubicBezTo>
                  <a:pt x="77" y="109"/>
                  <a:pt x="82" y="106"/>
                  <a:pt x="84" y="105"/>
                </a:cubicBezTo>
                <a:cubicBezTo>
                  <a:pt x="84" y="105"/>
                  <a:pt x="84" y="84"/>
                  <a:pt x="73" y="72"/>
                </a:cubicBezTo>
                <a:cubicBezTo>
                  <a:pt x="73" y="72"/>
                  <a:pt x="69" y="70"/>
                  <a:pt x="69" y="67"/>
                </a:cubicBezTo>
                <a:cubicBezTo>
                  <a:pt x="68" y="65"/>
                  <a:pt x="66" y="52"/>
                  <a:pt x="69" y="47"/>
                </a:cubicBezTo>
                <a:cubicBezTo>
                  <a:pt x="69" y="47"/>
                  <a:pt x="71" y="45"/>
                  <a:pt x="71" y="43"/>
                </a:cubicBezTo>
                <a:cubicBezTo>
                  <a:pt x="70" y="41"/>
                  <a:pt x="68" y="26"/>
                  <a:pt x="82" y="13"/>
                </a:cubicBezTo>
                <a:cubicBezTo>
                  <a:pt x="82" y="13"/>
                  <a:pt x="86" y="7"/>
                  <a:pt x="76" y="6"/>
                </a:cubicBezTo>
                <a:cubicBezTo>
                  <a:pt x="76" y="6"/>
                  <a:pt x="81" y="3"/>
                  <a:pt x="88" y="7"/>
                </a:cubicBezTo>
                <a:cubicBezTo>
                  <a:pt x="88" y="7"/>
                  <a:pt x="85" y="3"/>
                  <a:pt x="89" y="0"/>
                </a:cubicBezTo>
                <a:cubicBezTo>
                  <a:pt x="89" y="0"/>
                  <a:pt x="87" y="7"/>
                  <a:pt x="95" y="5"/>
                </a:cubicBezTo>
                <a:cubicBezTo>
                  <a:pt x="102" y="3"/>
                  <a:pt x="112" y="1"/>
                  <a:pt x="119" y="3"/>
                </a:cubicBezTo>
                <a:cubicBezTo>
                  <a:pt x="126" y="6"/>
                  <a:pt x="128" y="9"/>
                  <a:pt x="136" y="10"/>
                </a:cubicBezTo>
                <a:cubicBezTo>
                  <a:pt x="145" y="10"/>
                  <a:pt x="148" y="22"/>
                  <a:pt x="148" y="26"/>
                </a:cubicBezTo>
                <a:cubicBezTo>
                  <a:pt x="149" y="30"/>
                  <a:pt x="148" y="47"/>
                  <a:pt x="150" y="49"/>
                </a:cubicBezTo>
                <a:cubicBezTo>
                  <a:pt x="151" y="52"/>
                  <a:pt x="152" y="53"/>
                  <a:pt x="151" y="57"/>
                </a:cubicBezTo>
                <a:cubicBezTo>
                  <a:pt x="151" y="62"/>
                  <a:pt x="148" y="72"/>
                  <a:pt x="146" y="72"/>
                </a:cubicBezTo>
                <a:cubicBezTo>
                  <a:pt x="144" y="73"/>
                  <a:pt x="142" y="74"/>
                  <a:pt x="142" y="75"/>
                </a:cubicBezTo>
                <a:cubicBezTo>
                  <a:pt x="142" y="75"/>
                  <a:pt x="137" y="90"/>
                  <a:pt x="137" y="95"/>
                </a:cubicBezTo>
                <a:cubicBezTo>
                  <a:pt x="137" y="101"/>
                  <a:pt x="137" y="106"/>
                  <a:pt x="141" y="108"/>
                </a:cubicBezTo>
                <a:cubicBezTo>
                  <a:pt x="145" y="109"/>
                  <a:pt x="151" y="116"/>
                  <a:pt x="154" y="119"/>
                </a:cubicBezTo>
                <a:cubicBezTo>
                  <a:pt x="157" y="123"/>
                  <a:pt x="176" y="127"/>
                  <a:pt x="185" y="131"/>
                </a:cubicBezTo>
                <a:cubicBezTo>
                  <a:pt x="193" y="135"/>
                  <a:pt x="197" y="135"/>
                  <a:pt x="202" y="152"/>
                </a:cubicBezTo>
                <a:cubicBezTo>
                  <a:pt x="207" y="169"/>
                  <a:pt x="211" y="186"/>
                  <a:pt x="211" y="198"/>
                </a:cubicBezTo>
                <a:lnTo>
                  <a:pt x="4" y="198"/>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grpSp>
        <p:nvGrpSpPr>
          <p:cNvPr id="19" name="组合 18"/>
          <p:cNvGrpSpPr/>
          <p:nvPr/>
        </p:nvGrpSpPr>
        <p:grpSpPr>
          <a:xfrm>
            <a:off x="10019014" y="3964294"/>
            <a:ext cx="513008" cy="490423"/>
            <a:chOff x="10175500" y="3476839"/>
            <a:chExt cx="513074" cy="490422"/>
          </a:xfrm>
        </p:grpSpPr>
        <p:sp>
          <p:nvSpPr>
            <p:cNvPr id="20" name="Rectangle 253"/>
            <p:cNvSpPr>
              <a:spLocks noChangeArrowheads="1"/>
            </p:cNvSpPr>
            <p:nvPr/>
          </p:nvSpPr>
          <p:spPr bwMode="auto">
            <a:xfrm>
              <a:off x="10175500" y="3476839"/>
              <a:ext cx="94007" cy="490422"/>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 name="Rectangle 254"/>
            <p:cNvSpPr>
              <a:spLocks noChangeArrowheads="1"/>
            </p:cNvSpPr>
            <p:nvPr/>
          </p:nvSpPr>
          <p:spPr bwMode="auto">
            <a:xfrm>
              <a:off x="10314812" y="3703362"/>
              <a:ext cx="95139" cy="2638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 name="Rectangle 255"/>
            <p:cNvSpPr>
              <a:spLocks noChangeArrowheads="1"/>
            </p:cNvSpPr>
            <p:nvPr/>
          </p:nvSpPr>
          <p:spPr bwMode="auto">
            <a:xfrm>
              <a:off x="10455256" y="3644466"/>
              <a:ext cx="92874" cy="32279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3" name="Rectangle 256"/>
            <p:cNvSpPr>
              <a:spLocks noChangeArrowheads="1"/>
            </p:cNvSpPr>
            <p:nvPr/>
          </p:nvSpPr>
          <p:spPr bwMode="auto">
            <a:xfrm>
              <a:off x="10595700" y="3583305"/>
              <a:ext cx="92874" cy="38395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4" name="Freeform 257"/>
            <p:cNvSpPr/>
            <p:nvPr/>
          </p:nvSpPr>
          <p:spPr bwMode="auto">
            <a:xfrm>
              <a:off x="10312546" y="3476839"/>
              <a:ext cx="231053" cy="188014"/>
            </a:xfrm>
            <a:custGeom>
              <a:avLst/>
              <a:gdLst>
                <a:gd name="T0" fmla="*/ 0 w 102"/>
                <a:gd name="T1" fmla="*/ 83 h 83"/>
                <a:gd name="T2" fmla="*/ 60 w 102"/>
                <a:gd name="T3" fmla="*/ 27 h 83"/>
                <a:gd name="T4" fmla="*/ 39 w 102"/>
                <a:gd name="T5" fmla="*/ 12 h 83"/>
                <a:gd name="T6" fmla="*/ 92 w 102"/>
                <a:gd name="T7" fmla="*/ 0 h 83"/>
                <a:gd name="T8" fmla="*/ 102 w 102"/>
                <a:gd name="T9" fmla="*/ 51 h 83"/>
                <a:gd name="T10" fmla="*/ 79 w 102"/>
                <a:gd name="T11" fmla="*/ 39 h 83"/>
                <a:gd name="T12" fmla="*/ 0 w 102"/>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02" h="83">
                  <a:moveTo>
                    <a:pt x="0" y="83"/>
                  </a:moveTo>
                  <a:cubicBezTo>
                    <a:pt x="0" y="83"/>
                    <a:pt x="54" y="68"/>
                    <a:pt x="60" y="27"/>
                  </a:cubicBezTo>
                  <a:cubicBezTo>
                    <a:pt x="39" y="12"/>
                    <a:pt x="39" y="12"/>
                    <a:pt x="39" y="12"/>
                  </a:cubicBezTo>
                  <a:cubicBezTo>
                    <a:pt x="92" y="0"/>
                    <a:pt x="92" y="0"/>
                    <a:pt x="92" y="0"/>
                  </a:cubicBezTo>
                  <a:cubicBezTo>
                    <a:pt x="102" y="51"/>
                    <a:pt x="102" y="51"/>
                    <a:pt x="102" y="51"/>
                  </a:cubicBezTo>
                  <a:cubicBezTo>
                    <a:pt x="79" y="39"/>
                    <a:pt x="79" y="39"/>
                    <a:pt x="79" y="39"/>
                  </a:cubicBezTo>
                  <a:cubicBezTo>
                    <a:pt x="79" y="39"/>
                    <a:pt x="65" y="83"/>
                    <a:pt x="0" y="8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5" name="组合 24"/>
          <p:cNvGrpSpPr/>
          <p:nvPr/>
        </p:nvGrpSpPr>
        <p:grpSpPr>
          <a:xfrm>
            <a:off x="8369013" y="2160040"/>
            <a:ext cx="287647" cy="468903"/>
            <a:chOff x="8525283" y="1672586"/>
            <a:chExt cx="287684" cy="468902"/>
          </a:xfrm>
        </p:grpSpPr>
        <p:sp>
          <p:nvSpPr>
            <p:cNvPr id="26" name="Freeform 258"/>
            <p:cNvSpPr/>
            <p:nvPr/>
          </p:nvSpPr>
          <p:spPr bwMode="auto">
            <a:xfrm>
              <a:off x="8634014" y="2121101"/>
              <a:ext cx="74752" cy="20387"/>
            </a:xfrm>
            <a:custGeom>
              <a:avLst/>
              <a:gdLst>
                <a:gd name="T0" fmla="*/ 33 w 33"/>
                <a:gd name="T1" fmla="*/ 4 h 9"/>
                <a:gd name="T2" fmla="*/ 28 w 33"/>
                <a:gd name="T3" fmla="*/ 9 h 9"/>
                <a:gd name="T4" fmla="*/ 4 w 33"/>
                <a:gd name="T5" fmla="*/ 9 h 9"/>
                <a:gd name="T6" fmla="*/ 0 w 33"/>
                <a:gd name="T7" fmla="*/ 4 h 9"/>
                <a:gd name="T8" fmla="*/ 0 w 33"/>
                <a:gd name="T9" fmla="*/ 4 h 9"/>
                <a:gd name="T10" fmla="*/ 4 w 33"/>
                <a:gd name="T11" fmla="*/ 0 h 9"/>
                <a:gd name="T12" fmla="*/ 28 w 33"/>
                <a:gd name="T13" fmla="*/ 0 h 9"/>
                <a:gd name="T14" fmla="*/ 33 w 33"/>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9">
                  <a:moveTo>
                    <a:pt x="33" y="4"/>
                  </a:moveTo>
                  <a:cubicBezTo>
                    <a:pt x="33" y="7"/>
                    <a:pt x="31" y="9"/>
                    <a:pt x="28" y="9"/>
                  </a:cubicBezTo>
                  <a:cubicBezTo>
                    <a:pt x="4" y="9"/>
                    <a:pt x="4" y="9"/>
                    <a:pt x="4" y="9"/>
                  </a:cubicBezTo>
                  <a:cubicBezTo>
                    <a:pt x="2" y="9"/>
                    <a:pt x="0" y="7"/>
                    <a:pt x="0" y="4"/>
                  </a:cubicBezTo>
                  <a:cubicBezTo>
                    <a:pt x="0" y="4"/>
                    <a:pt x="0" y="4"/>
                    <a:pt x="0" y="4"/>
                  </a:cubicBezTo>
                  <a:cubicBezTo>
                    <a:pt x="0" y="2"/>
                    <a:pt x="2" y="0"/>
                    <a:pt x="4" y="0"/>
                  </a:cubicBezTo>
                  <a:cubicBezTo>
                    <a:pt x="28" y="0"/>
                    <a:pt x="28" y="0"/>
                    <a:pt x="28" y="0"/>
                  </a:cubicBezTo>
                  <a:cubicBezTo>
                    <a:pt x="31" y="0"/>
                    <a:pt x="33" y="2"/>
                    <a:pt x="33" y="4"/>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7" name="Freeform 259"/>
            <p:cNvSpPr/>
            <p:nvPr/>
          </p:nvSpPr>
          <p:spPr bwMode="auto">
            <a:xfrm>
              <a:off x="8615892" y="2114305"/>
              <a:ext cx="110996" cy="15857"/>
            </a:xfrm>
            <a:custGeom>
              <a:avLst/>
              <a:gdLst>
                <a:gd name="T0" fmla="*/ 6 w 49"/>
                <a:gd name="T1" fmla="*/ 7 h 7"/>
                <a:gd name="T2" fmla="*/ 42 w 49"/>
                <a:gd name="T3" fmla="*/ 7 h 7"/>
                <a:gd name="T4" fmla="*/ 45 w 49"/>
                <a:gd name="T5" fmla="*/ 4 h 7"/>
                <a:gd name="T6" fmla="*/ 49 w 49"/>
                <a:gd name="T7" fmla="*/ 0 h 7"/>
                <a:gd name="T8" fmla="*/ 0 w 49"/>
                <a:gd name="T9" fmla="*/ 0 h 7"/>
                <a:gd name="T10" fmla="*/ 0 w 49"/>
                <a:gd name="T11" fmla="*/ 0 h 7"/>
                <a:gd name="T12" fmla="*/ 6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6" y="7"/>
                  </a:moveTo>
                  <a:cubicBezTo>
                    <a:pt x="42" y="7"/>
                    <a:pt x="42" y="7"/>
                    <a:pt x="42" y="7"/>
                  </a:cubicBezTo>
                  <a:cubicBezTo>
                    <a:pt x="43" y="6"/>
                    <a:pt x="44" y="6"/>
                    <a:pt x="45" y="4"/>
                  </a:cubicBezTo>
                  <a:cubicBezTo>
                    <a:pt x="47" y="2"/>
                    <a:pt x="48" y="1"/>
                    <a:pt x="49" y="0"/>
                  </a:cubicBezTo>
                  <a:cubicBezTo>
                    <a:pt x="0" y="0"/>
                    <a:pt x="0" y="0"/>
                    <a:pt x="0" y="0"/>
                  </a:cubicBezTo>
                  <a:cubicBezTo>
                    <a:pt x="0" y="0"/>
                    <a:pt x="0" y="0"/>
                    <a:pt x="0" y="0"/>
                  </a:cubicBezTo>
                  <a:cubicBezTo>
                    <a:pt x="0" y="1"/>
                    <a:pt x="5" y="6"/>
                    <a:pt x="6" y="7"/>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8" name="Freeform 260"/>
            <p:cNvSpPr/>
            <p:nvPr/>
          </p:nvSpPr>
          <p:spPr bwMode="auto">
            <a:xfrm>
              <a:off x="8611362" y="2057675"/>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9" name="Freeform 261"/>
            <p:cNvSpPr/>
            <p:nvPr/>
          </p:nvSpPr>
          <p:spPr bwMode="auto">
            <a:xfrm>
              <a:off x="8611362" y="2075796"/>
              <a:ext cx="120057" cy="11326"/>
            </a:xfrm>
            <a:custGeom>
              <a:avLst/>
              <a:gdLst>
                <a:gd name="T0" fmla="*/ 53 w 53"/>
                <a:gd name="T1" fmla="*/ 2 h 5"/>
                <a:gd name="T2" fmla="*/ 51 w 53"/>
                <a:gd name="T3" fmla="*/ 5 h 5"/>
                <a:gd name="T4" fmla="*/ 2 w 53"/>
                <a:gd name="T5" fmla="*/ 5 h 5"/>
                <a:gd name="T6" fmla="*/ 0 w 53"/>
                <a:gd name="T7" fmla="*/ 2 h 5"/>
                <a:gd name="T8" fmla="*/ 0 w 53"/>
                <a:gd name="T9" fmla="*/ 2 h 5"/>
                <a:gd name="T10" fmla="*/ 2 w 53"/>
                <a:gd name="T11" fmla="*/ 0 h 5"/>
                <a:gd name="T12" fmla="*/ 51 w 53"/>
                <a:gd name="T13" fmla="*/ 0 h 5"/>
                <a:gd name="T14" fmla="*/ 53 w 53"/>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2"/>
                  </a:moveTo>
                  <a:cubicBezTo>
                    <a:pt x="53" y="4"/>
                    <a:pt x="52" y="5"/>
                    <a:pt x="51" y="5"/>
                  </a:cubicBezTo>
                  <a:cubicBezTo>
                    <a:pt x="2" y="5"/>
                    <a:pt x="2" y="5"/>
                    <a:pt x="2" y="5"/>
                  </a:cubicBezTo>
                  <a:cubicBezTo>
                    <a:pt x="1" y="5"/>
                    <a:pt x="0" y="4"/>
                    <a:pt x="0" y="2"/>
                  </a:cubicBezTo>
                  <a:cubicBezTo>
                    <a:pt x="0" y="2"/>
                    <a:pt x="0" y="2"/>
                    <a:pt x="0" y="2"/>
                  </a:cubicBezTo>
                  <a:cubicBezTo>
                    <a:pt x="0" y="1"/>
                    <a:pt x="1" y="0"/>
                    <a:pt x="2" y="0"/>
                  </a:cubicBezTo>
                  <a:cubicBezTo>
                    <a:pt x="51" y="0"/>
                    <a:pt x="51" y="0"/>
                    <a:pt x="51" y="0"/>
                  </a:cubicBezTo>
                  <a:cubicBezTo>
                    <a:pt x="52" y="0"/>
                    <a:pt x="53" y="1"/>
                    <a:pt x="53"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0" name="Freeform 262"/>
            <p:cNvSpPr/>
            <p:nvPr/>
          </p:nvSpPr>
          <p:spPr bwMode="auto">
            <a:xfrm>
              <a:off x="8611362" y="2091653"/>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1" name="Freeform 263"/>
            <p:cNvSpPr/>
            <p:nvPr/>
          </p:nvSpPr>
          <p:spPr bwMode="auto">
            <a:xfrm>
              <a:off x="8611362" y="2107510"/>
              <a:ext cx="120057" cy="6796"/>
            </a:xfrm>
            <a:custGeom>
              <a:avLst/>
              <a:gdLst>
                <a:gd name="T0" fmla="*/ 53 w 53"/>
                <a:gd name="T1" fmla="*/ 1 h 3"/>
                <a:gd name="T2" fmla="*/ 50 w 53"/>
                <a:gd name="T3" fmla="*/ 3 h 3"/>
                <a:gd name="T4" fmla="*/ 2 w 53"/>
                <a:gd name="T5" fmla="*/ 3 h 3"/>
                <a:gd name="T6" fmla="*/ 0 w 53"/>
                <a:gd name="T7" fmla="*/ 1 h 3"/>
                <a:gd name="T8" fmla="*/ 0 w 53"/>
                <a:gd name="T9" fmla="*/ 1 h 3"/>
                <a:gd name="T10" fmla="*/ 2 w 53"/>
                <a:gd name="T11" fmla="*/ 0 h 3"/>
                <a:gd name="T12" fmla="*/ 50 w 53"/>
                <a:gd name="T13" fmla="*/ 0 h 3"/>
                <a:gd name="T14" fmla="*/ 53 w 5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3">
                  <a:moveTo>
                    <a:pt x="53" y="1"/>
                  </a:moveTo>
                  <a:cubicBezTo>
                    <a:pt x="53" y="2"/>
                    <a:pt x="52" y="3"/>
                    <a:pt x="50" y="3"/>
                  </a:cubicBezTo>
                  <a:cubicBezTo>
                    <a:pt x="2" y="3"/>
                    <a:pt x="2" y="3"/>
                    <a:pt x="2" y="3"/>
                  </a:cubicBezTo>
                  <a:cubicBezTo>
                    <a:pt x="1" y="3"/>
                    <a:pt x="0" y="2"/>
                    <a:pt x="0" y="1"/>
                  </a:cubicBezTo>
                  <a:cubicBezTo>
                    <a:pt x="0" y="1"/>
                    <a:pt x="0" y="1"/>
                    <a:pt x="0" y="1"/>
                  </a:cubicBezTo>
                  <a:cubicBezTo>
                    <a:pt x="0" y="1"/>
                    <a:pt x="1" y="0"/>
                    <a:pt x="2" y="0"/>
                  </a:cubicBezTo>
                  <a:cubicBezTo>
                    <a:pt x="50" y="0"/>
                    <a:pt x="50" y="0"/>
                    <a:pt x="50" y="0"/>
                  </a:cubicBezTo>
                  <a:cubicBezTo>
                    <a:pt x="52" y="0"/>
                    <a:pt x="53" y="1"/>
                    <a:pt x="53" y="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2" name="Freeform 264"/>
            <p:cNvSpPr/>
            <p:nvPr/>
          </p:nvSpPr>
          <p:spPr bwMode="auto">
            <a:xfrm>
              <a:off x="8609096" y="2041818"/>
              <a:ext cx="122322" cy="11326"/>
            </a:xfrm>
            <a:custGeom>
              <a:avLst/>
              <a:gdLst>
                <a:gd name="T0" fmla="*/ 54 w 54"/>
                <a:gd name="T1" fmla="*/ 2 h 5"/>
                <a:gd name="T2" fmla="*/ 52 w 54"/>
                <a:gd name="T3" fmla="*/ 5 h 5"/>
                <a:gd name="T4" fmla="*/ 3 w 54"/>
                <a:gd name="T5" fmla="*/ 5 h 5"/>
                <a:gd name="T6" fmla="*/ 0 w 54"/>
                <a:gd name="T7" fmla="*/ 2 h 5"/>
                <a:gd name="T8" fmla="*/ 0 w 54"/>
                <a:gd name="T9" fmla="*/ 2 h 5"/>
                <a:gd name="T10" fmla="*/ 3 w 54"/>
                <a:gd name="T11" fmla="*/ 0 h 5"/>
                <a:gd name="T12" fmla="*/ 52 w 54"/>
                <a:gd name="T13" fmla="*/ 0 h 5"/>
                <a:gd name="T14" fmla="*/ 54 w 5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
                  <a:moveTo>
                    <a:pt x="54" y="2"/>
                  </a:moveTo>
                  <a:cubicBezTo>
                    <a:pt x="54" y="4"/>
                    <a:pt x="53" y="5"/>
                    <a:pt x="52" y="5"/>
                  </a:cubicBezTo>
                  <a:cubicBezTo>
                    <a:pt x="3" y="5"/>
                    <a:pt x="3" y="5"/>
                    <a:pt x="3" y="5"/>
                  </a:cubicBezTo>
                  <a:cubicBezTo>
                    <a:pt x="1" y="5"/>
                    <a:pt x="0" y="4"/>
                    <a:pt x="0" y="2"/>
                  </a:cubicBezTo>
                  <a:cubicBezTo>
                    <a:pt x="0" y="2"/>
                    <a:pt x="0" y="2"/>
                    <a:pt x="0" y="2"/>
                  </a:cubicBezTo>
                  <a:cubicBezTo>
                    <a:pt x="0" y="1"/>
                    <a:pt x="1" y="0"/>
                    <a:pt x="3" y="0"/>
                  </a:cubicBezTo>
                  <a:cubicBezTo>
                    <a:pt x="52" y="0"/>
                    <a:pt x="52" y="0"/>
                    <a:pt x="52" y="0"/>
                  </a:cubicBezTo>
                  <a:cubicBezTo>
                    <a:pt x="53" y="0"/>
                    <a:pt x="54" y="1"/>
                    <a:pt x="54"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3" name="Freeform 265"/>
            <p:cNvSpPr>
              <a:spLocks noEditPoints="1"/>
            </p:cNvSpPr>
            <p:nvPr/>
          </p:nvSpPr>
          <p:spPr bwMode="auto">
            <a:xfrm>
              <a:off x="8525283" y="1672586"/>
              <a:ext cx="287684" cy="357906"/>
            </a:xfrm>
            <a:custGeom>
              <a:avLst/>
              <a:gdLst>
                <a:gd name="T0" fmla="*/ 41 w 127"/>
                <a:gd name="T1" fmla="*/ 158 h 158"/>
                <a:gd name="T2" fmla="*/ 39 w 127"/>
                <a:gd name="T3" fmla="*/ 158 h 158"/>
                <a:gd name="T4" fmla="*/ 37 w 127"/>
                <a:gd name="T5" fmla="*/ 157 h 158"/>
                <a:gd name="T6" fmla="*/ 29 w 127"/>
                <a:gd name="T7" fmla="*/ 143 h 158"/>
                <a:gd name="T8" fmla="*/ 28 w 127"/>
                <a:gd name="T9" fmla="*/ 138 h 158"/>
                <a:gd name="T10" fmla="*/ 27 w 127"/>
                <a:gd name="T11" fmla="*/ 131 h 158"/>
                <a:gd name="T12" fmla="*/ 20 w 127"/>
                <a:gd name="T13" fmla="*/ 115 h 158"/>
                <a:gd name="T14" fmla="*/ 17 w 127"/>
                <a:gd name="T15" fmla="*/ 111 h 158"/>
                <a:gd name="T16" fmla="*/ 16 w 127"/>
                <a:gd name="T17" fmla="*/ 109 h 158"/>
                <a:gd name="T18" fmla="*/ 6 w 127"/>
                <a:gd name="T19" fmla="*/ 91 h 158"/>
                <a:gd name="T20" fmla="*/ 0 w 127"/>
                <a:gd name="T21" fmla="*/ 64 h 158"/>
                <a:gd name="T22" fmla="*/ 0 w 127"/>
                <a:gd name="T23" fmla="*/ 60 h 158"/>
                <a:gd name="T24" fmla="*/ 6 w 127"/>
                <a:gd name="T25" fmla="*/ 35 h 158"/>
                <a:gd name="T26" fmla="*/ 19 w 127"/>
                <a:gd name="T27" fmla="*/ 18 h 158"/>
                <a:gd name="T28" fmla="*/ 60 w 127"/>
                <a:gd name="T29" fmla="*/ 0 h 158"/>
                <a:gd name="T30" fmla="*/ 65 w 127"/>
                <a:gd name="T31" fmla="*/ 0 h 158"/>
                <a:gd name="T32" fmla="*/ 109 w 127"/>
                <a:gd name="T33" fmla="*/ 18 h 158"/>
                <a:gd name="T34" fmla="*/ 127 w 127"/>
                <a:gd name="T35" fmla="*/ 61 h 158"/>
                <a:gd name="T36" fmla="*/ 127 w 127"/>
                <a:gd name="T37" fmla="*/ 63 h 158"/>
                <a:gd name="T38" fmla="*/ 113 w 127"/>
                <a:gd name="T39" fmla="*/ 106 h 158"/>
                <a:gd name="T40" fmla="*/ 111 w 127"/>
                <a:gd name="T41" fmla="*/ 111 h 158"/>
                <a:gd name="T42" fmla="*/ 108 w 127"/>
                <a:gd name="T43" fmla="*/ 115 h 158"/>
                <a:gd name="T44" fmla="*/ 101 w 127"/>
                <a:gd name="T45" fmla="*/ 131 h 158"/>
                <a:gd name="T46" fmla="*/ 99 w 127"/>
                <a:gd name="T47" fmla="*/ 138 h 158"/>
                <a:gd name="T48" fmla="*/ 91 w 127"/>
                <a:gd name="T49" fmla="*/ 157 h 158"/>
                <a:gd name="T50" fmla="*/ 90 w 127"/>
                <a:gd name="T51" fmla="*/ 158 h 158"/>
                <a:gd name="T52" fmla="*/ 86 w 127"/>
                <a:gd name="T53" fmla="*/ 158 h 158"/>
                <a:gd name="T54" fmla="*/ 73 w 127"/>
                <a:gd name="T55" fmla="*/ 158 h 158"/>
                <a:gd name="T56" fmla="*/ 60 w 127"/>
                <a:gd name="T57" fmla="*/ 158 h 158"/>
                <a:gd name="T58" fmla="*/ 41 w 127"/>
                <a:gd name="T59" fmla="*/ 158 h 158"/>
                <a:gd name="T60" fmla="*/ 64 w 127"/>
                <a:gd name="T61" fmla="*/ 11 h 158"/>
                <a:gd name="T62" fmla="*/ 60 w 127"/>
                <a:gd name="T63" fmla="*/ 11 h 158"/>
                <a:gd name="T64" fmla="*/ 27 w 127"/>
                <a:gd name="T65" fmla="*/ 26 h 158"/>
                <a:gd name="T66" fmla="*/ 16 w 127"/>
                <a:gd name="T67" fmla="*/ 40 h 158"/>
                <a:gd name="T68" fmla="*/ 12 w 127"/>
                <a:gd name="T69" fmla="*/ 60 h 158"/>
                <a:gd name="T70" fmla="*/ 12 w 127"/>
                <a:gd name="T71" fmla="*/ 63 h 158"/>
                <a:gd name="T72" fmla="*/ 16 w 127"/>
                <a:gd name="T73" fmla="*/ 86 h 158"/>
                <a:gd name="T74" fmla="*/ 26 w 127"/>
                <a:gd name="T75" fmla="*/ 104 h 158"/>
                <a:gd name="T76" fmla="*/ 27 w 127"/>
                <a:gd name="T77" fmla="*/ 106 h 158"/>
                <a:gd name="T78" fmla="*/ 29 w 127"/>
                <a:gd name="T79" fmla="*/ 110 h 158"/>
                <a:gd name="T80" fmla="*/ 37 w 127"/>
                <a:gd name="T81" fmla="*/ 128 h 158"/>
                <a:gd name="T82" fmla="*/ 39 w 127"/>
                <a:gd name="T83" fmla="*/ 137 h 158"/>
                <a:gd name="T84" fmla="*/ 40 w 127"/>
                <a:gd name="T85" fmla="*/ 142 h 158"/>
                <a:gd name="T86" fmla="*/ 43 w 127"/>
                <a:gd name="T87" fmla="*/ 147 h 158"/>
                <a:gd name="T88" fmla="*/ 60 w 127"/>
                <a:gd name="T89" fmla="*/ 147 h 158"/>
                <a:gd name="T90" fmla="*/ 73 w 127"/>
                <a:gd name="T91" fmla="*/ 147 h 158"/>
                <a:gd name="T92" fmla="*/ 86 w 127"/>
                <a:gd name="T93" fmla="*/ 147 h 158"/>
                <a:gd name="T94" fmla="*/ 88 w 127"/>
                <a:gd name="T95" fmla="*/ 136 h 158"/>
                <a:gd name="T96" fmla="*/ 90 w 127"/>
                <a:gd name="T97" fmla="*/ 127 h 158"/>
                <a:gd name="T98" fmla="*/ 99 w 127"/>
                <a:gd name="T99" fmla="*/ 110 h 158"/>
                <a:gd name="T100" fmla="*/ 101 w 127"/>
                <a:gd name="T101" fmla="*/ 106 h 158"/>
                <a:gd name="T102" fmla="*/ 104 w 127"/>
                <a:gd name="T103" fmla="*/ 100 h 158"/>
                <a:gd name="T104" fmla="*/ 116 w 127"/>
                <a:gd name="T105" fmla="*/ 63 h 158"/>
                <a:gd name="T106" fmla="*/ 116 w 127"/>
                <a:gd name="T107" fmla="*/ 62 h 158"/>
                <a:gd name="T108" fmla="*/ 101 w 127"/>
                <a:gd name="T109" fmla="*/ 26 h 158"/>
                <a:gd name="T110" fmla="*/ 64 w 127"/>
                <a:gd name="T111"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7" h="158">
                  <a:moveTo>
                    <a:pt x="41" y="158"/>
                  </a:moveTo>
                  <a:cubicBezTo>
                    <a:pt x="39" y="158"/>
                    <a:pt x="39" y="158"/>
                    <a:pt x="39" y="158"/>
                  </a:cubicBezTo>
                  <a:cubicBezTo>
                    <a:pt x="37" y="157"/>
                    <a:pt x="37" y="157"/>
                    <a:pt x="37" y="157"/>
                  </a:cubicBezTo>
                  <a:cubicBezTo>
                    <a:pt x="33" y="153"/>
                    <a:pt x="30" y="149"/>
                    <a:pt x="29" y="143"/>
                  </a:cubicBezTo>
                  <a:cubicBezTo>
                    <a:pt x="28" y="142"/>
                    <a:pt x="28" y="140"/>
                    <a:pt x="28" y="138"/>
                  </a:cubicBezTo>
                  <a:cubicBezTo>
                    <a:pt x="28" y="135"/>
                    <a:pt x="27" y="133"/>
                    <a:pt x="27" y="131"/>
                  </a:cubicBezTo>
                  <a:cubicBezTo>
                    <a:pt x="25" y="125"/>
                    <a:pt x="22" y="120"/>
                    <a:pt x="20" y="115"/>
                  </a:cubicBezTo>
                  <a:cubicBezTo>
                    <a:pt x="19" y="114"/>
                    <a:pt x="18" y="113"/>
                    <a:pt x="17" y="111"/>
                  </a:cubicBezTo>
                  <a:cubicBezTo>
                    <a:pt x="16" y="109"/>
                    <a:pt x="16" y="109"/>
                    <a:pt x="16" y="109"/>
                  </a:cubicBezTo>
                  <a:cubicBezTo>
                    <a:pt x="13" y="103"/>
                    <a:pt x="9" y="97"/>
                    <a:pt x="6" y="91"/>
                  </a:cubicBezTo>
                  <a:cubicBezTo>
                    <a:pt x="3" y="84"/>
                    <a:pt x="1" y="75"/>
                    <a:pt x="0" y="64"/>
                  </a:cubicBezTo>
                  <a:cubicBezTo>
                    <a:pt x="0" y="60"/>
                    <a:pt x="0" y="60"/>
                    <a:pt x="0" y="60"/>
                  </a:cubicBezTo>
                  <a:cubicBezTo>
                    <a:pt x="1" y="51"/>
                    <a:pt x="3" y="43"/>
                    <a:pt x="6" y="35"/>
                  </a:cubicBezTo>
                  <a:cubicBezTo>
                    <a:pt x="9" y="28"/>
                    <a:pt x="14" y="22"/>
                    <a:pt x="19" y="18"/>
                  </a:cubicBezTo>
                  <a:cubicBezTo>
                    <a:pt x="30" y="6"/>
                    <a:pt x="44" y="0"/>
                    <a:pt x="60" y="0"/>
                  </a:cubicBezTo>
                  <a:cubicBezTo>
                    <a:pt x="65" y="0"/>
                    <a:pt x="65" y="0"/>
                    <a:pt x="65" y="0"/>
                  </a:cubicBezTo>
                  <a:cubicBezTo>
                    <a:pt x="83" y="0"/>
                    <a:pt x="98" y="7"/>
                    <a:pt x="109" y="18"/>
                  </a:cubicBezTo>
                  <a:cubicBezTo>
                    <a:pt x="121" y="30"/>
                    <a:pt x="127" y="44"/>
                    <a:pt x="127" y="61"/>
                  </a:cubicBezTo>
                  <a:cubicBezTo>
                    <a:pt x="127" y="63"/>
                    <a:pt x="127" y="63"/>
                    <a:pt x="127" y="63"/>
                  </a:cubicBezTo>
                  <a:cubicBezTo>
                    <a:pt x="127" y="81"/>
                    <a:pt x="120" y="94"/>
                    <a:pt x="113" y="106"/>
                  </a:cubicBezTo>
                  <a:cubicBezTo>
                    <a:pt x="112" y="107"/>
                    <a:pt x="111" y="109"/>
                    <a:pt x="111" y="111"/>
                  </a:cubicBezTo>
                  <a:cubicBezTo>
                    <a:pt x="110" y="112"/>
                    <a:pt x="109" y="113"/>
                    <a:pt x="108" y="115"/>
                  </a:cubicBezTo>
                  <a:cubicBezTo>
                    <a:pt x="106" y="120"/>
                    <a:pt x="103" y="125"/>
                    <a:pt x="101" y="131"/>
                  </a:cubicBezTo>
                  <a:cubicBezTo>
                    <a:pt x="100" y="133"/>
                    <a:pt x="100" y="135"/>
                    <a:pt x="99" y="138"/>
                  </a:cubicBezTo>
                  <a:cubicBezTo>
                    <a:pt x="98" y="145"/>
                    <a:pt x="97" y="152"/>
                    <a:pt x="91" y="157"/>
                  </a:cubicBezTo>
                  <a:cubicBezTo>
                    <a:pt x="90" y="158"/>
                    <a:pt x="90" y="158"/>
                    <a:pt x="90" y="158"/>
                  </a:cubicBezTo>
                  <a:cubicBezTo>
                    <a:pt x="86" y="158"/>
                    <a:pt x="86" y="158"/>
                    <a:pt x="86" y="158"/>
                  </a:cubicBezTo>
                  <a:cubicBezTo>
                    <a:pt x="81" y="158"/>
                    <a:pt x="77" y="158"/>
                    <a:pt x="73" y="158"/>
                  </a:cubicBezTo>
                  <a:cubicBezTo>
                    <a:pt x="68" y="158"/>
                    <a:pt x="64" y="158"/>
                    <a:pt x="60" y="158"/>
                  </a:cubicBezTo>
                  <a:cubicBezTo>
                    <a:pt x="53" y="158"/>
                    <a:pt x="47" y="158"/>
                    <a:pt x="41" y="158"/>
                  </a:cubicBezTo>
                  <a:close/>
                  <a:moveTo>
                    <a:pt x="64" y="11"/>
                  </a:moveTo>
                  <a:cubicBezTo>
                    <a:pt x="60" y="11"/>
                    <a:pt x="60" y="11"/>
                    <a:pt x="60" y="11"/>
                  </a:cubicBezTo>
                  <a:cubicBezTo>
                    <a:pt x="47" y="11"/>
                    <a:pt x="36" y="16"/>
                    <a:pt x="27" y="26"/>
                  </a:cubicBezTo>
                  <a:cubicBezTo>
                    <a:pt x="23" y="29"/>
                    <a:pt x="19" y="34"/>
                    <a:pt x="16" y="40"/>
                  </a:cubicBezTo>
                  <a:cubicBezTo>
                    <a:pt x="13" y="46"/>
                    <a:pt x="12" y="53"/>
                    <a:pt x="12" y="60"/>
                  </a:cubicBezTo>
                  <a:cubicBezTo>
                    <a:pt x="12" y="63"/>
                    <a:pt x="12" y="63"/>
                    <a:pt x="12" y="63"/>
                  </a:cubicBezTo>
                  <a:cubicBezTo>
                    <a:pt x="12" y="73"/>
                    <a:pt x="14" y="80"/>
                    <a:pt x="16" y="86"/>
                  </a:cubicBezTo>
                  <a:cubicBezTo>
                    <a:pt x="19" y="92"/>
                    <a:pt x="22" y="98"/>
                    <a:pt x="26" y="104"/>
                  </a:cubicBezTo>
                  <a:cubicBezTo>
                    <a:pt x="27" y="106"/>
                    <a:pt x="27" y="106"/>
                    <a:pt x="27" y="106"/>
                  </a:cubicBezTo>
                  <a:cubicBezTo>
                    <a:pt x="28" y="107"/>
                    <a:pt x="28" y="108"/>
                    <a:pt x="29" y="110"/>
                  </a:cubicBezTo>
                  <a:cubicBezTo>
                    <a:pt x="32" y="115"/>
                    <a:pt x="36" y="121"/>
                    <a:pt x="37" y="128"/>
                  </a:cubicBezTo>
                  <a:cubicBezTo>
                    <a:pt x="38" y="131"/>
                    <a:pt x="39" y="134"/>
                    <a:pt x="39" y="137"/>
                  </a:cubicBezTo>
                  <a:cubicBezTo>
                    <a:pt x="39" y="138"/>
                    <a:pt x="39" y="140"/>
                    <a:pt x="40" y="142"/>
                  </a:cubicBezTo>
                  <a:cubicBezTo>
                    <a:pt x="40" y="143"/>
                    <a:pt x="41" y="145"/>
                    <a:pt x="43" y="147"/>
                  </a:cubicBezTo>
                  <a:cubicBezTo>
                    <a:pt x="48" y="147"/>
                    <a:pt x="53" y="147"/>
                    <a:pt x="60" y="147"/>
                  </a:cubicBezTo>
                  <a:cubicBezTo>
                    <a:pt x="64" y="147"/>
                    <a:pt x="68" y="147"/>
                    <a:pt x="73" y="147"/>
                  </a:cubicBezTo>
                  <a:cubicBezTo>
                    <a:pt x="77" y="147"/>
                    <a:pt x="81" y="147"/>
                    <a:pt x="86" y="147"/>
                  </a:cubicBezTo>
                  <a:cubicBezTo>
                    <a:pt x="87" y="145"/>
                    <a:pt x="88" y="140"/>
                    <a:pt x="88" y="136"/>
                  </a:cubicBezTo>
                  <a:cubicBezTo>
                    <a:pt x="89" y="133"/>
                    <a:pt x="89" y="130"/>
                    <a:pt x="90" y="127"/>
                  </a:cubicBezTo>
                  <a:cubicBezTo>
                    <a:pt x="93" y="121"/>
                    <a:pt x="96" y="115"/>
                    <a:pt x="99" y="110"/>
                  </a:cubicBezTo>
                  <a:cubicBezTo>
                    <a:pt x="99" y="108"/>
                    <a:pt x="100" y="107"/>
                    <a:pt x="101" y="106"/>
                  </a:cubicBezTo>
                  <a:cubicBezTo>
                    <a:pt x="102" y="104"/>
                    <a:pt x="103" y="102"/>
                    <a:pt x="104" y="100"/>
                  </a:cubicBezTo>
                  <a:cubicBezTo>
                    <a:pt x="110" y="89"/>
                    <a:pt x="116" y="78"/>
                    <a:pt x="116" y="63"/>
                  </a:cubicBezTo>
                  <a:cubicBezTo>
                    <a:pt x="116" y="62"/>
                    <a:pt x="116" y="62"/>
                    <a:pt x="116" y="62"/>
                  </a:cubicBezTo>
                  <a:cubicBezTo>
                    <a:pt x="116" y="47"/>
                    <a:pt x="111" y="35"/>
                    <a:pt x="101" y="26"/>
                  </a:cubicBezTo>
                  <a:cubicBezTo>
                    <a:pt x="92" y="16"/>
                    <a:pt x="80" y="11"/>
                    <a:pt x="64" y="1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34" name="组合 33"/>
          <p:cNvGrpSpPr/>
          <p:nvPr/>
        </p:nvGrpSpPr>
        <p:grpSpPr>
          <a:xfrm>
            <a:off x="8760846" y="2699166"/>
            <a:ext cx="535657" cy="366967"/>
            <a:chOff x="8917167" y="2211710"/>
            <a:chExt cx="535726" cy="366967"/>
          </a:xfrm>
        </p:grpSpPr>
        <p:sp>
          <p:nvSpPr>
            <p:cNvPr id="35" name="Rectangle 266"/>
            <p:cNvSpPr>
              <a:spLocks noChangeArrowheads="1"/>
            </p:cNvSpPr>
            <p:nvPr/>
          </p:nvSpPr>
          <p:spPr bwMode="auto">
            <a:xfrm>
              <a:off x="9172005" y="2365745"/>
              <a:ext cx="11326" cy="151770"/>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6" name="Freeform 267"/>
            <p:cNvSpPr/>
            <p:nvPr/>
          </p:nvSpPr>
          <p:spPr bwMode="auto">
            <a:xfrm>
              <a:off x="9133496" y="2469946"/>
              <a:ext cx="33978" cy="36244"/>
            </a:xfrm>
            <a:custGeom>
              <a:avLst/>
              <a:gdLst>
                <a:gd name="T0" fmla="*/ 15 w 15"/>
                <a:gd name="T1" fmla="*/ 10 h 16"/>
                <a:gd name="T2" fmla="*/ 5 w 15"/>
                <a:gd name="T3" fmla="*/ 0 h 16"/>
                <a:gd name="T4" fmla="*/ 0 w 15"/>
                <a:gd name="T5" fmla="*/ 1 h 16"/>
                <a:gd name="T6" fmla="*/ 15 w 15"/>
                <a:gd name="T7" fmla="*/ 16 h 16"/>
                <a:gd name="T8" fmla="*/ 15 w 15"/>
                <a:gd name="T9" fmla="*/ 10 h 16"/>
              </a:gdLst>
              <a:ahLst/>
              <a:cxnLst>
                <a:cxn ang="0">
                  <a:pos x="T0" y="T1"/>
                </a:cxn>
                <a:cxn ang="0">
                  <a:pos x="T2" y="T3"/>
                </a:cxn>
                <a:cxn ang="0">
                  <a:pos x="T4" y="T5"/>
                </a:cxn>
                <a:cxn ang="0">
                  <a:pos x="T6" y="T7"/>
                </a:cxn>
                <a:cxn ang="0">
                  <a:pos x="T8" y="T9"/>
                </a:cxn>
              </a:cxnLst>
              <a:rect l="0" t="0" r="r" b="b"/>
              <a:pathLst>
                <a:path w="15" h="16">
                  <a:moveTo>
                    <a:pt x="15" y="10"/>
                  </a:moveTo>
                  <a:cubicBezTo>
                    <a:pt x="10" y="9"/>
                    <a:pt x="7" y="5"/>
                    <a:pt x="5" y="0"/>
                  </a:cubicBezTo>
                  <a:cubicBezTo>
                    <a:pt x="0" y="1"/>
                    <a:pt x="0" y="1"/>
                    <a:pt x="0" y="1"/>
                  </a:cubicBezTo>
                  <a:cubicBezTo>
                    <a:pt x="2" y="10"/>
                    <a:pt x="8" y="15"/>
                    <a:pt x="15" y="16"/>
                  </a:cubicBezTo>
                  <a:lnTo>
                    <a:pt x="15" y="1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268"/>
            <p:cNvSpPr/>
            <p:nvPr/>
          </p:nvSpPr>
          <p:spPr bwMode="auto">
            <a:xfrm>
              <a:off x="9138026" y="2374806"/>
              <a:ext cx="29448" cy="67957"/>
            </a:xfrm>
            <a:custGeom>
              <a:avLst/>
              <a:gdLst>
                <a:gd name="T0" fmla="*/ 0 w 13"/>
                <a:gd name="T1" fmla="*/ 18 h 30"/>
                <a:gd name="T2" fmla="*/ 13 w 13"/>
                <a:gd name="T3" fmla="*/ 30 h 30"/>
                <a:gd name="T4" fmla="*/ 13 w 13"/>
                <a:gd name="T5" fmla="*/ 24 h 30"/>
                <a:gd name="T6" fmla="*/ 5 w 13"/>
                <a:gd name="T7" fmla="*/ 15 h 30"/>
                <a:gd name="T8" fmla="*/ 13 w 13"/>
                <a:gd name="T9" fmla="*/ 7 h 30"/>
                <a:gd name="T10" fmla="*/ 13 w 13"/>
                <a:gd name="T11" fmla="*/ 6 h 30"/>
                <a:gd name="T12" fmla="*/ 13 w 13"/>
                <a:gd name="T13" fmla="*/ 0 h 30"/>
                <a:gd name="T14" fmla="*/ 11 w 13"/>
                <a:gd name="T15" fmla="*/ 1 h 30"/>
                <a:gd name="T16" fmla="*/ 1 w 13"/>
                <a:gd name="T17" fmla="*/ 12 h 30"/>
                <a:gd name="T18" fmla="*/ 0 w 13"/>
                <a:gd name="T19" fmla="*/ 15 h 30"/>
                <a:gd name="T20" fmla="*/ 0 w 13"/>
                <a:gd name="T21"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30">
                  <a:moveTo>
                    <a:pt x="0" y="18"/>
                  </a:moveTo>
                  <a:cubicBezTo>
                    <a:pt x="2" y="24"/>
                    <a:pt x="6" y="28"/>
                    <a:pt x="13" y="30"/>
                  </a:cubicBezTo>
                  <a:cubicBezTo>
                    <a:pt x="13" y="24"/>
                    <a:pt x="13" y="24"/>
                    <a:pt x="13" y="24"/>
                  </a:cubicBezTo>
                  <a:cubicBezTo>
                    <a:pt x="9" y="22"/>
                    <a:pt x="5" y="19"/>
                    <a:pt x="5" y="15"/>
                  </a:cubicBezTo>
                  <a:cubicBezTo>
                    <a:pt x="5" y="11"/>
                    <a:pt x="8" y="8"/>
                    <a:pt x="13" y="7"/>
                  </a:cubicBezTo>
                  <a:cubicBezTo>
                    <a:pt x="13" y="7"/>
                    <a:pt x="13" y="6"/>
                    <a:pt x="13" y="6"/>
                  </a:cubicBezTo>
                  <a:cubicBezTo>
                    <a:pt x="13" y="0"/>
                    <a:pt x="13" y="0"/>
                    <a:pt x="13" y="0"/>
                  </a:cubicBezTo>
                  <a:cubicBezTo>
                    <a:pt x="12" y="0"/>
                    <a:pt x="12" y="1"/>
                    <a:pt x="11" y="1"/>
                  </a:cubicBezTo>
                  <a:cubicBezTo>
                    <a:pt x="6" y="3"/>
                    <a:pt x="2" y="7"/>
                    <a:pt x="1" y="12"/>
                  </a:cubicBezTo>
                  <a:cubicBezTo>
                    <a:pt x="0" y="13"/>
                    <a:pt x="0" y="14"/>
                    <a:pt x="0" y="15"/>
                  </a:cubicBezTo>
                  <a:cubicBezTo>
                    <a:pt x="0" y="16"/>
                    <a:pt x="0" y="17"/>
                    <a:pt x="0" y="1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269"/>
            <p:cNvSpPr/>
            <p:nvPr/>
          </p:nvSpPr>
          <p:spPr bwMode="auto">
            <a:xfrm>
              <a:off x="9187861" y="2374806"/>
              <a:ext cx="31713" cy="36244"/>
            </a:xfrm>
            <a:custGeom>
              <a:avLst/>
              <a:gdLst>
                <a:gd name="T0" fmla="*/ 3 w 14"/>
                <a:gd name="T1" fmla="*/ 8 h 16"/>
                <a:gd name="T2" fmla="*/ 8 w 14"/>
                <a:gd name="T3" fmla="*/ 16 h 16"/>
                <a:gd name="T4" fmla="*/ 14 w 14"/>
                <a:gd name="T5" fmla="*/ 14 h 16"/>
                <a:gd name="T6" fmla="*/ 0 w 14"/>
                <a:gd name="T7" fmla="*/ 0 h 16"/>
                <a:gd name="T8" fmla="*/ 0 w 14"/>
                <a:gd name="T9" fmla="*/ 6 h 16"/>
                <a:gd name="T10" fmla="*/ 3 w 14"/>
                <a:gd name="T11" fmla="*/ 8 h 16"/>
              </a:gdLst>
              <a:ahLst/>
              <a:cxnLst>
                <a:cxn ang="0">
                  <a:pos x="T0" y="T1"/>
                </a:cxn>
                <a:cxn ang="0">
                  <a:pos x="T2" y="T3"/>
                </a:cxn>
                <a:cxn ang="0">
                  <a:pos x="T4" y="T5"/>
                </a:cxn>
                <a:cxn ang="0">
                  <a:pos x="T6" y="T7"/>
                </a:cxn>
                <a:cxn ang="0">
                  <a:pos x="T8" y="T9"/>
                </a:cxn>
                <a:cxn ang="0">
                  <a:pos x="T10" y="T11"/>
                </a:cxn>
              </a:cxnLst>
              <a:rect l="0" t="0" r="r" b="b"/>
              <a:pathLst>
                <a:path w="14" h="16">
                  <a:moveTo>
                    <a:pt x="3" y="8"/>
                  </a:moveTo>
                  <a:cubicBezTo>
                    <a:pt x="6" y="10"/>
                    <a:pt x="7" y="12"/>
                    <a:pt x="8" y="16"/>
                  </a:cubicBezTo>
                  <a:cubicBezTo>
                    <a:pt x="14" y="14"/>
                    <a:pt x="14" y="14"/>
                    <a:pt x="14" y="14"/>
                  </a:cubicBezTo>
                  <a:cubicBezTo>
                    <a:pt x="11" y="6"/>
                    <a:pt x="7" y="2"/>
                    <a:pt x="0" y="0"/>
                  </a:cubicBezTo>
                  <a:cubicBezTo>
                    <a:pt x="0" y="6"/>
                    <a:pt x="0" y="6"/>
                    <a:pt x="0" y="6"/>
                  </a:cubicBezTo>
                  <a:cubicBezTo>
                    <a:pt x="1" y="7"/>
                    <a:pt x="2" y="7"/>
                    <a:pt x="3"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270"/>
            <p:cNvSpPr/>
            <p:nvPr/>
          </p:nvSpPr>
          <p:spPr bwMode="auto">
            <a:xfrm>
              <a:off x="9187861" y="2433702"/>
              <a:ext cx="33978" cy="72487"/>
            </a:xfrm>
            <a:custGeom>
              <a:avLst/>
              <a:gdLst>
                <a:gd name="T0" fmla="*/ 10 w 15"/>
                <a:gd name="T1" fmla="*/ 16 h 32"/>
                <a:gd name="T2" fmla="*/ 6 w 15"/>
                <a:gd name="T3" fmla="*/ 24 h 32"/>
                <a:gd name="T4" fmla="*/ 1 w 15"/>
                <a:gd name="T5" fmla="*/ 26 h 32"/>
                <a:gd name="T6" fmla="*/ 0 w 15"/>
                <a:gd name="T7" fmla="*/ 26 h 32"/>
                <a:gd name="T8" fmla="*/ 0 w 15"/>
                <a:gd name="T9" fmla="*/ 32 h 32"/>
                <a:gd name="T10" fmla="*/ 0 w 15"/>
                <a:gd name="T11" fmla="*/ 32 h 32"/>
                <a:gd name="T12" fmla="*/ 15 w 15"/>
                <a:gd name="T13" fmla="*/ 16 h 32"/>
                <a:gd name="T14" fmla="*/ 0 w 15"/>
                <a:gd name="T15" fmla="*/ 0 h 32"/>
                <a:gd name="T16" fmla="*/ 0 w 15"/>
                <a:gd name="T17" fmla="*/ 6 h 32"/>
                <a:gd name="T18" fmla="*/ 10 w 15"/>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32">
                  <a:moveTo>
                    <a:pt x="10" y="16"/>
                  </a:moveTo>
                  <a:cubicBezTo>
                    <a:pt x="10" y="19"/>
                    <a:pt x="8" y="22"/>
                    <a:pt x="6" y="24"/>
                  </a:cubicBezTo>
                  <a:cubicBezTo>
                    <a:pt x="4" y="25"/>
                    <a:pt x="3" y="26"/>
                    <a:pt x="1" y="26"/>
                  </a:cubicBezTo>
                  <a:cubicBezTo>
                    <a:pt x="1" y="26"/>
                    <a:pt x="0" y="26"/>
                    <a:pt x="0" y="26"/>
                  </a:cubicBezTo>
                  <a:cubicBezTo>
                    <a:pt x="0" y="32"/>
                    <a:pt x="0" y="32"/>
                    <a:pt x="0" y="32"/>
                  </a:cubicBezTo>
                  <a:cubicBezTo>
                    <a:pt x="0" y="32"/>
                    <a:pt x="0" y="32"/>
                    <a:pt x="0" y="32"/>
                  </a:cubicBezTo>
                  <a:cubicBezTo>
                    <a:pt x="9" y="29"/>
                    <a:pt x="15" y="23"/>
                    <a:pt x="15" y="16"/>
                  </a:cubicBezTo>
                  <a:cubicBezTo>
                    <a:pt x="15" y="9"/>
                    <a:pt x="9" y="3"/>
                    <a:pt x="0" y="0"/>
                  </a:cubicBezTo>
                  <a:cubicBezTo>
                    <a:pt x="0" y="6"/>
                    <a:pt x="0" y="6"/>
                    <a:pt x="0" y="6"/>
                  </a:cubicBezTo>
                  <a:cubicBezTo>
                    <a:pt x="6" y="8"/>
                    <a:pt x="10" y="12"/>
                    <a:pt x="10" y="16"/>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0" name="Freeform 271"/>
            <p:cNvSpPr>
              <a:spLocks noEditPoints="1"/>
            </p:cNvSpPr>
            <p:nvPr/>
          </p:nvSpPr>
          <p:spPr bwMode="auto">
            <a:xfrm>
              <a:off x="8917167" y="2211710"/>
              <a:ext cx="535726" cy="366967"/>
            </a:xfrm>
            <a:custGeom>
              <a:avLst/>
              <a:gdLst>
                <a:gd name="T0" fmla="*/ 221 w 236"/>
                <a:gd name="T1" fmla="*/ 0 h 162"/>
                <a:gd name="T2" fmla="*/ 15 w 236"/>
                <a:gd name="T3" fmla="*/ 0 h 162"/>
                <a:gd name="T4" fmla="*/ 0 w 236"/>
                <a:gd name="T5" fmla="*/ 14 h 162"/>
                <a:gd name="T6" fmla="*/ 0 w 236"/>
                <a:gd name="T7" fmla="*/ 148 h 162"/>
                <a:gd name="T8" fmla="*/ 15 w 236"/>
                <a:gd name="T9" fmla="*/ 162 h 162"/>
                <a:gd name="T10" fmla="*/ 221 w 236"/>
                <a:gd name="T11" fmla="*/ 162 h 162"/>
                <a:gd name="T12" fmla="*/ 236 w 236"/>
                <a:gd name="T13" fmla="*/ 148 h 162"/>
                <a:gd name="T14" fmla="*/ 236 w 236"/>
                <a:gd name="T15" fmla="*/ 14 h 162"/>
                <a:gd name="T16" fmla="*/ 221 w 236"/>
                <a:gd name="T17" fmla="*/ 0 h 162"/>
                <a:gd name="T18" fmla="*/ 15 w 236"/>
                <a:gd name="T19" fmla="*/ 7 h 162"/>
                <a:gd name="T20" fmla="*/ 221 w 236"/>
                <a:gd name="T21" fmla="*/ 7 h 162"/>
                <a:gd name="T22" fmla="*/ 229 w 236"/>
                <a:gd name="T23" fmla="*/ 14 h 162"/>
                <a:gd name="T24" fmla="*/ 229 w 236"/>
                <a:gd name="T25" fmla="*/ 21 h 162"/>
                <a:gd name="T26" fmla="*/ 8 w 236"/>
                <a:gd name="T27" fmla="*/ 21 h 162"/>
                <a:gd name="T28" fmla="*/ 8 w 236"/>
                <a:gd name="T29" fmla="*/ 14 h 162"/>
                <a:gd name="T30" fmla="*/ 15 w 236"/>
                <a:gd name="T31" fmla="*/ 7 h 162"/>
                <a:gd name="T32" fmla="*/ 221 w 236"/>
                <a:gd name="T33" fmla="*/ 155 h 162"/>
                <a:gd name="T34" fmla="*/ 15 w 236"/>
                <a:gd name="T35" fmla="*/ 155 h 162"/>
                <a:gd name="T36" fmla="*/ 8 w 236"/>
                <a:gd name="T37" fmla="*/ 148 h 162"/>
                <a:gd name="T38" fmla="*/ 8 w 236"/>
                <a:gd name="T39" fmla="*/ 53 h 162"/>
                <a:gd name="T40" fmla="*/ 229 w 236"/>
                <a:gd name="T41" fmla="*/ 53 h 162"/>
                <a:gd name="T42" fmla="*/ 229 w 236"/>
                <a:gd name="T43" fmla="*/ 148 h 162"/>
                <a:gd name="T44" fmla="*/ 221 w 236"/>
                <a:gd name="T45" fmla="*/ 15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162">
                  <a:moveTo>
                    <a:pt x="221" y="0"/>
                  </a:moveTo>
                  <a:cubicBezTo>
                    <a:pt x="15" y="0"/>
                    <a:pt x="15" y="0"/>
                    <a:pt x="15" y="0"/>
                  </a:cubicBezTo>
                  <a:cubicBezTo>
                    <a:pt x="7" y="0"/>
                    <a:pt x="0" y="6"/>
                    <a:pt x="0" y="14"/>
                  </a:cubicBezTo>
                  <a:cubicBezTo>
                    <a:pt x="0" y="148"/>
                    <a:pt x="0" y="148"/>
                    <a:pt x="0" y="148"/>
                  </a:cubicBezTo>
                  <a:cubicBezTo>
                    <a:pt x="0" y="156"/>
                    <a:pt x="7" y="162"/>
                    <a:pt x="15" y="162"/>
                  </a:cubicBezTo>
                  <a:cubicBezTo>
                    <a:pt x="221" y="162"/>
                    <a:pt x="221" y="162"/>
                    <a:pt x="221" y="162"/>
                  </a:cubicBezTo>
                  <a:cubicBezTo>
                    <a:pt x="229" y="162"/>
                    <a:pt x="236" y="156"/>
                    <a:pt x="236" y="148"/>
                  </a:cubicBezTo>
                  <a:cubicBezTo>
                    <a:pt x="236" y="14"/>
                    <a:pt x="236" y="14"/>
                    <a:pt x="236" y="14"/>
                  </a:cubicBezTo>
                  <a:cubicBezTo>
                    <a:pt x="236" y="6"/>
                    <a:pt x="229" y="0"/>
                    <a:pt x="221" y="0"/>
                  </a:cubicBezTo>
                  <a:close/>
                  <a:moveTo>
                    <a:pt x="15" y="7"/>
                  </a:moveTo>
                  <a:cubicBezTo>
                    <a:pt x="221" y="7"/>
                    <a:pt x="221" y="7"/>
                    <a:pt x="221" y="7"/>
                  </a:cubicBezTo>
                  <a:cubicBezTo>
                    <a:pt x="225" y="7"/>
                    <a:pt x="229" y="10"/>
                    <a:pt x="229" y="14"/>
                  </a:cubicBezTo>
                  <a:cubicBezTo>
                    <a:pt x="229" y="21"/>
                    <a:pt x="229" y="21"/>
                    <a:pt x="229" y="21"/>
                  </a:cubicBezTo>
                  <a:cubicBezTo>
                    <a:pt x="8" y="21"/>
                    <a:pt x="8" y="21"/>
                    <a:pt x="8" y="21"/>
                  </a:cubicBezTo>
                  <a:cubicBezTo>
                    <a:pt x="8" y="14"/>
                    <a:pt x="8" y="14"/>
                    <a:pt x="8" y="14"/>
                  </a:cubicBezTo>
                  <a:cubicBezTo>
                    <a:pt x="8" y="10"/>
                    <a:pt x="11" y="7"/>
                    <a:pt x="15" y="7"/>
                  </a:cubicBezTo>
                  <a:close/>
                  <a:moveTo>
                    <a:pt x="221" y="155"/>
                  </a:moveTo>
                  <a:cubicBezTo>
                    <a:pt x="15" y="155"/>
                    <a:pt x="15" y="155"/>
                    <a:pt x="15" y="155"/>
                  </a:cubicBezTo>
                  <a:cubicBezTo>
                    <a:pt x="11" y="155"/>
                    <a:pt x="8" y="152"/>
                    <a:pt x="8" y="148"/>
                  </a:cubicBezTo>
                  <a:cubicBezTo>
                    <a:pt x="8" y="53"/>
                    <a:pt x="8" y="53"/>
                    <a:pt x="8" y="53"/>
                  </a:cubicBezTo>
                  <a:cubicBezTo>
                    <a:pt x="229" y="53"/>
                    <a:pt x="229" y="53"/>
                    <a:pt x="229" y="53"/>
                  </a:cubicBezTo>
                  <a:cubicBezTo>
                    <a:pt x="229" y="148"/>
                    <a:pt x="229" y="148"/>
                    <a:pt x="229" y="148"/>
                  </a:cubicBezTo>
                  <a:cubicBezTo>
                    <a:pt x="229" y="152"/>
                    <a:pt x="225" y="155"/>
                    <a:pt x="221" y="155"/>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41" name="文本框 75"/>
          <p:cNvSpPr txBox="1"/>
          <p:nvPr/>
        </p:nvSpPr>
        <p:spPr>
          <a:xfrm>
            <a:off x="8286340" y="1536410"/>
            <a:ext cx="1210430" cy="400109"/>
          </a:xfrm>
          <a:prstGeom prst="rect">
            <a:avLst/>
          </a:prstGeom>
          <a:noFill/>
        </p:spPr>
        <p:txBody>
          <a:bodyPr wrap="none" lIns="91431" tIns="45715" rIns="91431" bIns="45715" rtlCol="0">
            <a:spAutoFit/>
          </a:bodyPr>
          <a:lstStyle/>
          <a:p>
            <a:r>
              <a:rPr lang="zh-CN" altLang="en-US" sz="2000" dirty="0">
                <a:solidFill>
                  <a:srgbClr val="000000"/>
                </a:solidFill>
                <a:latin typeface="Arial Unicode MS" panose="020B0604020202020204" charset="-122"/>
                <a:ea typeface="Arial Unicode MS" panose="020B0604020202020204" charset="-122"/>
                <a:cs typeface="Arial Unicode MS" panose="020B0604020202020204" charset="-122"/>
              </a:rPr>
              <a:t>添加说明</a:t>
            </a:r>
            <a:endParaRPr lang="zh-CN" altLang="en-US" sz="2000" dirty="0">
              <a:solidFill>
                <a:srgbClr val="000000"/>
              </a:solidFill>
              <a:latin typeface="Arial Unicode MS" panose="020B0604020202020204" charset="-122"/>
              <a:ea typeface="Arial Unicode MS" panose="020B0604020202020204" charset="-122"/>
              <a:cs typeface="Arial Unicode MS" panose="020B0604020202020204" charset="-122"/>
            </a:endParaRPr>
          </a:p>
        </p:txBody>
      </p:sp>
      <p:sp>
        <p:nvSpPr>
          <p:cNvPr id="42" name="文本框 76"/>
          <p:cNvSpPr txBox="1"/>
          <p:nvPr/>
        </p:nvSpPr>
        <p:spPr>
          <a:xfrm>
            <a:off x="8762378" y="2135113"/>
            <a:ext cx="1210430" cy="400109"/>
          </a:xfrm>
          <a:prstGeom prst="rect">
            <a:avLst/>
          </a:prstGeom>
          <a:noFill/>
        </p:spPr>
        <p:txBody>
          <a:bodyPr wrap="none" lIns="91431" tIns="45715" rIns="91431" bIns="45715" rtlCol="0">
            <a:spAutoFit/>
          </a:bodyPr>
          <a:lstStyle/>
          <a:p>
            <a:r>
              <a:rPr lang="zh-CN" altLang="en-US" sz="2000" dirty="0">
                <a:solidFill>
                  <a:srgbClr val="000000"/>
                </a:solidFill>
                <a:latin typeface="Arial Unicode MS" panose="020B0604020202020204" charset="-122"/>
                <a:ea typeface="Arial Unicode MS" panose="020B0604020202020204" charset="-122"/>
                <a:cs typeface="Arial Unicode MS" panose="020B0604020202020204" charset="-122"/>
              </a:rPr>
              <a:t>添加说明</a:t>
            </a:r>
            <a:endParaRPr lang="zh-CN" altLang="en-US" sz="2000" dirty="0">
              <a:solidFill>
                <a:srgbClr val="000000"/>
              </a:solidFill>
              <a:latin typeface="Arial Unicode MS" panose="020B0604020202020204" charset="-122"/>
              <a:ea typeface="Arial Unicode MS" panose="020B0604020202020204" charset="-122"/>
              <a:cs typeface="Arial Unicode MS" panose="020B0604020202020204" charset="-122"/>
            </a:endParaRPr>
          </a:p>
        </p:txBody>
      </p:sp>
      <p:sp>
        <p:nvSpPr>
          <p:cNvPr id="43" name="文本框 77"/>
          <p:cNvSpPr txBox="1"/>
          <p:nvPr/>
        </p:nvSpPr>
        <p:spPr>
          <a:xfrm>
            <a:off x="9416593" y="2613759"/>
            <a:ext cx="1210430" cy="400109"/>
          </a:xfrm>
          <a:prstGeom prst="rect">
            <a:avLst/>
          </a:prstGeom>
          <a:noFill/>
        </p:spPr>
        <p:txBody>
          <a:bodyPr wrap="none" lIns="91431" tIns="45715" rIns="91431" bIns="45715" rtlCol="0">
            <a:spAutoFit/>
          </a:bodyPr>
          <a:lstStyle/>
          <a:p>
            <a:r>
              <a:rPr lang="zh-CN" altLang="en-US" sz="2000" dirty="0">
                <a:solidFill>
                  <a:srgbClr val="000000"/>
                </a:solidFill>
                <a:latin typeface="Arial Unicode MS" panose="020B0604020202020204" charset="-122"/>
                <a:ea typeface="Arial Unicode MS" panose="020B0604020202020204" charset="-122"/>
                <a:cs typeface="Arial Unicode MS" panose="020B0604020202020204" charset="-122"/>
              </a:rPr>
              <a:t>添加说明</a:t>
            </a:r>
            <a:endParaRPr lang="zh-CN" altLang="en-US" sz="2000" dirty="0">
              <a:solidFill>
                <a:srgbClr val="000000"/>
              </a:solidFill>
              <a:latin typeface="Arial Unicode MS" panose="020B0604020202020204" charset="-122"/>
              <a:ea typeface="Arial Unicode MS" panose="020B0604020202020204" charset="-122"/>
              <a:cs typeface="Arial Unicode MS" panose="020B0604020202020204" charset="-122"/>
            </a:endParaRPr>
          </a:p>
        </p:txBody>
      </p:sp>
      <p:sp>
        <p:nvSpPr>
          <p:cNvPr id="44" name="文本框 78"/>
          <p:cNvSpPr txBox="1"/>
          <p:nvPr/>
        </p:nvSpPr>
        <p:spPr>
          <a:xfrm>
            <a:off x="10022026" y="3243050"/>
            <a:ext cx="1210430" cy="400109"/>
          </a:xfrm>
          <a:prstGeom prst="rect">
            <a:avLst/>
          </a:prstGeom>
          <a:noFill/>
        </p:spPr>
        <p:txBody>
          <a:bodyPr wrap="none" lIns="91431" tIns="45715" rIns="91431" bIns="45715" rtlCol="0">
            <a:spAutoFit/>
          </a:bodyPr>
          <a:lstStyle/>
          <a:p>
            <a:r>
              <a:rPr lang="zh-CN" altLang="en-US" sz="2000" dirty="0">
                <a:solidFill>
                  <a:srgbClr val="000000"/>
                </a:solidFill>
                <a:latin typeface="Arial Unicode MS" panose="020B0604020202020204" charset="-122"/>
                <a:ea typeface="Arial Unicode MS" panose="020B0604020202020204" charset="-122"/>
                <a:cs typeface="Arial Unicode MS" panose="020B0604020202020204" charset="-122"/>
              </a:rPr>
              <a:t>添加说明</a:t>
            </a:r>
            <a:endParaRPr lang="zh-CN" altLang="en-US" sz="2000" dirty="0">
              <a:solidFill>
                <a:srgbClr val="000000"/>
              </a:solidFill>
              <a:latin typeface="Arial Unicode MS" panose="020B0604020202020204" charset="-122"/>
              <a:ea typeface="Arial Unicode MS" panose="020B0604020202020204" charset="-122"/>
              <a:cs typeface="Arial Unicode MS" panose="020B0604020202020204" charset="-122"/>
            </a:endParaRPr>
          </a:p>
        </p:txBody>
      </p:sp>
      <p:sp>
        <p:nvSpPr>
          <p:cNvPr id="45" name="文本框 79"/>
          <p:cNvSpPr txBox="1"/>
          <p:nvPr/>
        </p:nvSpPr>
        <p:spPr>
          <a:xfrm>
            <a:off x="10610598" y="4031904"/>
            <a:ext cx="1210430" cy="400109"/>
          </a:xfrm>
          <a:prstGeom prst="rect">
            <a:avLst/>
          </a:prstGeom>
          <a:noFill/>
        </p:spPr>
        <p:txBody>
          <a:bodyPr wrap="none" lIns="91431" tIns="45715" rIns="91431" bIns="45715" rtlCol="0">
            <a:spAutoFit/>
          </a:bodyPr>
          <a:lstStyle/>
          <a:p>
            <a:r>
              <a:rPr lang="zh-CN" altLang="en-US" sz="2000" dirty="0">
                <a:solidFill>
                  <a:srgbClr val="000000"/>
                </a:solidFill>
                <a:latin typeface="Arial Unicode MS" panose="020B0604020202020204" charset="-122"/>
                <a:ea typeface="Arial Unicode MS" panose="020B0604020202020204" charset="-122"/>
                <a:cs typeface="Arial Unicode MS" panose="020B0604020202020204" charset="-122"/>
              </a:rPr>
              <a:t>添加说明</a:t>
            </a:r>
            <a:endParaRPr lang="zh-CN" altLang="en-US" sz="2000" dirty="0">
              <a:solidFill>
                <a:srgbClr val="000000"/>
              </a:solidFill>
              <a:latin typeface="Arial Unicode MS" panose="020B0604020202020204" charset="-122"/>
              <a:ea typeface="Arial Unicode MS" panose="020B0604020202020204" charset="-122"/>
              <a:cs typeface="Arial Unicode MS" panose="020B0604020202020204" charset="-122"/>
            </a:endParaRPr>
          </a:p>
        </p:txBody>
      </p:sp>
      <p:sp>
        <p:nvSpPr>
          <p:cNvPr id="55" name="矩形 54"/>
          <p:cNvSpPr/>
          <p:nvPr/>
        </p:nvSpPr>
        <p:spPr>
          <a:xfrm>
            <a:off x="1692254" y="1655450"/>
            <a:ext cx="1951792" cy="415486"/>
          </a:xfrm>
          <a:prstGeom prst="rect">
            <a:avLst/>
          </a:prstGeom>
        </p:spPr>
        <p:txBody>
          <a:bodyPr wrap="none" lIns="121908" tIns="60954" rIns="121908" bIns="60954">
            <a:spAutoFit/>
          </a:bodyPr>
          <a:lstStyle/>
          <a:p>
            <a:r>
              <a:rPr lang="zh-CN" altLang="en-US" sz="1900" b="1" dirty="0">
                <a:solidFill>
                  <a:srgbClr val="000000"/>
                </a:solidFill>
                <a:latin typeface="微软雅黑" panose="020B0503020204020204" pitchFamily="34" charset="-122"/>
                <a:ea typeface="微软雅黑" panose="020B0503020204020204" pitchFamily="34" charset="-122"/>
              </a:rPr>
              <a:t>单击添加标题一</a:t>
            </a:r>
            <a:endParaRPr lang="zh-CN" altLang="en-US" sz="1900" b="1" dirty="0">
              <a:solidFill>
                <a:srgbClr val="000000"/>
              </a:solidFill>
              <a:latin typeface="微软雅黑" panose="020B0503020204020204" pitchFamily="34" charset="-122"/>
              <a:ea typeface="微软雅黑" panose="020B0503020204020204" pitchFamily="34" charset="-122"/>
            </a:endParaRPr>
          </a:p>
        </p:txBody>
      </p:sp>
      <p:sp>
        <p:nvSpPr>
          <p:cNvPr id="56" name="矩形 55"/>
          <p:cNvSpPr/>
          <p:nvPr/>
        </p:nvSpPr>
        <p:spPr>
          <a:xfrm>
            <a:off x="1630277" y="3119809"/>
            <a:ext cx="1951792" cy="415486"/>
          </a:xfrm>
          <a:prstGeom prst="rect">
            <a:avLst/>
          </a:prstGeom>
        </p:spPr>
        <p:txBody>
          <a:bodyPr wrap="none" lIns="121908" tIns="60954" rIns="121908" bIns="60954">
            <a:spAutoFit/>
          </a:bodyPr>
          <a:lstStyle/>
          <a:p>
            <a:r>
              <a:rPr lang="zh-CN" altLang="en-US" sz="1900" b="1" dirty="0">
                <a:solidFill>
                  <a:srgbClr val="000000"/>
                </a:solidFill>
                <a:latin typeface="微软雅黑" panose="020B0503020204020204" pitchFamily="34" charset="-122"/>
                <a:ea typeface="微软雅黑" panose="020B0503020204020204" pitchFamily="34" charset="-122"/>
              </a:rPr>
              <a:t>单击添加标题二</a:t>
            </a:r>
            <a:endParaRPr lang="zh-CN" altLang="en-US" sz="1900" b="1" dirty="0">
              <a:solidFill>
                <a:srgbClr val="000000"/>
              </a:solidFill>
              <a:latin typeface="微软雅黑" panose="020B0503020204020204" pitchFamily="34" charset="-122"/>
              <a:ea typeface="微软雅黑" panose="020B0503020204020204" pitchFamily="34" charset="-122"/>
            </a:endParaRPr>
          </a:p>
        </p:txBody>
      </p:sp>
      <p:sp>
        <p:nvSpPr>
          <p:cNvPr id="57" name="矩形 56"/>
          <p:cNvSpPr/>
          <p:nvPr/>
        </p:nvSpPr>
        <p:spPr>
          <a:xfrm>
            <a:off x="1596824" y="4553872"/>
            <a:ext cx="1951792" cy="415486"/>
          </a:xfrm>
          <a:prstGeom prst="rect">
            <a:avLst/>
          </a:prstGeom>
        </p:spPr>
        <p:txBody>
          <a:bodyPr wrap="none" lIns="121908" tIns="60954" rIns="121908" bIns="60954">
            <a:spAutoFit/>
          </a:bodyPr>
          <a:lstStyle/>
          <a:p>
            <a:r>
              <a:rPr lang="zh-CN" altLang="en-US" sz="1900" b="1" dirty="0">
                <a:solidFill>
                  <a:srgbClr val="000000"/>
                </a:solidFill>
                <a:latin typeface="微软雅黑" panose="020B0503020204020204" pitchFamily="34" charset="-122"/>
                <a:ea typeface="微软雅黑" panose="020B0503020204020204" pitchFamily="34" charset="-122"/>
              </a:rPr>
              <a:t>单击添加标题三</a:t>
            </a:r>
            <a:endParaRPr lang="zh-CN" altLang="en-US" sz="1900" b="1" dirty="0">
              <a:solidFill>
                <a:srgbClr val="000000"/>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1768412" y="2141252"/>
            <a:ext cx="260883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59" name="直接连接符 58"/>
          <p:cNvCxnSpPr/>
          <p:nvPr/>
        </p:nvCxnSpPr>
        <p:spPr>
          <a:xfrm>
            <a:off x="1692447" y="3606739"/>
            <a:ext cx="260883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60" name="直接连接符 59"/>
          <p:cNvCxnSpPr/>
          <p:nvPr/>
        </p:nvCxnSpPr>
        <p:spPr>
          <a:xfrm>
            <a:off x="1665696" y="5040803"/>
            <a:ext cx="2608835"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61" name="TextBox 60"/>
          <p:cNvSpPr txBox="1"/>
          <p:nvPr/>
        </p:nvSpPr>
        <p:spPr>
          <a:xfrm>
            <a:off x="1680086" y="2156895"/>
            <a:ext cx="2858882" cy="861775"/>
          </a:xfrm>
          <a:prstGeom prst="rect">
            <a:avLst/>
          </a:prstGeom>
          <a:noFill/>
        </p:spPr>
        <p:txBody>
          <a:bodyPr wrap="square" lIns="121908" tIns="60954" rIns="121908" bIns="60954" rtlCol="0">
            <a:spAutoFit/>
          </a:bodyPr>
          <a:lstStyle/>
          <a:p>
            <a:r>
              <a:rPr lang="zh-CN" altLang="en-US" sz="1600" dirty="0">
                <a:solidFill>
                  <a:srgbClr val="000000"/>
                </a:solidFill>
                <a:latin typeface="微软雅黑" panose="020B0503020204020204" pitchFamily="34" charset="-122"/>
                <a:ea typeface="微软雅黑" panose="020B0503020204020204" pitchFamily="34" charset="-122"/>
              </a:rPr>
              <a:t>单击此处添加文本，单击此处添加文本，单击此处添加文本。</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1616410" y="3621255"/>
            <a:ext cx="2858882" cy="861775"/>
          </a:xfrm>
          <a:prstGeom prst="rect">
            <a:avLst/>
          </a:prstGeom>
          <a:noFill/>
        </p:spPr>
        <p:txBody>
          <a:bodyPr wrap="square" lIns="121908" tIns="60954" rIns="121908" bIns="60954" rtlCol="0">
            <a:spAutoFit/>
          </a:bodyPr>
          <a:lstStyle/>
          <a:p>
            <a:r>
              <a:rPr lang="zh-CN" altLang="en-US" sz="1600" dirty="0">
                <a:solidFill>
                  <a:srgbClr val="000000"/>
                </a:solidFill>
                <a:latin typeface="微软雅黑" panose="020B0503020204020204" pitchFamily="34" charset="-122"/>
                <a:ea typeface="微软雅黑" panose="020B0503020204020204" pitchFamily="34" charset="-122"/>
              </a:rPr>
              <a:t>单击此处添加文本，单击此处添加文本，单击此处添加文本。</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584087" y="5055319"/>
            <a:ext cx="2858882" cy="861775"/>
          </a:xfrm>
          <a:prstGeom prst="rect">
            <a:avLst/>
          </a:prstGeom>
          <a:noFill/>
        </p:spPr>
        <p:txBody>
          <a:bodyPr wrap="square" lIns="121908" tIns="60954" rIns="121908" bIns="60954" rtlCol="0">
            <a:spAutoFit/>
          </a:bodyPr>
          <a:lstStyle/>
          <a:p>
            <a:r>
              <a:rPr lang="zh-CN" altLang="en-US" sz="1600" dirty="0">
                <a:solidFill>
                  <a:srgbClr val="000000"/>
                </a:solidFill>
                <a:latin typeface="微软雅黑" panose="020B0503020204020204" pitchFamily="34" charset="-122"/>
                <a:ea typeface="微软雅黑" panose="020B0503020204020204" pitchFamily="34" charset="-122"/>
              </a:rPr>
              <a:t>单击此处添加文本，单击此处添加文本，单击此处添加文本。。</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2" name="标题 1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500"/>
                                        <p:tgtEl>
                                          <p:spTgt spid="10"/>
                                        </p:tgtEl>
                                      </p:cBhvr>
                                    </p:animEffect>
                                  </p:childTnLst>
                                </p:cTn>
                              </p:par>
                              <p:par>
                                <p:cTn id="11" presetID="22" presetClass="entr" presetSubtype="2"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par>
                                <p:cTn id="14" presetID="22" presetClass="entr" presetSubtype="8" fill="hold" grpId="0" nodeType="withEffect">
                                  <p:stCondLst>
                                    <p:cond delay="25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2" fill="hold" grpId="0" nodeType="withEffect">
                                  <p:stCondLst>
                                    <p:cond delay="50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500"/>
                                        <p:tgtEl>
                                          <p:spTgt spid="6"/>
                                        </p:tgtEl>
                                      </p:cBhvr>
                                    </p:animEffect>
                                  </p:childTnLst>
                                </p:cTn>
                              </p:par>
                              <p:par>
                                <p:cTn id="23" presetID="22" presetClass="entr" presetSubtype="2" fill="hold" grpId="0" nodeType="withEffect">
                                  <p:stCondLst>
                                    <p:cond delay="75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par>
                                <p:cTn id="26" presetID="22" presetClass="entr" presetSubtype="8"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22" presetClass="entr" presetSubtype="8" fill="hold" grpId="0" nodeType="withEffect">
                                  <p:stCondLst>
                                    <p:cond delay="100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par>
                                <p:cTn id="32" presetID="22" presetClass="entr" presetSubtype="2" fill="hold" grpId="0" nodeType="withEffect">
                                  <p:stCondLst>
                                    <p:cond delay="1000"/>
                                  </p:stCondLst>
                                  <p:childTnLst>
                                    <p:set>
                                      <p:cBhvr>
                                        <p:cTn id="33" dur="1" fill="hold">
                                          <p:stCondLst>
                                            <p:cond delay="0"/>
                                          </p:stCondLst>
                                        </p:cTn>
                                        <p:tgtEl>
                                          <p:spTgt spid="3"/>
                                        </p:tgtEl>
                                        <p:attrNameLst>
                                          <p:attrName>style.visibility</p:attrName>
                                        </p:attrNameLst>
                                      </p:cBhvr>
                                      <p:to>
                                        <p:strVal val="visible"/>
                                      </p:to>
                                    </p:set>
                                    <p:animEffect transition="in" filter="wipe(right)">
                                      <p:cBhvr>
                                        <p:cTn id="34" dur="500"/>
                                        <p:tgtEl>
                                          <p:spTgt spid="3"/>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0"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par>
                                <p:cTn id="48" presetID="10" presetClass="entr" presetSubtype="0" fill="hold"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500"/>
                                        <p:tgtEl>
                                          <p:spTgt spid="45"/>
                                        </p:tgtEl>
                                      </p:cBhvr>
                                    </p:animEffect>
                                  </p:childTnLst>
                                </p:cTn>
                              </p:par>
                            </p:childTnLst>
                          </p:cTn>
                        </p:par>
                        <p:par>
                          <p:cTn id="66" fill="hold">
                            <p:stCondLst>
                              <p:cond delay="1000"/>
                            </p:stCondLst>
                            <p:childTnLst>
                              <p:par>
                                <p:cTn id="67" presetID="10" presetClass="entr" presetSubtype="0" fill="hold" grpId="0" nodeType="afterEffect">
                                  <p:stCondLst>
                                    <p:cond delay="1000"/>
                                  </p:stCondLst>
                                  <p:childTnLst>
                                    <p:set>
                                      <p:cBhvr>
                                        <p:cTn id="68" dur="1" fill="hold">
                                          <p:stCondLst>
                                            <p:cond delay="0"/>
                                          </p:stCondLst>
                                        </p:cTn>
                                        <p:tgtEl>
                                          <p:spTgt spid="61"/>
                                        </p:tgtEl>
                                        <p:attrNameLst>
                                          <p:attrName>style.visibility</p:attrName>
                                        </p:attrNameLst>
                                      </p:cBhvr>
                                      <p:to>
                                        <p:strVal val="visible"/>
                                      </p:to>
                                    </p:set>
                                    <p:animEffect transition="in" filter="fade">
                                      <p:cBhvr>
                                        <p:cTn id="69" dur="500"/>
                                        <p:tgtEl>
                                          <p:spTgt spid="61"/>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62"/>
                                        </p:tgtEl>
                                        <p:attrNameLst>
                                          <p:attrName>style.visibility</p:attrName>
                                        </p:attrNameLst>
                                      </p:cBhvr>
                                      <p:to>
                                        <p:strVal val="visible"/>
                                      </p:to>
                                    </p:set>
                                    <p:animEffect transition="in" filter="fade">
                                      <p:cBhvr>
                                        <p:cTn id="72" dur="500"/>
                                        <p:tgtEl>
                                          <p:spTgt spid="62"/>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63"/>
                                        </p:tgtEl>
                                        <p:attrNameLst>
                                          <p:attrName>style.visibility</p:attrName>
                                        </p:attrNameLst>
                                      </p:cBhvr>
                                      <p:to>
                                        <p:strVal val="visible"/>
                                      </p:to>
                                    </p:set>
                                    <p:animEffect transition="in" filter="fade">
                                      <p:cBhvr>
                                        <p:cTn id="75" dur="500"/>
                                        <p:tgtEl>
                                          <p:spTgt spid="63"/>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wipe(left)">
                                      <p:cBhvr>
                                        <p:cTn id="78" dur="500"/>
                                        <p:tgtEl>
                                          <p:spTgt spid="55"/>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wipe(left)">
                                      <p:cBhvr>
                                        <p:cTn id="81" dur="500"/>
                                        <p:tgtEl>
                                          <p:spTgt spid="5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left)">
                                      <p:cBhvr>
                                        <p:cTn id="84" dur="500"/>
                                        <p:tgtEl>
                                          <p:spTgt spid="57"/>
                                        </p:tgtEl>
                                      </p:cBhvr>
                                    </p:animEffect>
                                  </p:childTnLst>
                                </p:cTn>
                              </p:par>
                              <p:par>
                                <p:cTn id="85" presetID="22" presetClass="entr" presetSubtype="8" fill="hold" nodeType="withEffect">
                                  <p:stCondLst>
                                    <p:cond delay="50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par>
                                <p:cTn id="88" presetID="22" presetClass="entr" presetSubtype="8" fill="hold" nodeType="withEffect">
                                  <p:stCondLst>
                                    <p:cond delay="500"/>
                                  </p:stCondLst>
                                  <p:childTnLst>
                                    <p:set>
                                      <p:cBhvr>
                                        <p:cTn id="89" dur="1" fill="hold">
                                          <p:stCondLst>
                                            <p:cond delay="0"/>
                                          </p:stCondLst>
                                        </p:cTn>
                                        <p:tgtEl>
                                          <p:spTgt spid="59"/>
                                        </p:tgtEl>
                                        <p:attrNameLst>
                                          <p:attrName>style.visibility</p:attrName>
                                        </p:attrNameLst>
                                      </p:cBhvr>
                                      <p:to>
                                        <p:strVal val="visible"/>
                                      </p:to>
                                    </p:set>
                                    <p:animEffect transition="in" filter="wipe(left)">
                                      <p:cBhvr>
                                        <p:cTn id="90" dur="500"/>
                                        <p:tgtEl>
                                          <p:spTgt spid="59"/>
                                        </p:tgtEl>
                                      </p:cBhvr>
                                    </p:animEffect>
                                  </p:childTnLst>
                                </p:cTn>
                              </p:par>
                              <p:par>
                                <p:cTn id="91" presetID="22" presetClass="entr" presetSubtype="8" fill="hold" nodeType="withEffect">
                                  <p:stCondLst>
                                    <p:cond delay="500"/>
                                  </p:stCondLst>
                                  <p:childTnLst>
                                    <p:set>
                                      <p:cBhvr>
                                        <p:cTn id="92" dur="1" fill="hold">
                                          <p:stCondLst>
                                            <p:cond delay="0"/>
                                          </p:stCondLst>
                                        </p:cTn>
                                        <p:tgtEl>
                                          <p:spTgt spid="60"/>
                                        </p:tgtEl>
                                        <p:attrNameLst>
                                          <p:attrName>style.visibility</p:attrName>
                                        </p:attrNameLst>
                                      </p:cBhvr>
                                      <p:to>
                                        <p:strVal val="visible"/>
                                      </p:to>
                                    </p:set>
                                    <p:animEffect transition="in" filter="wipe(left)">
                                      <p:cBhvr>
                                        <p:cTn id="9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8" grpId="0" animBg="1"/>
      <p:bldP spid="41" grpId="0"/>
      <p:bldP spid="42" grpId="0"/>
      <p:bldP spid="43" grpId="0"/>
      <p:bldP spid="44" grpId="0"/>
      <p:bldP spid="45" grpId="0"/>
      <p:bldP spid="55" grpId="0"/>
      <p:bldP spid="56" grpId="0"/>
      <p:bldP spid="57" grpId="0"/>
      <p:bldP spid="61" grpId="0"/>
      <p:bldP spid="62" grpId="0"/>
      <p:bldP spid="6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1526819" y="1784707"/>
          <a:ext cx="4012678" cy="2659631"/>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3" name="图表 2"/>
          <p:cNvGraphicFramePr/>
          <p:nvPr/>
        </p:nvGraphicFramePr>
        <p:xfrm>
          <a:off x="6409897" y="1767495"/>
          <a:ext cx="4012678" cy="2659631"/>
        </p:xfrm>
        <a:graphic>
          <a:graphicData uri="http://schemas.openxmlformats.org/drawingml/2006/chart">
            <c:chart xmlns:c="http://schemas.openxmlformats.org/drawingml/2006/chart" xmlns:r="http://schemas.openxmlformats.org/officeDocument/2006/relationships" r:id="rId2"/>
          </a:graphicData>
        </a:graphic>
      </p:graphicFrame>
      <p:sp>
        <p:nvSpPr>
          <p:cNvPr id="4" name="文本框 30"/>
          <p:cNvSpPr txBox="1"/>
          <p:nvPr/>
        </p:nvSpPr>
        <p:spPr>
          <a:xfrm>
            <a:off x="2402598" y="4443630"/>
            <a:ext cx="596941" cy="261611"/>
          </a:xfrm>
          <a:prstGeom prst="rect">
            <a:avLst/>
          </a:prstGeom>
          <a:noFill/>
        </p:spPr>
        <p:txBody>
          <a:bodyPr wrap="square" lIns="91431" tIns="45715" rIns="91431" bIns="45715" rtlCol="0">
            <a:spAutoFit/>
          </a:bodyPr>
          <a:lstStyle/>
          <a:p>
            <a:r>
              <a:rPr lang="en-US" altLang="zh-CN" sz="1100" dirty="0">
                <a:solidFill>
                  <a:srgbClr val="000000"/>
                </a:solidFill>
                <a:latin typeface="微软雅黑" panose="020B0503020204020204" pitchFamily="34" charset="-122"/>
                <a:ea typeface="微软雅黑" panose="020B0503020204020204" pitchFamily="34" charset="-122"/>
              </a:rPr>
              <a:t>2011</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5" name="文本框 31"/>
          <p:cNvSpPr txBox="1"/>
          <p:nvPr/>
        </p:nvSpPr>
        <p:spPr>
          <a:xfrm>
            <a:off x="3430299" y="4430726"/>
            <a:ext cx="579611" cy="261611"/>
          </a:xfrm>
          <a:prstGeom prst="rect">
            <a:avLst/>
          </a:prstGeom>
          <a:noFill/>
        </p:spPr>
        <p:txBody>
          <a:bodyPr wrap="square" lIns="91431" tIns="45715" rIns="91431" bIns="45715" rtlCol="0">
            <a:spAutoFit/>
          </a:bodyPr>
          <a:lstStyle/>
          <a:p>
            <a:r>
              <a:rPr lang="en-US" altLang="zh-CN" sz="1100" dirty="0">
                <a:solidFill>
                  <a:srgbClr val="000000"/>
                </a:solidFill>
                <a:latin typeface="微软雅黑" panose="020B0503020204020204" pitchFamily="34" charset="-122"/>
                <a:ea typeface="微软雅黑" panose="020B0503020204020204" pitchFamily="34" charset="-122"/>
              </a:rPr>
              <a:t>2012</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6" name="文本框 32"/>
          <p:cNvSpPr txBox="1"/>
          <p:nvPr/>
        </p:nvSpPr>
        <p:spPr>
          <a:xfrm>
            <a:off x="4355040" y="4430726"/>
            <a:ext cx="596942" cy="261611"/>
          </a:xfrm>
          <a:prstGeom prst="rect">
            <a:avLst/>
          </a:prstGeom>
          <a:noFill/>
        </p:spPr>
        <p:txBody>
          <a:bodyPr wrap="square" lIns="91431" tIns="45715" rIns="91431" bIns="45715" rtlCol="0">
            <a:spAutoFit/>
          </a:bodyPr>
          <a:lstStyle/>
          <a:p>
            <a:r>
              <a:rPr lang="en-US" altLang="zh-CN" sz="1100" dirty="0">
                <a:solidFill>
                  <a:srgbClr val="000000"/>
                </a:solidFill>
                <a:latin typeface="微软雅黑" panose="020B0503020204020204" pitchFamily="34" charset="-122"/>
                <a:ea typeface="微软雅黑" panose="020B0503020204020204" pitchFamily="34" charset="-122"/>
              </a:rPr>
              <a:t>2013</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7" name="文本框 33"/>
          <p:cNvSpPr txBox="1"/>
          <p:nvPr/>
        </p:nvSpPr>
        <p:spPr>
          <a:xfrm>
            <a:off x="5080840" y="4406672"/>
            <a:ext cx="517083" cy="261611"/>
          </a:xfrm>
          <a:prstGeom prst="rect">
            <a:avLst/>
          </a:prstGeom>
          <a:noFill/>
        </p:spPr>
        <p:txBody>
          <a:bodyPr wrap="square" lIns="91431" tIns="45715" rIns="91431" bIns="45715" rtlCol="0">
            <a:spAutoFit/>
          </a:bodyPr>
          <a:lstStyle/>
          <a:p>
            <a:r>
              <a:rPr lang="en-US" altLang="zh-CN" sz="1100" dirty="0">
                <a:solidFill>
                  <a:srgbClr val="000000"/>
                </a:solidFill>
                <a:latin typeface="微软雅黑" panose="020B0503020204020204" pitchFamily="34" charset="-122"/>
                <a:ea typeface="微软雅黑" panose="020B0503020204020204" pitchFamily="34" charset="-122"/>
              </a:rPr>
              <a:t>2014</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8" name="文本框 34"/>
          <p:cNvSpPr txBox="1"/>
          <p:nvPr/>
        </p:nvSpPr>
        <p:spPr>
          <a:xfrm>
            <a:off x="7247718" y="4430205"/>
            <a:ext cx="596941" cy="261611"/>
          </a:xfrm>
          <a:prstGeom prst="rect">
            <a:avLst/>
          </a:prstGeom>
          <a:noFill/>
        </p:spPr>
        <p:txBody>
          <a:bodyPr wrap="square" lIns="91431" tIns="45715" rIns="91431" bIns="45715" rtlCol="0">
            <a:spAutoFit/>
          </a:bodyPr>
          <a:lstStyle/>
          <a:p>
            <a:r>
              <a:rPr lang="en-US" altLang="zh-CN" sz="1100" dirty="0">
                <a:solidFill>
                  <a:srgbClr val="000000"/>
                </a:solidFill>
                <a:latin typeface="微软雅黑" panose="020B0503020204020204" pitchFamily="34" charset="-122"/>
                <a:ea typeface="微软雅黑" panose="020B0503020204020204" pitchFamily="34" charset="-122"/>
              </a:rPr>
              <a:t>2011</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9" name="文本框 35"/>
          <p:cNvSpPr txBox="1"/>
          <p:nvPr/>
        </p:nvSpPr>
        <p:spPr>
          <a:xfrm>
            <a:off x="8275419" y="4417300"/>
            <a:ext cx="579611" cy="261611"/>
          </a:xfrm>
          <a:prstGeom prst="rect">
            <a:avLst/>
          </a:prstGeom>
          <a:noFill/>
        </p:spPr>
        <p:txBody>
          <a:bodyPr wrap="square" lIns="91431" tIns="45715" rIns="91431" bIns="45715" rtlCol="0">
            <a:spAutoFit/>
          </a:bodyPr>
          <a:lstStyle/>
          <a:p>
            <a:r>
              <a:rPr lang="en-US" altLang="zh-CN" sz="1100" dirty="0">
                <a:solidFill>
                  <a:srgbClr val="000000"/>
                </a:solidFill>
                <a:latin typeface="微软雅黑" panose="020B0503020204020204" pitchFamily="34" charset="-122"/>
                <a:ea typeface="微软雅黑" panose="020B0503020204020204" pitchFamily="34" charset="-122"/>
              </a:rPr>
              <a:t>2012</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10" name="文本框 36"/>
          <p:cNvSpPr txBox="1"/>
          <p:nvPr/>
        </p:nvSpPr>
        <p:spPr>
          <a:xfrm>
            <a:off x="9200160" y="4417300"/>
            <a:ext cx="596942" cy="261611"/>
          </a:xfrm>
          <a:prstGeom prst="rect">
            <a:avLst/>
          </a:prstGeom>
          <a:noFill/>
        </p:spPr>
        <p:txBody>
          <a:bodyPr wrap="square" lIns="91431" tIns="45715" rIns="91431" bIns="45715" rtlCol="0">
            <a:spAutoFit/>
          </a:bodyPr>
          <a:lstStyle/>
          <a:p>
            <a:r>
              <a:rPr lang="en-US" altLang="zh-CN" sz="1100" dirty="0">
                <a:solidFill>
                  <a:srgbClr val="000000"/>
                </a:solidFill>
                <a:latin typeface="微软雅黑" panose="020B0503020204020204" pitchFamily="34" charset="-122"/>
                <a:ea typeface="微软雅黑" panose="020B0503020204020204" pitchFamily="34" charset="-122"/>
              </a:rPr>
              <a:t>2013</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11" name="文本框 37"/>
          <p:cNvSpPr txBox="1"/>
          <p:nvPr/>
        </p:nvSpPr>
        <p:spPr>
          <a:xfrm>
            <a:off x="9925960" y="4393246"/>
            <a:ext cx="517083" cy="261611"/>
          </a:xfrm>
          <a:prstGeom prst="rect">
            <a:avLst/>
          </a:prstGeom>
          <a:noFill/>
        </p:spPr>
        <p:txBody>
          <a:bodyPr wrap="square" lIns="91431" tIns="45715" rIns="91431" bIns="45715" rtlCol="0">
            <a:spAutoFit/>
          </a:bodyPr>
          <a:lstStyle/>
          <a:p>
            <a:r>
              <a:rPr lang="en-US" altLang="zh-CN" sz="1100" dirty="0">
                <a:solidFill>
                  <a:srgbClr val="000000"/>
                </a:solidFill>
                <a:latin typeface="微软雅黑" panose="020B0503020204020204" pitchFamily="34" charset="-122"/>
                <a:ea typeface="微软雅黑" panose="020B0503020204020204" pitchFamily="34" charset="-122"/>
              </a:rPr>
              <a:t>2014</a:t>
            </a: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988693" y="4869161"/>
            <a:ext cx="1443897" cy="400097"/>
          </a:xfrm>
          <a:prstGeom prst="rect">
            <a:avLst/>
          </a:prstGeom>
          <a:noFill/>
        </p:spPr>
        <p:txBody>
          <a:bodyPr wrap="none" lIns="121908" tIns="60954" rIns="121908" bIns="60954" rtlCol="0">
            <a:spAutoFit/>
          </a:bodyPr>
          <a:lstStyle/>
          <a:p>
            <a:pPr algn="ctr"/>
            <a:r>
              <a:rPr lang="en-US" altLang="zh-CN" dirty="0">
                <a:solidFill>
                  <a:srgbClr val="000000"/>
                </a:solidFill>
                <a:latin typeface="微软雅黑" panose="020B0503020204020204" pitchFamily="34" charset="-122"/>
                <a:ea typeface="微软雅黑" panose="020B0503020204020204" pitchFamily="34" charset="-122"/>
              </a:rPr>
              <a:t>TEXT HERE</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883132" y="5349213"/>
            <a:ext cx="1682488" cy="714030"/>
          </a:xfrm>
          <a:prstGeom prst="rect">
            <a:avLst/>
          </a:prstGeom>
          <a:noFill/>
        </p:spPr>
        <p:txBody>
          <a:bodyPr wrap="none" lIns="121908" tIns="60954" rIns="121908" bIns="60954" rtlCol="0">
            <a:spAutoFit/>
          </a:bodyPr>
          <a:lstStyle/>
          <a:p>
            <a:pPr algn="ctr">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点击此处添加文</a:t>
            </a:r>
            <a:endParaRPr lang="en-US" altLang="zh-CN" sz="1600" dirty="0">
              <a:solidFill>
                <a:srgbClr val="000000"/>
              </a:solidFill>
              <a:latin typeface="微软雅黑" panose="020B0503020204020204" pitchFamily="34" charset="-122"/>
              <a:ea typeface="微软雅黑" panose="020B0503020204020204" pitchFamily="34" charset="-122"/>
            </a:endParaRPr>
          </a:p>
          <a:p>
            <a:pPr algn="ctr">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字内容点击此处</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092892" y="4869161"/>
            <a:ext cx="1443897" cy="400097"/>
          </a:xfrm>
          <a:prstGeom prst="rect">
            <a:avLst/>
          </a:prstGeom>
          <a:noFill/>
        </p:spPr>
        <p:txBody>
          <a:bodyPr wrap="none" lIns="121908" tIns="60954" rIns="121908" bIns="60954" rtlCol="0">
            <a:spAutoFit/>
          </a:bodyPr>
          <a:lstStyle/>
          <a:p>
            <a:pPr algn="ctr"/>
            <a:r>
              <a:rPr lang="en-US" altLang="zh-CN" dirty="0">
                <a:solidFill>
                  <a:srgbClr val="000000"/>
                </a:solidFill>
                <a:latin typeface="微软雅黑" panose="020B0503020204020204" pitchFamily="34" charset="-122"/>
                <a:ea typeface="微软雅黑" panose="020B0503020204020204" pitchFamily="34" charset="-122"/>
              </a:rPr>
              <a:t>TEXT HERE</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987332" y="5349213"/>
            <a:ext cx="1682488" cy="714030"/>
          </a:xfrm>
          <a:prstGeom prst="rect">
            <a:avLst/>
          </a:prstGeom>
          <a:noFill/>
        </p:spPr>
        <p:txBody>
          <a:bodyPr wrap="none" lIns="121908" tIns="60954" rIns="121908" bIns="60954" rtlCol="0">
            <a:spAutoFit/>
          </a:bodyPr>
          <a:lstStyle/>
          <a:p>
            <a:pPr algn="ctr">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点击此处添加文</a:t>
            </a:r>
            <a:endParaRPr lang="en-US" altLang="zh-CN" sz="1600" dirty="0">
              <a:solidFill>
                <a:srgbClr val="000000"/>
              </a:solidFill>
              <a:latin typeface="微软雅黑" panose="020B0503020204020204" pitchFamily="34" charset="-122"/>
              <a:ea typeface="微软雅黑" panose="020B0503020204020204" pitchFamily="34" charset="-122"/>
            </a:endParaRPr>
          </a:p>
          <a:p>
            <a:pPr algn="ctr">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字内容点击此处</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671508" y="4869161"/>
            <a:ext cx="1443897" cy="400097"/>
          </a:xfrm>
          <a:prstGeom prst="rect">
            <a:avLst/>
          </a:prstGeom>
          <a:noFill/>
        </p:spPr>
        <p:txBody>
          <a:bodyPr wrap="none" lIns="121908" tIns="60954" rIns="121908" bIns="60954" rtlCol="0">
            <a:spAutoFit/>
          </a:bodyPr>
          <a:lstStyle/>
          <a:p>
            <a:pPr algn="ctr"/>
            <a:r>
              <a:rPr lang="en-US" altLang="zh-CN" dirty="0">
                <a:solidFill>
                  <a:srgbClr val="000000"/>
                </a:solidFill>
                <a:latin typeface="微软雅黑" panose="020B0503020204020204" pitchFamily="34" charset="-122"/>
                <a:ea typeface="微软雅黑" panose="020B0503020204020204" pitchFamily="34" charset="-122"/>
              </a:rPr>
              <a:t>TEXT HERE</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565948" y="5349213"/>
            <a:ext cx="1682488" cy="714030"/>
          </a:xfrm>
          <a:prstGeom prst="rect">
            <a:avLst/>
          </a:prstGeom>
          <a:noFill/>
        </p:spPr>
        <p:txBody>
          <a:bodyPr wrap="none" lIns="121908" tIns="60954" rIns="121908" bIns="60954" rtlCol="0">
            <a:spAutoFit/>
          </a:bodyPr>
          <a:lstStyle/>
          <a:p>
            <a:pPr algn="ctr">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点击此处添加文</a:t>
            </a:r>
            <a:endParaRPr lang="en-US" altLang="zh-CN" sz="1600" dirty="0">
              <a:solidFill>
                <a:srgbClr val="000000"/>
              </a:solidFill>
              <a:latin typeface="微软雅黑" panose="020B0503020204020204" pitchFamily="34" charset="-122"/>
              <a:ea typeface="微软雅黑" panose="020B0503020204020204" pitchFamily="34" charset="-122"/>
            </a:endParaRPr>
          </a:p>
          <a:p>
            <a:pPr algn="ctr">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字内容点击此处</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8775708" y="4869161"/>
            <a:ext cx="1443897" cy="400097"/>
          </a:xfrm>
          <a:prstGeom prst="rect">
            <a:avLst/>
          </a:prstGeom>
          <a:noFill/>
        </p:spPr>
        <p:txBody>
          <a:bodyPr wrap="none" lIns="121908" tIns="60954" rIns="121908" bIns="60954" rtlCol="0">
            <a:spAutoFit/>
          </a:bodyPr>
          <a:lstStyle/>
          <a:p>
            <a:pPr algn="ctr"/>
            <a:r>
              <a:rPr lang="en-US" altLang="zh-CN" dirty="0">
                <a:solidFill>
                  <a:srgbClr val="000000"/>
                </a:solidFill>
                <a:latin typeface="微软雅黑" panose="020B0503020204020204" pitchFamily="34" charset="-122"/>
                <a:ea typeface="微软雅黑" panose="020B0503020204020204" pitchFamily="34" charset="-122"/>
              </a:rPr>
              <a:t>TEXT HERE</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8670147" y="5349213"/>
            <a:ext cx="1682488" cy="714030"/>
          </a:xfrm>
          <a:prstGeom prst="rect">
            <a:avLst/>
          </a:prstGeom>
          <a:noFill/>
        </p:spPr>
        <p:txBody>
          <a:bodyPr wrap="none" lIns="121908" tIns="60954" rIns="121908" bIns="60954" rtlCol="0">
            <a:spAutoFit/>
          </a:bodyPr>
          <a:lstStyle/>
          <a:p>
            <a:pPr algn="ctr">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点击此处添加文</a:t>
            </a:r>
            <a:endParaRPr lang="en-US" altLang="zh-CN" sz="1600" dirty="0">
              <a:solidFill>
                <a:srgbClr val="000000"/>
              </a:solidFill>
              <a:latin typeface="微软雅黑" panose="020B0503020204020204" pitchFamily="34" charset="-122"/>
              <a:ea typeface="微软雅黑" panose="020B0503020204020204" pitchFamily="34" charset="-122"/>
            </a:endParaRPr>
          </a:p>
          <a:p>
            <a:pPr algn="ctr">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字内容点击此处</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2" name="标题 1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childTnLst>
                          </p:cTn>
                        </p:par>
                        <p:par>
                          <p:cTn id="55" fill="hold">
                            <p:stCondLst>
                              <p:cond delay="500"/>
                            </p:stCondLst>
                            <p:childTnLst>
                              <p:par>
                                <p:cTn id="56" presetID="22" presetClass="entr" presetSubtype="4"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down)">
                                      <p:cBhvr>
                                        <p:cTn id="58" dur="500"/>
                                        <p:tgtEl>
                                          <p:spTgt spid="24"/>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wipe(down)">
                                      <p:cBhvr>
                                        <p:cTn id="61" dur="500"/>
                                        <p:tgtEl>
                                          <p:spTgt spid="28"/>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down)">
                                      <p:cBhvr>
                                        <p:cTn id="64" dur="500"/>
                                        <p:tgtEl>
                                          <p:spTgt spid="30"/>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down)">
                                      <p:cBhvr>
                                        <p:cTn id="67" dur="500"/>
                                        <p:tgtEl>
                                          <p:spTgt spid="32"/>
                                        </p:tgtEl>
                                      </p:cBhvr>
                                    </p:animEffect>
                                  </p:childTnLst>
                                </p:cTn>
                              </p:par>
                              <p:par>
                                <p:cTn id="68" presetID="42"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1000"/>
                                        <p:tgtEl>
                                          <p:spTgt spid="29"/>
                                        </p:tgtEl>
                                      </p:cBhvr>
                                    </p:animEffect>
                                    <p:anim calcmode="lin" valueType="num">
                                      <p:cBhvr>
                                        <p:cTn id="71" dur="1000" fill="hold"/>
                                        <p:tgtEl>
                                          <p:spTgt spid="29"/>
                                        </p:tgtEl>
                                        <p:attrNameLst>
                                          <p:attrName>ppt_x</p:attrName>
                                        </p:attrNameLst>
                                      </p:cBhvr>
                                      <p:tavLst>
                                        <p:tav tm="0">
                                          <p:val>
                                            <p:strVal val="#ppt_x"/>
                                          </p:val>
                                        </p:tav>
                                        <p:tav tm="100000">
                                          <p:val>
                                            <p:strVal val="#ppt_x"/>
                                          </p:val>
                                        </p:tav>
                                      </p:tavLst>
                                    </p:anim>
                                    <p:anim calcmode="lin" valueType="num">
                                      <p:cBhvr>
                                        <p:cTn id="72" dur="1000" fill="hold"/>
                                        <p:tgtEl>
                                          <p:spTgt spid="29"/>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1000"/>
                                        <p:tgtEl>
                                          <p:spTgt spid="25"/>
                                        </p:tgtEl>
                                      </p:cBhvr>
                                    </p:animEffect>
                                    <p:anim calcmode="lin" valueType="num">
                                      <p:cBhvr>
                                        <p:cTn id="76" dur="1000" fill="hold"/>
                                        <p:tgtEl>
                                          <p:spTgt spid="25"/>
                                        </p:tgtEl>
                                        <p:attrNameLst>
                                          <p:attrName>ppt_x</p:attrName>
                                        </p:attrNameLst>
                                      </p:cBhvr>
                                      <p:tavLst>
                                        <p:tav tm="0">
                                          <p:val>
                                            <p:strVal val="#ppt_x"/>
                                          </p:val>
                                        </p:tav>
                                        <p:tav tm="100000">
                                          <p:val>
                                            <p:strVal val="#ppt_x"/>
                                          </p:val>
                                        </p:tav>
                                      </p:tavLst>
                                    </p:anim>
                                    <p:anim calcmode="lin" valueType="num">
                                      <p:cBhvr>
                                        <p:cTn id="77" dur="1000" fill="hold"/>
                                        <p:tgtEl>
                                          <p:spTgt spid="25"/>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fade">
                                      <p:cBhvr>
                                        <p:cTn id="80" dur="1000"/>
                                        <p:tgtEl>
                                          <p:spTgt spid="33"/>
                                        </p:tgtEl>
                                      </p:cBhvr>
                                    </p:animEffect>
                                    <p:anim calcmode="lin" valueType="num">
                                      <p:cBhvr>
                                        <p:cTn id="81" dur="1000" fill="hold"/>
                                        <p:tgtEl>
                                          <p:spTgt spid="33"/>
                                        </p:tgtEl>
                                        <p:attrNameLst>
                                          <p:attrName>ppt_x</p:attrName>
                                        </p:attrNameLst>
                                      </p:cBhvr>
                                      <p:tavLst>
                                        <p:tav tm="0">
                                          <p:val>
                                            <p:strVal val="#ppt_x"/>
                                          </p:val>
                                        </p:tav>
                                        <p:tav tm="100000">
                                          <p:val>
                                            <p:strVal val="#ppt_x"/>
                                          </p:val>
                                        </p:tav>
                                      </p:tavLst>
                                    </p:anim>
                                    <p:anim calcmode="lin" valueType="num">
                                      <p:cBhvr>
                                        <p:cTn id="82" dur="1000" fill="hold"/>
                                        <p:tgtEl>
                                          <p:spTgt spid="33"/>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1000"/>
                                        <p:tgtEl>
                                          <p:spTgt spid="31"/>
                                        </p:tgtEl>
                                      </p:cBhvr>
                                    </p:animEffect>
                                    <p:anim calcmode="lin" valueType="num">
                                      <p:cBhvr>
                                        <p:cTn id="86" dur="1000" fill="hold"/>
                                        <p:tgtEl>
                                          <p:spTgt spid="31"/>
                                        </p:tgtEl>
                                        <p:attrNameLst>
                                          <p:attrName>ppt_x</p:attrName>
                                        </p:attrNameLst>
                                      </p:cBhvr>
                                      <p:tavLst>
                                        <p:tav tm="0">
                                          <p:val>
                                            <p:strVal val="#ppt_x"/>
                                          </p:val>
                                        </p:tav>
                                        <p:tav tm="100000">
                                          <p:val>
                                            <p:strVal val="#ppt_x"/>
                                          </p:val>
                                        </p:tav>
                                      </p:tavLst>
                                    </p:anim>
                                    <p:anim calcmode="lin" valueType="num">
                                      <p:cBhvr>
                                        <p:cTn id="8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3" grpId="0">
        <p:bldAsOne/>
      </p:bldGraphic>
      <p:bldP spid="4" grpId="0"/>
      <p:bldP spid="5" grpId="0"/>
      <p:bldP spid="6" grpId="0"/>
      <p:bldP spid="7" grpId="0"/>
      <p:bldP spid="8" grpId="0"/>
      <p:bldP spid="9" grpId="0"/>
      <p:bldP spid="10" grpId="0"/>
      <p:bldP spid="11" grpId="0"/>
      <p:bldP spid="24" grpId="0"/>
      <p:bldP spid="25" grpId="0"/>
      <p:bldP spid="28" grpId="0"/>
      <p:bldP spid="29" grpId="0"/>
      <p:bldP spid="30" grpId="0"/>
      <p:bldP spid="31" grpId="0"/>
      <p:bldP spid="32" grpId="0"/>
      <p:bldP spid="3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Oval 3"/>
          <p:cNvSpPr>
            <a:spLocks noChangeArrowheads="1"/>
          </p:cNvSpPr>
          <p:nvPr/>
        </p:nvSpPr>
        <p:spPr bwMode="auto">
          <a:xfrm>
            <a:off x="5954588" y="1942497"/>
            <a:ext cx="3920570" cy="3921077"/>
          </a:xfrm>
          <a:prstGeom prst="ellipse">
            <a:avLst/>
          </a:prstGeom>
          <a:noFill/>
          <a:ln w="25400" cmpd="sng">
            <a:solidFill>
              <a:schemeClr val="bg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endParaRPr lang="zh-CN" altLang="en-US"/>
          </a:p>
        </p:txBody>
      </p:sp>
      <p:sp>
        <p:nvSpPr>
          <p:cNvPr id="54" name="Oval 4"/>
          <p:cNvSpPr>
            <a:spLocks noChangeArrowheads="1"/>
          </p:cNvSpPr>
          <p:nvPr/>
        </p:nvSpPr>
        <p:spPr bwMode="auto">
          <a:xfrm>
            <a:off x="5827054" y="1829676"/>
            <a:ext cx="4167175" cy="4170000"/>
          </a:xfrm>
          <a:prstGeom prst="ellipse">
            <a:avLst/>
          </a:prstGeom>
          <a:noFill/>
          <a:ln w="19050" cmpd="sng">
            <a:solidFill>
              <a:srgbClr val="414455"/>
            </a:solidFill>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endParaRPr lang="zh-CN" altLang="en-US"/>
          </a:p>
        </p:txBody>
      </p:sp>
      <p:sp>
        <p:nvSpPr>
          <p:cNvPr id="55" name="Oval 6"/>
          <p:cNvSpPr>
            <a:spLocks noChangeArrowheads="1"/>
          </p:cNvSpPr>
          <p:nvPr/>
        </p:nvSpPr>
        <p:spPr bwMode="auto">
          <a:xfrm>
            <a:off x="6166527" y="2141760"/>
            <a:ext cx="3507277" cy="3507733"/>
          </a:xfrm>
          <a:prstGeom prst="ellipse">
            <a:avLst/>
          </a:prstGeom>
          <a:noFill/>
          <a:ln w="19050" cmpd="sng">
            <a:solidFill>
              <a:srgbClr val="414455"/>
            </a:solidFill>
            <a:prstDash val="dash"/>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endParaRPr lang="zh-CN" altLang="en-US"/>
          </a:p>
        </p:txBody>
      </p:sp>
      <p:grpSp>
        <p:nvGrpSpPr>
          <p:cNvPr id="56" name="中国 52"/>
          <p:cNvGrpSpPr/>
          <p:nvPr/>
        </p:nvGrpSpPr>
        <p:grpSpPr bwMode="auto">
          <a:xfrm>
            <a:off x="6579982" y="2768854"/>
            <a:ext cx="2502589" cy="2276829"/>
            <a:chOff x="0" y="0"/>
            <a:chExt cx="5832647" cy="4819363"/>
          </a:xfrm>
          <a:solidFill>
            <a:schemeClr val="accent4"/>
          </a:solidFill>
        </p:grpSpPr>
        <p:sp>
          <p:nvSpPr>
            <p:cNvPr id="57" name="Freeform 9"/>
            <p:cNvSpPr/>
            <p:nvPr/>
          </p:nvSpPr>
          <p:spPr bwMode="auto">
            <a:xfrm>
              <a:off x="2449067" y="53708"/>
              <a:ext cx="2556482" cy="2180529"/>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8 h 1218"/>
                <a:gd name="T12" fmla="*/ 1114 w 1428"/>
                <a:gd name="T13" fmla="*/ 192 h 1218"/>
                <a:gd name="T14" fmla="*/ 1088 w 1428"/>
                <a:gd name="T15" fmla="*/ 262 h 1218"/>
                <a:gd name="T16" fmla="*/ 982 w 1428"/>
                <a:gd name="T17" fmla="*/ 276 h 1218"/>
                <a:gd name="T18" fmla="*/ 994 w 1428"/>
                <a:gd name="T19" fmla="*/ 420 h 1218"/>
                <a:gd name="T20" fmla="*/ 1136 w 1428"/>
                <a:gd name="T21" fmla="*/ 428 h 1218"/>
                <a:gd name="T22" fmla="*/ 1174 w 1428"/>
                <a:gd name="T23" fmla="*/ 498 h 1218"/>
                <a:gd name="T24" fmla="*/ 1018 w 1428"/>
                <a:gd name="T25" fmla="*/ 540 h 1218"/>
                <a:gd name="T26" fmla="*/ 946 w 1428"/>
                <a:gd name="T27" fmla="*/ 626 h 1218"/>
                <a:gd name="T28" fmla="*/ 820 w 1428"/>
                <a:gd name="T29" fmla="*/ 664 h 1218"/>
                <a:gd name="T30" fmla="*/ 778 w 1428"/>
                <a:gd name="T31" fmla="*/ 722 h 1218"/>
                <a:gd name="T32" fmla="*/ 776 w 1428"/>
                <a:gd name="T33" fmla="*/ 774 h 1218"/>
                <a:gd name="T34" fmla="*/ 688 w 1428"/>
                <a:gd name="T35" fmla="*/ 860 h 1218"/>
                <a:gd name="T36" fmla="*/ 510 w 1428"/>
                <a:gd name="T37" fmla="*/ 882 h 1218"/>
                <a:gd name="T38" fmla="*/ 398 w 1428"/>
                <a:gd name="T39" fmla="*/ 934 h 1218"/>
                <a:gd name="T40" fmla="*/ 246 w 1428"/>
                <a:gd name="T41" fmla="*/ 872 h 1218"/>
                <a:gd name="T42" fmla="*/ 68 w 1428"/>
                <a:gd name="T43" fmla="*/ 854 h 1218"/>
                <a:gd name="T44" fmla="*/ 24 w 1428"/>
                <a:gd name="T45" fmla="*/ 906 h 1218"/>
                <a:gd name="T46" fmla="*/ 46 w 1428"/>
                <a:gd name="T47" fmla="*/ 980 h 1218"/>
                <a:gd name="T48" fmla="*/ 138 w 1428"/>
                <a:gd name="T49" fmla="*/ 966 h 1218"/>
                <a:gd name="T50" fmla="*/ 156 w 1428"/>
                <a:gd name="T51" fmla="*/ 1060 h 1218"/>
                <a:gd name="T52" fmla="*/ 196 w 1428"/>
                <a:gd name="T53" fmla="*/ 1112 h 1218"/>
                <a:gd name="T54" fmla="*/ 240 w 1428"/>
                <a:gd name="T55" fmla="*/ 1114 h 1218"/>
                <a:gd name="T56" fmla="*/ 342 w 1428"/>
                <a:gd name="T57" fmla="*/ 1074 h 1218"/>
                <a:gd name="T58" fmla="*/ 386 w 1428"/>
                <a:gd name="T59" fmla="*/ 1108 h 1218"/>
                <a:gd name="T60" fmla="*/ 340 w 1428"/>
                <a:gd name="T61" fmla="*/ 1208 h 1218"/>
                <a:gd name="T62" fmla="*/ 450 w 1428"/>
                <a:gd name="T63" fmla="*/ 1204 h 1218"/>
                <a:gd name="T64" fmla="*/ 522 w 1428"/>
                <a:gd name="T65" fmla="*/ 1092 h 1218"/>
                <a:gd name="T66" fmla="*/ 538 w 1428"/>
                <a:gd name="T67" fmla="*/ 1180 h 1218"/>
                <a:gd name="T68" fmla="*/ 614 w 1428"/>
                <a:gd name="T69" fmla="*/ 1216 h 1218"/>
                <a:gd name="T70" fmla="*/ 690 w 1428"/>
                <a:gd name="T71" fmla="*/ 1108 h 1218"/>
                <a:gd name="T72" fmla="*/ 752 w 1428"/>
                <a:gd name="T73" fmla="*/ 1064 h 1218"/>
                <a:gd name="T74" fmla="*/ 806 w 1428"/>
                <a:gd name="T75" fmla="*/ 1052 h 1218"/>
                <a:gd name="T76" fmla="*/ 860 w 1428"/>
                <a:gd name="T77" fmla="*/ 992 h 1218"/>
                <a:gd name="T78" fmla="*/ 914 w 1428"/>
                <a:gd name="T79" fmla="*/ 940 h 1218"/>
                <a:gd name="T80" fmla="*/ 958 w 1428"/>
                <a:gd name="T81" fmla="*/ 840 h 1218"/>
                <a:gd name="T82" fmla="*/ 992 w 1428"/>
                <a:gd name="T83" fmla="*/ 896 h 1218"/>
                <a:gd name="T84" fmla="*/ 1068 w 1428"/>
                <a:gd name="T85" fmla="*/ 848 h 1218"/>
                <a:gd name="T86" fmla="*/ 1122 w 1428"/>
                <a:gd name="T87" fmla="*/ 796 h 1218"/>
                <a:gd name="T88" fmla="*/ 1158 w 1428"/>
                <a:gd name="T89" fmla="*/ 828 h 1218"/>
                <a:gd name="T90" fmla="*/ 1206 w 1428"/>
                <a:gd name="T91" fmla="*/ 890 h 1218"/>
                <a:gd name="T92" fmla="*/ 1266 w 1428"/>
                <a:gd name="T93" fmla="*/ 832 h 1218"/>
                <a:gd name="T94" fmla="*/ 1356 w 1428"/>
                <a:gd name="T95" fmla="*/ 756 h 1218"/>
                <a:gd name="T96" fmla="*/ 1412 w 1428"/>
                <a:gd name="T97" fmla="*/ 712 h 1218"/>
                <a:gd name="T98" fmla="*/ 1386 w 1428"/>
                <a:gd name="T99" fmla="*/ 642 h 1218"/>
                <a:gd name="T100" fmla="*/ 1328 w 1428"/>
                <a:gd name="T101" fmla="*/ 630 h 1218"/>
                <a:gd name="T102" fmla="*/ 1276 w 1428"/>
                <a:gd name="T103" fmla="*/ 524 h 1218"/>
                <a:gd name="T104" fmla="*/ 1338 w 1428"/>
                <a:gd name="T105" fmla="*/ 512 h 1218"/>
                <a:gd name="T106" fmla="*/ 1298 w 1428"/>
                <a:gd name="T107" fmla="*/ 406 h 1218"/>
                <a:gd name="T108" fmla="*/ 1334 w 1428"/>
                <a:gd name="T109" fmla="*/ 368 h 1218"/>
                <a:gd name="T110" fmla="*/ 1386 w 1428"/>
                <a:gd name="T111" fmla="*/ 284 h 1218"/>
                <a:gd name="T112" fmla="*/ 1398 w 1428"/>
                <a:gd name="T113" fmla="*/ 18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8" name="Freeform 10"/>
            <p:cNvSpPr/>
            <p:nvPr/>
          </p:nvSpPr>
          <p:spPr bwMode="auto">
            <a:xfrm>
              <a:off x="1958538" y="1528877"/>
              <a:ext cx="1632711" cy="1382076"/>
            </a:xfrm>
            <a:custGeom>
              <a:avLst/>
              <a:gdLst>
                <a:gd name="T0" fmla="*/ 536 w 912"/>
                <a:gd name="T1" fmla="*/ 310 h 772"/>
                <a:gd name="T2" fmla="*/ 494 w 912"/>
                <a:gd name="T3" fmla="*/ 314 h 772"/>
                <a:gd name="T4" fmla="*/ 446 w 912"/>
                <a:gd name="T5" fmla="*/ 258 h 772"/>
                <a:gd name="T6" fmla="*/ 406 w 912"/>
                <a:gd name="T7" fmla="*/ 228 h 772"/>
                <a:gd name="T8" fmla="*/ 416 w 912"/>
                <a:gd name="T9" fmla="*/ 162 h 772"/>
                <a:gd name="T10" fmla="*/ 348 w 912"/>
                <a:gd name="T11" fmla="*/ 164 h 772"/>
                <a:gd name="T12" fmla="*/ 324 w 912"/>
                <a:gd name="T13" fmla="*/ 176 h 772"/>
                <a:gd name="T14" fmla="*/ 288 w 912"/>
                <a:gd name="T15" fmla="*/ 108 h 772"/>
                <a:gd name="T16" fmla="*/ 268 w 912"/>
                <a:gd name="T17" fmla="*/ 32 h 772"/>
                <a:gd name="T18" fmla="*/ 216 w 912"/>
                <a:gd name="T19" fmla="*/ 4 h 772"/>
                <a:gd name="T20" fmla="*/ 178 w 912"/>
                <a:gd name="T21" fmla="*/ 64 h 772"/>
                <a:gd name="T22" fmla="*/ 108 w 912"/>
                <a:gd name="T23" fmla="*/ 86 h 772"/>
                <a:gd name="T24" fmla="*/ 60 w 912"/>
                <a:gd name="T25" fmla="*/ 132 h 772"/>
                <a:gd name="T26" fmla="*/ 8 w 912"/>
                <a:gd name="T27" fmla="*/ 158 h 772"/>
                <a:gd name="T28" fmla="*/ 10 w 912"/>
                <a:gd name="T29" fmla="*/ 232 h 772"/>
                <a:gd name="T30" fmla="*/ 80 w 912"/>
                <a:gd name="T31" fmla="*/ 236 h 772"/>
                <a:gd name="T32" fmla="*/ 154 w 912"/>
                <a:gd name="T33" fmla="*/ 272 h 772"/>
                <a:gd name="T34" fmla="*/ 222 w 912"/>
                <a:gd name="T35" fmla="*/ 274 h 772"/>
                <a:gd name="T36" fmla="*/ 302 w 912"/>
                <a:gd name="T37" fmla="*/ 284 h 772"/>
                <a:gd name="T38" fmla="*/ 352 w 912"/>
                <a:gd name="T39" fmla="*/ 296 h 772"/>
                <a:gd name="T40" fmla="*/ 404 w 912"/>
                <a:gd name="T41" fmla="*/ 338 h 772"/>
                <a:gd name="T42" fmla="*/ 492 w 912"/>
                <a:gd name="T43" fmla="*/ 392 h 772"/>
                <a:gd name="T44" fmla="*/ 548 w 912"/>
                <a:gd name="T45" fmla="*/ 440 h 772"/>
                <a:gd name="T46" fmla="*/ 544 w 912"/>
                <a:gd name="T47" fmla="*/ 576 h 772"/>
                <a:gd name="T48" fmla="*/ 500 w 912"/>
                <a:gd name="T49" fmla="*/ 622 h 772"/>
                <a:gd name="T50" fmla="*/ 492 w 912"/>
                <a:gd name="T51" fmla="*/ 656 h 772"/>
                <a:gd name="T52" fmla="*/ 452 w 912"/>
                <a:gd name="T53" fmla="*/ 696 h 772"/>
                <a:gd name="T54" fmla="*/ 500 w 912"/>
                <a:gd name="T55" fmla="*/ 706 h 772"/>
                <a:gd name="T56" fmla="*/ 520 w 912"/>
                <a:gd name="T57" fmla="*/ 678 h 772"/>
                <a:gd name="T58" fmla="*/ 552 w 912"/>
                <a:gd name="T59" fmla="*/ 644 h 772"/>
                <a:gd name="T60" fmla="*/ 576 w 912"/>
                <a:gd name="T61" fmla="*/ 664 h 772"/>
                <a:gd name="T62" fmla="*/ 644 w 912"/>
                <a:gd name="T63" fmla="*/ 690 h 772"/>
                <a:gd name="T64" fmla="*/ 668 w 912"/>
                <a:gd name="T65" fmla="*/ 726 h 772"/>
                <a:gd name="T66" fmla="*/ 684 w 912"/>
                <a:gd name="T67" fmla="*/ 762 h 772"/>
                <a:gd name="T68" fmla="*/ 732 w 912"/>
                <a:gd name="T69" fmla="*/ 742 h 772"/>
                <a:gd name="T70" fmla="*/ 736 w 912"/>
                <a:gd name="T71" fmla="*/ 700 h 772"/>
                <a:gd name="T72" fmla="*/ 776 w 912"/>
                <a:gd name="T73" fmla="*/ 664 h 772"/>
                <a:gd name="T74" fmla="*/ 792 w 912"/>
                <a:gd name="T75" fmla="*/ 582 h 772"/>
                <a:gd name="T76" fmla="*/ 840 w 912"/>
                <a:gd name="T77" fmla="*/ 596 h 772"/>
                <a:gd name="T78" fmla="*/ 860 w 912"/>
                <a:gd name="T79" fmla="*/ 562 h 772"/>
                <a:gd name="T80" fmla="*/ 904 w 912"/>
                <a:gd name="T81" fmla="*/ 536 h 772"/>
                <a:gd name="T82" fmla="*/ 906 w 912"/>
                <a:gd name="T83" fmla="*/ 488 h 772"/>
                <a:gd name="T84" fmla="*/ 840 w 912"/>
                <a:gd name="T85" fmla="*/ 454 h 772"/>
                <a:gd name="T86" fmla="*/ 788 w 912"/>
                <a:gd name="T87" fmla="*/ 476 h 772"/>
                <a:gd name="T88" fmla="*/ 816 w 912"/>
                <a:gd name="T89" fmla="*/ 510 h 772"/>
                <a:gd name="T90" fmla="*/ 798 w 912"/>
                <a:gd name="T91" fmla="*/ 548 h 772"/>
                <a:gd name="T92" fmla="*/ 780 w 912"/>
                <a:gd name="T93" fmla="*/ 552 h 772"/>
                <a:gd name="T94" fmla="*/ 758 w 912"/>
                <a:gd name="T95" fmla="*/ 576 h 772"/>
                <a:gd name="T96" fmla="*/ 728 w 912"/>
                <a:gd name="T97" fmla="*/ 546 h 772"/>
                <a:gd name="T98" fmla="*/ 712 w 912"/>
                <a:gd name="T99" fmla="*/ 512 h 772"/>
                <a:gd name="T100" fmla="*/ 698 w 912"/>
                <a:gd name="T101" fmla="*/ 444 h 772"/>
                <a:gd name="T102" fmla="*/ 644 w 912"/>
                <a:gd name="T103" fmla="*/ 410 h 772"/>
                <a:gd name="T104" fmla="*/ 604 w 912"/>
                <a:gd name="T105" fmla="*/ 384 h 772"/>
                <a:gd name="T106" fmla="*/ 606 w 912"/>
                <a:gd name="T107" fmla="*/ 324 h 772"/>
                <a:gd name="T108" fmla="*/ 640 w 912"/>
                <a:gd name="T109" fmla="*/ 254 h 772"/>
                <a:gd name="T110" fmla="*/ 590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9" name="Freeform 11"/>
            <p:cNvSpPr/>
            <p:nvPr/>
          </p:nvSpPr>
          <p:spPr bwMode="auto">
            <a:xfrm>
              <a:off x="3118622" y="2008665"/>
              <a:ext cx="329407" cy="544237"/>
            </a:xfrm>
            <a:custGeom>
              <a:avLst/>
              <a:gdLst>
                <a:gd name="T0" fmla="*/ 92 w 184"/>
                <a:gd name="T1" fmla="*/ 58 h 304"/>
                <a:gd name="T2" fmla="*/ 92 w 184"/>
                <a:gd name="T3" fmla="*/ 86 h 304"/>
                <a:gd name="T4" fmla="*/ 84 w 184"/>
                <a:gd name="T5" fmla="*/ 108 h 304"/>
                <a:gd name="T6" fmla="*/ 82 w 184"/>
                <a:gd name="T7" fmla="*/ 116 h 304"/>
                <a:gd name="T8" fmla="*/ 76 w 184"/>
                <a:gd name="T9" fmla="*/ 122 h 304"/>
                <a:gd name="T10" fmla="*/ 74 w 184"/>
                <a:gd name="T11" fmla="*/ 124 h 304"/>
                <a:gd name="T12" fmla="*/ 54 w 184"/>
                <a:gd name="T13" fmla="*/ 120 h 304"/>
                <a:gd name="T14" fmla="*/ 12 w 184"/>
                <a:gd name="T15" fmla="*/ 134 h 304"/>
                <a:gd name="T16" fmla="*/ 8 w 184"/>
                <a:gd name="T17" fmla="*/ 140 h 304"/>
                <a:gd name="T18" fmla="*/ 38 w 184"/>
                <a:gd name="T19" fmla="*/ 144 h 304"/>
                <a:gd name="T20" fmla="*/ 48 w 184"/>
                <a:gd name="T21" fmla="*/ 162 h 304"/>
                <a:gd name="T22" fmla="*/ 60 w 184"/>
                <a:gd name="T23" fmla="*/ 174 h 304"/>
                <a:gd name="T24" fmla="*/ 60 w 184"/>
                <a:gd name="T25" fmla="*/ 206 h 304"/>
                <a:gd name="T26" fmla="*/ 72 w 184"/>
                <a:gd name="T27" fmla="*/ 216 h 304"/>
                <a:gd name="T28" fmla="*/ 76 w 184"/>
                <a:gd name="T29" fmla="*/ 240 h 304"/>
                <a:gd name="T30" fmla="*/ 70 w 184"/>
                <a:gd name="T31" fmla="*/ 256 h 304"/>
                <a:gd name="T32" fmla="*/ 82 w 184"/>
                <a:gd name="T33" fmla="*/ 270 h 304"/>
                <a:gd name="T34" fmla="*/ 100 w 184"/>
                <a:gd name="T35" fmla="*/ 280 h 304"/>
                <a:gd name="T36" fmla="*/ 114 w 184"/>
                <a:gd name="T37" fmla="*/ 298 h 304"/>
                <a:gd name="T38" fmla="*/ 124 w 184"/>
                <a:gd name="T39" fmla="*/ 304 h 304"/>
                <a:gd name="T40" fmla="*/ 122 w 184"/>
                <a:gd name="T41" fmla="*/ 282 h 304"/>
                <a:gd name="T42" fmla="*/ 126 w 184"/>
                <a:gd name="T43" fmla="*/ 274 h 304"/>
                <a:gd name="T44" fmla="*/ 140 w 184"/>
                <a:gd name="T45" fmla="*/ 268 h 304"/>
                <a:gd name="T46" fmla="*/ 144 w 184"/>
                <a:gd name="T47" fmla="*/ 268 h 304"/>
                <a:gd name="T48" fmla="*/ 156 w 184"/>
                <a:gd name="T49" fmla="*/ 266 h 304"/>
                <a:gd name="T50" fmla="*/ 158 w 184"/>
                <a:gd name="T51" fmla="*/ 244 h 304"/>
                <a:gd name="T52" fmla="*/ 148 w 184"/>
                <a:gd name="T53" fmla="*/ 232 h 304"/>
                <a:gd name="T54" fmla="*/ 138 w 184"/>
                <a:gd name="T55" fmla="*/ 232 h 304"/>
                <a:gd name="T56" fmla="*/ 132 w 184"/>
                <a:gd name="T57" fmla="*/ 210 h 304"/>
                <a:gd name="T58" fmla="*/ 136 w 184"/>
                <a:gd name="T59" fmla="*/ 168 h 304"/>
                <a:gd name="T60" fmla="*/ 164 w 184"/>
                <a:gd name="T61" fmla="*/ 160 h 304"/>
                <a:gd name="T62" fmla="*/ 184 w 184"/>
                <a:gd name="T63" fmla="*/ 108 h 304"/>
                <a:gd name="T64" fmla="*/ 174 w 184"/>
                <a:gd name="T65" fmla="*/ 96 h 304"/>
                <a:gd name="T66" fmla="*/ 166 w 184"/>
                <a:gd name="T67" fmla="*/ 96 h 304"/>
                <a:gd name="T68" fmla="*/ 152 w 184"/>
                <a:gd name="T69" fmla="*/ 96 h 304"/>
                <a:gd name="T70" fmla="*/ 142 w 184"/>
                <a:gd name="T71" fmla="*/ 84 h 304"/>
                <a:gd name="T72" fmla="*/ 146 w 184"/>
                <a:gd name="T73" fmla="*/ 52 h 304"/>
                <a:gd name="T74" fmla="*/ 150 w 184"/>
                <a:gd name="T75" fmla="*/ 42 h 304"/>
                <a:gd name="T76" fmla="*/ 156 w 184"/>
                <a:gd name="T77" fmla="*/ 32 h 304"/>
                <a:gd name="T78" fmla="*/ 144 w 184"/>
                <a:gd name="T79" fmla="*/ 8 h 304"/>
                <a:gd name="T80" fmla="*/ 108 w 184"/>
                <a:gd name="T81" fmla="*/ 18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0" name="Freeform 12"/>
            <p:cNvSpPr/>
            <p:nvPr/>
          </p:nvSpPr>
          <p:spPr bwMode="auto">
            <a:xfrm>
              <a:off x="0" y="576462"/>
              <a:ext cx="2334491" cy="1765190"/>
            </a:xfrm>
            <a:custGeom>
              <a:avLst/>
              <a:gdLst>
                <a:gd name="T0" fmla="*/ 1262 w 1304"/>
                <a:gd name="T1" fmla="*/ 444 h 986"/>
                <a:gd name="T2" fmla="*/ 1222 w 1304"/>
                <a:gd name="T3" fmla="*/ 408 h 986"/>
                <a:gd name="T4" fmla="*/ 1202 w 1304"/>
                <a:gd name="T5" fmla="*/ 378 h 986"/>
                <a:gd name="T6" fmla="*/ 1140 w 1304"/>
                <a:gd name="T7" fmla="*/ 340 h 986"/>
                <a:gd name="T8" fmla="*/ 1032 w 1304"/>
                <a:gd name="T9" fmla="*/ 320 h 986"/>
                <a:gd name="T10" fmla="*/ 1044 w 1304"/>
                <a:gd name="T11" fmla="*/ 246 h 986"/>
                <a:gd name="T12" fmla="*/ 1024 w 1304"/>
                <a:gd name="T13" fmla="*/ 112 h 986"/>
                <a:gd name="T14" fmla="*/ 976 w 1304"/>
                <a:gd name="T15" fmla="*/ 90 h 986"/>
                <a:gd name="T16" fmla="*/ 954 w 1304"/>
                <a:gd name="T17" fmla="*/ 60 h 986"/>
                <a:gd name="T18" fmla="*/ 928 w 1304"/>
                <a:gd name="T19" fmla="*/ 0 h 986"/>
                <a:gd name="T20" fmla="*/ 876 w 1304"/>
                <a:gd name="T21" fmla="*/ 36 h 986"/>
                <a:gd name="T22" fmla="*/ 816 w 1304"/>
                <a:gd name="T23" fmla="*/ 66 h 986"/>
                <a:gd name="T24" fmla="*/ 798 w 1304"/>
                <a:gd name="T25" fmla="*/ 130 h 986"/>
                <a:gd name="T26" fmla="*/ 760 w 1304"/>
                <a:gd name="T27" fmla="*/ 146 h 986"/>
                <a:gd name="T28" fmla="*/ 674 w 1304"/>
                <a:gd name="T29" fmla="*/ 104 h 986"/>
                <a:gd name="T30" fmla="*/ 610 w 1304"/>
                <a:gd name="T31" fmla="*/ 232 h 986"/>
                <a:gd name="T32" fmla="*/ 576 w 1304"/>
                <a:gd name="T33" fmla="*/ 226 h 986"/>
                <a:gd name="T34" fmla="*/ 494 w 1304"/>
                <a:gd name="T35" fmla="*/ 216 h 986"/>
                <a:gd name="T36" fmla="*/ 494 w 1304"/>
                <a:gd name="T37" fmla="*/ 256 h 986"/>
                <a:gd name="T38" fmla="*/ 472 w 1304"/>
                <a:gd name="T39" fmla="*/ 388 h 986"/>
                <a:gd name="T40" fmla="*/ 464 w 1304"/>
                <a:gd name="T41" fmla="*/ 390 h 986"/>
                <a:gd name="T42" fmla="*/ 452 w 1304"/>
                <a:gd name="T43" fmla="*/ 392 h 986"/>
                <a:gd name="T44" fmla="*/ 412 w 1304"/>
                <a:gd name="T45" fmla="*/ 444 h 986"/>
                <a:gd name="T46" fmla="*/ 330 w 1304"/>
                <a:gd name="T47" fmla="*/ 468 h 986"/>
                <a:gd name="T48" fmla="*/ 248 w 1304"/>
                <a:gd name="T49" fmla="*/ 470 h 986"/>
                <a:gd name="T50" fmla="*/ 184 w 1304"/>
                <a:gd name="T51" fmla="*/ 506 h 986"/>
                <a:gd name="T52" fmla="*/ 106 w 1304"/>
                <a:gd name="T53" fmla="*/ 494 h 986"/>
                <a:gd name="T54" fmla="*/ 60 w 1304"/>
                <a:gd name="T55" fmla="*/ 482 h 986"/>
                <a:gd name="T56" fmla="*/ 10 w 1304"/>
                <a:gd name="T57" fmla="*/ 528 h 986"/>
                <a:gd name="T58" fmla="*/ 14 w 1304"/>
                <a:gd name="T59" fmla="*/ 562 h 986"/>
                <a:gd name="T60" fmla="*/ 14 w 1304"/>
                <a:gd name="T61" fmla="*/ 598 h 986"/>
                <a:gd name="T62" fmla="*/ 58 w 1304"/>
                <a:gd name="T63" fmla="*/ 652 h 986"/>
                <a:gd name="T64" fmla="*/ 6 w 1304"/>
                <a:gd name="T65" fmla="*/ 716 h 986"/>
                <a:gd name="T66" fmla="*/ 42 w 1304"/>
                <a:gd name="T67" fmla="*/ 734 h 986"/>
                <a:gd name="T68" fmla="*/ 74 w 1304"/>
                <a:gd name="T69" fmla="*/ 792 h 986"/>
                <a:gd name="T70" fmla="*/ 100 w 1304"/>
                <a:gd name="T71" fmla="*/ 852 h 986"/>
                <a:gd name="T72" fmla="*/ 174 w 1304"/>
                <a:gd name="T73" fmla="*/ 888 h 986"/>
                <a:gd name="T74" fmla="*/ 206 w 1304"/>
                <a:gd name="T75" fmla="*/ 982 h 986"/>
                <a:gd name="T76" fmla="*/ 260 w 1304"/>
                <a:gd name="T77" fmla="*/ 984 h 986"/>
                <a:gd name="T78" fmla="*/ 274 w 1304"/>
                <a:gd name="T79" fmla="*/ 952 h 986"/>
                <a:gd name="T80" fmla="*/ 298 w 1304"/>
                <a:gd name="T81" fmla="*/ 926 h 986"/>
                <a:gd name="T82" fmla="*/ 382 w 1304"/>
                <a:gd name="T83" fmla="*/ 946 h 986"/>
                <a:gd name="T84" fmla="*/ 452 w 1304"/>
                <a:gd name="T85" fmla="*/ 924 h 986"/>
                <a:gd name="T86" fmla="*/ 488 w 1304"/>
                <a:gd name="T87" fmla="*/ 960 h 986"/>
                <a:gd name="T88" fmla="*/ 552 w 1304"/>
                <a:gd name="T89" fmla="*/ 964 h 986"/>
                <a:gd name="T90" fmla="*/ 666 w 1304"/>
                <a:gd name="T91" fmla="*/ 944 h 986"/>
                <a:gd name="T92" fmla="*/ 754 w 1304"/>
                <a:gd name="T93" fmla="*/ 928 h 986"/>
                <a:gd name="T94" fmla="*/ 832 w 1304"/>
                <a:gd name="T95" fmla="*/ 948 h 986"/>
                <a:gd name="T96" fmla="*/ 908 w 1304"/>
                <a:gd name="T97" fmla="*/ 976 h 986"/>
                <a:gd name="T98" fmla="*/ 940 w 1304"/>
                <a:gd name="T99" fmla="*/ 940 h 986"/>
                <a:gd name="T100" fmla="*/ 954 w 1304"/>
                <a:gd name="T101" fmla="*/ 920 h 986"/>
                <a:gd name="T102" fmla="*/ 950 w 1304"/>
                <a:gd name="T103" fmla="*/ 884 h 986"/>
                <a:gd name="T104" fmla="*/ 922 w 1304"/>
                <a:gd name="T105" fmla="*/ 856 h 986"/>
                <a:gd name="T106" fmla="*/ 934 w 1304"/>
                <a:gd name="T107" fmla="*/ 804 h 986"/>
                <a:gd name="T108" fmla="*/ 1004 w 1304"/>
                <a:gd name="T109" fmla="*/ 794 h 986"/>
                <a:gd name="T110" fmla="*/ 1090 w 1304"/>
                <a:gd name="T111" fmla="*/ 772 h 986"/>
                <a:gd name="T112" fmla="*/ 1086 w 1304"/>
                <a:gd name="T113" fmla="*/ 748 h 986"/>
                <a:gd name="T114" fmla="*/ 1086 w 1304"/>
                <a:gd name="T115" fmla="*/ 702 h 986"/>
                <a:gd name="T116" fmla="*/ 1126 w 1304"/>
                <a:gd name="T117" fmla="*/ 676 h 986"/>
                <a:gd name="T118" fmla="*/ 1186 w 1304"/>
                <a:gd name="T119" fmla="*/ 614 h 986"/>
                <a:gd name="T120" fmla="*/ 1214 w 1304"/>
                <a:gd name="T121" fmla="*/ 596 h 986"/>
                <a:gd name="T122" fmla="*/ 1296 w 1304"/>
                <a:gd name="T123" fmla="*/ 580 h 986"/>
                <a:gd name="T124" fmla="*/ 1302 w 1304"/>
                <a:gd name="T12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1" name="Freeform 13"/>
            <p:cNvSpPr/>
            <p:nvPr/>
          </p:nvSpPr>
          <p:spPr bwMode="auto">
            <a:xfrm>
              <a:off x="1514555" y="1962118"/>
              <a:ext cx="1453686" cy="1041928"/>
            </a:xfrm>
            <a:custGeom>
              <a:avLst/>
              <a:gdLst>
                <a:gd name="T0" fmla="*/ 480 w 812"/>
                <a:gd name="T1" fmla="*/ 58 h 582"/>
                <a:gd name="T2" fmla="*/ 460 w 812"/>
                <a:gd name="T3" fmla="*/ 82 h 582"/>
                <a:gd name="T4" fmla="*/ 396 w 812"/>
                <a:gd name="T5" fmla="*/ 38 h 582"/>
                <a:gd name="T6" fmla="*/ 344 w 812"/>
                <a:gd name="T7" fmla="*/ 10 h 582"/>
                <a:gd name="T8" fmla="*/ 288 w 812"/>
                <a:gd name="T9" fmla="*/ 4 h 582"/>
                <a:gd name="T10" fmla="*/ 248 w 812"/>
                <a:gd name="T11" fmla="*/ 6 h 582"/>
                <a:gd name="T12" fmla="*/ 198 w 812"/>
                <a:gd name="T13" fmla="*/ 18 h 582"/>
                <a:gd name="T14" fmla="*/ 158 w 812"/>
                <a:gd name="T15" fmla="*/ 28 h 582"/>
                <a:gd name="T16" fmla="*/ 92 w 812"/>
                <a:gd name="T17" fmla="*/ 38 h 582"/>
                <a:gd name="T18" fmla="*/ 84 w 812"/>
                <a:gd name="T19" fmla="*/ 78 h 582"/>
                <a:gd name="T20" fmla="*/ 120 w 812"/>
                <a:gd name="T21" fmla="*/ 114 h 582"/>
                <a:gd name="T22" fmla="*/ 128 w 812"/>
                <a:gd name="T23" fmla="*/ 142 h 582"/>
                <a:gd name="T24" fmla="*/ 112 w 812"/>
                <a:gd name="T25" fmla="*/ 196 h 582"/>
                <a:gd name="T26" fmla="*/ 106 w 812"/>
                <a:gd name="T27" fmla="*/ 214 h 582"/>
                <a:gd name="T28" fmla="*/ 60 w 812"/>
                <a:gd name="T29" fmla="*/ 210 h 582"/>
                <a:gd name="T30" fmla="*/ 22 w 812"/>
                <a:gd name="T31" fmla="*/ 202 h 582"/>
                <a:gd name="T32" fmla="*/ 8 w 812"/>
                <a:gd name="T33" fmla="*/ 250 h 582"/>
                <a:gd name="T34" fmla="*/ 4 w 812"/>
                <a:gd name="T35" fmla="*/ 272 h 582"/>
                <a:gd name="T36" fmla="*/ 18 w 812"/>
                <a:gd name="T37" fmla="*/ 310 h 582"/>
                <a:gd name="T38" fmla="*/ 0 w 812"/>
                <a:gd name="T39" fmla="*/ 362 h 582"/>
                <a:gd name="T40" fmla="*/ 26 w 812"/>
                <a:gd name="T41" fmla="*/ 406 h 582"/>
                <a:gd name="T42" fmla="*/ 68 w 812"/>
                <a:gd name="T43" fmla="*/ 422 h 582"/>
                <a:gd name="T44" fmla="*/ 92 w 812"/>
                <a:gd name="T45" fmla="*/ 424 h 582"/>
                <a:gd name="T46" fmla="*/ 108 w 812"/>
                <a:gd name="T47" fmla="*/ 448 h 582"/>
                <a:gd name="T48" fmla="*/ 132 w 812"/>
                <a:gd name="T49" fmla="*/ 460 h 582"/>
                <a:gd name="T50" fmla="*/ 162 w 812"/>
                <a:gd name="T51" fmla="*/ 474 h 582"/>
                <a:gd name="T52" fmla="*/ 232 w 812"/>
                <a:gd name="T53" fmla="*/ 498 h 582"/>
                <a:gd name="T54" fmla="*/ 304 w 812"/>
                <a:gd name="T55" fmla="*/ 494 h 582"/>
                <a:gd name="T56" fmla="*/ 332 w 812"/>
                <a:gd name="T57" fmla="*/ 532 h 582"/>
                <a:gd name="T58" fmla="*/ 348 w 812"/>
                <a:gd name="T59" fmla="*/ 554 h 582"/>
                <a:gd name="T60" fmla="*/ 364 w 812"/>
                <a:gd name="T61" fmla="*/ 578 h 582"/>
                <a:gd name="T62" fmla="*/ 390 w 812"/>
                <a:gd name="T63" fmla="*/ 568 h 582"/>
                <a:gd name="T64" fmla="*/ 428 w 812"/>
                <a:gd name="T65" fmla="*/ 574 h 582"/>
                <a:gd name="T66" fmla="*/ 456 w 812"/>
                <a:gd name="T67" fmla="*/ 546 h 582"/>
                <a:gd name="T68" fmla="*/ 476 w 812"/>
                <a:gd name="T69" fmla="*/ 492 h 582"/>
                <a:gd name="T70" fmla="*/ 476 w 812"/>
                <a:gd name="T71" fmla="*/ 438 h 582"/>
                <a:gd name="T72" fmla="*/ 480 w 812"/>
                <a:gd name="T73" fmla="*/ 418 h 582"/>
                <a:gd name="T74" fmla="*/ 514 w 812"/>
                <a:gd name="T75" fmla="*/ 410 h 582"/>
                <a:gd name="T76" fmla="*/ 556 w 812"/>
                <a:gd name="T77" fmla="*/ 428 h 582"/>
                <a:gd name="T78" fmla="*/ 568 w 812"/>
                <a:gd name="T79" fmla="*/ 462 h 582"/>
                <a:gd name="T80" fmla="*/ 584 w 812"/>
                <a:gd name="T81" fmla="*/ 478 h 582"/>
                <a:gd name="T82" fmla="*/ 610 w 812"/>
                <a:gd name="T83" fmla="*/ 506 h 582"/>
                <a:gd name="T84" fmla="*/ 652 w 812"/>
                <a:gd name="T85" fmla="*/ 518 h 582"/>
                <a:gd name="T86" fmla="*/ 664 w 812"/>
                <a:gd name="T87" fmla="*/ 518 h 582"/>
                <a:gd name="T88" fmla="*/ 700 w 812"/>
                <a:gd name="T89" fmla="*/ 508 h 582"/>
                <a:gd name="T90" fmla="*/ 698 w 812"/>
                <a:gd name="T91" fmla="*/ 480 h 582"/>
                <a:gd name="T92" fmla="*/ 722 w 812"/>
                <a:gd name="T93" fmla="*/ 472 h 582"/>
                <a:gd name="T94" fmla="*/ 688 w 812"/>
                <a:gd name="T95" fmla="*/ 426 h 582"/>
                <a:gd name="T96" fmla="*/ 744 w 812"/>
                <a:gd name="T97" fmla="*/ 396 h 582"/>
                <a:gd name="T98" fmla="*/ 730 w 812"/>
                <a:gd name="T99" fmla="*/ 378 h 582"/>
                <a:gd name="T100" fmla="*/ 752 w 812"/>
                <a:gd name="T101" fmla="*/ 350 h 582"/>
                <a:gd name="T102" fmla="*/ 796 w 812"/>
                <a:gd name="T103" fmla="*/ 310 h 582"/>
                <a:gd name="T104" fmla="*/ 800 w 812"/>
                <a:gd name="T105" fmla="*/ 254 h 582"/>
                <a:gd name="T106" fmla="*/ 778 w 812"/>
                <a:gd name="T107" fmla="*/ 182 h 582"/>
                <a:gd name="T108" fmla="*/ 736 w 812"/>
                <a:gd name="T109" fmla="*/ 158 h 582"/>
                <a:gd name="T110" fmla="*/ 672 w 812"/>
                <a:gd name="T111" fmla="*/ 100 h 582"/>
                <a:gd name="T112" fmla="*/ 658 w 812"/>
                <a:gd name="T113" fmla="*/ 106 h 582"/>
                <a:gd name="T114" fmla="*/ 616 w 812"/>
                <a:gd name="T115" fmla="*/ 78 h 582"/>
                <a:gd name="T116" fmla="*/ 584 w 812"/>
                <a:gd name="T117" fmla="*/ 52 h 582"/>
                <a:gd name="T118" fmla="*/ 552 w 812"/>
                <a:gd name="T119" fmla="*/ 50 h 582"/>
                <a:gd name="T120" fmla="*/ 484 w 812"/>
                <a:gd name="T121" fmla="*/ 3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2" name="Freeform 14"/>
            <p:cNvSpPr/>
            <p:nvPr/>
          </p:nvSpPr>
          <p:spPr bwMode="auto">
            <a:xfrm>
              <a:off x="2348813" y="2692542"/>
              <a:ext cx="1256758" cy="1102796"/>
            </a:xfrm>
            <a:custGeom>
              <a:avLst/>
              <a:gdLst>
                <a:gd name="T0" fmla="*/ 20 w 702"/>
                <a:gd name="T1" fmla="*/ 28 h 616"/>
                <a:gd name="T2" fmla="*/ 22 w 702"/>
                <a:gd name="T3" fmla="*/ 90 h 616"/>
                <a:gd name="T4" fmla="*/ 38 w 702"/>
                <a:gd name="T5" fmla="*/ 136 h 616"/>
                <a:gd name="T6" fmla="*/ 70 w 702"/>
                <a:gd name="T7" fmla="*/ 194 h 616"/>
                <a:gd name="T8" fmla="*/ 74 w 702"/>
                <a:gd name="T9" fmla="*/ 244 h 616"/>
                <a:gd name="T10" fmla="*/ 92 w 702"/>
                <a:gd name="T11" fmla="*/ 302 h 616"/>
                <a:gd name="T12" fmla="*/ 98 w 702"/>
                <a:gd name="T13" fmla="*/ 346 h 616"/>
                <a:gd name="T14" fmla="*/ 90 w 702"/>
                <a:gd name="T15" fmla="*/ 386 h 616"/>
                <a:gd name="T16" fmla="*/ 90 w 702"/>
                <a:gd name="T17" fmla="*/ 434 h 616"/>
                <a:gd name="T18" fmla="*/ 106 w 702"/>
                <a:gd name="T19" fmla="*/ 462 h 616"/>
                <a:gd name="T20" fmla="*/ 118 w 702"/>
                <a:gd name="T21" fmla="*/ 450 h 616"/>
                <a:gd name="T22" fmla="*/ 124 w 702"/>
                <a:gd name="T23" fmla="*/ 426 h 616"/>
                <a:gd name="T24" fmla="*/ 146 w 702"/>
                <a:gd name="T25" fmla="*/ 420 h 616"/>
                <a:gd name="T26" fmla="*/ 170 w 702"/>
                <a:gd name="T27" fmla="*/ 474 h 616"/>
                <a:gd name="T28" fmla="*/ 200 w 702"/>
                <a:gd name="T29" fmla="*/ 470 h 616"/>
                <a:gd name="T30" fmla="*/ 238 w 702"/>
                <a:gd name="T31" fmla="*/ 556 h 616"/>
                <a:gd name="T32" fmla="*/ 254 w 702"/>
                <a:gd name="T33" fmla="*/ 588 h 616"/>
                <a:gd name="T34" fmla="*/ 262 w 702"/>
                <a:gd name="T35" fmla="*/ 598 h 616"/>
                <a:gd name="T36" fmla="*/ 278 w 702"/>
                <a:gd name="T37" fmla="*/ 602 h 616"/>
                <a:gd name="T38" fmla="*/ 328 w 702"/>
                <a:gd name="T39" fmla="*/ 588 h 616"/>
                <a:gd name="T40" fmla="*/ 328 w 702"/>
                <a:gd name="T41" fmla="*/ 536 h 616"/>
                <a:gd name="T42" fmla="*/ 348 w 702"/>
                <a:gd name="T43" fmla="*/ 510 h 616"/>
                <a:gd name="T44" fmla="*/ 390 w 702"/>
                <a:gd name="T45" fmla="*/ 450 h 616"/>
                <a:gd name="T46" fmla="*/ 428 w 702"/>
                <a:gd name="T47" fmla="*/ 420 h 616"/>
                <a:gd name="T48" fmla="*/ 448 w 702"/>
                <a:gd name="T49" fmla="*/ 480 h 616"/>
                <a:gd name="T50" fmla="*/ 478 w 702"/>
                <a:gd name="T51" fmla="*/ 466 h 616"/>
                <a:gd name="T52" fmla="*/ 498 w 702"/>
                <a:gd name="T53" fmla="*/ 494 h 616"/>
                <a:gd name="T54" fmla="*/ 554 w 702"/>
                <a:gd name="T55" fmla="*/ 482 h 616"/>
                <a:gd name="T56" fmla="*/ 504 w 702"/>
                <a:gd name="T57" fmla="*/ 434 h 616"/>
                <a:gd name="T58" fmla="*/ 534 w 702"/>
                <a:gd name="T59" fmla="*/ 416 h 616"/>
                <a:gd name="T60" fmla="*/ 532 w 702"/>
                <a:gd name="T61" fmla="*/ 396 h 616"/>
                <a:gd name="T62" fmla="*/ 522 w 702"/>
                <a:gd name="T63" fmla="*/ 314 h 616"/>
                <a:gd name="T64" fmla="*/ 608 w 702"/>
                <a:gd name="T65" fmla="*/ 286 h 616"/>
                <a:gd name="T66" fmla="*/ 664 w 702"/>
                <a:gd name="T67" fmla="*/ 224 h 616"/>
                <a:gd name="T68" fmla="*/ 686 w 702"/>
                <a:gd name="T69" fmla="*/ 174 h 616"/>
                <a:gd name="T70" fmla="*/ 684 w 702"/>
                <a:gd name="T71" fmla="*/ 156 h 616"/>
                <a:gd name="T72" fmla="*/ 630 w 702"/>
                <a:gd name="T73" fmla="*/ 138 h 616"/>
                <a:gd name="T74" fmla="*/ 612 w 702"/>
                <a:gd name="T75" fmla="*/ 146 h 616"/>
                <a:gd name="T76" fmla="*/ 598 w 702"/>
                <a:gd name="T77" fmla="*/ 126 h 616"/>
                <a:gd name="T78" fmla="*/ 576 w 702"/>
                <a:gd name="T79" fmla="*/ 124 h 616"/>
                <a:gd name="T80" fmla="*/ 524 w 702"/>
                <a:gd name="T81" fmla="*/ 114 h 616"/>
                <a:gd name="T82" fmla="*/ 488 w 702"/>
                <a:gd name="T83" fmla="*/ 132 h 616"/>
                <a:gd name="T84" fmla="*/ 438 w 702"/>
                <a:gd name="T85" fmla="*/ 110 h 616"/>
                <a:gd name="T86" fmla="*/ 416 w 702"/>
                <a:gd name="T87" fmla="*/ 58 h 616"/>
                <a:gd name="T88" fmla="*/ 350 w 702"/>
                <a:gd name="T89" fmla="*/ 18 h 616"/>
                <a:gd name="T90" fmla="*/ 310 w 702"/>
                <a:gd name="T91" fmla="*/ 30 h 616"/>
                <a:gd name="T92" fmla="*/ 318 w 702"/>
                <a:gd name="T93" fmla="*/ 62 h 616"/>
                <a:gd name="T94" fmla="*/ 280 w 702"/>
                <a:gd name="T95" fmla="*/ 66 h 616"/>
                <a:gd name="T96" fmla="*/ 262 w 702"/>
                <a:gd name="T97" fmla="*/ 86 h 616"/>
                <a:gd name="T98" fmla="*/ 246 w 702"/>
                <a:gd name="T99" fmla="*/ 104 h 616"/>
                <a:gd name="T100" fmla="*/ 208 w 702"/>
                <a:gd name="T101" fmla="*/ 118 h 616"/>
                <a:gd name="T102" fmla="*/ 160 w 702"/>
                <a:gd name="T103" fmla="*/ 110 h 616"/>
                <a:gd name="T104" fmla="*/ 132 w 702"/>
                <a:gd name="T105" fmla="*/ 108 h 616"/>
                <a:gd name="T106" fmla="*/ 106 w 702"/>
                <a:gd name="T107" fmla="*/ 66 h 616"/>
                <a:gd name="T108" fmla="*/ 86 w 702"/>
                <a:gd name="T109" fmla="*/ 46 h 616"/>
                <a:gd name="T110" fmla="*/ 66 w 702"/>
                <a:gd name="T111" fmla="*/ 14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3" name="Freeform 15"/>
            <p:cNvSpPr/>
            <p:nvPr/>
          </p:nvSpPr>
          <p:spPr bwMode="auto">
            <a:xfrm>
              <a:off x="261377" y="2244978"/>
              <a:ext cx="2248559" cy="1367754"/>
            </a:xfrm>
            <a:custGeom>
              <a:avLst/>
              <a:gdLst>
                <a:gd name="T0" fmla="*/ 132 w 1256"/>
                <a:gd name="T1" fmla="*/ 26 h 764"/>
                <a:gd name="T2" fmla="*/ 122 w 1256"/>
                <a:gd name="T3" fmla="*/ 60 h 764"/>
                <a:gd name="T4" fmla="*/ 62 w 1256"/>
                <a:gd name="T5" fmla="*/ 70 h 764"/>
                <a:gd name="T6" fmla="*/ 44 w 1256"/>
                <a:gd name="T7" fmla="*/ 122 h 764"/>
                <a:gd name="T8" fmla="*/ 60 w 1256"/>
                <a:gd name="T9" fmla="*/ 188 h 764"/>
                <a:gd name="T10" fmla="*/ 6 w 1256"/>
                <a:gd name="T11" fmla="*/ 216 h 764"/>
                <a:gd name="T12" fmla="*/ 2 w 1256"/>
                <a:gd name="T13" fmla="*/ 262 h 764"/>
                <a:gd name="T14" fmla="*/ 28 w 1256"/>
                <a:gd name="T15" fmla="*/ 300 h 764"/>
                <a:gd name="T16" fmla="*/ 62 w 1256"/>
                <a:gd name="T17" fmla="*/ 338 h 764"/>
                <a:gd name="T18" fmla="*/ 150 w 1256"/>
                <a:gd name="T19" fmla="*/ 386 h 764"/>
                <a:gd name="T20" fmla="*/ 222 w 1256"/>
                <a:gd name="T21" fmla="*/ 454 h 764"/>
                <a:gd name="T22" fmla="*/ 290 w 1256"/>
                <a:gd name="T23" fmla="*/ 500 h 764"/>
                <a:gd name="T24" fmla="*/ 334 w 1256"/>
                <a:gd name="T25" fmla="*/ 556 h 764"/>
                <a:gd name="T26" fmla="*/ 404 w 1256"/>
                <a:gd name="T27" fmla="*/ 602 h 764"/>
                <a:gd name="T28" fmla="*/ 470 w 1256"/>
                <a:gd name="T29" fmla="*/ 628 h 764"/>
                <a:gd name="T30" fmla="*/ 580 w 1256"/>
                <a:gd name="T31" fmla="*/ 642 h 764"/>
                <a:gd name="T32" fmla="*/ 594 w 1256"/>
                <a:gd name="T33" fmla="*/ 664 h 764"/>
                <a:gd name="T34" fmla="*/ 586 w 1256"/>
                <a:gd name="T35" fmla="*/ 692 h 764"/>
                <a:gd name="T36" fmla="*/ 616 w 1256"/>
                <a:gd name="T37" fmla="*/ 676 h 764"/>
                <a:gd name="T38" fmla="*/ 660 w 1256"/>
                <a:gd name="T39" fmla="*/ 638 h 764"/>
                <a:gd name="T40" fmla="*/ 772 w 1256"/>
                <a:gd name="T41" fmla="*/ 680 h 764"/>
                <a:gd name="T42" fmla="*/ 802 w 1256"/>
                <a:gd name="T43" fmla="*/ 754 h 764"/>
                <a:gd name="T44" fmla="*/ 904 w 1256"/>
                <a:gd name="T45" fmla="*/ 748 h 764"/>
                <a:gd name="T46" fmla="*/ 1024 w 1256"/>
                <a:gd name="T47" fmla="*/ 680 h 764"/>
                <a:gd name="T48" fmla="*/ 1122 w 1256"/>
                <a:gd name="T49" fmla="*/ 712 h 764"/>
                <a:gd name="T50" fmla="*/ 1138 w 1256"/>
                <a:gd name="T51" fmla="*/ 716 h 764"/>
                <a:gd name="T52" fmla="*/ 1156 w 1256"/>
                <a:gd name="T53" fmla="*/ 666 h 764"/>
                <a:gd name="T54" fmla="*/ 1192 w 1256"/>
                <a:gd name="T55" fmla="*/ 696 h 764"/>
                <a:gd name="T56" fmla="*/ 1214 w 1256"/>
                <a:gd name="T57" fmla="*/ 664 h 764"/>
                <a:gd name="T58" fmla="*/ 1228 w 1256"/>
                <a:gd name="T59" fmla="*/ 644 h 764"/>
                <a:gd name="T60" fmla="*/ 1246 w 1256"/>
                <a:gd name="T61" fmla="*/ 568 h 764"/>
                <a:gd name="T62" fmla="*/ 1240 w 1256"/>
                <a:gd name="T63" fmla="*/ 510 h 764"/>
                <a:gd name="T64" fmla="*/ 1228 w 1256"/>
                <a:gd name="T65" fmla="*/ 448 h 764"/>
                <a:gd name="T66" fmla="*/ 1200 w 1256"/>
                <a:gd name="T67" fmla="*/ 412 h 764"/>
                <a:gd name="T68" fmla="*/ 1162 w 1256"/>
                <a:gd name="T69" fmla="*/ 366 h 764"/>
                <a:gd name="T70" fmla="*/ 1152 w 1256"/>
                <a:gd name="T71" fmla="*/ 418 h 764"/>
                <a:gd name="T72" fmla="*/ 1094 w 1256"/>
                <a:gd name="T73" fmla="*/ 430 h 764"/>
                <a:gd name="T74" fmla="*/ 1036 w 1256"/>
                <a:gd name="T75" fmla="*/ 386 h 764"/>
                <a:gd name="T76" fmla="*/ 1000 w 1256"/>
                <a:gd name="T77" fmla="*/ 344 h 764"/>
                <a:gd name="T78" fmla="*/ 900 w 1256"/>
                <a:gd name="T79" fmla="*/ 342 h 764"/>
                <a:gd name="T80" fmla="*/ 828 w 1256"/>
                <a:gd name="T81" fmla="*/ 312 h 764"/>
                <a:gd name="T82" fmla="*/ 796 w 1256"/>
                <a:gd name="T83" fmla="*/ 290 h 764"/>
                <a:gd name="T84" fmla="*/ 768 w 1256"/>
                <a:gd name="T85" fmla="*/ 274 h 764"/>
                <a:gd name="T86" fmla="*/ 746 w 1256"/>
                <a:gd name="T87" fmla="*/ 280 h 764"/>
                <a:gd name="T88" fmla="*/ 708 w 1256"/>
                <a:gd name="T89" fmla="*/ 238 h 764"/>
                <a:gd name="T90" fmla="*/ 692 w 1256"/>
                <a:gd name="T91" fmla="*/ 196 h 764"/>
                <a:gd name="T92" fmla="*/ 694 w 1256"/>
                <a:gd name="T93" fmla="*/ 118 h 764"/>
                <a:gd name="T94" fmla="*/ 708 w 1256"/>
                <a:gd name="T95" fmla="*/ 84 h 764"/>
                <a:gd name="T96" fmla="*/ 712 w 1256"/>
                <a:gd name="T97" fmla="*/ 44 h 764"/>
                <a:gd name="T98" fmla="*/ 680 w 1256"/>
                <a:gd name="T99" fmla="*/ 20 h 764"/>
                <a:gd name="T100" fmla="*/ 596 w 1256"/>
                <a:gd name="T101" fmla="*/ 10 h 764"/>
                <a:gd name="T102" fmla="*/ 518 w 1256"/>
                <a:gd name="T103" fmla="*/ 24 h 764"/>
                <a:gd name="T104" fmla="*/ 440 w 1256"/>
                <a:gd name="T105" fmla="*/ 36 h 764"/>
                <a:gd name="T106" fmla="*/ 372 w 1256"/>
                <a:gd name="T107" fmla="*/ 44 h 764"/>
                <a:gd name="T108" fmla="*/ 318 w 1256"/>
                <a:gd name="T109" fmla="*/ 20 h 764"/>
                <a:gd name="T110" fmla="*/ 296 w 1256"/>
                <a:gd name="T111" fmla="*/ 8 h 764"/>
                <a:gd name="T112" fmla="*/ 210 w 1256"/>
                <a:gd name="T113" fmla="*/ 16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4" name="Freeform 16"/>
            <p:cNvSpPr/>
            <p:nvPr/>
          </p:nvSpPr>
          <p:spPr bwMode="auto">
            <a:xfrm>
              <a:off x="2309427" y="3383580"/>
              <a:ext cx="1016864" cy="1059830"/>
            </a:xfrm>
            <a:custGeom>
              <a:avLst/>
              <a:gdLst>
                <a:gd name="T0" fmla="*/ 20 w 568"/>
                <a:gd name="T1" fmla="*/ 364 h 592"/>
                <a:gd name="T2" fmla="*/ 74 w 568"/>
                <a:gd name="T3" fmla="*/ 378 h 592"/>
                <a:gd name="T4" fmla="*/ 98 w 568"/>
                <a:gd name="T5" fmla="*/ 440 h 592"/>
                <a:gd name="T6" fmla="*/ 96 w 568"/>
                <a:gd name="T7" fmla="*/ 502 h 592"/>
                <a:gd name="T8" fmla="*/ 144 w 568"/>
                <a:gd name="T9" fmla="*/ 520 h 592"/>
                <a:gd name="T10" fmla="*/ 220 w 568"/>
                <a:gd name="T11" fmla="*/ 540 h 592"/>
                <a:gd name="T12" fmla="*/ 272 w 568"/>
                <a:gd name="T13" fmla="*/ 592 h 592"/>
                <a:gd name="T14" fmla="*/ 262 w 568"/>
                <a:gd name="T15" fmla="*/ 522 h 592"/>
                <a:gd name="T16" fmla="*/ 294 w 568"/>
                <a:gd name="T17" fmla="*/ 490 h 592"/>
                <a:gd name="T18" fmla="*/ 362 w 568"/>
                <a:gd name="T19" fmla="*/ 490 h 592"/>
                <a:gd name="T20" fmla="*/ 438 w 568"/>
                <a:gd name="T21" fmla="*/ 468 h 592"/>
                <a:gd name="T22" fmla="*/ 528 w 568"/>
                <a:gd name="T23" fmla="*/ 426 h 592"/>
                <a:gd name="T24" fmla="*/ 540 w 568"/>
                <a:gd name="T25" fmla="*/ 430 h 592"/>
                <a:gd name="T26" fmla="*/ 548 w 568"/>
                <a:gd name="T27" fmla="*/ 388 h 592"/>
                <a:gd name="T28" fmla="*/ 504 w 568"/>
                <a:gd name="T29" fmla="*/ 386 h 592"/>
                <a:gd name="T30" fmla="*/ 484 w 568"/>
                <a:gd name="T31" fmla="*/ 360 h 592"/>
                <a:gd name="T32" fmla="*/ 460 w 568"/>
                <a:gd name="T33" fmla="*/ 340 h 592"/>
                <a:gd name="T34" fmla="*/ 452 w 568"/>
                <a:gd name="T35" fmla="*/ 272 h 592"/>
                <a:gd name="T36" fmla="*/ 440 w 568"/>
                <a:gd name="T37" fmla="*/ 190 h 592"/>
                <a:gd name="T38" fmla="*/ 398 w 568"/>
                <a:gd name="T39" fmla="*/ 152 h 592"/>
                <a:gd name="T40" fmla="*/ 412 w 568"/>
                <a:gd name="T41" fmla="*/ 132 h 592"/>
                <a:gd name="T42" fmla="*/ 480 w 568"/>
                <a:gd name="T43" fmla="*/ 128 h 592"/>
                <a:gd name="T44" fmla="*/ 512 w 568"/>
                <a:gd name="T45" fmla="*/ 108 h 592"/>
                <a:gd name="T46" fmla="*/ 474 w 568"/>
                <a:gd name="T47" fmla="*/ 102 h 592"/>
                <a:gd name="T48" fmla="*/ 454 w 568"/>
                <a:gd name="T49" fmla="*/ 88 h 592"/>
                <a:gd name="T50" fmla="*/ 428 w 568"/>
                <a:gd name="T51" fmla="*/ 48 h 592"/>
                <a:gd name="T52" fmla="*/ 404 w 568"/>
                <a:gd name="T53" fmla="*/ 84 h 592"/>
                <a:gd name="T54" fmla="*/ 360 w 568"/>
                <a:gd name="T55" fmla="*/ 138 h 592"/>
                <a:gd name="T56" fmla="*/ 366 w 568"/>
                <a:gd name="T57" fmla="*/ 172 h 592"/>
                <a:gd name="T58" fmla="*/ 348 w 568"/>
                <a:gd name="T59" fmla="*/ 214 h 592"/>
                <a:gd name="T60" fmla="*/ 316 w 568"/>
                <a:gd name="T61" fmla="*/ 214 h 592"/>
                <a:gd name="T62" fmla="*/ 288 w 568"/>
                <a:gd name="T63" fmla="*/ 240 h 592"/>
                <a:gd name="T64" fmla="*/ 276 w 568"/>
                <a:gd name="T65" fmla="*/ 224 h 592"/>
                <a:gd name="T66" fmla="*/ 264 w 568"/>
                <a:gd name="T67" fmla="*/ 222 h 592"/>
                <a:gd name="T68" fmla="*/ 244 w 568"/>
                <a:gd name="T69" fmla="*/ 168 h 592"/>
                <a:gd name="T70" fmla="*/ 216 w 568"/>
                <a:gd name="T71" fmla="*/ 94 h 592"/>
                <a:gd name="T72" fmla="*/ 196 w 568"/>
                <a:gd name="T73" fmla="*/ 102 h 592"/>
                <a:gd name="T74" fmla="*/ 172 w 568"/>
                <a:gd name="T75" fmla="*/ 86 h 592"/>
                <a:gd name="T76" fmla="*/ 156 w 568"/>
                <a:gd name="T77" fmla="*/ 50 h 592"/>
                <a:gd name="T78" fmla="*/ 138 w 568"/>
                <a:gd name="T79" fmla="*/ 82 h 592"/>
                <a:gd name="T80" fmla="*/ 122 w 568"/>
                <a:gd name="T81" fmla="*/ 84 h 592"/>
                <a:gd name="T82" fmla="*/ 106 w 568"/>
                <a:gd name="T83" fmla="*/ 56 h 592"/>
                <a:gd name="T84" fmla="*/ 102 w 568"/>
                <a:gd name="T85" fmla="*/ 0 h 592"/>
                <a:gd name="T86" fmla="*/ 82 w 568"/>
                <a:gd name="T87" fmla="*/ 44 h 592"/>
                <a:gd name="T88" fmla="*/ 56 w 568"/>
                <a:gd name="T89" fmla="*/ 66 h 592"/>
                <a:gd name="T90" fmla="*/ 54 w 568"/>
                <a:gd name="T91" fmla="*/ 106 h 592"/>
                <a:gd name="T92" fmla="*/ 76 w 568"/>
                <a:gd name="T93" fmla="*/ 104 h 592"/>
                <a:gd name="T94" fmla="*/ 78 w 568"/>
                <a:gd name="T95" fmla="*/ 238 h 592"/>
                <a:gd name="T96" fmla="*/ 48 w 568"/>
                <a:gd name="T97" fmla="*/ 252 h 592"/>
                <a:gd name="T98" fmla="*/ 6 w 568"/>
                <a:gd name="T99" fmla="*/ 320 h 592"/>
                <a:gd name="T100" fmla="*/ 12 w 568"/>
                <a:gd name="T101" fmla="*/ 354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5" name="Freeform 17"/>
            <p:cNvSpPr/>
            <p:nvPr/>
          </p:nvSpPr>
          <p:spPr bwMode="auto">
            <a:xfrm>
              <a:off x="3039851" y="3369257"/>
              <a:ext cx="687457" cy="594364"/>
            </a:xfrm>
            <a:custGeom>
              <a:avLst/>
              <a:gdLst>
                <a:gd name="T0" fmla="*/ 288 w 384"/>
                <a:gd name="T1" fmla="*/ 8 h 332"/>
                <a:gd name="T2" fmla="*/ 276 w 384"/>
                <a:gd name="T3" fmla="*/ 24 h 332"/>
                <a:gd name="T4" fmla="*/ 264 w 384"/>
                <a:gd name="T5" fmla="*/ 20 h 332"/>
                <a:gd name="T6" fmla="*/ 260 w 384"/>
                <a:gd name="T7" fmla="*/ 10 h 332"/>
                <a:gd name="T8" fmla="*/ 252 w 384"/>
                <a:gd name="T9" fmla="*/ 0 h 332"/>
                <a:gd name="T10" fmla="*/ 248 w 384"/>
                <a:gd name="T11" fmla="*/ 20 h 332"/>
                <a:gd name="T12" fmla="*/ 236 w 384"/>
                <a:gd name="T13" fmla="*/ 36 h 332"/>
                <a:gd name="T14" fmla="*/ 208 w 384"/>
                <a:gd name="T15" fmla="*/ 44 h 332"/>
                <a:gd name="T16" fmla="*/ 188 w 384"/>
                <a:gd name="T17" fmla="*/ 58 h 332"/>
                <a:gd name="T18" fmla="*/ 184 w 384"/>
                <a:gd name="T19" fmla="*/ 52 h 332"/>
                <a:gd name="T20" fmla="*/ 168 w 384"/>
                <a:gd name="T21" fmla="*/ 60 h 332"/>
                <a:gd name="T22" fmla="*/ 160 w 384"/>
                <a:gd name="T23" fmla="*/ 50 h 332"/>
                <a:gd name="T24" fmla="*/ 132 w 384"/>
                <a:gd name="T25" fmla="*/ 56 h 332"/>
                <a:gd name="T26" fmla="*/ 170 w 384"/>
                <a:gd name="T27" fmla="*/ 82 h 332"/>
                <a:gd name="T28" fmla="*/ 176 w 384"/>
                <a:gd name="T29" fmla="*/ 110 h 332"/>
                <a:gd name="T30" fmla="*/ 160 w 384"/>
                <a:gd name="T31" fmla="*/ 122 h 332"/>
                <a:gd name="T32" fmla="*/ 114 w 384"/>
                <a:gd name="T33" fmla="*/ 126 h 332"/>
                <a:gd name="T34" fmla="*/ 94 w 384"/>
                <a:gd name="T35" fmla="*/ 142 h 332"/>
                <a:gd name="T36" fmla="*/ 60 w 384"/>
                <a:gd name="T37" fmla="*/ 142 h 332"/>
                <a:gd name="T38" fmla="*/ 16 w 384"/>
                <a:gd name="T39" fmla="*/ 148 h 332"/>
                <a:gd name="T40" fmla="*/ 0 w 384"/>
                <a:gd name="T41" fmla="*/ 172 h 332"/>
                <a:gd name="T42" fmla="*/ 22 w 384"/>
                <a:gd name="T43" fmla="*/ 200 h 332"/>
                <a:gd name="T44" fmla="*/ 30 w 384"/>
                <a:gd name="T45" fmla="*/ 190 h 332"/>
                <a:gd name="T46" fmla="*/ 56 w 384"/>
                <a:gd name="T47" fmla="*/ 192 h 332"/>
                <a:gd name="T48" fmla="*/ 62 w 384"/>
                <a:gd name="T49" fmla="*/ 236 h 332"/>
                <a:gd name="T50" fmla="*/ 52 w 384"/>
                <a:gd name="T51" fmla="*/ 260 h 332"/>
                <a:gd name="T52" fmla="*/ 76 w 384"/>
                <a:gd name="T53" fmla="*/ 296 h 332"/>
                <a:gd name="T54" fmla="*/ 68 w 384"/>
                <a:gd name="T55" fmla="*/ 320 h 332"/>
                <a:gd name="T56" fmla="*/ 70 w 384"/>
                <a:gd name="T57" fmla="*/ 330 h 332"/>
                <a:gd name="T58" fmla="*/ 108 w 384"/>
                <a:gd name="T59" fmla="*/ 320 h 332"/>
                <a:gd name="T60" fmla="*/ 160 w 384"/>
                <a:gd name="T61" fmla="*/ 330 h 332"/>
                <a:gd name="T62" fmla="*/ 196 w 384"/>
                <a:gd name="T63" fmla="*/ 302 h 332"/>
                <a:gd name="T64" fmla="*/ 216 w 384"/>
                <a:gd name="T65" fmla="*/ 290 h 332"/>
                <a:gd name="T66" fmla="*/ 248 w 384"/>
                <a:gd name="T67" fmla="*/ 280 h 332"/>
                <a:gd name="T68" fmla="*/ 256 w 384"/>
                <a:gd name="T69" fmla="*/ 292 h 332"/>
                <a:gd name="T70" fmla="*/ 274 w 384"/>
                <a:gd name="T71" fmla="*/ 292 h 332"/>
                <a:gd name="T72" fmla="*/ 288 w 384"/>
                <a:gd name="T73" fmla="*/ 298 h 332"/>
                <a:gd name="T74" fmla="*/ 296 w 384"/>
                <a:gd name="T75" fmla="*/ 290 h 332"/>
                <a:gd name="T76" fmla="*/ 312 w 384"/>
                <a:gd name="T77" fmla="*/ 276 h 332"/>
                <a:gd name="T78" fmla="*/ 324 w 384"/>
                <a:gd name="T79" fmla="*/ 268 h 332"/>
                <a:gd name="T80" fmla="*/ 342 w 384"/>
                <a:gd name="T81" fmla="*/ 256 h 332"/>
                <a:gd name="T82" fmla="*/ 352 w 384"/>
                <a:gd name="T83" fmla="*/ 248 h 332"/>
                <a:gd name="T84" fmla="*/ 366 w 384"/>
                <a:gd name="T85" fmla="*/ 244 h 332"/>
                <a:gd name="T86" fmla="*/ 380 w 384"/>
                <a:gd name="T87" fmla="*/ 236 h 332"/>
                <a:gd name="T88" fmla="*/ 376 w 384"/>
                <a:gd name="T89" fmla="*/ 218 h 332"/>
                <a:gd name="T90" fmla="*/ 376 w 384"/>
                <a:gd name="T91" fmla="*/ 188 h 332"/>
                <a:gd name="T92" fmla="*/ 380 w 384"/>
                <a:gd name="T93" fmla="*/ 160 h 332"/>
                <a:gd name="T94" fmla="*/ 348 w 384"/>
                <a:gd name="T95" fmla="*/ 166 h 332"/>
                <a:gd name="T96" fmla="*/ 356 w 384"/>
                <a:gd name="T97" fmla="*/ 132 h 332"/>
                <a:gd name="T98" fmla="*/ 366 w 384"/>
                <a:gd name="T99" fmla="*/ 84 h 332"/>
                <a:gd name="T100" fmla="*/ 372 w 384"/>
                <a:gd name="T101" fmla="*/ 68 h 332"/>
                <a:gd name="T102" fmla="*/ 360 w 384"/>
                <a:gd name="T103" fmla="*/ 64 h 332"/>
                <a:gd name="T104" fmla="*/ 348 w 384"/>
                <a:gd name="T105" fmla="*/ 82 h 332"/>
                <a:gd name="T106" fmla="*/ 336 w 384"/>
                <a:gd name="T107" fmla="*/ 76 h 332"/>
                <a:gd name="T108" fmla="*/ 332 w 384"/>
                <a:gd name="T109" fmla="*/ 60 h 332"/>
                <a:gd name="T110" fmla="*/ 316 w 384"/>
                <a:gd name="T111" fmla="*/ 60 h 332"/>
                <a:gd name="T112" fmla="*/ 304 w 384"/>
                <a:gd name="T113" fmla="*/ 2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6" name="Freeform 18"/>
            <p:cNvSpPr/>
            <p:nvPr/>
          </p:nvSpPr>
          <p:spPr bwMode="auto">
            <a:xfrm>
              <a:off x="3150847" y="3734469"/>
              <a:ext cx="898707" cy="683877"/>
            </a:xfrm>
            <a:custGeom>
              <a:avLst/>
              <a:gdLst>
                <a:gd name="T0" fmla="*/ 404 w 502"/>
                <a:gd name="T1" fmla="*/ 12 h 382"/>
                <a:gd name="T2" fmla="*/ 378 w 502"/>
                <a:gd name="T3" fmla="*/ 36 h 382"/>
                <a:gd name="T4" fmla="*/ 360 w 502"/>
                <a:gd name="T5" fmla="*/ 32 h 382"/>
                <a:gd name="T6" fmla="*/ 336 w 502"/>
                <a:gd name="T7" fmla="*/ 42 h 382"/>
                <a:gd name="T8" fmla="*/ 316 w 502"/>
                <a:gd name="T9" fmla="*/ 48 h 382"/>
                <a:gd name="T10" fmla="*/ 282 w 502"/>
                <a:gd name="T11" fmla="*/ 60 h 382"/>
                <a:gd name="T12" fmla="*/ 270 w 502"/>
                <a:gd name="T13" fmla="*/ 70 h 382"/>
                <a:gd name="T14" fmla="*/ 276 w 502"/>
                <a:gd name="T15" fmla="*/ 82 h 382"/>
                <a:gd name="T16" fmla="*/ 240 w 502"/>
                <a:gd name="T17" fmla="*/ 94 h 382"/>
                <a:gd name="T18" fmla="*/ 224 w 502"/>
                <a:gd name="T19" fmla="*/ 102 h 382"/>
                <a:gd name="T20" fmla="*/ 194 w 502"/>
                <a:gd name="T21" fmla="*/ 98 h 382"/>
                <a:gd name="T22" fmla="*/ 178 w 502"/>
                <a:gd name="T23" fmla="*/ 84 h 382"/>
                <a:gd name="T24" fmla="*/ 160 w 502"/>
                <a:gd name="T25" fmla="*/ 92 h 382"/>
                <a:gd name="T26" fmla="*/ 148 w 502"/>
                <a:gd name="T27" fmla="*/ 102 h 382"/>
                <a:gd name="T28" fmla="*/ 126 w 502"/>
                <a:gd name="T29" fmla="*/ 116 h 382"/>
                <a:gd name="T30" fmla="*/ 70 w 502"/>
                <a:gd name="T31" fmla="*/ 134 h 382"/>
                <a:gd name="T32" fmla="*/ 20 w 502"/>
                <a:gd name="T33" fmla="*/ 130 h 382"/>
                <a:gd name="T34" fmla="*/ 2 w 502"/>
                <a:gd name="T35" fmla="*/ 138 h 382"/>
                <a:gd name="T36" fmla="*/ 4 w 502"/>
                <a:gd name="T37" fmla="*/ 158 h 382"/>
                <a:gd name="T38" fmla="*/ 40 w 502"/>
                <a:gd name="T39" fmla="*/ 158 h 382"/>
                <a:gd name="T40" fmla="*/ 42 w 502"/>
                <a:gd name="T41" fmla="*/ 186 h 382"/>
                <a:gd name="T42" fmla="*/ 74 w 502"/>
                <a:gd name="T43" fmla="*/ 184 h 382"/>
                <a:gd name="T44" fmla="*/ 94 w 502"/>
                <a:gd name="T45" fmla="*/ 176 h 382"/>
                <a:gd name="T46" fmla="*/ 104 w 502"/>
                <a:gd name="T47" fmla="*/ 188 h 382"/>
                <a:gd name="T48" fmla="*/ 92 w 502"/>
                <a:gd name="T49" fmla="*/ 232 h 382"/>
                <a:gd name="T50" fmla="*/ 70 w 502"/>
                <a:gd name="T51" fmla="*/ 248 h 382"/>
                <a:gd name="T52" fmla="*/ 108 w 502"/>
                <a:gd name="T53" fmla="*/ 258 h 382"/>
                <a:gd name="T54" fmla="*/ 152 w 502"/>
                <a:gd name="T55" fmla="*/ 268 h 382"/>
                <a:gd name="T56" fmla="*/ 140 w 502"/>
                <a:gd name="T57" fmla="*/ 300 h 382"/>
                <a:gd name="T58" fmla="*/ 144 w 502"/>
                <a:gd name="T59" fmla="*/ 326 h 382"/>
                <a:gd name="T60" fmla="*/ 194 w 502"/>
                <a:gd name="T61" fmla="*/ 356 h 382"/>
                <a:gd name="T62" fmla="*/ 216 w 502"/>
                <a:gd name="T63" fmla="*/ 348 h 382"/>
                <a:gd name="T64" fmla="*/ 252 w 502"/>
                <a:gd name="T65" fmla="*/ 360 h 382"/>
                <a:gd name="T66" fmla="*/ 256 w 502"/>
                <a:gd name="T67" fmla="*/ 358 h 382"/>
                <a:gd name="T68" fmla="*/ 294 w 502"/>
                <a:gd name="T69" fmla="*/ 368 h 382"/>
                <a:gd name="T70" fmla="*/ 314 w 502"/>
                <a:gd name="T71" fmla="*/ 370 h 382"/>
                <a:gd name="T72" fmla="*/ 320 w 502"/>
                <a:gd name="T73" fmla="*/ 380 h 382"/>
                <a:gd name="T74" fmla="*/ 358 w 502"/>
                <a:gd name="T75" fmla="*/ 356 h 382"/>
                <a:gd name="T76" fmla="*/ 392 w 502"/>
                <a:gd name="T77" fmla="*/ 328 h 382"/>
                <a:gd name="T78" fmla="*/ 400 w 502"/>
                <a:gd name="T79" fmla="*/ 306 h 382"/>
                <a:gd name="T80" fmla="*/ 410 w 502"/>
                <a:gd name="T81" fmla="*/ 288 h 382"/>
                <a:gd name="T82" fmla="*/ 414 w 502"/>
                <a:gd name="T83" fmla="*/ 274 h 382"/>
                <a:gd name="T84" fmla="*/ 456 w 502"/>
                <a:gd name="T85" fmla="*/ 230 h 382"/>
                <a:gd name="T86" fmla="*/ 466 w 502"/>
                <a:gd name="T87" fmla="*/ 210 h 382"/>
                <a:gd name="T88" fmla="*/ 496 w 502"/>
                <a:gd name="T89" fmla="*/ 156 h 382"/>
                <a:gd name="T90" fmla="*/ 496 w 502"/>
                <a:gd name="T91" fmla="*/ 132 h 382"/>
                <a:gd name="T92" fmla="*/ 478 w 502"/>
                <a:gd name="T93" fmla="*/ 126 h 382"/>
                <a:gd name="T94" fmla="*/ 460 w 502"/>
                <a:gd name="T95" fmla="*/ 126 h 382"/>
                <a:gd name="T96" fmla="*/ 450 w 502"/>
                <a:gd name="T97" fmla="*/ 114 h 382"/>
                <a:gd name="T98" fmla="*/ 442 w 502"/>
                <a:gd name="T99" fmla="*/ 102 h 382"/>
                <a:gd name="T100" fmla="*/ 424 w 502"/>
                <a:gd name="T101" fmla="*/ 114 h 382"/>
                <a:gd name="T102" fmla="*/ 422 w 502"/>
                <a:gd name="T103" fmla="*/ 92 h 382"/>
                <a:gd name="T104" fmla="*/ 428 w 502"/>
                <a:gd name="T105" fmla="*/ 86 h 382"/>
                <a:gd name="T106" fmla="*/ 450 w 502"/>
                <a:gd name="T107" fmla="*/ 36 h 382"/>
                <a:gd name="T108" fmla="*/ 440 w 502"/>
                <a:gd name="T109" fmla="*/ 12 h 382"/>
                <a:gd name="T110" fmla="*/ 434 w 502"/>
                <a:gd name="T111" fmla="*/ 0 h 382"/>
                <a:gd name="T112" fmla="*/ 426 w 502"/>
                <a:gd name="T113" fmla="*/ 8 h 382"/>
                <a:gd name="T114" fmla="*/ 410 w 502"/>
                <a:gd name="T115"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7" name="Freeform 19"/>
            <p:cNvSpPr/>
            <p:nvPr/>
          </p:nvSpPr>
          <p:spPr bwMode="auto">
            <a:xfrm>
              <a:off x="3276165" y="2982563"/>
              <a:ext cx="508432" cy="515593"/>
            </a:xfrm>
            <a:custGeom>
              <a:avLst/>
              <a:gdLst>
                <a:gd name="T0" fmla="*/ 278 w 284"/>
                <a:gd name="T1" fmla="*/ 44 h 288"/>
                <a:gd name="T2" fmla="*/ 260 w 284"/>
                <a:gd name="T3" fmla="*/ 30 h 288"/>
                <a:gd name="T4" fmla="*/ 258 w 284"/>
                <a:gd name="T5" fmla="*/ 28 h 288"/>
                <a:gd name="T6" fmla="*/ 248 w 284"/>
                <a:gd name="T7" fmla="*/ 24 h 288"/>
                <a:gd name="T8" fmla="*/ 234 w 284"/>
                <a:gd name="T9" fmla="*/ 28 h 288"/>
                <a:gd name="T10" fmla="*/ 222 w 284"/>
                <a:gd name="T11" fmla="*/ 22 h 288"/>
                <a:gd name="T12" fmla="*/ 220 w 284"/>
                <a:gd name="T13" fmla="*/ 20 h 288"/>
                <a:gd name="T14" fmla="*/ 204 w 284"/>
                <a:gd name="T15" fmla="*/ 4 h 288"/>
                <a:gd name="T16" fmla="*/ 188 w 284"/>
                <a:gd name="T17" fmla="*/ 8 h 288"/>
                <a:gd name="T18" fmla="*/ 172 w 284"/>
                <a:gd name="T19" fmla="*/ 40 h 288"/>
                <a:gd name="T20" fmla="*/ 162 w 284"/>
                <a:gd name="T21" fmla="*/ 60 h 288"/>
                <a:gd name="T22" fmla="*/ 144 w 284"/>
                <a:gd name="T23" fmla="*/ 86 h 288"/>
                <a:gd name="T24" fmla="*/ 124 w 284"/>
                <a:gd name="T25" fmla="*/ 104 h 288"/>
                <a:gd name="T26" fmla="*/ 114 w 284"/>
                <a:gd name="T27" fmla="*/ 120 h 288"/>
                <a:gd name="T28" fmla="*/ 96 w 284"/>
                <a:gd name="T29" fmla="*/ 132 h 288"/>
                <a:gd name="T30" fmla="*/ 74 w 284"/>
                <a:gd name="T31" fmla="*/ 164 h 288"/>
                <a:gd name="T32" fmla="*/ 8 w 284"/>
                <a:gd name="T33" fmla="*/ 160 h 288"/>
                <a:gd name="T34" fmla="*/ 0 w 284"/>
                <a:gd name="T35" fmla="*/ 180 h 288"/>
                <a:gd name="T36" fmla="*/ 20 w 284"/>
                <a:gd name="T37" fmla="*/ 226 h 288"/>
                <a:gd name="T38" fmla="*/ 32 w 284"/>
                <a:gd name="T39" fmla="*/ 234 h 288"/>
                <a:gd name="T40" fmla="*/ 42 w 284"/>
                <a:gd name="T41" fmla="*/ 252 h 288"/>
                <a:gd name="T42" fmla="*/ 38 w 284"/>
                <a:gd name="T43" fmla="*/ 266 h 288"/>
                <a:gd name="T44" fmla="*/ 44 w 284"/>
                <a:gd name="T45" fmla="*/ 268 h 288"/>
                <a:gd name="T46" fmla="*/ 50 w 284"/>
                <a:gd name="T47" fmla="*/ 258 h 288"/>
                <a:gd name="T48" fmla="*/ 64 w 284"/>
                <a:gd name="T49" fmla="*/ 266 h 288"/>
                <a:gd name="T50" fmla="*/ 68 w 284"/>
                <a:gd name="T51" fmla="*/ 260 h 288"/>
                <a:gd name="T52" fmla="*/ 78 w 284"/>
                <a:gd name="T53" fmla="*/ 244 h 288"/>
                <a:gd name="T54" fmla="*/ 88 w 284"/>
                <a:gd name="T55" fmla="*/ 242 h 288"/>
                <a:gd name="T56" fmla="*/ 110 w 284"/>
                <a:gd name="T57" fmla="*/ 232 h 288"/>
                <a:gd name="T58" fmla="*/ 112 w 284"/>
                <a:gd name="T59" fmla="*/ 212 h 288"/>
                <a:gd name="T60" fmla="*/ 120 w 284"/>
                <a:gd name="T61" fmla="*/ 206 h 288"/>
                <a:gd name="T62" fmla="*/ 134 w 284"/>
                <a:gd name="T63" fmla="*/ 208 h 288"/>
                <a:gd name="T64" fmla="*/ 136 w 284"/>
                <a:gd name="T65" fmla="*/ 220 h 288"/>
                <a:gd name="T66" fmla="*/ 138 w 284"/>
                <a:gd name="T67" fmla="*/ 232 h 288"/>
                <a:gd name="T68" fmla="*/ 144 w 284"/>
                <a:gd name="T69" fmla="*/ 226 h 288"/>
                <a:gd name="T70" fmla="*/ 160 w 284"/>
                <a:gd name="T71" fmla="*/ 212 h 288"/>
                <a:gd name="T72" fmla="*/ 162 w 284"/>
                <a:gd name="T73" fmla="*/ 210 h 288"/>
                <a:gd name="T74" fmla="*/ 174 w 284"/>
                <a:gd name="T75" fmla="*/ 214 h 288"/>
                <a:gd name="T76" fmla="*/ 180 w 284"/>
                <a:gd name="T77" fmla="*/ 226 h 288"/>
                <a:gd name="T78" fmla="*/ 188 w 284"/>
                <a:gd name="T79" fmla="*/ 252 h 288"/>
                <a:gd name="T80" fmla="*/ 188 w 284"/>
                <a:gd name="T81" fmla="*/ 264 h 288"/>
                <a:gd name="T82" fmla="*/ 194 w 284"/>
                <a:gd name="T83" fmla="*/ 270 h 288"/>
                <a:gd name="T84" fmla="*/ 198 w 284"/>
                <a:gd name="T85" fmla="*/ 264 h 288"/>
                <a:gd name="T86" fmla="*/ 208 w 284"/>
                <a:gd name="T87" fmla="*/ 272 h 288"/>
                <a:gd name="T88" fmla="*/ 216 w 284"/>
                <a:gd name="T89" fmla="*/ 288 h 288"/>
                <a:gd name="T90" fmla="*/ 220 w 284"/>
                <a:gd name="T91" fmla="*/ 276 h 288"/>
                <a:gd name="T92" fmla="*/ 224 w 284"/>
                <a:gd name="T93" fmla="*/ 274 h 288"/>
                <a:gd name="T94" fmla="*/ 230 w 284"/>
                <a:gd name="T95" fmla="*/ 270 h 288"/>
                <a:gd name="T96" fmla="*/ 236 w 284"/>
                <a:gd name="T97" fmla="*/ 266 h 288"/>
                <a:gd name="T98" fmla="*/ 232 w 284"/>
                <a:gd name="T99" fmla="*/ 226 h 288"/>
                <a:gd name="T100" fmla="*/ 188 w 284"/>
                <a:gd name="T101" fmla="*/ 168 h 288"/>
                <a:gd name="T102" fmla="*/ 184 w 284"/>
                <a:gd name="T103" fmla="*/ 146 h 288"/>
                <a:gd name="T104" fmla="*/ 174 w 284"/>
                <a:gd name="T105" fmla="*/ 128 h 288"/>
                <a:gd name="T106" fmla="*/ 180 w 284"/>
                <a:gd name="T107" fmla="*/ 104 h 288"/>
                <a:gd name="T108" fmla="*/ 184 w 284"/>
                <a:gd name="T109" fmla="*/ 104 h 288"/>
                <a:gd name="T110" fmla="*/ 260 w 284"/>
                <a:gd name="T111" fmla="*/ 88 h 288"/>
                <a:gd name="T112" fmla="*/ 274 w 284"/>
                <a:gd name="T113" fmla="*/ 82 h 288"/>
                <a:gd name="T114" fmla="*/ 280 w 284"/>
                <a:gd name="T115" fmla="*/ 76 h 288"/>
                <a:gd name="T116" fmla="*/ 284 w 284"/>
                <a:gd name="T117"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8" name="Freeform 20"/>
            <p:cNvSpPr/>
            <p:nvPr/>
          </p:nvSpPr>
          <p:spPr bwMode="auto">
            <a:xfrm>
              <a:off x="3276165" y="1980021"/>
              <a:ext cx="580042" cy="1034767"/>
            </a:xfrm>
            <a:custGeom>
              <a:avLst/>
              <a:gdLst>
                <a:gd name="T0" fmla="*/ 96 w 324"/>
                <a:gd name="T1" fmla="*/ 180 h 578"/>
                <a:gd name="T2" fmla="*/ 124 w 324"/>
                <a:gd name="T3" fmla="*/ 202 h 578"/>
                <a:gd name="T4" fmla="*/ 176 w 324"/>
                <a:gd name="T5" fmla="*/ 228 h 578"/>
                <a:gd name="T6" fmla="*/ 188 w 324"/>
                <a:gd name="T7" fmla="*/ 244 h 578"/>
                <a:gd name="T8" fmla="*/ 178 w 324"/>
                <a:gd name="T9" fmla="*/ 264 h 578"/>
                <a:gd name="T10" fmla="*/ 178 w 324"/>
                <a:gd name="T11" fmla="*/ 286 h 578"/>
                <a:gd name="T12" fmla="*/ 168 w 324"/>
                <a:gd name="T13" fmla="*/ 316 h 578"/>
                <a:gd name="T14" fmla="*/ 140 w 324"/>
                <a:gd name="T15" fmla="*/ 312 h 578"/>
                <a:gd name="T16" fmla="*/ 112 w 324"/>
                <a:gd name="T17" fmla="*/ 332 h 578"/>
                <a:gd name="T18" fmla="*/ 124 w 324"/>
                <a:gd name="T19" fmla="*/ 350 h 578"/>
                <a:gd name="T20" fmla="*/ 88 w 324"/>
                <a:gd name="T21" fmla="*/ 348 h 578"/>
                <a:gd name="T22" fmla="*/ 44 w 324"/>
                <a:gd name="T23" fmla="*/ 366 h 578"/>
                <a:gd name="T24" fmla="*/ 48 w 324"/>
                <a:gd name="T25" fmla="*/ 406 h 578"/>
                <a:gd name="T26" fmla="*/ 52 w 324"/>
                <a:gd name="T27" fmla="*/ 422 h 578"/>
                <a:gd name="T28" fmla="*/ 54 w 324"/>
                <a:gd name="T29" fmla="*/ 444 h 578"/>
                <a:gd name="T30" fmla="*/ 6 w 324"/>
                <a:gd name="T31" fmla="*/ 454 h 578"/>
                <a:gd name="T32" fmla="*/ 6 w 324"/>
                <a:gd name="T33" fmla="*/ 486 h 578"/>
                <a:gd name="T34" fmla="*/ 12 w 324"/>
                <a:gd name="T35" fmla="*/ 508 h 578"/>
                <a:gd name="T36" fmla="*/ 66 w 324"/>
                <a:gd name="T37" fmla="*/ 504 h 578"/>
                <a:gd name="T38" fmla="*/ 86 w 324"/>
                <a:gd name="T39" fmla="*/ 520 h 578"/>
                <a:gd name="T40" fmla="*/ 100 w 324"/>
                <a:gd name="T41" fmla="*/ 532 h 578"/>
                <a:gd name="T42" fmla="*/ 104 w 324"/>
                <a:gd name="T43" fmla="*/ 530 h 578"/>
                <a:gd name="T44" fmla="*/ 136 w 324"/>
                <a:gd name="T45" fmla="*/ 546 h 578"/>
                <a:gd name="T46" fmla="*/ 168 w 324"/>
                <a:gd name="T47" fmla="*/ 544 h 578"/>
                <a:gd name="T48" fmla="*/ 208 w 324"/>
                <a:gd name="T49" fmla="*/ 556 h 578"/>
                <a:gd name="T50" fmla="*/ 226 w 324"/>
                <a:gd name="T51" fmla="*/ 574 h 578"/>
                <a:gd name="T52" fmla="*/ 248 w 324"/>
                <a:gd name="T53" fmla="*/ 560 h 578"/>
                <a:gd name="T54" fmla="*/ 246 w 324"/>
                <a:gd name="T55" fmla="*/ 516 h 578"/>
                <a:gd name="T56" fmla="*/ 268 w 324"/>
                <a:gd name="T57" fmla="*/ 512 h 578"/>
                <a:gd name="T58" fmla="*/ 242 w 324"/>
                <a:gd name="T59" fmla="*/ 484 h 578"/>
                <a:gd name="T60" fmla="*/ 236 w 324"/>
                <a:gd name="T61" fmla="*/ 472 h 578"/>
                <a:gd name="T62" fmla="*/ 260 w 324"/>
                <a:gd name="T63" fmla="*/ 466 h 578"/>
                <a:gd name="T64" fmla="*/ 304 w 324"/>
                <a:gd name="T65" fmla="*/ 466 h 578"/>
                <a:gd name="T66" fmla="*/ 320 w 324"/>
                <a:gd name="T67" fmla="*/ 438 h 578"/>
                <a:gd name="T68" fmla="*/ 296 w 324"/>
                <a:gd name="T69" fmla="*/ 420 h 578"/>
                <a:gd name="T70" fmla="*/ 290 w 324"/>
                <a:gd name="T71" fmla="*/ 374 h 578"/>
                <a:gd name="T72" fmla="*/ 274 w 324"/>
                <a:gd name="T73" fmla="*/ 366 h 578"/>
                <a:gd name="T74" fmla="*/ 288 w 324"/>
                <a:gd name="T75" fmla="*/ 262 h 578"/>
                <a:gd name="T76" fmla="*/ 276 w 324"/>
                <a:gd name="T77" fmla="*/ 190 h 578"/>
                <a:gd name="T78" fmla="*/ 280 w 324"/>
                <a:gd name="T79" fmla="*/ 160 h 578"/>
                <a:gd name="T80" fmla="*/ 294 w 324"/>
                <a:gd name="T81" fmla="*/ 130 h 578"/>
                <a:gd name="T82" fmla="*/ 278 w 324"/>
                <a:gd name="T83" fmla="*/ 110 h 578"/>
                <a:gd name="T84" fmla="*/ 276 w 324"/>
                <a:gd name="T85" fmla="*/ 86 h 578"/>
                <a:gd name="T86" fmla="*/ 292 w 324"/>
                <a:gd name="T87" fmla="*/ 36 h 578"/>
                <a:gd name="T88" fmla="*/ 302 w 324"/>
                <a:gd name="T89" fmla="*/ 20 h 578"/>
                <a:gd name="T90" fmla="*/ 306 w 324"/>
                <a:gd name="T91" fmla="*/ 0 h 578"/>
                <a:gd name="T92" fmla="*/ 290 w 324"/>
                <a:gd name="T93" fmla="*/ 18 h 578"/>
                <a:gd name="T94" fmla="*/ 260 w 324"/>
                <a:gd name="T95" fmla="*/ 28 h 578"/>
                <a:gd name="T96" fmla="*/ 210 w 324"/>
                <a:gd name="T97" fmla="*/ 56 h 578"/>
                <a:gd name="T98" fmla="*/ 196 w 324"/>
                <a:gd name="T99" fmla="*/ 70 h 578"/>
                <a:gd name="T100" fmla="*/ 186 w 324"/>
                <a:gd name="T101" fmla="*/ 118 h 578"/>
                <a:gd name="T102" fmla="*/ 182 w 324"/>
                <a:gd name="T103" fmla="*/ 132 h 578"/>
                <a:gd name="T104" fmla="*/ 172 w 324"/>
                <a:gd name="T105" fmla="*/ 146 h 578"/>
                <a:gd name="T106" fmla="*/ 108 w 324"/>
                <a:gd name="T107"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9" name="Freeform 21"/>
            <p:cNvSpPr/>
            <p:nvPr/>
          </p:nvSpPr>
          <p:spPr bwMode="auto">
            <a:xfrm>
              <a:off x="3777436" y="1786673"/>
              <a:ext cx="386695" cy="848580"/>
            </a:xfrm>
            <a:custGeom>
              <a:avLst/>
              <a:gdLst>
                <a:gd name="T0" fmla="*/ 204 w 216"/>
                <a:gd name="T1" fmla="*/ 20 h 474"/>
                <a:gd name="T2" fmla="*/ 194 w 216"/>
                <a:gd name="T3" fmla="*/ 0 h 474"/>
                <a:gd name="T4" fmla="*/ 176 w 216"/>
                <a:gd name="T5" fmla="*/ 24 h 474"/>
                <a:gd name="T6" fmla="*/ 156 w 216"/>
                <a:gd name="T7" fmla="*/ 30 h 474"/>
                <a:gd name="T8" fmla="*/ 136 w 216"/>
                <a:gd name="T9" fmla="*/ 28 h 474"/>
                <a:gd name="T10" fmla="*/ 122 w 216"/>
                <a:gd name="T11" fmla="*/ 40 h 474"/>
                <a:gd name="T12" fmla="*/ 112 w 216"/>
                <a:gd name="T13" fmla="*/ 48 h 474"/>
                <a:gd name="T14" fmla="*/ 94 w 216"/>
                <a:gd name="T15" fmla="*/ 46 h 474"/>
                <a:gd name="T16" fmla="*/ 92 w 216"/>
                <a:gd name="T17" fmla="*/ 64 h 474"/>
                <a:gd name="T18" fmla="*/ 82 w 216"/>
                <a:gd name="T19" fmla="*/ 76 h 474"/>
                <a:gd name="T20" fmla="*/ 66 w 216"/>
                <a:gd name="T21" fmla="*/ 92 h 474"/>
                <a:gd name="T22" fmla="*/ 40 w 216"/>
                <a:gd name="T23" fmla="*/ 106 h 474"/>
                <a:gd name="T24" fmla="*/ 42 w 216"/>
                <a:gd name="T25" fmla="*/ 124 h 474"/>
                <a:gd name="T26" fmla="*/ 28 w 216"/>
                <a:gd name="T27" fmla="*/ 136 h 474"/>
                <a:gd name="T28" fmla="*/ 26 w 216"/>
                <a:gd name="T29" fmla="*/ 154 h 474"/>
                <a:gd name="T30" fmla="*/ 26 w 216"/>
                <a:gd name="T31" fmla="*/ 170 h 474"/>
                <a:gd name="T32" fmla="*/ 16 w 216"/>
                <a:gd name="T33" fmla="*/ 184 h 474"/>
                <a:gd name="T34" fmla="*/ 6 w 216"/>
                <a:gd name="T35" fmla="*/ 214 h 474"/>
                <a:gd name="T36" fmla="*/ 22 w 216"/>
                <a:gd name="T37" fmla="*/ 236 h 474"/>
                <a:gd name="T38" fmla="*/ 24 w 216"/>
                <a:gd name="T39" fmla="*/ 262 h 474"/>
                <a:gd name="T40" fmla="*/ 6 w 216"/>
                <a:gd name="T41" fmla="*/ 276 h 474"/>
                <a:gd name="T42" fmla="*/ 6 w 216"/>
                <a:gd name="T43" fmla="*/ 324 h 474"/>
                <a:gd name="T44" fmla="*/ 18 w 216"/>
                <a:gd name="T45" fmla="*/ 368 h 474"/>
                <a:gd name="T46" fmla="*/ 18 w 216"/>
                <a:gd name="T47" fmla="*/ 372 h 474"/>
                <a:gd name="T48" fmla="*/ 2 w 216"/>
                <a:gd name="T49" fmla="*/ 468 h 474"/>
                <a:gd name="T50" fmla="*/ 32 w 216"/>
                <a:gd name="T51" fmla="*/ 456 h 474"/>
                <a:gd name="T52" fmla="*/ 96 w 216"/>
                <a:gd name="T53" fmla="*/ 432 h 474"/>
                <a:gd name="T54" fmla="*/ 114 w 216"/>
                <a:gd name="T55" fmla="*/ 416 h 474"/>
                <a:gd name="T56" fmla="*/ 150 w 216"/>
                <a:gd name="T57" fmla="*/ 420 h 474"/>
                <a:gd name="T58" fmla="*/ 180 w 216"/>
                <a:gd name="T59" fmla="*/ 408 h 474"/>
                <a:gd name="T60" fmla="*/ 182 w 216"/>
                <a:gd name="T61" fmla="*/ 392 h 474"/>
                <a:gd name="T62" fmla="*/ 190 w 216"/>
                <a:gd name="T63" fmla="*/ 372 h 474"/>
                <a:gd name="T64" fmla="*/ 190 w 216"/>
                <a:gd name="T65" fmla="*/ 368 h 474"/>
                <a:gd name="T66" fmla="*/ 192 w 216"/>
                <a:gd name="T67" fmla="*/ 360 h 474"/>
                <a:gd name="T68" fmla="*/ 190 w 216"/>
                <a:gd name="T69" fmla="*/ 352 h 474"/>
                <a:gd name="T70" fmla="*/ 198 w 216"/>
                <a:gd name="T71" fmla="*/ 336 h 474"/>
                <a:gd name="T72" fmla="*/ 184 w 216"/>
                <a:gd name="T73" fmla="*/ 310 h 474"/>
                <a:gd name="T74" fmla="*/ 180 w 216"/>
                <a:gd name="T75" fmla="*/ 302 h 474"/>
                <a:gd name="T76" fmla="*/ 182 w 216"/>
                <a:gd name="T77" fmla="*/ 294 h 474"/>
                <a:gd name="T78" fmla="*/ 190 w 216"/>
                <a:gd name="T79" fmla="*/ 280 h 474"/>
                <a:gd name="T80" fmla="*/ 202 w 216"/>
                <a:gd name="T81" fmla="*/ 248 h 474"/>
                <a:gd name="T82" fmla="*/ 216 w 216"/>
                <a:gd name="T83" fmla="*/ 216 h 474"/>
                <a:gd name="T84" fmla="*/ 184 w 216"/>
                <a:gd name="T85" fmla="*/ 184 h 474"/>
                <a:gd name="T86" fmla="*/ 176 w 216"/>
                <a:gd name="T87" fmla="*/ 170 h 474"/>
                <a:gd name="T88" fmla="*/ 180 w 216"/>
                <a:gd name="T89" fmla="*/ 146 h 474"/>
                <a:gd name="T90" fmla="*/ 184 w 216"/>
                <a:gd name="T91" fmla="*/ 122 h 474"/>
                <a:gd name="T92" fmla="*/ 190 w 216"/>
                <a:gd name="T93" fmla="*/ 114 h 474"/>
                <a:gd name="T94" fmla="*/ 208 w 216"/>
                <a:gd name="T95" fmla="*/ 112 h 474"/>
                <a:gd name="T96" fmla="*/ 216 w 216"/>
                <a:gd name="T97" fmla="*/ 76 h 474"/>
                <a:gd name="T98" fmla="*/ 200 w 216"/>
                <a:gd name="T99" fmla="*/ 64 h 474"/>
                <a:gd name="T100" fmla="*/ 182 w 216"/>
                <a:gd name="T101" fmla="*/ 54 h 474"/>
                <a:gd name="T102" fmla="*/ 180 w 216"/>
                <a:gd name="T103" fmla="*/ 32 h 474"/>
                <a:gd name="T104" fmla="*/ 202 w 216"/>
                <a:gd name="T105" fmla="*/ 2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0" name="Freeform 22"/>
            <p:cNvSpPr/>
            <p:nvPr/>
          </p:nvSpPr>
          <p:spPr bwMode="auto">
            <a:xfrm>
              <a:off x="3677181" y="3233198"/>
              <a:ext cx="615847" cy="716101"/>
            </a:xfrm>
            <a:custGeom>
              <a:avLst/>
              <a:gdLst>
                <a:gd name="T0" fmla="*/ 300 w 344"/>
                <a:gd name="T1" fmla="*/ 66 h 400"/>
                <a:gd name="T2" fmla="*/ 294 w 344"/>
                <a:gd name="T3" fmla="*/ 32 h 400"/>
                <a:gd name="T4" fmla="*/ 282 w 344"/>
                <a:gd name="T5" fmla="*/ 24 h 400"/>
                <a:gd name="T6" fmla="*/ 252 w 344"/>
                <a:gd name="T7" fmla="*/ 44 h 400"/>
                <a:gd name="T8" fmla="*/ 252 w 344"/>
                <a:gd name="T9" fmla="*/ 22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100 w 344"/>
                <a:gd name="T21" fmla="*/ 0 h 400"/>
                <a:gd name="T22" fmla="*/ 96 w 344"/>
                <a:gd name="T23" fmla="*/ 30 h 400"/>
                <a:gd name="T24" fmla="*/ 68 w 344"/>
                <a:gd name="T25" fmla="*/ 32 h 400"/>
                <a:gd name="T26" fmla="*/ 28 w 344"/>
                <a:gd name="T27" fmla="*/ 52 h 400"/>
                <a:gd name="T28" fmla="*/ 26 w 344"/>
                <a:gd name="T29" fmla="*/ 144 h 400"/>
                <a:gd name="T30" fmla="*/ 20 w 344"/>
                <a:gd name="T31" fmla="*/ 152 h 400"/>
                <a:gd name="T32" fmla="*/ 26 w 344"/>
                <a:gd name="T33" fmla="*/ 198 h 400"/>
                <a:gd name="T34" fmla="*/ 4 w 344"/>
                <a:gd name="T35" fmla="*/ 214 h 400"/>
                <a:gd name="T36" fmla="*/ 14 w 344"/>
                <a:gd name="T37" fmla="*/ 224 h 400"/>
                <a:gd name="T38" fmla="*/ 22 w 344"/>
                <a:gd name="T39" fmla="*/ 224 h 400"/>
                <a:gd name="T40" fmla="*/ 32 w 344"/>
                <a:gd name="T41" fmla="*/ 234 h 400"/>
                <a:gd name="T42" fmla="*/ 32 w 344"/>
                <a:gd name="T43" fmla="*/ 256 h 400"/>
                <a:gd name="T44" fmla="*/ 24 w 344"/>
                <a:gd name="T45" fmla="*/ 282 h 400"/>
                <a:gd name="T46" fmla="*/ 48 w 344"/>
                <a:gd name="T47" fmla="*/ 316 h 400"/>
                <a:gd name="T48" fmla="*/ 76 w 344"/>
                <a:gd name="T49" fmla="*/ 304 h 400"/>
                <a:gd name="T50" fmla="*/ 92 w 344"/>
                <a:gd name="T51" fmla="*/ 302 h 400"/>
                <a:gd name="T52" fmla="*/ 100 w 344"/>
                <a:gd name="T53" fmla="*/ 282 h 400"/>
                <a:gd name="T54" fmla="*/ 128 w 344"/>
                <a:gd name="T55" fmla="*/ 280 h 400"/>
                <a:gd name="T56" fmla="*/ 136 w 344"/>
                <a:gd name="T57" fmla="*/ 270 h 400"/>
                <a:gd name="T58" fmla="*/ 152 w 344"/>
                <a:gd name="T59" fmla="*/ 280 h 400"/>
                <a:gd name="T60" fmla="*/ 154 w 344"/>
                <a:gd name="T61" fmla="*/ 302 h 400"/>
                <a:gd name="T62" fmla="*/ 164 w 344"/>
                <a:gd name="T63" fmla="*/ 316 h 400"/>
                <a:gd name="T64" fmla="*/ 154 w 344"/>
                <a:gd name="T65" fmla="*/ 344 h 400"/>
                <a:gd name="T66" fmla="*/ 164 w 344"/>
                <a:gd name="T67" fmla="*/ 372 h 400"/>
                <a:gd name="T68" fmla="*/ 164 w 344"/>
                <a:gd name="T69" fmla="*/ 388 h 400"/>
                <a:gd name="T70" fmla="*/ 176 w 344"/>
                <a:gd name="T71" fmla="*/ 400 h 400"/>
                <a:gd name="T72" fmla="*/ 194 w 344"/>
                <a:gd name="T73" fmla="*/ 392 h 400"/>
                <a:gd name="T74" fmla="*/ 216 w 344"/>
                <a:gd name="T75" fmla="*/ 366 h 400"/>
                <a:gd name="T76" fmla="*/ 220 w 344"/>
                <a:gd name="T77" fmla="*/ 354 h 400"/>
                <a:gd name="T78" fmla="*/ 236 w 344"/>
                <a:gd name="T79" fmla="*/ 360 h 400"/>
                <a:gd name="T80" fmla="*/ 270 w 344"/>
                <a:gd name="T81" fmla="*/ 378 h 400"/>
                <a:gd name="T82" fmla="*/ 266 w 344"/>
                <a:gd name="T83" fmla="*/ 360 h 400"/>
                <a:gd name="T84" fmla="*/ 256 w 344"/>
                <a:gd name="T85" fmla="*/ 340 h 400"/>
                <a:gd name="T86" fmla="*/ 282 w 344"/>
                <a:gd name="T87" fmla="*/ 324 h 400"/>
                <a:gd name="T88" fmla="*/ 332 w 344"/>
                <a:gd name="T89" fmla="*/ 332 h 400"/>
                <a:gd name="T90" fmla="*/ 332 w 344"/>
                <a:gd name="T91" fmla="*/ 328 h 400"/>
                <a:gd name="T92" fmla="*/ 344 w 344"/>
                <a:gd name="T93" fmla="*/ 304 h 400"/>
                <a:gd name="T94" fmla="*/ 338 w 344"/>
                <a:gd name="T95" fmla="*/ 286 h 400"/>
                <a:gd name="T96" fmla="*/ 330 w 344"/>
                <a:gd name="T97" fmla="*/ 276 h 400"/>
                <a:gd name="T98" fmla="*/ 340 w 344"/>
                <a:gd name="T99" fmla="*/ 268 h 400"/>
                <a:gd name="T100" fmla="*/ 326 w 344"/>
                <a:gd name="T101" fmla="*/ 250 h 400"/>
                <a:gd name="T102" fmla="*/ 316 w 344"/>
                <a:gd name="T103" fmla="*/ 196 h 400"/>
                <a:gd name="T104" fmla="*/ 302 w 344"/>
                <a:gd name="T105" fmla="*/ 204 h 400"/>
                <a:gd name="T106" fmla="*/ 322 w 344"/>
                <a:gd name="T107" fmla="*/ 138 h 400"/>
                <a:gd name="T108" fmla="*/ 322 w 344"/>
                <a:gd name="T109" fmla="*/ 7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1" name="Freeform 23"/>
            <p:cNvSpPr/>
            <p:nvPr/>
          </p:nvSpPr>
          <p:spPr bwMode="auto">
            <a:xfrm>
              <a:off x="3605571" y="2821440"/>
              <a:ext cx="873644" cy="547818"/>
            </a:xfrm>
            <a:custGeom>
              <a:avLst/>
              <a:gdLst>
                <a:gd name="T0" fmla="*/ 64 w 488"/>
                <a:gd name="T1" fmla="*/ 10 h 306"/>
                <a:gd name="T2" fmla="*/ 98 w 488"/>
                <a:gd name="T3" fmla="*/ 40 h 306"/>
                <a:gd name="T4" fmla="*/ 88 w 488"/>
                <a:gd name="T5" fmla="*/ 52 h 306"/>
                <a:gd name="T6" fmla="*/ 60 w 488"/>
                <a:gd name="T7" fmla="*/ 58 h 306"/>
                <a:gd name="T8" fmla="*/ 72 w 488"/>
                <a:gd name="T9" fmla="*/ 86 h 306"/>
                <a:gd name="T10" fmla="*/ 88 w 488"/>
                <a:gd name="T11" fmla="*/ 114 h 306"/>
                <a:gd name="T12" fmla="*/ 102 w 488"/>
                <a:gd name="T13" fmla="*/ 130 h 306"/>
                <a:gd name="T14" fmla="*/ 106 w 488"/>
                <a:gd name="T15" fmla="*/ 164 h 306"/>
                <a:gd name="T16" fmla="*/ 80 w 488"/>
                <a:gd name="T17" fmla="*/ 184 h 306"/>
                <a:gd name="T18" fmla="*/ 4 w 488"/>
                <a:gd name="T19" fmla="*/ 204 h 306"/>
                <a:gd name="T20" fmla="*/ 8 w 488"/>
                <a:gd name="T21" fmla="*/ 234 h 306"/>
                <a:gd name="T22" fmla="*/ 40 w 488"/>
                <a:gd name="T23" fmla="*/ 286 h 306"/>
                <a:gd name="T24" fmla="*/ 60 w 488"/>
                <a:gd name="T25" fmla="*/ 278 h 306"/>
                <a:gd name="T26" fmla="*/ 78 w 488"/>
                <a:gd name="T27" fmla="*/ 254 h 306"/>
                <a:gd name="T28" fmla="*/ 112 w 488"/>
                <a:gd name="T29" fmla="*/ 254 h 306"/>
                <a:gd name="T30" fmla="*/ 126 w 488"/>
                <a:gd name="T31" fmla="*/ 222 h 306"/>
                <a:gd name="T32" fmla="*/ 160 w 488"/>
                <a:gd name="T33" fmla="*/ 222 h 306"/>
                <a:gd name="T34" fmla="*/ 220 w 488"/>
                <a:gd name="T35" fmla="*/ 242 h 306"/>
                <a:gd name="T36" fmla="*/ 250 w 488"/>
                <a:gd name="T37" fmla="*/ 262 h 306"/>
                <a:gd name="T38" fmla="*/ 264 w 488"/>
                <a:gd name="T39" fmla="*/ 254 h 306"/>
                <a:gd name="T40" fmla="*/ 296 w 488"/>
                <a:gd name="T41" fmla="*/ 238 h 306"/>
                <a:gd name="T42" fmla="*/ 300 w 488"/>
                <a:gd name="T43" fmla="*/ 252 h 306"/>
                <a:gd name="T44" fmla="*/ 308 w 488"/>
                <a:gd name="T45" fmla="*/ 256 h 306"/>
                <a:gd name="T46" fmla="*/ 330 w 488"/>
                <a:gd name="T47" fmla="*/ 246 h 306"/>
                <a:gd name="T48" fmla="*/ 342 w 488"/>
                <a:gd name="T49" fmla="*/ 260 h 306"/>
                <a:gd name="T50" fmla="*/ 346 w 488"/>
                <a:gd name="T51" fmla="*/ 290 h 306"/>
                <a:gd name="T52" fmla="*/ 372 w 488"/>
                <a:gd name="T53" fmla="*/ 268 h 306"/>
                <a:gd name="T54" fmla="*/ 408 w 488"/>
                <a:gd name="T55" fmla="*/ 260 h 306"/>
                <a:gd name="T56" fmla="*/ 432 w 488"/>
                <a:gd name="T57" fmla="*/ 242 h 306"/>
                <a:gd name="T58" fmla="*/ 488 w 488"/>
                <a:gd name="T59" fmla="*/ 228 h 306"/>
                <a:gd name="T60" fmla="*/ 488 w 488"/>
                <a:gd name="T61" fmla="*/ 216 h 306"/>
                <a:gd name="T62" fmla="*/ 458 w 488"/>
                <a:gd name="T63" fmla="*/ 150 h 306"/>
                <a:gd name="T64" fmla="*/ 446 w 488"/>
                <a:gd name="T65" fmla="*/ 126 h 306"/>
                <a:gd name="T66" fmla="*/ 430 w 488"/>
                <a:gd name="T67" fmla="*/ 110 h 306"/>
                <a:gd name="T68" fmla="*/ 416 w 488"/>
                <a:gd name="T69" fmla="*/ 100 h 306"/>
                <a:gd name="T70" fmla="*/ 394 w 488"/>
                <a:gd name="T71" fmla="*/ 114 h 306"/>
                <a:gd name="T72" fmla="*/ 372 w 488"/>
                <a:gd name="T73" fmla="*/ 94 h 306"/>
                <a:gd name="T74" fmla="*/ 352 w 488"/>
                <a:gd name="T75" fmla="*/ 90 h 306"/>
                <a:gd name="T76" fmla="*/ 324 w 488"/>
                <a:gd name="T77" fmla="*/ 94 h 306"/>
                <a:gd name="T78" fmla="*/ 320 w 488"/>
                <a:gd name="T79" fmla="*/ 70 h 306"/>
                <a:gd name="T80" fmla="*/ 216 w 488"/>
                <a:gd name="T81" fmla="*/ 50 h 306"/>
                <a:gd name="T82" fmla="*/ 178 w 488"/>
                <a:gd name="T83" fmla="*/ 34 h 306"/>
                <a:gd name="T84" fmla="*/ 144 w 488"/>
                <a:gd name="T85" fmla="*/ 0 h 306"/>
                <a:gd name="T86" fmla="*/ 74 w 488"/>
                <a:gd name="T8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2" name="Freeform 24"/>
            <p:cNvSpPr/>
            <p:nvPr/>
          </p:nvSpPr>
          <p:spPr bwMode="auto">
            <a:xfrm>
              <a:off x="3798919" y="3827562"/>
              <a:ext cx="909449" cy="719682"/>
            </a:xfrm>
            <a:custGeom>
              <a:avLst/>
              <a:gdLst>
                <a:gd name="T0" fmla="*/ 484 w 508"/>
                <a:gd name="T1" fmla="*/ 134 h 402"/>
                <a:gd name="T2" fmla="*/ 490 w 508"/>
                <a:gd name="T3" fmla="*/ 126 h 402"/>
                <a:gd name="T4" fmla="*/ 508 w 508"/>
                <a:gd name="T5" fmla="*/ 116 h 402"/>
                <a:gd name="T6" fmla="*/ 472 w 508"/>
                <a:gd name="T7" fmla="*/ 88 h 402"/>
                <a:gd name="T8" fmla="*/ 424 w 508"/>
                <a:gd name="T9" fmla="*/ 42 h 402"/>
                <a:gd name="T10" fmla="*/ 404 w 508"/>
                <a:gd name="T11" fmla="*/ 54 h 402"/>
                <a:gd name="T12" fmla="*/ 400 w 508"/>
                <a:gd name="T13" fmla="*/ 58 h 402"/>
                <a:gd name="T14" fmla="*/ 372 w 508"/>
                <a:gd name="T15" fmla="*/ 50 h 402"/>
                <a:gd name="T16" fmla="*/ 332 w 508"/>
                <a:gd name="T17" fmla="*/ 64 h 402"/>
                <a:gd name="T18" fmla="*/ 310 w 508"/>
                <a:gd name="T19" fmla="*/ 70 h 402"/>
                <a:gd name="T20" fmla="*/ 298 w 508"/>
                <a:gd name="T21" fmla="*/ 76 h 402"/>
                <a:gd name="T22" fmla="*/ 286 w 508"/>
                <a:gd name="T23" fmla="*/ 58 h 402"/>
                <a:gd name="T24" fmla="*/ 314 w 508"/>
                <a:gd name="T25" fmla="*/ 22 h 402"/>
                <a:gd name="T26" fmla="*/ 312 w 508"/>
                <a:gd name="T27" fmla="*/ 12 h 402"/>
                <a:gd name="T28" fmla="*/ 288 w 508"/>
                <a:gd name="T29" fmla="*/ 26 h 402"/>
                <a:gd name="T30" fmla="*/ 278 w 508"/>
                <a:gd name="T31" fmla="*/ 20 h 402"/>
                <a:gd name="T32" fmla="*/ 254 w 508"/>
                <a:gd name="T33" fmla="*/ 16 h 402"/>
                <a:gd name="T34" fmla="*/ 236 w 508"/>
                <a:gd name="T35" fmla="*/ 8 h 402"/>
                <a:gd name="T36" fmla="*/ 208 w 508"/>
                <a:gd name="T37" fmla="*/ 2 h 402"/>
                <a:gd name="T38" fmla="*/ 204 w 508"/>
                <a:gd name="T39" fmla="*/ 24 h 402"/>
                <a:gd name="T40" fmla="*/ 210 w 508"/>
                <a:gd name="T41" fmla="*/ 48 h 402"/>
                <a:gd name="T42" fmla="*/ 200 w 508"/>
                <a:gd name="T43" fmla="*/ 54 h 402"/>
                <a:gd name="T44" fmla="*/ 182 w 508"/>
                <a:gd name="T45" fmla="*/ 46 h 402"/>
                <a:gd name="T46" fmla="*/ 156 w 508"/>
                <a:gd name="T47" fmla="*/ 34 h 402"/>
                <a:gd name="T48" fmla="*/ 144 w 508"/>
                <a:gd name="T49" fmla="*/ 80 h 402"/>
                <a:gd name="T50" fmla="*/ 140 w 508"/>
                <a:gd name="T51" fmla="*/ 108 h 402"/>
                <a:gd name="T52" fmla="*/ 124 w 508"/>
                <a:gd name="T53" fmla="*/ 134 h 402"/>
                <a:gd name="T54" fmla="*/ 60 w 508"/>
                <a:gd name="T55" fmla="*/ 230 h 402"/>
                <a:gd name="T56" fmla="*/ 60 w 508"/>
                <a:gd name="T57" fmla="*/ 266 h 402"/>
                <a:gd name="T58" fmla="*/ 16 w 508"/>
                <a:gd name="T59" fmla="*/ 284 h 402"/>
                <a:gd name="T60" fmla="*/ 0 w 508"/>
                <a:gd name="T61" fmla="*/ 356 h 402"/>
                <a:gd name="T62" fmla="*/ 6 w 508"/>
                <a:gd name="T63" fmla="*/ 380 h 402"/>
                <a:gd name="T64" fmla="*/ 42 w 508"/>
                <a:gd name="T65" fmla="*/ 400 h 402"/>
                <a:gd name="T66" fmla="*/ 52 w 508"/>
                <a:gd name="T67" fmla="*/ 388 h 402"/>
                <a:gd name="T68" fmla="*/ 24 w 508"/>
                <a:gd name="T69" fmla="*/ 364 h 402"/>
                <a:gd name="T70" fmla="*/ 36 w 508"/>
                <a:gd name="T71" fmla="*/ 346 h 402"/>
                <a:gd name="T72" fmla="*/ 64 w 508"/>
                <a:gd name="T73" fmla="*/ 324 h 402"/>
                <a:gd name="T74" fmla="*/ 128 w 508"/>
                <a:gd name="T75" fmla="*/ 282 h 402"/>
                <a:gd name="T76" fmla="*/ 146 w 508"/>
                <a:gd name="T77" fmla="*/ 296 h 402"/>
                <a:gd name="T78" fmla="*/ 168 w 508"/>
                <a:gd name="T79" fmla="*/ 282 h 402"/>
                <a:gd name="T80" fmla="*/ 194 w 508"/>
                <a:gd name="T81" fmla="*/ 272 h 402"/>
                <a:gd name="T82" fmla="*/ 218 w 508"/>
                <a:gd name="T83" fmla="*/ 238 h 402"/>
                <a:gd name="T84" fmla="*/ 250 w 508"/>
                <a:gd name="T85" fmla="*/ 252 h 402"/>
                <a:gd name="T86" fmla="*/ 248 w 508"/>
                <a:gd name="T87" fmla="*/ 186 h 402"/>
                <a:gd name="T88" fmla="*/ 264 w 508"/>
                <a:gd name="T89" fmla="*/ 190 h 402"/>
                <a:gd name="T90" fmla="*/ 318 w 508"/>
                <a:gd name="T91" fmla="*/ 224 h 402"/>
                <a:gd name="T92" fmla="*/ 312 w 508"/>
                <a:gd name="T93" fmla="*/ 206 h 402"/>
                <a:gd name="T94" fmla="*/ 340 w 508"/>
                <a:gd name="T95" fmla="*/ 206 h 402"/>
                <a:gd name="T96" fmla="*/ 350 w 508"/>
                <a:gd name="T97" fmla="*/ 190 h 402"/>
                <a:gd name="T98" fmla="*/ 376 w 508"/>
                <a:gd name="T99" fmla="*/ 194 h 402"/>
                <a:gd name="T100" fmla="*/ 388 w 508"/>
                <a:gd name="T101" fmla="*/ 206 h 402"/>
                <a:gd name="T102" fmla="*/ 400 w 508"/>
                <a:gd name="T103" fmla="*/ 182 h 402"/>
                <a:gd name="T104" fmla="*/ 414 w 508"/>
                <a:gd name="T105" fmla="*/ 186 h 402"/>
                <a:gd name="T106" fmla="*/ 432 w 508"/>
                <a:gd name="T107" fmla="*/ 180 h 402"/>
                <a:gd name="T108" fmla="*/ 464 w 508"/>
                <a:gd name="T109"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3" name="Freeform 25"/>
            <p:cNvSpPr/>
            <p:nvPr/>
          </p:nvSpPr>
          <p:spPr bwMode="auto">
            <a:xfrm>
              <a:off x="4228580" y="3204554"/>
              <a:ext cx="544237" cy="741165"/>
            </a:xfrm>
            <a:custGeom>
              <a:avLst/>
              <a:gdLst>
                <a:gd name="T0" fmla="*/ 220 w 304"/>
                <a:gd name="T1" fmla="*/ 0 h 414"/>
                <a:gd name="T2" fmla="*/ 200 w 304"/>
                <a:gd name="T3" fmla="*/ 24 h 414"/>
                <a:gd name="T4" fmla="*/ 180 w 304"/>
                <a:gd name="T5" fmla="*/ 34 h 414"/>
                <a:gd name="T6" fmla="*/ 174 w 304"/>
                <a:gd name="T7" fmla="*/ 22 h 414"/>
                <a:gd name="T8" fmla="*/ 152 w 304"/>
                <a:gd name="T9" fmla="*/ 24 h 414"/>
                <a:gd name="T10" fmla="*/ 108 w 304"/>
                <a:gd name="T11" fmla="*/ 36 h 414"/>
                <a:gd name="T12" fmla="*/ 68 w 304"/>
                <a:gd name="T13" fmla="*/ 54 h 414"/>
                <a:gd name="T14" fmla="*/ 34 w 304"/>
                <a:gd name="T15" fmla="*/ 56 h 414"/>
                <a:gd name="T16" fmla="*/ 16 w 304"/>
                <a:gd name="T17" fmla="*/ 84 h 414"/>
                <a:gd name="T18" fmla="*/ 22 w 304"/>
                <a:gd name="T19" fmla="*/ 92 h 414"/>
                <a:gd name="T20" fmla="*/ 34 w 304"/>
                <a:gd name="T21" fmla="*/ 144 h 414"/>
                <a:gd name="T22" fmla="*/ 0 w 304"/>
                <a:gd name="T23" fmla="*/ 200 h 414"/>
                <a:gd name="T24" fmla="*/ 16 w 304"/>
                <a:gd name="T25" fmla="*/ 198 h 414"/>
                <a:gd name="T26" fmla="*/ 16 w 304"/>
                <a:gd name="T27" fmla="*/ 226 h 414"/>
                <a:gd name="T28" fmla="*/ 24 w 304"/>
                <a:gd name="T29" fmla="*/ 262 h 414"/>
                <a:gd name="T30" fmla="*/ 40 w 304"/>
                <a:gd name="T31" fmla="*/ 286 h 414"/>
                <a:gd name="T32" fmla="*/ 44 w 304"/>
                <a:gd name="T33" fmla="*/ 310 h 414"/>
                <a:gd name="T34" fmla="*/ 34 w 304"/>
                <a:gd name="T35" fmla="*/ 344 h 414"/>
                <a:gd name="T36" fmla="*/ 52 w 304"/>
                <a:gd name="T37" fmla="*/ 362 h 414"/>
                <a:gd name="T38" fmla="*/ 72 w 304"/>
                <a:gd name="T39" fmla="*/ 352 h 414"/>
                <a:gd name="T40" fmla="*/ 86 w 304"/>
                <a:gd name="T41" fmla="*/ 362 h 414"/>
                <a:gd name="T42" fmla="*/ 66 w 304"/>
                <a:gd name="T43" fmla="*/ 392 h 414"/>
                <a:gd name="T44" fmla="*/ 72 w 304"/>
                <a:gd name="T45" fmla="*/ 408 h 414"/>
                <a:gd name="T46" fmla="*/ 94 w 304"/>
                <a:gd name="T47" fmla="*/ 402 h 414"/>
                <a:gd name="T48" fmla="*/ 134 w 304"/>
                <a:gd name="T49" fmla="*/ 390 h 414"/>
                <a:gd name="T50" fmla="*/ 154 w 304"/>
                <a:gd name="T51" fmla="*/ 400 h 414"/>
                <a:gd name="T52" fmla="*/ 152 w 304"/>
                <a:gd name="T53" fmla="*/ 384 h 414"/>
                <a:gd name="T54" fmla="*/ 150 w 304"/>
                <a:gd name="T55" fmla="*/ 362 h 414"/>
                <a:gd name="T56" fmla="*/ 166 w 304"/>
                <a:gd name="T57" fmla="*/ 346 h 414"/>
                <a:gd name="T58" fmla="*/ 166 w 304"/>
                <a:gd name="T59" fmla="*/ 328 h 414"/>
                <a:gd name="T60" fmla="*/ 164 w 304"/>
                <a:gd name="T61" fmla="*/ 316 h 414"/>
                <a:gd name="T62" fmla="*/ 178 w 304"/>
                <a:gd name="T63" fmla="*/ 298 h 414"/>
                <a:gd name="T64" fmla="*/ 186 w 304"/>
                <a:gd name="T65" fmla="*/ 278 h 414"/>
                <a:gd name="T66" fmla="*/ 194 w 304"/>
                <a:gd name="T67" fmla="*/ 266 h 414"/>
                <a:gd name="T68" fmla="*/ 194 w 304"/>
                <a:gd name="T69" fmla="*/ 242 h 414"/>
                <a:gd name="T70" fmla="*/ 194 w 304"/>
                <a:gd name="T71" fmla="*/ 228 h 414"/>
                <a:gd name="T72" fmla="*/ 224 w 304"/>
                <a:gd name="T73" fmla="*/ 200 h 414"/>
                <a:gd name="T74" fmla="*/ 220 w 304"/>
                <a:gd name="T75" fmla="*/ 186 h 414"/>
                <a:gd name="T76" fmla="*/ 224 w 304"/>
                <a:gd name="T77" fmla="*/ 156 h 414"/>
                <a:gd name="T78" fmla="*/ 250 w 304"/>
                <a:gd name="T79" fmla="*/ 136 h 414"/>
                <a:gd name="T80" fmla="*/ 272 w 304"/>
                <a:gd name="T81" fmla="*/ 140 h 414"/>
                <a:gd name="T82" fmla="*/ 296 w 304"/>
                <a:gd name="T83" fmla="*/ 108 h 414"/>
                <a:gd name="T84" fmla="*/ 300 w 304"/>
                <a:gd name="T85" fmla="*/ 102 h 414"/>
                <a:gd name="T86" fmla="*/ 296 w 304"/>
                <a:gd name="T87" fmla="*/ 84 h 414"/>
                <a:gd name="T88" fmla="*/ 274 w 304"/>
                <a:gd name="T89" fmla="*/ 46 h 414"/>
                <a:gd name="T90" fmla="*/ 280 w 304"/>
                <a:gd name="T91" fmla="*/ 28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4" name="Freeform 26"/>
            <p:cNvSpPr/>
            <p:nvPr/>
          </p:nvSpPr>
          <p:spPr bwMode="auto">
            <a:xfrm>
              <a:off x="4511440" y="3401482"/>
              <a:ext cx="504852" cy="615847"/>
            </a:xfrm>
            <a:custGeom>
              <a:avLst/>
              <a:gdLst>
                <a:gd name="T0" fmla="*/ 132 w 282"/>
                <a:gd name="T1" fmla="*/ 24 h 344"/>
                <a:gd name="T2" fmla="*/ 118 w 282"/>
                <a:gd name="T3" fmla="*/ 40 h 344"/>
                <a:gd name="T4" fmla="*/ 84 w 282"/>
                <a:gd name="T5" fmla="*/ 38 h 344"/>
                <a:gd name="T6" fmla="*/ 70 w 282"/>
                <a:gd name="T7" fmla="*/ 60 h 344"/>
                <a:gd name="T8" fmla="*/ 74 w 282"/>
                <a:gd name="T9" fmla="*/ 92 h 344"/>
                <a:gd name="T10" fmla="*/ 42 w 282"/>
                <a:gd name="T11" fmla="*/ 124 h 344"/>
                <a:gd name="T12" fmla="*/ 54 w 282"/>
                <a:gd name="T13" fmla="*/ 140 h 344"/>
                <a:gd name="T14" fmla="*/ 56 w 282"/>
                <a:gd name="T15" fmla="*/ 148 h 344"/>
                <a:gd name="T16" fmla="*/ 38 w 282"/>
                <a:gd name="T17" fmla="*/ 174 h 344"/>
                <a:gd name="T18" fmla="*/ 30 w 282"/>
                <a:gd name="T19" fmla="*/ 190 h 344"/>
                <a:gd name="T20" fmla="*/ 14 w 282"/>
                <a:gd name="T21" fmla="*/ 208 h 344"/>
                <a:gd name="T22" fmla="*/ 14 w 282"/>
                <a:gd name="T23" fmla="*/ 226 h 344"/>
                <a:gd name="T24" fmla="*/ 14 w 282"/>
                <a:gd name="T25" fmla="*/ 242 h 344"/>
                <a:gd name="T26" fmla="*/ 0 w 282"/>
                <a:gd name="T27" fmla="*/ 252 h 344"/>
                <a:gd name="T28" fmla="*/ 28 w 282"/>
                <a:gd name="T29" fmla="*/ 272 h 344"/>
                <a:gd name="T30" fmla="*/ 52 w 282"/>
                <a:gd name="T31" fmla="*/ 274 h 344"/>
                <a:gd name="T32" fmla="*/ 82 w 282"/>
                <a:gd name="T33" fmla="*/ 322 h 344"/>
                <a:gd name="T34" fmla="*/ 112 w 282"/>
                <a:gd name="T35" fmla="*/ 320 h 344"/>
                <a:gd name="T36" fmla="*/ 150 w 282"/>
                <a:gd name="T37" fmla="*/ 306 h 344"/>
                <a:gd name="T38" fmla="*/ 156 w 282"/>
                <a:gd name="T39" fmla="*/ 290 h 344"/>
                <a:gd name="T40" fmla="*/ 170 w 282"/>
                <a:gd name="T41" fmla="*/ 278 h 344"/>
                <a:gd name="T42" fmla="*/ 194 w 282"/>
                <a:gd name="T43" fmla="*/ 276 h 344"/>
                <a:gd name="T44" fmla="*/ 208 w 282"/>
                <a:gd name="T45" fmla="*/ 256 h 344"/>
                <a:gd name="T46" fmla="*/ 222 w 282"/>
                <a:gd name="T47" fmla="*/ 226 h 344"/>
                <a:gd name="T48" fmla="*/ 218 w 282"/>
                <a:gd name="T49" fmla="*/ 208 h 344"/>
                <a:gd name="T50" fmla="*/ 236 w 282"/>
                <a:gd name="T51" fmla="*/ 194 h 344"/>
                <a:gd name="T52" fmla="*/ 238 w 282"/>
                <a:gd name="T53" fmla="*/ 182 h 344"/>
                <a:gd name="T54" fmla="*/ 244 w 282"/>
                <a:gd name="T55" fmla="*/ 172 h 344"/>
                <a:gd name="T56" fmla="*/ 238 w 282"/>
                <a:gd name="T57" fmla="*/ 154 h 344"/>
                <a:gd name="T58" fmla="*/ 240 w 282"/>
                <a:gd name="T59" fmla="*/ 120 h 344"/>
                <a:gd name="T60" fmla="*/ 236 w 282"/>
                <a:gd name="T61" fmla="*/ 108 h 344"/>
                <a:gd name="T62" fmla="*/ 266 w 282"/>
                <a:gd name="T63" fmla="*/ 98 h 344"/>
                <a:gd name="T64" fmla="*/ 282 w 282"/>
                <a:gd name="T65" fmla="*/ 74 h 344"/>
                <a:gd name="T66" fmla="*/ 270 w 282"/>
                <a:gd name="T67" fmla="*/ 64 h 344"/>
                <a:gd name="T68" fmla="*/ 268 w 282"/>
                <a:gd name="T69" fmla="*/ 58 h 344"/>
                <a:gd name="T70" fmla="*/ 256 w 282"/>
                <a:gd name="T71" fmla="*/ 64 h 344"/>
                <a:gd name="T72" fmla="*/ 234 w 282"/>
                <a:gd name="T73" fmla="*/ 54 h 344"/>
                <a:gd name="T74" fmla="*/ 222 w 282"/>
                <a:gd name="T75" fmla="*/ 50 h 344"/>
                <a:gd name="T76" fmla="*/ 200 w 282"/>
                <a:gd name="T77" fmla="*/ 62 h 344"/>
                <a:gd name="T78" fmla="*/ 182 w 282"/>
                <a:gd name="T79" fmla="*/ 58 h 344"/>
                <a:gd name="T80" fmla="*/ 170 w 282"/>
                <a:gd name="T81" fmla="*/ 30 h 344"/>
                <a:gd name="T82" fmla="*/ 160 w 282"/>
                <a:gd name="T83" fmla="*/ 2 h 344"/>
                <a:gd name="T84" fmla="*/ 148 w 282"/>
                <a:gd name="T85" fmla="*/ 1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5" name="Freeform 27"/>
            <p:cNvSpPr/>
            <p:nvPr/>
          </p:nvSpPr>
          <p:spPr bwMode="auto">
            <a:xfrm>
              <a:off x="4737012" y="3011207"/>
              <a:ext cx="433241" cy="501271"/>
            </a:xfrm>
            <a:custGeom>
              <a:avLst/>
              <a:gdLst>
                <a:gd name="T0" fmla="*/ 148 w 242"/>
                <a:gd name="T1" fmla="*/ 4 h 280"/>
                <a:gd name="T2" fmla="*/ 126 w 242"/>
                <a:gd name="T3" fmla="*/ 12 h 280"/>
                <a:gd name="T4" fmla="*/ 102 w 242"/>
                <a:gd name="T5" fmla="*/ 6 h 280"/>
                <a:gd name="T6" fmla="*/ 78 w 242"/>
                <a:gd name="T7" fmla="*/ 6 h 280"/>
                <a:gd name="T8" fmla="*/ 62 w 242"/>
                <a:gd name="T9" fmla="*/ 28 h 280"/>
                <a:gd name="T10" fmla="*/ 54 w 242"/>
                <a:gd name="T11" fmla="*/ 64 h 280"/>
                <a:gd name="T12" fmla="*/ 44 w 242"/>
                <a:gd name="T13" fmla="*/ 74 h 280"/>
                <a:gd name="T14" fmla="*/ 44 w 242"/>
                <a:gd name="T15" fmla="*/ 82 h 280"/>
                <a:gd name="T16" fmla="*/ 36 w 242"/>
                <a:gd name="T17" fmla="*/ 100 h 280"/>
                <a:gd name="T18" fmla="*/ 4 w 242"/>
                <a:gd name="T19" fmla="*/ 132 h 280"/>
                <a:gd name="T20" fmla="*/ 6 w 242"/>
                <a:gd name="T21" fmla="*/ 140 h 280"/>
                <a:gd name="T22" fmla="*/ 0 w 242"/>
                <a:gd name="T23" fmla="*/ 148 h 280"/>
                <a:gd name="T24" fmla="*/ 0 w 242"/>
                <a:gd name="T25" fmla="*/ 156 h 280"/>
                <a:gd name="T26" fmla="*/ 30 w 242"/>
                <a:gd name="T27" fmla="*/ 202 h 280"/>
                <a:gd name="T28" fmla="*/ 30 w 242"/>
                <a:gd name="T29" fmla="*/ 206 h 280"/>
                <a:gd name="T30" fmla="*/ 28 w 242"/>
                <a:gd name="T31" fmla="*/ 210 h 280"/>
                <a:gd name="T32" fmla="*/ 40 w 242"/>
                <a:gd name="T33" fmla="*/ 214 h 280"/>
                <a:gd name="T34" fmla="*/ 48 w 242"/>
                <a:gd name="T35" fmla="*/ 224 h 280"/>
                <a:gd name="T36" fmla="*/ 52 w 242"/>
                <a:gd name="T37" fmla="*/ 246 h 280"/>
                <a:gd name="T38" fmla="*/ 58 w 242"/>
                <a:gd name="T39" fmla="*/ 266 h 280"/>
                <a:gd name="T40" fmla="*/ 68 w 242"/>
                <a:gd name="T41" fmla="*/ 272 h 280"/>
                <a:gd name="T42" fmla="*/ 80 w 242"/>
                <a:gd name="T43" fmla="*/ 270 h 280"/>
                <a:gd name="T44" fmla="*/ 90 w 242"/>
                <a:gd name="T45" fmla="*/ 264 h 280"/>
                <a:gd name="T46" fmla="*/ 90 w 242"/>
                <a:gd name="T47" fmla="*/ 258 h 280"/>
                <a:gd name="T48" fmla="*/ 104 w 242"/>
                <a:gd name="T49" fmla="*/ 250 h 280"/>
                <a:gd name="T50" fmla="*/ 122 w 242"/>
                <a:gd name="T51" fmla="*/ 270 h 280"/>
                <a:gd name="T52" fmla="*/ 134 w 242"/>
                <a:gd name="T53" fmla="*/ 272 h 280"/>
                <a:gd name="T54" fmla="*/ 146 w 242"/>
                <a:gd name="T55" fmla="*/ 268 h 280"/>
                <a:gd name="T56" fmla="*/ 152 w 242"/>
                <a:gd name="T57" fmla="*/ 270 h 280"/>
                <a:gd name="T58" fmla="*/ 170 w 242"/>
                <a:gd name="T59" fmla="*/ 274 h 280"/>
                <a:gd name="T60" fmla="*/ 170 w 242"/>
                <a:gd name="T61" fmla="*/ 246 h 280"/>
                <a:gd name="T62" fmla="*/ 180 w 242"/>
                <a:gd name="T63" fmla="*/ 232 h 280"/>
                <a:gd name="T64" fmla="*/ 172 w 242"/>
                <a:gd name="T65" fmla="*/ 224 h 280"/>
                <a:gd name="T66" fmla="*/ 176 w 242"/>
                <a:gd name="T67" fmla="*/ 220 h 280"/>
                <a:gd name="T68" fmla="*/ 198 w 242"/>
                <a:gd name="T69" fmla="*/ 186 h 280"/>
                <a:gd name="T70" fmla="*/ 204 w 242"/>
                <a:gd name="T71" fmla="*/ 188 h 280"/>
                <a:gd name="T72" fmla="*/ 204 w 242"/>
                <a:gd name="T73" fmla="*/ 204 h 280"/>
                <a:gd name="T74" fmla="*/ 226 w 242"/>
                <a:gd name="T75" fmla="*/ 172 h 280"/>
                <a:gd name="T76" fmla="*/ 214 w 242"/>
                <a:gd name="T77" fmla="*/ 174 h 280"/>
                <a:gd name="T78" fmla="*/ 216 w 242"/>
                <a:gd name="T79" fmla="*/ 136 h 280"/>
                <a:gd name="T80" fmla="*/ 214 w 242"/>
                <a:gd name="T81" fmla="*/ 134 h 280"/>
                <a:gd name="T82" fmla="*/ 208 w 242"/>
                <a:gd name="T83" fmla="*/ 122 h 280"/>
                <a:gd name="T84" fmla="*/ 230 w 242"/>
                <a:gd name="T85" fmla="*/ 116 h 280"/>
                <a:gd name="T86" fmla="*/ 240 w 242"/>
                <a:gd name="T87" fmla="*/ 106 h 280"/>
                <a:gd name="T88" fmla="*/ 216 w 242"/>
                <a:gd name="T89" fmla="*/ 86 h 280"/>
                <a:gd name="T90" fmla="*/ 232 w 242"/>
                <a:gd name="T91" fmla="*/ 66 h 280"/>
                <a:gd name="T92" fmla="*/ 220 w 242"/>
                <a:gd name="T93" fmla="*/ 68 h 280"/>
                <a:gd name="T94" fmla="*/ 220 w 242"/>
                <a:gd name="T95" fmla="*/ 64 h 280"/>
                <a:gd name="T96" fmla="*/ 214 w 242"/>
                <a:gd name="T97" fmla="*/ 54 h 280"/>
                <a:gd name="T98" fmla="*/ 204 w 242"/>
                <a:gd name="T99" fmla="*/ 48 h 280"/>
                <a:gd name="T100" fmla="*/ 160 w 242"/>
                <a:gd name="T101" fmla="*/ 64 h 280"/>
                <a:gd name="T102" fmla="*/ 104 w 242"/>
                <a:gd name="T103" fmla="*/ 48 h 280"/>
                <a:gd name="T104" fmla="*/ 158 w 242"/>
                <a:gd name="T105" fmla="*/ 34 h 280"/>
                <a:gd name="T106" fmla="*/ 178 w 242"/>
                <a:gd name="T107" fmla="*/ 12 h 280"/>
                <a:gd name="T108" fmla="*/ 148 w 242"/>
                <a:gd name="T109" fmla="*/ 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6" name="Freeform 28"/>
            <p:cNvSpPr/>
            <p:nvPr/>
          </p:nvSpPr>
          <p:spPr bwMode="auto">
            <a:xfrm>
              <a:off x="4314512" y="2577965"/>
              <a:ext cx="547818" cy="669555"/>
            </a:xfrm>
            <a:custGeom>
              <a:avLst/>
              <a:gdLst>
                <a:gd name="T0" fmla="*/ 186 w 306"/>
                <a:gd name="T1" fmla="*/ 86 h 374"/>
                <a:gd name="T2" fmla="*/ 170 w 306"/>
                <a:gd name="T3" fmla="*/ 56 h 374"/>
                <a:gd name="T4" fmla="*/ 110 w 306"/>
                <a:gd name="T5" fmla="*/ 34 h 374"/>
                <a:gd name="T6" fmla="*/ 80 w 306"/>
                <a:gd name="T7" fmla="*/ 0 h 374"/>
                <a:gd name="T8" fmla="*/ 82 w 306"/>
                <a:gd name="T9" fmla="*/ 14 h 374"/>
                <a:gd name="T10" fmla="*/ 98 w 306"/>
                <a:gd name="T11" fmla="*/ 38 h 374"/>
                <a:gd name="T12" fmla="*/ 74 w 306"/>
                <a:gd name="T13" fmla="*/ 72 h 374"/>
                <a:gd name="T14" fmla="*/ 52 w 306"/>
                <a:gd name="T15" fmla="*/ 50 h 374"/>
                <a:gd name="T16" fmla="*/ 46 w 306"/>
                <a:gd name="T17" fmla="*/ 70 h 374"/>
                <a:gd name="T18" fmla="*/ 44 w 306"/>
                <a:gd name="T19" fmla="*/ 82 h 374"/>
                <a:gd name="T20" fmla="*/ 22 w 306"/>
                <a:gd name="T21" fmla="*/ 94 h 374"/>
                <a:gd name="T22" fmla="*/ 20 w 306"/>
                <a:gd name="T23" fmla="*/ 124 h 374"/>
                <a:gd name="T24" fmla="*/ 0 w 306"/>
                <a:gd name="T25" fmla="*/ 122 h 374"/>
                <a:gd name="T26" fmla="*/ 18 w 306"/>
                <a:gd name="T27" fmla="*/ 144 h 374"/>
                <a:gd name="T28" fmla="*/ 36 w 306"/>
                <a:gd name="T29" fmla="*/ 162 h 374"/>
                <a:gd name="T30" fmla="*/ 54 w 306"/>
                <a:gd name="T31" fmla="*/ 164 h 374"/>
                <a:gd name="T32" fmla="*/ 68 w 306"/>
                <a:gd name="T33" fmla="*/ 200 h 374"/>
                <a:gd name="T34" fmla="*/ 68 w 306"/>
                <a:gd name="T35" fmla="*/ 214 h 374"/>
                <a:gd name="T36" fmla="*/ 54 w 306"/>
                <a:gd name="T37" fmla="*/ 220 h 374"/>
                <a:gd name="T38" fmla="*/ 44 w 306"/>
                <a:gd name="T39" fmla="*/ 244 h 374"/>
                <a:gd name="T40" fmla="*/ 76 w 306"/>
                <a:gd name="T41" fmla="*/ 258 h 374"/>
                <a:gd name="T42" fmla="*/ 102 w 306"/>
                <a:gd name="T43" fmla="*/ 352 h 374"/>
                <a:gd name="T44" fmla="*/ 100 w 306"/>
                <a:gd name="T45" fmla="*/ 364 h 374"/>
                <a:gd name="T46" fmla="*/ 138 w 306"/>
                <a:gd name="T47" fmla="*/ 362 h 374"/>
                <a:gd name="T48" fmla="*/ 146 w 306"/>
                <a:gd name="T49" fmla="*/ 366 h 374"/>
                <a:gd name="T50" fmla="*/ 158 w 306"/>
                <a:gd name="T51" fmla="*/ 350 h 374"/>
                <a:gd name="T52" fmla="*/ 196 w 306"/>
                <a:gd name="T53" fmla="*/ 358 h 374"/>
                <a:gd name="T54" fmla="*/ 260 w 306"/>
                <a:gd name="T55" fmla="*/ 342 h 374"/>
                <a:gd name="T56" fmla="*/ 272 w 306"/>
                <a:gd name="T57" fmla="*/ 320 h 374"/>
                <a:gd name="T58" fmla="*/ 254 w 306"/>
                <a:gd name="T59" fmla="*/ 286 h 374"/>
                <a:gd name="T60" fmla="*/ 288 w 306"/>
                <a:gd name="T61" fmla="*/ 270 h 374"/>
                <a:gd name="T62" fmla="*/ 298 w 306"/>
                <a:gd name="T63" fmla="*/ 234 h 374"/>
                <a:gd name="T64" fmla="*/ 282 w 306"/>
                <a:gd name="T65" fmla="*/ 222 h 374"/>
                <a:gd name="T66" fmla="*/ 270 w 306"/>
                <a:gd name="T67" fmla="*/ 230 h 374"/>
                <a:gd name="T68" fmla="*/ 244 w 306"/>
                <a:gd name="T69" fmla="*/ 210 h 374"/>
                <a:gd name="T70" fmla="*/ 218 w 306"/>
                <a:gd name="T71" fmla="*/ 192 h 374"/>
                <a:gd name="T72" fmla="*/ 214 w 306"/>
                <a:gd name="T73" fmla="*/ 184 h 374"/>
                <a:gd name="T74" fmla="*/ 230 w 306"/>
                <a:gd name="T75" fmla="*/ 152 h 374"/>
                <a:gd name="T76" fmla="*/ 234 w 306"/>
                <a:gd name="T77" fmla="*/ 128 h 374"/>
                <a:gd name="T78" fmla="*/ 260 w 306"/>
                <a:gd name="T79" fmla="*/ 122 h 374"/>
                <a:gd name="T80" fmla="*/ 242 w 306"/>
                <a:gd name="T81" fmla="*/ 116 h 374"/>
                <a:gd name="T82" fmla="*/ 214 w 306"/>
                <a:gd name="T83" fmla="*/ 120 h 374"/>
                <a:gd name="T84" fmla="*/ 194 w 306"/>
                <a:gd name="T8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7" name="Freeform 29"/>
            <p:cNvSpPr/>
            <p:nvPr/>
          </p:nvSpPr>
          <p:spPr bwMode="auto">
            <a:xfrm>
              <a:off x="4421927" y="1804576"/>
              <a:ext cx="143220" cy="207669"/>
            </a:xfrm>
            <a:custGeom>
              <a:avLst/>
              <a:gdLst>
                <a:gd name="T0" fmla="*/ 46 w 80"/>
                <a:gd name="T1" fmla="*/ 2 h 116"/>
                <a:gd name="T2" fmla="*/ 44 w 80"/>
                <a:gd name="T3" fmla="*/ 0 h 116"/>
                <a:gd name="T4" fmla="*/ 40 w 80"/>
                <a:gd name="T5" fmla="*/ 2 h 116"/>
                <a:gd name="T6" fmla="*/ 38 w 80"/>
                <a:gd name="T7" fmla="*/ 4 h 116"/>
                <a:gd name="T8" fmla="*/ 32 w 80"/>
                <a:gd name="T9" fmla="*/ 14 h 116"/>
                <a:gd name="T10" fmla="*/ 28 w 80"/>
                <a:gd name="T11" fmla="*/ 12 h 116"/>
                <a:gd name="T12" fmla="*/ 28 w 80"/>
                <a:gd name="T13" fmla="*/ 14 h 116"/>
                <a:gd name="T14" fmla="*/ 22 w 80"/>
                <a:gd name="T15" fmla="*/ 20 h 116"/>
                <a:gd name="T16" fmla="*/ 18 w 80"/>
                <a:gd name="T17" fmla="*/ 22 h 116"/>
                <a:gd name="T18" fmla="*/ 10 w 80"/>
                <a:gd name="T19" fmla="*/ 26 h 116"/>
                <a:gd name="T20" fmla="*/ 8 w 80"/>
                <a:gd name="T21" fmla="*/ 32 h 116"/>
                <a:gd name="T22" fmla="*/ 8 w 80"/>
                <a:gd name="T23" fmla="*/ 44 h 116"/>
                <a:gd name="T24" fmla="*/ 6 w 80"/>
                <a:gd name="T25" fmla="*/ 48 h 116"/>
                <a:gd name="T26" fmla="*/ 4 w 80"/>
                <a:gd name="T27" fmla="*/ 50 h 116"/>
                <a:gd name="T28" fmla="*/ 0 w 80"/>
                <a:gd name="T29" fmla="*/ 60 h 116"/>
                <a:gd name="T30" fmla="*/ 0 w 80"/>
                <a:gd name="T31" fmla="*/ 66 h 116"/>
                <a:gd name="T32" fmla="*/ 0 w 80"/>
                <a:gd name="T33" fmla="*/ 78 h 116"/>
                <a:gd name="T34" fmla="*/ 4 w 80"/>
                <a:gd name="T35" fmla="*/ 102 h 116"/>
                <a:gd name="T36" fmla="*/ 8 w 80"/>
                <a:gd name="T37" fmla="*/ 106 h 116"/>
                <a:gd name="T38" fmla="*/ 18 w 80"/>
                <a:gd name="T39" fmla="*/ 112 h 116"/>
                <a:gd name="T40" fmla="*/ 36 w 80"/>
                <a:gd name="T41" fmla="*/ 116 h 116"/>
                <a:gd name="T42" fmla="*/ 44 w 80"/>
                <a:gd name="T43" fmla="*/ 114 h 116"/>
                <a:gd name="T44" fmla="*/ 54 w 80"/>
                <a:gd name="T45" fmla="*/ 110 h 116"/>
                <a:gd name="T46" fmla="*/ 50 w 80"/>
                <a:gd name="T47" fmla="*/ 100 h 116"/>
                <a:gd name="T48" fmla="*/ 50 w 80"/>
                <a:gd name="T49" fmla="*/ 98 h 116"/>
                <a:gd name="T50" fmla="*/ 52 w 80"/>
                <a:gd name="T51" fmla="*/ 90 h 116"/>
                <a:gd name="T52" fmla="*/ 60 w 80"/>
                <a:gd name="T53" fmla="*/ 74 h 116"/>
                <a:gd name="T54" fmla="*/ 76 w 80"/>
                <a:gd name="T55" fmla="*/ 74 h 116"/>
                <a:gd name="T56" fmla="*/ 80 w 80"/>
                <a:gd name="T57" fmla="*/ 74 h 116"/>
                <a:gd name="T58" fmla="*/ 74 w 80"/>
                <a:gd name="T59" fmla="*/ 64 h 116"/>
                <a:gd name="T60" fmla="*/ 64 w 80"/>
                <a:gd name="T61" fmla="*/ 48 h 116"/>
                <a:gd name="T62" fmla="*/ 58 w 80"/>
                <a:gd name="T63" fmla="*/ 40 h 116"/>
                <a:gd name="T64" fmla="*/ 54 w 80"/>
                <a:gd name="T65" fmla="*/ 30 h 116"/>
                <a:gd name="T66" fmla="*/ 52 w 80"/>
                <a:gd name="T67" fmla="*/ 18 h 116"/>
                <a:gd name="T68" fmla="*/ 48 w 80"/>
                <a:gd name="T69" fmla="*/ 8 h 116"/>
                <a:gd name="T70" fmla="*/ 46 w 80"/>
                <a:gd name="T71"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8" name="Freeform 30"/>
            <p:cNvSpPr/>
            <p:nvPr/>
          </p:nvSpPr>
          <p:spPr bwMode="auto">
            <a:xfrm>
              <a:off x="4278707" y="1711483"/>
              <a:ext cx="189767" cy="204089"/>
            </a:xfrm>
            <a:custGeom>
              <a:avLst/>
              <a:gdLst>
                <a:gd name="T0" fmla="*/ 52 w 106"/>
                <a:gd name="T1" fmla="*/ 24 h 114"/>
                <a:gd name="T2" fmla="*/ 52 w 106"/>
                <a:gd name="T3" fmla="*/ 26 h 114"/>
                <a:gd name="T4" fmla="*/ 48 w 106"/>
                <a:gd name="T5" fmla="*/ 26 h 114"/>
                <a:gd name="T6" fmla="*/ 38 w 106"/>
                <a:gd name="T7" fmla="*/ 24 h 114"/>
                <a:gd name="T8" fmla="*/ 38 w 106"/>
                <a:gd name="T9" fmla="*/ 28 h 114"/>
                <a:gd name="T10" fmla="*/ 38 w 106"/>
                <a:gd name="T11" fmla="*/ 30 h 114"/>
                <a:gd name="T12" fmla="*/ 36 w 106"/>
                <a:gd name="T13" fmla="*/ 30 h 114"/>
                <a:gd name="T14" fmla="*/ 18 w 106"/>
                <a:gd name="T15" fmla="*/ 38 h 114"/>
                <a:gd name="T16" fmla="*/ 18 w 106"/>
                <a:gd name="T17" fmla="*/ 40 h 114"/>
                <a:gd name="T18" fmla="*/ 16 w 106"/>
                <a:gd name="T19" fmla="*/ 44 h 114"/>
                <a:gd name="T20" fmla="*/ 18 w 106"/>
                <a:gd name="T21" fmla="*/ 48 h 114"/>
                <a:gd name="T22" fmla="*/ 24 w 106"/>
                <a:gd name="T23" fmla="*/ 56 h 114"/>
                <a:gd name="T24" fmla="*/ 24 w 106"/>
                <a:gd name="T25" fmla="*/ 58 h 114"/>
                <a:gd name="T26" fmla="*/ 24 w 106"/>
                <a:gd name="T27" fmla="*/ 60 h 114"/>
                <a:gd name="T28" fmla="*/ 14 w 106"/>
                <a:gd name="T29" fmla="*/ 72 h 114"/>
                <a:gd name="T30" fmla="*/ 4 w 106"/>
                <a:gd name="T31" fmla="*/ 82 h 114"/>
                <a:gd name="T32" fmla="*/ 0 w 106"/>
                <a:gd name="T33" fmla="*/ 86 h 114"/>
                <a:gd name="T34" fmla="*/ 0 w 106"/>
                <a:gd name="T35" fmla="*/ 90 h 114"/>
                <a:gd name="T36" fmla="*/ 4 w 106"/>
                <a:gd name="T37" fmla="*/ 96 h 114"/>
                <a:gd name="T38" fmla="*/ 14 w 106"/>
                <a:gd name="T39" fmla="*/ 100 h 114"/>
                <a:gd name="T40" fmla="*/ 20 w 106"/>
                <a:gd name="T41" fmla="*/ 100 h 114"/>
                <a:gd name="T42" fmla="*/ 32 w 106"/>
                <a:gd name="T43" fmla="*/ 102 h 114"/>
                <a:gd name="T44" fmla="*/ 36 w 106"/>
                <a:gd name="T45" fmla="*/ 102 h 114"/>
                <a:gd name="T46" fmla="*/ 40 w 106"/>
                <a:gd name="T47" fmla="*/ 106 h 114"/>
                <a:gd name="T48" fmla="*/ 48 w 106"/>
                <a:gd name="T49" fmla="*/ 110 h 114"/>
                <a:gd name="T50" fmla="*/ 56 w 106"/>
                <a:gd name="T51" fmla="*/ 114 h 114"/>
                <a:gd name="T52" fmla="*/ 62 w 106"/>
                <a:gd name="T53" fmla="*/ 114 h 114"/>
                <a:gd name="T54" fmla="*/ 66 w 106"/>
                <a:gd name="T55" fmla="*/ 112 h 114"/>
                <a:gd name="T56" fmla="*/ 72 w 106"/>
                <a:gd name="T57" fmla="*/ 106 h 114"/>
                <a:gd name="T58" fmla="*/ 78 w 106"/>
                <a:gd name="T59" fmla="*/ 98 h 114"/>
                <a:gd name="T60" fmla="*/ 84 w 106"/>
                <a:gd name="T61" fmla="*/ 84 h 114"/>
                <a:gd name="T62" fmla="*/ 80 w 106"/>
                <a:gd name="T63" fmla="*/ 66 h 114"/>
                <a:gd name="T64" fmla="*/ 86 w 106"/>
                <a:gd name="T65" fmla="*/ 68 h 114"/>
                <a:gd name="T66" fmla="*/ 96 w 106"/>
                <a:gd name="T67" fmla="*/ 68 h 114"/>
                <a:gd name="T68" fmla="*/ 100 w 106"/>
                <a:gd name="T69" fmla="*/ 66 h 114"/>
                <a:gd name="T70" fmla="*/ 102 w 106"/>
                <a:gd name="T71" fmla="*/ 62 h 114"/>
                <a:gd name="T72" fmla="*/ 94 w 106"/>
                <a:gd name="T73" fmla="*/ 38 h 114"/>
                <a:gd name="T74" fmla="*/ 96 w 106"/>
                <a:gd name="T75" fmla="*/ 30 h 114"/>
                <a:gd name="T76" fmla="*/ 102 w 106"/>
                <a:gd name="T77" fmla="*/ 26 h 114"/>
                <a:gd name="T78" fmla="*/ 106 w 106"/>
                <a:gd name="T79" fmla="*/ 22 h 114"/>
                <a:gd name="T80" fmla="*/ 104 w 106"/>
                <a:gd name="T81" fmla="*/ 18 h 114"/>
                <a:gd name="T82" fmla="*/ 86 w 106"/>
                <a:gd name="T83" fmla="*/ 18 h 114"/>
                <a:gd name="T84" fmla="*/ 68 w 106"/>
                <a:gd name="T85" fmla="*/ 6 h 114"/>
                <a:gd name="T86" fmla="*/ 62 w 106"/>
                <a:gd name="T87" fmla="*/ 2 h 114"/>
                <a:gd name="T88" fmla="*/ 58 w 106"/>
                <a:gd name="T89" fmla="*/ 0 h 114"/>
                <a:gd name="T90" fmla="*/ 48 w 106"/>
                <a:gd name="T91" fmla="*/ 2 h 114"/>
                <a:gd name="T92" fmla="*/ 44 w 106"/>
                <a:gd name="T93" fmla="*/ 2 h 114"/>
                <a:gd name="T94" fmla="*/ 44 w 106"/>
                <a:gd name="T95" fmla="*/ 8 h 114"/>
                <a:gd name="T96" fmla="*/ 50 w 106"/>
                <a:gd name="T97" fmla="*/ 10 h 114"/>
                <a:gd name="T98" fmla="*/ 54 w 106"/>
                <a:gd name="T99" fmla="*/ 16 h 114"/>
                <a:gd name="T100" fmla="*/ 54 w 106"/>
                <a:gd name="T101" fmla="*/ 20 h 114"/>
                <a:gd name="T102" fmla="*/ 52 w 106"/>
                <a:gd name="T10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9" name="Freeform 31"/>
            <p:cNvSpPr/>
            <p:nvPr/>
          </p:nvSpPr>
          <p:spPr bwMode="auto">
            <a:xfrm>
              <a:off x="4600952" y="1306885"/>
              <a:ext cx="673135" cy="640911"/>
            </a:xfrm>
            <a:custGeom>
              <a:avLst/>
              <a:gdLst>
                <a:gd name="T0" fmla="*/ 160 w 376"/>
                <a:gd name="T1" fmla="*/ 64 h 358"/>
                <a:gd name="T2" fmla="*/ 142 w 376"/>
                <a:gd name="T3" fmla="*/ 80 h 358"/>
                <a:gd name="T4" fmla="*/ 116 w 376"/>
                <a:gd name="T5" fmla="*/ 92 h 358"/>
                <a:gd name="T6" fmla="*/ 90 w 376"/>
                <a:gd name="T7" fmla="*/ 116 h 358"/>
                <a:gd name="T8" fmla="*/ 68 w 376"/>
                <a:gd name="T9" fmla="*/ 140 h 358"/>
                <a:gd name="T10" fmla="*/ 42 w 376"/>
                <a:gd name="T11" fmla="*/ 138 h 358"/>
                <a:gd name="T12" fmla="*/ 28 w 376"/>
                <a:gd name="T13" fmla="*/ 156 h 358"/>
                <a:gd name="T14" fmla="*/ 4 w 376"/>
                <a:gd name="T15" fmla="*/ 208 h 358"/>
                <a:gd name="T16" fmla="*/ 2 w 376"/>
                <a:gd name="T17" fmla="*/ 232 h 358"/>
                <a:gd name="T18" fmla="*/ 34 w 376"/>
                <a:gd name="T19" fmla="*/ 238 h 358"/>
                <a:gd name="T20" fmla="*/ 46 w 376"/>
                <a:gd name="T21" fmla="*/ 248 h 358"/>
                <a:gd name="T22" fmla="*/ 52 w 376"/>
                <a:gd name="T23" fmla="*/ 258 h 358"/>
                <a:gd name="T24" fmla="*/ 86 w 376"/>
                <a:gd name="T25" fmla="*/ 270 h 358"/>
                <a:gd name="T26" fmla="*/ 122 w 376"/>
                <a:gd name="T27" fmla="*/ 212 h 358"/>
                <a:gd name="T28" fmla="*/ 148 w 376"/>
                <a:gd name="T29" fmla="*/ 202 h 358"/>
                <a:gd name="T30" fmla="*/ 164 w 376"/>
                <a:gd name="T31" fmla="*/ 194 h 358"/>
                <a:gd name="T32" fmla="*/ 174 w 376"/>
                <a:gd name="T33" fmla="*/ 200 h 358"/>
                <a:gd name="T34" fmla="*/ 190 w 376"/>
                <a:gd name="T35" fmla="*/ 238 h 358"/>
                <a:gd name="T36" fmla="*/ 184 w 376"/>
                <a:gd name="T37" fmla="*/ 270 h 358"/>
                <a:gd name="T38" fmla="*/ 170 w 376"/>
                <a:gd name="T39" fmla="*/ 312 h 358"/>
                <a:gd name="T40" fmla="*/ 184 w 376"/>
                <a:gd name="T41" fmla="*/ 304 h 358"/>
                <a:gd name="T42" fmla="*/ 194 w 376"/>
                <a:gd name="T43" fmla="*/ 308 h 358"/>
                <a:gd name="T44" fmla="*/ 186 w 376"/>
                <a:gd name="T45" fmla="*/ 324 h 358"/>
                <a:gd name="T46" fmla="*/ 182 w 376"/>
                <a:gd name="T47" fmla="*/ 336 h 358"/>
                <a:gd name="T48" fmla="*/ 168 w 376"/>
                <a:gd name="T49" fmla="*/ 346 h 358"/>
                <a:gd name="T50" fmla="*/ 158 w 376"/>
                <a:gd name="T51" fmla="*/ 358 h 358"/>
                <a:gd name="T52" fmla="*/ 198 w 376"/>
                <a:gd name="T53" fmla="*/ 328 h 358"/>
                <a:gd name="T54" fmla="*/ 272 w 376"/>
                <a:gd name="T55" fmla="*/ 260 h 358"/>
                <a:gd name="T56" fmla="*/ 304 w 376"/>
                <a:gd name="T57" fmla="*/ 252 h 358"/>
                <a:gd name="T58" fmla="*/ 376 w 376"/>
                <a:gd name="T59" fmla="*/ 156 h 358"/>
                <a:gd name="T60" fmla="*/ 364 w 376"/>
                <a:gd name="T61" fmla="*/ 122 h 358"/>
                <a:gd name="T62" fmla="*/ 356 w 376"/>
                <a:gd name="T63" fmla="*/ 122 h 358"/>
                <a:gd name="T64" fmla="*/ 344 w 376"/>
                <a:gd name="T65" fmla="*/ 110 h 358"/>
                <a:gd name="T66" fmla="*/ 336 w 376"/>
                <a:gd name="T67" fmla="*/ 62 h 358"/>
                <a:gd name="T68" fmla="*/ 308 w 376"/>
                <a:gd name="T69" fmla="*/ 30 h 358"/>
                <a:gd name="T70" fmla="*/ 308 w 376"/>
                <a:gd name="T71" fmla="*/ 12 h 358"/>
                <a:gd name="T72" fmla="*/ 294 w 376"/>
                <a:gd name="T73" fmla="*/ 24 h 358"/>
                <a:gd name="T74" fmla="*/ 274 w 376"/>
                <a:gd name="T75" fmla="*/ 20 h 358"/>
                <a:gd name="T76" fmla="*/ 268 w 376"/>
                <a:gd name="T77" fmla="*/ 8 h 358"/>
                <a:gd name="T78" fmla="*/ 236 w 376"/>
                <a:gd name="T79" fmla="*/ 0 h 358"/>
                <a:gd name="T80" fmla="*/ 234 w 376"/>
                <a:gd name="T81" fmla="*/ 12 h 358"/>
                <a:gd name="T82" fmla="*/ 226 w 376"/>
                <a:gd name="T83" fmla="*/ 30 h 358"/>
                <a:gd name="T84" fmla="*/ 210 w 376"/>
                <a:gd name="T85" fmla="*/ 48 h 358"/>
                <a:gd name="T86" fmla="*/ 172 w 376"/>
                <a:gd name="T87"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0" name="Freeform 32"/>
            <p:cNvSpPr/>
            <p:nvPr/>
          </p:nvSpPr>
          <p:spPr bwMode="auto">
            <a:xfrm>
              <a:off x="4751334" y="920190"/>
              <a:ext cx="959576" cy="651652"/>
            </a:xfrm>
            <a:custGeom>
              <a:avLst/>
              <a:gdLst>
                <a:gd name="T0" fmla="*/ 92 w 536"/>
                <a:gd name="T1" fmla="*/ 6 h 364"/>
                <a:gd name="T2" fmla="*/ 70 w 536"/>
                <a:gd name="T3" fmla="*/ 20 h 364"/>
                <a:gd name="T4" fmla="*/ 58 w 536"/>
                <a:gd name="T5" fmla="*/ 36 h 364"/>
                <a:gd name="T6" fmla="*/ 28 w 536"/>
                <a:gd name="T7" fmla="*/ 40 h 364"/>
                <a:gd name="T8" fmla="*/ 0 w 536"/>
                <a:gd name="T9" fmla="*/ 40 h 364"/>
                <a:gd name="T10" fmla="*/ 34 w 536"/>
                <a:gd name="T11" fmla="*/ 64 h 364"/>
                <a:gd name="T12" fmla="*/ 50 w 536"/>
                <a:gd name="T13" fmla="*/ 140 h 364"/>
                <a:gd name="T14" fmla="*/ 88 w 536"/>
                <a:gd name="T15" fmla="*/ 122 h 364"/>
                <a:gd name="T16" fmla="*/ 126 w 536"/>
                <a:gd name="T17" fmla="*/ 176 h 364"/>
                <a:gd name="T18" fmla="*/ 128 w 536"/>
                <a:gd name="T19" fmla="*/ 220 h 364"/>
                <a:gd name="T20" fmla="*/ 158 w 536"/>
                <a:gd name="T21" fmla="*/ 208 h 364"/>
                <a:gd name="T22" fmla="*/ 188 w 536"/>
                <a:gd name="T23" fmla="*/ 216 h 364"/>
                <a:gd name="T24" fmla="*/ 194 w 536"/>
                <a:gd name="T25" fmla="*/ 228 h 364"/>
                <a:gd name="T26" fmla="*/ 210 w 536"/>
                <a:gd name="T27" fmla="*/ 214 h 364"/>
                <a:gd name="T28" fmla="*/ 230 w 536"/>
                <a:gd name="T29" fmla="*/ 218 h 364"/>
                <a:gd name="T30" fmla="*/ 232 w 536"/>
                <a:gd name="T31" fmla="*/ 242 h 364"/>
                <a:gd name="T32" fmla="*/ 262 w 536"/>
                <a:gd name="T33" fmla="*/ 274 h 364"/>
                <a:gd name="T34" fmla="*/ 268 w 536"/>
                <a:gd name="T35" fmla="*/ 324 h 364"/>
                <a:gd name="T36" fmla="*/ 282 w 536"/>
                <a:gd name="T37" fmla="*/ 330 h 364"/>
                <a:gd name="T38" fmla="*/ 298 w 536"/>
                <a:gd name="T39" fmla="*/ 344 h 364"/>
                <a:gd name="T40" fmla="*/ 326 w 536"/>
                <a:gd name="T41" fmla="*/ 304 h 364"/>
                <a:gd name="T42" fmla="*/ 352 w 536"/>
                <a:gd name="T43" fmla="*/ 294 h 364"/>
                <a:gd name="T44" fmla="*/ 400 w 536"/>
                <a:gd name="T45" fmla="*/ 272 h 364"/>
                <a:gd name="T46" fmla="*/ 404 w 536"/>
                <a:gd name="T47" fmla="*/ 260 h 364"/>
                <a:gd name="T48" fmla="*/ 430 w 536"/>
                <a:gd name="T49" fmla="*/ 256 h 364"/>
                <a:gd name="T50" fmla="*/ 454 w 536"/>
                <a:gd name="T51" fmla="*/ 228 h 364"/>
                <a:gd name="T52" fmla="*/ 476 w 536"/>
                <a:gd name="T53" fmla="*/ 170 h 364"/>
                <a:gd name="T54" fmla="*/ 496 w 536"/>
                <a:gd name="T55" fmla="*/ 168 h 364"/>
                <a:gd name="T56" fmla="*/ 518 w 536"/>
                <a:gd name="T57" fmla="*/ 176 h 364"/>
                <a:gd name="T58" fmla="*/ 536 w 536"/>
                <a:gd name="T59" fmla="*/ 124 h 364"/>
                <a:gd name="T60" fmla="*/ 504 w 536"/>
                <a:gd name="T61" fmla="*/ 118 h 364"/>
                <a:gd name="T62" fmla="*/ 484 w 536"/>
                <a:gd name="T63" fmla="*/ 104 h 364"/>
                <a:gd name="T64" fmla="*/ 470 w 536"/>
                <a:gd name="T65" fmla="*/ 112 h 364"/>
                <a:gd name="T66" fmla="*/ 446 w 536"/>
                <a:gd name="T67" fmla="*/ 110 h 364"/>
                <a:gd name="T68" fmla="*/ 446 w 536"/>
                <a:gd name="T69" fmla="*/ 136 h 364"/>
                <a:gd name="T70" fmla="*/ 428 w 536"/>
                <a:gd name="T71" fmla="*/ 146 h 364"/>
                <a:gd name="T72" fmla="*/ 414 w 536"/>
                <a:gd name="T73" fmla="*/ 140 h 364"/>
                <a:gd name="T74" fmla="*/ 374 w 536"/>
                <a:gd name="T75" fmla="*/ 104 h 364"/>
                <a:gd name="T76" fmla="*/ 366 w 536"/>
                <a:gd name="T77" fmla="*/ 88 h 364"/>
                <a:gd name="T78" fmla="*/ 368 w 536"/>
                <a:gd name="T79" fmla="*/ 100 h 364"/>
                <a:gd name="T80" fmla="*/ 340 w 536"/>
                <a:gd name="T81" fmla="*/ 116 h 364"/>
                <a:gd name="T82" fmla="*/ 336 w 536"/>
                <a:gd name="T83" fmla="*/ 100 h 364"/>
                <a:gd name="T84" fmla="*/ 314 w 536"/>
                <a:gd name="T85" fmla="*/ 84 h 364"/>
                <a:gd name="T86" fmla="*/ 288 w 536"/>
                <a:gd name="T87" fmla="*/ 80 h 364"/>
                <a:gd name="T88" fmla="*/ 284 w 536"/>
                <a:gd name="T89" fmla="*/ 56 h 364"/>
                <a:gd name="T90" fmla="*/ 252 w 536"/>
                <a:gd name="T91" fmla="*/ 70 h 364"/>
                <a:gd name="T92" fmla="*/ 234 w 536"/>
                <a:gd name="T93" fmla="*/ 66 h 364"/>
                <a:gd name="T94" fmla="*/ 212 w 536"/>
                <a:gd name="T95" fmla="*/ 46 h 364"/>
                <a:gd name="T96" fmla="*/ 194 w 536"/>
                <a:gd name="T97" fmla="*/ 46 h 364"/>
                <a:gd name="T98" fmla="*/ 152 w 536"/>
                <a:gd name="T99" fmla="*/ 58 h 364"/>
                <a:gd name="T100" fmla="*/ 120 w 536"/>
                <a:gd name="T101" fmla="*/ 4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1" name="Freeform 33"/>
            <p:cNvSpPr/>
            <p:nvPr/>
          </p:nvSpPr>
          <p:spPr bwMode="auto">
            <a:xfrm>
              <a:off x="4547245" y="0"/>
              <a:ext cx="1285402" cy="1167245"/>
            </a:xfrm>
            <a:custGeom>
              <a:avLst/>
              <a:gdLst>
                <a:gd name="T0" fmla="*/ 712 w 718"/>
                <a:gd name="T1" fmla="*/ 290 h 652"/>
                <a:gd name="T2" fmla="*/ 704 w 718"/>
                <a:gd name="T3" fmla="*/ 270 h 652"/>
                <a:gd name="T4" fmla="*/ 692 w 718"/>
                <a:gd name="T5" fmla="*/ 234 h 652"/>
                <a:gd name="T6" fmla="*/ 662 w 718"/>
                <a:gd name="T7" fmla="*/ 254 h 652"/>
                <a:gd name="T8" fmla="*/ 632 w 718"/>
                <a:gd name="T9" fmla="*/ 276 h 652"/>
                <a:gd name="T10" fmla="*/ 618 w 718"/>
                <a:gd name="T11" fmla="*/ 320 h 652"/>
                <a:gd name="T12" fmla="*/ 510 w 718"/>
                <a:gd name="T13" fmla="*/ 308 h 652"/>
                <a:gd name="T14" fmla="*/ 496 w 718"/>
                <a:gd name="T15" fmla="*/ 280 h 652"/>
                <a:gd name="T16" fmla="*/ 452 w 718"/>
                <a:gd name="T17" fmla="*/ 246 h 652"/>
                <a:gd name="T18" fmla="*/ 332 w 718"/>
                <a:gd name="T19" fmla="*/ 234 h 652"/>
                <a:gd name="T20" fmla="*/ 258 w 718"/>
                <a:gd name="T21" fmla="*/ 110 h 652"/>
                <a:gd name="T22" fmla="*/ 164 w 718"/>
                <a:gd name="T23" fmla="*/ 14 h 652"/>
                <a:gd name="T24" fmla="*/ 94 w 718"/>
                <a:gd name="T25" fmla="*/ 6 h 652"/>
                <a:gd name="T26" fmla="*/ 54 w 718"/>
                <a:gd name="T27" fmla="*/ 4 h 652"/>
                <a:gd name="T28" fmla="*/ 8 w 718"/>
                <a:gd name="T29" fmla="*/ 36 h 652"/>
                <a:gd name="T30" fmla="*/ 0 w 718"/>
                <a:gd name="T31" fmla="*/ 62 h 652"/>
                <a:gd name="T32" fmla="*/ 22 w 718"/>
                <a:gd name="T33" fmla="*/ 86 h 652"/>
                <a:gd name="T34" fmla="*/ 42 w 718"/>
                <a:gd name="T35" fmla="*/ 70 h 652"/>
                <a:gd name="T36" fmla="*/ 74 w 718"/>
                <a:gd name="T37" fmla="*/ 94 h 652"/>
                <a:gd name="T38" fmla="*/ 96 w 718"/>
                <a:gd name="T39" fmla="*/ 140 h 652"/>
                <a:gd name="T40" fmla="*/ 124 w 718"/>
                <a:gd name="T41" fmla="*/ 148 h 652"/>
                <a:gd name="T42" fmla="*/ 176 w 718"/>
                <a:gd name="T43" fmla="*/ 110 h 652"/>
                <a:gd name="T44" fmla="*/ 230 w 718"/>
                <a:gd name="T45" fmla="*/ 138 h 652"/>
                <a:gd name="T46" fmla="*/ 238 w 718"/>
                <a:gd name="T47" fmla="*/ 196 h 652"/>
                <a:gd name="T48" fmla="*/ 240 w 718"/>
                <a:gd name="T49" fmla="*/ 250 h 652"/>
                <a:gd name="T50" fmla="*/ 232 w 718"/>
                <a:gd name="T51" fmla="*/ 284 h 652"/>
                <a:gd name="T52" fmla="*/ 228 w 718"/>
                <a:gd name="T53" fmla="*/ 330 h 652"/>
                <a:gd name="T54" fmla="*/ 214 w 718"/>
                <a:gd name="T55" fmla="*/ 366 h 652"/>
                <a:gd name="T56" fmla="*/ 180 w 718"/>
                <a:gd name="T57" fmla="*/ 370 h 652"/>
                <a:gd name="T58" fmla="*/ 154 w 718"/>
                <a:gd name="T59" fmla="*/ 414 h 652"/>
                <a:gd name="T60" fmla="*/ 144 w 718"/>
                <a:gd name="T61" fmla="*/ 446 h 652"/>
                <a:gd name="T62" fmla="*/ 178 w 718"/>
                <a:gd name="T63" fmla="*/ 476 h 652"/>
                <a:gd name="T64" fmla="*/ 188 w 718"/>
                <a:gd name="T65" fmla="*/ 516 h 652"/>
                <a:gd name="T66" fmla="*/ 226 w 718"/>
                <a:gd name="T67" fmla="*/ 528 h 652"/>
                <a:gd name="T68" fmla="*/ 254 w 718"/>
                <a:gd name="T69" fmla="*/ 560 h 652"/>
                <a:gd name="T70" fmla="*/ 274 w 718"/>
                <a:gd name="T71" fmla="*/ 560 h 652"/>
                <a:gd name="T72" fmla="*/ 308 w 718"/>
                <a:gd name="T73" fmla="*/ 552 h 652"/>
                <a:gd name="T74" fmla="*/ 334 w 718"/>
                <a:gd name="T75" fmla="*/ 544 h 652"/>
                <a:gd name="T76" fmla="*/ 344 w 718"/>
                <a:gd name="T77" fmla="*/ 556 h 652"/>
                <a:gd name="T78" fmla="*/ 362 w 718"/>
                <a:gd name="T79" fmla="*/ 576 h 652"/>
                <a:gd name="T80" fmla="*/ 364 w 718"/>
                <a:gd name="T81" fmla="*/ 564 h 652"/>
                <a:gd name="T82" fmla="*/ 402 w 718"/>
                <a:gd name="T83" fmla="*/ 562 h 652"/>
                <a:gd name="T84" fmla="*/ 422 w 718"/>
                <a:gd name="T85" fmla="*/ 588 h 652"/>
                <a:gd name="T86" fmla="*/ 456 w 718"/>
                <a:gd name="T87" fmla="*/ 608 h 652"/>
                <a:gd name="T88" fmla="*/ 474 w 718"/>
                <a:gd name="T89" fmla="*/ 616 h 652"/>
                <a:gd name="T90" fmla="*/ 474 w 718"/>
                <a:gd name="T91" fmla="*/ 596 h 652"/>
                <a:gd name="T92" fmla="*/ 486 w 718"/>
                <a:gd name="T93" fmla="*/ 590 h 652"/>
                <a:gd name="T94" fmla="*/ 496 w 718"/>
                <a:gd name="T95" fmla="*/ 616 h 652"/>
                <a:gd name="T96" fmla="*/ 512 w 718"/>
                <a:gd name="T97" fmla="*/ 626 h 652"/>
                <a:gd name="T98" fmla="*/ 544 w 718"/>
                <a:gd name="T99" fmla="*/ 638 h 652"/>
                <a:gd name="T100" fmla="*/ 556 w 718"/>
                <a:gd name="T101" fmla="*/ 618 h 652"/>
                <a:gd name="T102" fmla="*/ 592 w 718"/>
                <a:gd name="T103" fmla="*/ 598 h 652"/>
                <a:gd name="T104" fmla="*/ 610 w 718"/>
                <a:gd name="T105" fmla="*/ 600 h 652"/>
                <a:gd name="T106" fmla="*/ 610 w 718"/>
                <a:gd name="T107" fmla="*/ 618 h 652"/>
                <a:gd name="T108" fmla="*/ 640 w 718"/>
                <a:gd name="T109" fmla="*/ 630 h 652"/>
                <a:gd name="T110" fmla="*/ 624 w 718"/>
                <a:gd name="T111" fmla="*/ 562 h 652"/>
                <a:gd name="T112" fmla="*/ 616 w 718"/>
                <a:gd name="T113" fmla="*/ 518 h 652"/>
                <a:gd name="T114" fmla="*/ 662 w 718"/>
                <a:gd name="T115" fmla="*/ 482 h 652"/>
                <a:gd name="T116" fmla="*/ 704 w 718"/>
                <a:gd name="T117" fmla="*/ 476 h 652"/>
                <a:gd name="T118" fmla="*/ 716 w 718"/>
                <a:gd name="T119" fmla="*/ 38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2" name="Freeform 34"/>
            <p:cNvSpPr/>
            <p:nvPr/>
          </p:nvSpPr>
          <p:spPr bwMode="auto">
            <a:xfrm>
              <a:off x="4293029" y="2094597"/>
              <a:ext cx="776970" cy="486949"/>
            </a:xfrm>
            <a:custGeom>
              <a:avLst/>
              <a:gdLst>
                <a:gd name="T0" fmla="*/ 396 w 434"/>
                <a:gd name="T1" fmla="*/ 8 h 272"/>
                <a:gd name="T2" fmla="*/ 388 w 434"/>
                <a:gd name="T3" fmla="*/ 14 h 272"/>
                <a:gd name="T4" fmla="*/ 330 w 434"/>
                <a:gd name="T5" fmla="*/ 6 h 272"/>
                <a:gd name="T6" fmla="*/ 270 w 434"/>
                <a:gd name="T7" fmla="*/ 42 h 272"/>
                <a:gd name="T8" fmla="*/ 268 w 434"/>
                <a:gd name="T9" fmla="*/ 62 h 272"/>
                <a:gd name="T10" fmla="*/ 228 w 434"/>
                <a:gd name="T11" fmla="*/ 62 h 272"/>
                <a:gd name="T12" fmla="*/ 218 w 434"/>
                <a:gd name="T13" fmla="*/ 60 h 272"/>
                <a:gd name="T14" fmla="*/ 212 w 434"/>
                <a:gd name="T15" fmla="*/ 52 h 272"/>
                <a:gd name="T16" fmla="*/ 168 w 434"/>
                <a:gd name="T17" fmla="*/ 0 h 272"/>
                <a:gd name="T18" fmla="*/ 150 w 434"/>
                <a:gd name="T19" fmla="*/ 20 h 272"/>
                <a:gd name="T20" fmla="*/ 144 w 434"/>
                <a:gd name="T21" fmla="*/ 0 h 272"/>
                <a:gd name="T22" fmla="*/ 120 w 434"/>
                <a:gd name="T23" fmla="*/ 18 h 272"/>
                <a:gd name="T24" fmla="*/ 102 w 434"/>
                <a:gd name="T25" fmla="*/ 24 h 272"/>
                <a:gd name="T26" fmla="*/ 56 w 434"/>
                <a:gd name="T27" fmla="*/ 70 h 272"/>
                <a:gd name="T28" fmla="*/ 22 w 434"/>
                <a:gd name="T29" fmla="*/ 148 h 272"/>
                <a:gd name="T30" fmla="*/ 20 w 434"/>
                <a:gd name="T31" fmla="*/ 152 h 272"/>
                <a:gd name="T32" fmla="*/ 20 w 434"/>
                <a:gd name="T33" fmla="*/ 160 h 272"/>
                <a:gd name="T34" fmla="*/ 32 w 434"/>
                <a:gd name="T35" fmla="*/ 188 h 272"/>
                <a:gd name="T36" fmla="*/ 34 w 434"/>
                <a:gd name="T37" fmla="*/ 206 h 272"/>
                <a:gd name="T38" fmla="*/ 0 w 434"/>
                <a:gd name="T39" fmla="*/ 228 h 272"/>
                <a:gd name="T40" fmla="*/ 16 w 434"/>
                <a:gd name="T41" fmla="*/ 244 h 272"/>
                <a:gd name="T42" fmla="*/ 18 w 434"/>
                <a:gd name="T43" fmla="*/ 252 h 272"/>
                <a:gd name="T44" fmla="*/ 36 w 434"/>
                <a:gd name="T45" fmla="*/ 264 h 272"/>
                <a:gd name="T46" fmla="*/ 74 w 434"/>
                <a:gd name="T47" fmla="*/ 266 h 272"/>
                <a:gd name="T48" fmla="*/ 92 w 434"/>
                <a:gd name="T49" fmla="*/ 230 h 272"/>
                <a:gd name="T50" fmla="*/ 118 w 434"/>
                <a:gd name="T51" fmla="*/ 240 h 272"/>
                <a:gd name="T52" fmla="*/ 118 w 434"/>
                <a:gd name="T53" fmla="*/ 244 h 272"/>
                <a:gd name="T54" fmla="*/ 116 w 434"/>
                <a:gd name="T55" fmla="*/ 256 h 272"/>
                <a:gd name="T56" fmla="*/ 124 w 434"/>
                <a:gd name="T57" fmla="*/ 264 h 272"/>
                <a:gd name="T58" fmla="*/ 160 w 434"/>
                <a:gd name="T59" fmla="*/ 260 h 272"/>
                <a:gd name="T60" fmla="*/ 172 w 434"/>
                <a:gd name="T61" fmla="*/ 252 h 272"/>
                <a:gd name="T62" fmla="*/ 184 w 434"/>
                <a:gd name="T63" fmla="*/ 252 h 272"/>
                <a:gd name="T64" fmla="*/ 202 w 434"/>
                <a:gd name="T65" fmla="*/ 258 h 272"/>
                <a:gd name="T66" fmla="*/ 212 w 434"/>
                <a:gd name="T67" fmla="*/ 250 h 272"/>
                <a:gd name="T68" fmla="*/ 216 w 434"/>
                <a:gd name="T69" fmla="*/ 248 h 272"/>
                <a:gd name="T70" fmla="*/ 224 w 434"/>
                <a:gd name="T71" fmla="*/ 236 h 272"/>
                <a:gd name="T72" fmla="*/ 238 w 434"/>
                <a:gd name="T73" fmla="*/ 220 h 272"/>
                <a:gd name="T74" fmla="*/ 250 w 434"/>
                <a:gd name="T75" fmla="*/ 212 h 272"/>
                <a:gd name="T76" fmla="*/ 252 w 434"/>
                <a:gd name="T77" fmla="*/ 214 h 272"/>
                <a:gd name="T78" fmla="*/ 260 w 434"/>
                <a:gd name="T79" fmla="*/ 216 h 272"/>
                <a:gd name="T80" fmla="*/ 280 w 434"/>
                <a:gd name="T81" fmla="*/ 172 h 272"/>
                <a:gd name="T82" fmla="*/ 296 w 434"/>
                <a:gd name="T83" fmla="*/ 160 h 272"/>
                <a:gd name="T84" fmla="*/ 300 w 434"/>
                <a:gd name="T85" fmla="*/ 150 h 272"/>
                <a:gd name="T86" fmla="*/ 294 w 434"/>
                <a:gd name="T87" fmla="*/ 128 h 272"/>
                <a:gd name="T88" fmla="*/ 298 w 434"/>
                <a:gd name="T89" fmla="*/ 120 h 272"/>
                <a:gd name="T90" fmla="*/ 310 w 434"/>
                <a:gd name="T91" fmla="*/ 120 h 272"/>
                <a:gd name="T92" fmla="*/ 322 w 434"/>
                <a:gd name="T93" fmla="*/ 112 h 272"/>
                <a:gd name="T94" fmla="*/ 322 w 434"/>
                <a:gd name="T95" fmla="*/ 108 h 272"/>
                <a:gd name="T96" fmla="*/ 338 w 434"/>
                <a:gd name="T97" fmla="*/ 96 h 272"/>
                <a:gd name="T98" fmla="*/ 328 w 434"/>
                <a:gd name="T99" fmla="*/ 94 h 272"/>
                <a:gd name="T100" fmla="*/ 328 w 434"/>
                <a:gd name="T101" fmla="*/ 88 h 272"/>
                <a:gd name="T102" fmla="*/ 332 w 434"/>
                <a:gd name="T103" fmla="*/ 86 h 272"/>
                <a:gd name="T104" fmla="*/ 342 w 434"/>
                <a:gd name="T105" fmla="*/ 84 h 272"/>
                <a:gd name="T106" fmla="*/ 404 w 434"/>
                <a:gd name="T107" fmla="*/ 40 h 272"/>
                <a:gd name="T108" fmla="*/ 428 w 434"/>
                <a:gd name="T109" fmla="*/ 48 h 272"/>
                <a:gd name="T110" fmla="*/ 424 w 434"/>
                <a:gd name="T111" fmla="*/ 28 h 272"/>
                <a:gd name="T112" fmla="*/ 432 w 434"/>
                <a:gd name="T113" fmla="*/ 12 h 272"/>
                <a:gd name="T114" fmla="*/ 426 w 434"/>
                <a:gd name="T115" fmla="*/ 14 h 272"/>
                <a:gd name="T116" fmla="*/ 408 w 434"/>
                <a:gd name="T117" fmla="*/ 16 h 272"/>
                <a:gd name="T118" fmla="*/ 404 w 434"/>
                <a:gd name="T119" fmla="*/ 12 h 272"/>
                <a:gd name="T120" fmla="*/ 396 w 434"/>
                <a:gd name="T12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3" name="Freeform 35"/>
            <p:cNvSpPr/>
            <p:nvPr/>
          </p:nvSpPr>
          <p:spPr bwMode="auto">
            <a:xfrm>
              <a:off x="5019872" y="2903792"/>
              <a:ext cx="121737" cy="107415"/>
            </a:xfrm>
            <a:custGeom>
              <a:avLst/>
              <a:gdLst>
                <a:gd name="T0" fmla="*/ 62 w 68"/>
                <a:gd name="T1" fmla="*/ 32 h 60"/>
                <a:gd name="T2" fmla="*/ 68 w 68"/>
                <a:gd name="T3" fmla="*/ 24 h 60"/>
                <a:gd name="T4" fmla="*/ 48 w 68"/>
                <a:gd name="T5" fmla="*/ 8 h 60"/>
                <a:gd name="T6" fmla="*/ 40 w 68"/>
                <a:gd name="T7" fmla="*/ 4 h 60"/>
                <a:gd name="T8" fmla="*/ 34 w 68"/>
                <a:gd name="T9" fmla="*/ 0 h 60"/>
                <a:gd name="T10" fmla="*/ 28 w 68"/>
                <a:gd name="T11" fmla="*/ 0 h 60"/>
                <a:gd name="T12" fmla="*/ 22 w 68"/>
                <a:gd name="T13" fmla="*/ 0 h 60"/>
                <a:gd name="T14" fmla="*/ 14 w 68"/>
                <a:gd name="T15" fmla="*/ 2 h 60"/>
                <a:gd name="T16" fmla="*/ 14 w 68"/>
                <a:gd name="T17" fmla="*/ 20 h 60"/>
                <a:gd name="T18" fmla="*/ 10 w 68"/>
                <a:gd name="T19" fmla="*/ 28 h 60"/>
                <a:gd name="T20" fmla="*/ 4 w 68"/>
                <a:gd name="T21" fmla="*/ 36 h 60"/>
                <a:gd name="T22" fmla="*/ 0 w 68"/>
                <a:gd name="T23" fmla="*/ 40 h 60"/>
                <a:gd name="T24" fmla="*/ 8 w 68"/>
                <a:gd name="T25" fmla="*/ 48 h 60"/>
                <a:gd name="T26" fmla="*/ 10 w 68"/>
                <a:gd name="T27" fmla="*/ 48 h 60"/>
                <a:gd name="T28" fmla="*/ 12 w 68"/>
                <a:gd name="T29" fmla="*/ 56 h 60"/>
                <a:gd name="T30" fmla="*/ 22 w 68"/>
                <a:gd name="T31" fmla="*/ 60 h 60"/>
                <a:gd name="T32" fmla="*/ 28 w 68"/>
                <a:gd name="T33" fmla="*/ 56 h 60"/>
                <a:gd name="T34" fmla="*/ 34 w 68"/>
                <a:gd name="T35" fmla="*/ 54 h 60"/>
                <a:gd name="T36" fmla="*/ 52 w 68"/>
                <a:gd name="T37" fmla="*/ 58 h 60"/>
                <a:gd name="T38" fmla="*/ 52 w 68"/>
                <a:gd name="T39" fmla="*/ 52 h 60"/>
                <a:gd name="T40" fmla="*/ 54 w 68"/>
                <a:gd name="T41" fmla="*/ 44 h 60"/>
                <a:gd name="T42" fmla="*/ 56 w 68"/>
                <a:gd name="T43" fmla="*/ 38 h 60"/>
                <a:gd name="T44" fmla="*/ 58 w 68"/>
                <a:gd name="T45" fmla="*/ 34 h 60"/>
                <a:gd name="T46" fmla="*/ 62 w 68"/>
                <a:gd name="T47"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4" name="Freeform 36"/>
            <p:cNvSpPr/>
            <p:nvPr/>
          </p:nvSpPr>
          <p:spPr bwMode="auto">
            <a:xfrm>
              <a:off x="4450571" y="2492033"/>
              <a:ext cx="676716" cy="522754"/>
            </a:xfrm>
            <a:custGeom>
              <a:avLst/>
              <a:gdLst>
                <a:gd name="T0" fmla="*/ 264 w 378"/>
                <a:gd name="T1" fmla="*/ 86 h 292"/>
                <a:gd name="T2" fmla="*/ 252 w 378"/>
                <a:gd name="T3" fmla="*/ 70 h 292"/>
                <a:gd name="T4" fmla="*/ 226 w 378"/>
                <a:gd name="T5" fmla="*/ 44 h 292"/>
                <a:gd name="T6" fmla="*/ 204 w 378"/>
                <a:gd name="T7" fmla="*/ 38 h 292"/>
                <a:gd name="T8" fmla="*/ 194 w 378"/>
                <a:gd name="T9" fmla="*/ 28 h 292"/>
                <a:gd name="T10" fmla="*/ 170 w 378"/>
                <a:gd name="T11" fmla="*/ 18 h 292"/>
                <a:gd name="T12" fmla="*/ 170 w 378"/>
                <a:gd name="T13" fmla="*/ 2 h 292"/>
                <a:gd name="T14" fmla="*/ 164 w 378"/>
                <a:gd name="T15" fmla="*/ 0 h 292"/>
                <a:gd name="T16" fmla="*/ 148 w 378"/>
                <a:gd name="T17" fmla="*/ 12 h 292"/>
                <a:gd name="T18" fmla="*/ 140 w 378"/>
                <a:gd name="T19" fmla="*/ 26 h 292"/>
                <a:gd name="T20" fmla="*/ 126 w 378"/>
                <a:gd name="T21" fmla="*/ 46 h 292"/>
                <a:gd name="T22" fmla="*/ 120 w 378"/>
                <a:gd name="T23" fmla="*/ 52 h 292"/>
                <a:gd name="T24" fmla="*/ 116 w 378"/>
                <a:gd name="T25" fmla="*/ 48 h 292"/>
                <a:gd name="T26" fmla="*/ 102 w 378"/>
                <a:gd name="T27" fmla="*/ 40 h 292"/>
                <a:gd name="T28" fmla="*/ 88 w 378"/>
                <a:gd name="T29" fmla="*/ 40 h 292"/>
                <a:gd name="T30" fmla="*/ 62 w 378"/>
                <a:gd name="T31" fmla="*/ 50 h 292"/>
                <a:gd name="T32" fmla="*/ 26 w 378"/>
                <a:gd name="T33" fmla="*/ 44 h 292"/>
                <a:gd name="T34" fmla="*/ 20 w 378"/>
                <a:gd name="T35" fmla="*/ 32 h 292"/>
                <a:gd name="T36" fmla="*/ 8 w 378"/>
                <a:gd name="T37" fmla="*/ 18 h 292"/>
                <a:gd name="T38" fmla="*/ 4 w 378"/>
                <a:gd name="T39" fmla="*/ 36 h 292"/>
                <a:gd name="T40" fmla="*/ 0 w 378"/>
                <a:gd name="T41" fmla="*/ 40 h 292"/>
                <a:gd name="T42" fmla="*/ 10 w 378"/>
                <a:gd name="T43" fmla="*/ 42 h 292"/>
                <a:gd name="T44" fmla="*/ 40 w 378"/>
                <a:gd name="T45" fmla="*/ 76 h 292"/>
                <a:gd name="T46" fmla="*/ 98 w 378"/>
                <a:gd name="T47" fmla="*/ 96 h 292"/>
                <a:gd name="T48" fmla="*/ 112 w 378"/>
                <a:gd name="T49" fmla="*/ 112 h 292"/>
                <a:gd name="T50" fmla="*/ 124 w 378"/>
                <a:gd name="T51" fmla="*/ 150 h 292"/>
                <a:gd name="T52" fmla="*/ 146 w 378"/>
                <a:gd name="T53" fmla="*/ 162 h 292"/>
                <a:gd name="T54" fmla="*/ 180 w 378"/>
                <a:gd name="T55" fmla="*/ 144 h 292"/>
                <a:gd name="T56" fmla="*/ 184 w 378"/>
                <a:gd name="T57" fmla="*/ 144 h 292"/>
                <a:gd name="T58" fmla="*/ 200 w 378"/>
                <a:gd name="T59" fmla="*/ 146 h 292"/>
                <a:gd name="T60" fmla="*/ 198 w 378"/>
                <a:gd name="T61" fmla="*/ 152 h 292"/>
                <a:gd name="T62" fmla="*/ 186 w 378"/>
                <a:gd name="T63" fmla="*/ 186 h 292"/>
                <a:gd name="T64" fmla="*/ 166 w 378"/>
                <a:gd name="T65" fmla="*/ 194 h 292"/>
                <a:gd name="T66" fmla="*/ 152 w 378"/>
                <a:gd name="T67" fmla="*/ 222 h 292"/>
                <a:gd name="T68" fmla="*/ 148 w 378"/>
                <a:gd name="T69" fmla="*/ 234 h 292"/>
                <a:gd name="T70" fmla="*/ 172 w 378"/>
                <a:gd name="T71" fmla="*/ 252 h 292"/>
                <a:gd name="T72" fmla="*/ 182 w 378"/>
                <a:gd name="T73" fmla="*/ 254 h 292"/>
                <a:gd name="T74" fmla="*/ 194 w 378"/>
                <a:gd name="T75" fmla="*/ 270 h 292"/>
                <a:gd name="T76" fmla="*/ 204 w 378"/>
                <a:gd name="T77" fmla="*/ 262 h 292"/>
                <a:gd name="T78" fmla="*/ 214 w 378"/>
                <a:gd name="T79" fmla="*/ 264 h 292"/>
                <a:gd name="T80" fmla="*/ 224 w 378"/>
                <a:gd name="T81" fmla="*/ 270 h 292"/>
                <a:gd name="T82" fmla="*/ 236 w 378"/>
                <a:gd name="T83" fmla="*/ 286 h 292"/>
                <a:gd name="T84" fmla="*/ 242 w 378"/>
                <a:gd name="T85" fmla="*/ 284 h 292"/>
                <a:gd name="T86" fmla="*/ 264 w 378"/>
                <a:gd name="T87" fmla="*/ 288 h 292"/>
                <a:gd name="T88" fmla="*/ 304 w 378"/>
                <a:gd name="T89" fmla="*/ 286 h 292"/>
                <a:gd name="T90" fmla="*/ 318 w 378"/>
                <a:gd name="T91" fmla="*/ 278 h 292"/>
                <a:gd name="T92" fmla="*/ 312 w 378"/>
                <a:gd name="T93" fmla="*/ 268 h 292"/>
                <a:gd name="T94" fmla="*/ 322 w 378"/>
                <a:gd name="T95" fmla="*/ 256 h 292"/>
                <a:gd name="T96" fmla="*/ 324 w 378"/>
                <a:gd name="T97" fmla="*/ 238 h 292"/>
                <a:gd name="T98" fmla="*/ 326 w 378"/>
                <a:gd name="T99" fmla="*/ 230 h 292"/>
                <a:gd name="T100" fmla="*/ 340 w 378"/>
                <a:gd name="T101" fmla="*/ 222 h 292"/>
                <a:gd name="T102" fmla="*/ 356 w 378"/>
                <a:gd name="T103" fmla="*/ 226 h 292"/>
                <a:gd name="T104" fmla="*/ 378 w 378"/>
                <a:gd name="T105" fmla="*/ 238 h 292"/>
                <a:gd name="T106" fmla="*/ 364 w 378"/>
                <a:gd name="T107" fmla="*/ 210 h 292"/>
                <a:gd name="T108" fmla="*/ 348 w 378"/>
                <a:gd name="T109" fmla="*/ 194 h 292"/>
                <a:gd name="T110" fmla="*/ 294 w 378"/>
                <a:gd name="T111" fmla="*/ 170 h 292"/>
                <a:gd name="T112" fmla="*/ 292 w 378"/>
                <a:gd name="T113" fmla="*/ 146 h 292"/>
                <a:gd name="T114" fmla="*/ 270 w 378"/>
                <a:gd name="T115"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5" name="Freeform 37"/>
            <p:cNvSpPr/>
            <p:nvPr/>
          </p:nvSpPr>
          <p:spPr bwMode="auto">
            <a:xfrm>
              <a:off x="4096101" y="1493072"/>
              <a:ext cx="630169" cy="898707"/>
            </a:xfrm>
            <a:custGeom>
              <a:avLst/>
              <a:gdLst>
                <a:gd name="T0" fmla="*/ 312 w 352"/>
                <a:gd name="T1" fmla="*/ 144 h 502"/>
                <a:gd name="T2" fmla="*/ 270 w 352"/>
                <a:gd name="T3" fmla="*/ 122 h 502"/>
                <a:gd name="T4" fmla="*/ 278 w 352"/>
                <a:gd name="T5" fmla="*/ 102 h 502"/>
                <a:gd name="T6" fmla="*/ 246 w 352"/>
                <a:gd name="T7" fmla="*/ 88 h 502"/>
                <a:gd name="T8" fmla="*/ 234 w 352"/>
                <a:gd name="T9" fmla="*/ 48 h 502"/>
                <a:gd name="T10" fmla="*/ 226 w 352"/>
                <a:gd name="T11" fmla="*/ 40 h 502"/>
                <a:gd name="T12" fmla="*/ 210 w 352"/>
                <a:gd name="T13" fmla="*/ 30 h 502"/>
                <a:gd name="T14" fmla="*/ 200 w 352"/>
                <a:gd name="T15" fmla="*/ 0 h 502"/>
                <a:gd name="T16" fmla="*/ 178 w 352"/>
                <a:gd name="T17" fmla="*/ 16 h 502"/>
                <a:gd name="T18" fmla="*/ 146 w 352"/>
                <a:gd name="T19" fmla="*/ 64 h 502"/>
                <a:gd name="T20" fmla="*/ 130 w 352"/>
                <a:gd name="T21" fmla="*/ 68 h 502"/>
                <a:gd name="T22" fmla="*/ 114 w 352"/>
                <a:gd name="T23" fmla="*/ 78 h 502"/>
                <a:gd name="T24" fmla="*/ 80 w 352"/>
                <a:gd name="T25" fmla="*/ 96 h 502"/>
                <a:gd name="T26" fmla="*/ 50 w 352"/>
                <a:gd name="T27" fmla="*/ 94 h 502"/>
                <a:gd name="T28" fmla="*/ 42 w 352"/>
                <a:gd name="T29" fmla="*/ 56 h 502"/>
                <a:gd name="T30" fmla="*/ 16 w 352"/>
                <a:gd name="T31" fmla="*/ 96 h 502"/>
                <a:gd name="T32" fmla="*/ 0 w 352"/>
                <a:gd name="T33" fmla="*/ 122 h 502"/>
                <a:gd name="T34" fmla="*/ 38 w 352"/>
                <a:gd name="T35" fmla="*/ 186 h 502"/>
                <a:gd name="T36" fmla="*/ 12 w 352"/>
                <a:gd name="T37" fmla="*/ 200 h 502"/>
                <a:gd name="T38" fmla="*/ 48 w 352"/>
                <a:gd name="T39" fmla="*/ 240 h 502"/>
                <a:gd name="T40" fmla="*/ 36 w 352"/>
                <a:gd name="T41" fmla="*/ 284 h 502"/>
                <a:gd name="T42" fmla="*/ 8 w 352"/>
                <a:gd name="T43" fmla="*/ 332 h 502"/>
                <a:gd name="T44" fmla="*/ 48 w 352"/>
                <a:gd name="T45" fmla="*/ 376 h 502"/>
                <a:gd name="T46" fmla="*/ 32 w 352"/>
                <a:gd name="T47" fmla="*/ 416 h 502"/>
                <a:gd name="T48" fmla="*/ 14 w 352"/>
                <a:gd name="T49" fmla="*/ 456 h 502"/>
                <a:gd name="T50" fmla="*/ 14 w 352"/>
                <a:gd name="T51" fmla="*/ 468 h 502"/>
                <a:gd name="T52" fmla="*/ 28 w 352"/>
                <a:gd name="T53" fmla="*/ 488 h 502"/>
                <a:gd name="T54" fmla="*/ 80 w 352"/>
                <a:gd name="T55" fmla="*/ 500 h 502"/>
                <a:gd name="T56" fmla="*/ 122 w 352"/>
                <a:gd name="T57" fmla="*/ 486 h 502"/>
                <a:gd name="T58" fmla="*/ 158 w 352"/>
                <a:gd name="T59" fmla="*/ 400 h 502"/>
                <a:gd name="T60" fmla="*/ 240 w 352"/>
                <a:gd name="T61" fmla="*/ 332 h 502"/>
                <a:gd name="T62" fmla="*/ 226 w 352"/>
                <a:gd name="T63" fmla="*/ 302 h 502"/>
                <a:gd name="T64" fmla="*/ 196 w 352"/>
                <a:gd name="T65" fmla="*/ 292 h 502"/>
                <a:gd name="T66" fmla="*/ 176 w 352"/>
                <a:gd name="T67" fmla="*/ 256 h 502"/>
                <a:gd name="T68" fmla="*/ 146 w 352"/>
                <a:gd name="T69" fmla="*/ 240 h 502"/>
                <a:gd name="T70" fmla="*/ 110 w 352"/>
                <a:gd name="T71" fmla="*/ 226 h 502"/>
                <a:gd name="T72" fmla="*/ 96 w 352"/>
                <a:gd name="T73" fmla="*/ 210 h 502"/>
                <a:gd name="T74" fmla="*/ 110 w 352"/>
                <a:gd name="T75" fmla="*/ 192 h 502"/>
                <a:gd name="T76" fmla="*/ 112 w 352"/>
                <a:gd name="T77" fmla="*/ 164 h 502"/>
                <a:gd name="T78" fmla="*/ 120 w 352"/>
                <a:gd name="T79" fmla="*/ 152 h 502"/>
                <a:gd name="T80" fmla="*/ 150 w 352"/>
                <a:gd name="T81" fmla="*/ 140 h 502"/>
                <a:gd name="T82" fmla="*/ 140 w 352"/>
                <a:gd name="T83" fmla="*/ 128 h 502"/>
                <a:gd name="T84" fmla="*/ 160 w 352"/>
                <a:gd name="T85" fmla="*/ 116 h 502"/>
                <a:gd name="T86" fmla="*/ 208 w 352"/>
                <a:gd name="T87" fmla="*/ 134 h 502"/>
                <a:gd name="T88" fmla="*/ 210 w 352"/>
                <a:gd name="T89" fmla="*/ 152 h 502"/>
                <a:gd name="T90" fmla="*/ 210 w 352"/>
                <a:gd name="T91" fmla="*/ 180 h 502"/>
                <a:gd name="T92" fmla="*/ 234 w 352"/>
                <a:gd name="T93" fmla="*/ 172 h 502"/>
                <a:gd name="T94" fmla="*/ 246 w 352"/>
                <a:gd name="T95" fmla="*/ 210 h 502"/>
                <a:gd name="T96" fmla="*/ 300 w 352"/>
                <a:gd name="T97" fmla="*/ 244 h 502"/>
                <a:gd name="T98" fmla="*/ 336 w 352"/>
                <a:gd name="T99" fmla="*/ 188 h 502"/>
                <a:gd name="T100" fmla="*/ 350 w 352"/>
                <a:gd name="T101" fmla="*/ 176 h 502"/>
                <a:gd name="T102" fmla="*/ 326 w 352"/>
                <a:gd name="T103"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6" name="Freeform 38"/>
            <p:cNvSpPr/>
            <p:nvPr/>
          </p:nvSpPr>
          <p:spPr bwMode="auto">
            <a:xfrm>
              <a:off x="3809660" y="2355974"/>
              <a:ext cx="662394" cy="655233"/>
            </a:xfrm>
            <a:custGeom>
              <a:avLst/>
              <a:gdLst>
                <a:gd name="T0" fmla="*/ 80 w 370"/>
                <a:gd name="T1" fmla="*/ 120 h 366"/>
                <a:gd name="T2" fmla="*/ 2 w 370"/>
                <a:gd name="T3" fmla="*/ 162 h 366"/>
                <a:gd name="T4" fmla="*/ 2 w 370"/>
                <a:gd name="T5" fmla="*/ 196 h 366"/>
                <a:gd name="T6" fmla="*/ 10 w 370"/>
                <a:gd name="T7" fmla="*/ 210 h 366"/>
                <a:gd name="T8" fmla="*/ 30 w 370"/>
                <a:gd name="T9" fmla="*/ 222 h 366"/>
                <a:gd name="T10" fmla="*/ 54 w 370"/>
                <a:gd name="T11" fmla="*/ 276 h 366"/>
                <a:gd name="T12" fmla="*/ 66 w 370"/>
                <a:gd name="T13" fmla="*/ 286 h 366"/>
                <a:gd name="T14" fmla="*/ 86 w 370"/>
                <a:gd name="T15" fmla="*/ 290 h 366"/>
                <a:gd name="T16" fmla="*/ 104 w 370"/>
                <a:gd name="T17" fmla="*/ 300 h 366"/>
                <a:gd name="T18" fmla="*/ 194 w 370"/>
                <a:gd name="T19" fmla="*/ 304 h 366"/>
                <a:gd name="T20" fmla="*/ 210 w 370"/>
                <a:gd name="T21" fmla="*/ 310 h 366"/>
                <a:gd name="T22" fmla="*/ 214 w 370"/>
                <a:gd name="T23" fmla="*/ 318 h 366"/>
                <a:gd name="T24" fmla="*/ 214 w 370"/>
                <a:gd name="T25" fmla="*/ 342 h 366"/>
                <a:gd name="T26" fmla="*/ 234 w 370"/>
                <a:gd name="T27" fmla="*/ 342 h 366"/>
                <a:gd name="T28" fmla="*/ 250 w 370"/>
                <a:gd name="T29" fmla="*/ 338 h 366"/>
                <a:gd name="T30" fmla="*/ 258 w 370"/>
                <a:gd name="T31" fmla="*/ 342 h 366"/>
                <a:gd name="T32" fmla="*/ 278 w 370"/>
                <a:gd name="T33" fmla="*/ 362 h 366"/>
                <a:gd name="T34" fmla="*/ 282 w 370"/>
                <a:gd name="T35" fmla="*/ 366 h 366"/>
                <a:gd name="T36" fmla="*/ 298 w 370"/>
                <a:gd name="T37" fmla="*/ 350 h 366"/>
                <a:gd name="T38" fmla="*/ 314 w 370"/>
                <a:gd name="T39" fmla="*/ 358 h 366"/>
                <a:gd name="T40" fmla="*/ 326 w 370"/>
                <a:gd name="T41" fmla="*/ 342 h 366"/>
                <a:gd name="T42" fmla="*/ 334 w 370"/>
                <a:gd name="T43" fmla="*/ 334 h 366"/>
                <a:gd name="T44" fmla="*/ 346 w 370"/>
                <a:gd name="T45" fmla="*/ 330 h 366"/>
                <a:gd name="T46" fmla="*/ 342 w 370"/>
                <a:gd name="T47" fmla="*/ 326 h 366"/>
                <a:gd name="T48" fmla="*/ 338 w 370"/>
                <a:gd name="T49" fmla="*/ 300 h 366"/>
                <a:gd name="T50" fmla="*/ 328 w 370"/>
                <a:gd name="T51" fmla="*/ 294 h 366"/>
                <a:gd name="T52" fmla="*/ 310 w 370"/>
                <a:gd name="T53" fmla="*/ 296 h 366"/>
                <a:gd name="T54" fmla="*/ 302 w 370"/>
                <a:gd name="T55" fmla="*/ 294 h 366"/>
                <a:gd name="T56" fmla="*/ 302 w 370"/>
                <a:gd name="T57" fmla="*/ 286 h 366"/>
                <a:gd name="T58" fmla="*/ 282 w 370"/>
                <a:gd name="T59" fmla="*/ 262 h 366"/>
                <a:gd name="T60" fmla="*/ 274 w 370"/>
                <a:gd name="T61" fmla="*/ 250 h 366"/>
                <a:gd name="T62" fmla="*/ 274 w 370"/>
                <a:gd name="T63" fmla="*/ 238 h 366"/>
                <a:gd name="T64" fmla="*/ 298 w 370"/>
                <a:gd name="T65" fmla="*/ 240 h 366"/>
                <a:gd name="T66" fmla="*/ 296 w 370"/>
                <a:gd name="T67" fmla="*/ 216 h 366"/>
                <a:gd name="T68" fmla="*/ 300 w 370"/>
                <a:gd name="T69" fmla="*/ 210 h 366"/>
                <a:gd name="T70" fmla="*/ 310 w 370"/>
                <a:gd name="T71" fmla="*/ 204 h 366"/>
                <a:gd name="T72" fmla="*/ 318 w 370"/>
                <a:gd name="T73" fmla="*/ 196 h 366"/>
                <a:gd name="T74" fmla="*/ 312 w 370"/>
                <a:gd name="T75" fmla="*/ 170 h 366"/>
                <a:gd name="T76" fmla="*/ 318 w 370"/>
                <a:gd name="T77" fmla="*/ 162 h 366"/>
                <a:gd name="T78" fmla="*/ 338 w 370"/>
                <a:gd name="T79" fmla="*/ 166 h 366"/>
                <a:gd name="T80" fmla="*/ 340 w 370"/>
                <a:gd name="T81" fmla="*/ 168 h 366"/>
                <a:gd name="T82" fmla="*/ 370 w 370"/>
                <a:gd name="T83" fmla="*/ 162 h 366"/>
                <a:gd name="T84" fmla="*/ 348 w 370"/>
                <a:gd name="T85" fmla="*/ 128 h 366"/>
                <a:gd name="T86" fmla="*/ 334 w 370"/>
                <a:gd name="T87" fmla="*/ 134 h 366"/>
                <a:gd name="T88" fmla="*/ 292 w 370"/>
                <a:gd name="T89" fmla="*/ 122 h 366"/>
                <a:gd name="T90" fmla="*/ 280 w 370"/>
                <a:gd name="T91" fmla="*/ 110 h 366"/>
                <a:gd name="T92" fmla="*/ 260 w 370"/>
                <a:gd name="T93" fmla="*/ 96 h 366"/>
                <a:gd name="T94" fmla="*/ 294 w 370"/>
                <a:gd name="T95" fmla="*/ 58 h 366"/>
                <a:gd name="T96" fmla="*/ 286 w 370"/>
                <a:gd name="T97" fmla="*/ 30 h 366"/>
                <a:gd name="T98" fmla="*/ 258 w 370"/>
                <a:gd name="T99" fmla="*/ 22 h 366"/>
                <a:gd name="T100" fmla="*/ 226 w 370"/>
                <a:gd name="T101" fmla="*/ 28 h 366"/>
                <a:gd name="T102" fmla="*/ 200 w 370"/>
                <a:gd name="T103" fmla="*/ 14 h 366"/>
                <a:gd name="T104" fmla="*/ 190 w 370"/>
                <a:gd name="T105" fmla="*/ 10 h 366"/>
                <a:gd name="T106" fmla="*/ 186 w 370"/>
                <a:gd name="T107" fmla="*/ 2 h 366"/>
                <a:gd name="T108" fmla="*/ 184 w 370"/>
                <a:gd name="T109" fmla="*/ 22 h 366"/>
                <a:gd name="T110" fmla="*/ 180 w 370"/>
                <a:gd name="T111" fmla="*/ 34 h 366"/>
                <a:gd name="T112" fmla="*/ 184 w 370"/>
                <a:gd name="T113" fmla="*/ 40 h 366"/>
                <a:gd name="T114" fmla="*/ 182 w 370"/>
                <a:gd name="T115" fmla="*/ 50 h 366"/>
                <a:gd name="T116" fmla="*/ 184 w 370"/>
                <a:gd name="T117" fmla="*/ 68 h 366"/>
                <a:gd name="T118" fmla="*/ 182 w 370"/>
                <a:gd name="T119" fmla="*/ 70 h 366"/>
                <a:gd name="T120" fmla="*/ 172 w 370"/>
                <a:gd name="T121" fmla="*/ 96 h 366"/>
                <a:gd name="T122" fmla="*/ 148 w 370"/>
                <a:gd name="T123" fmla="*/ 106 h 366"/>
                <a:gd name="T124" fmla="*/ 98 w 370"/>
                <a:gd name="T125"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7" name="Freeform 39"/>
            <p:cNvSpPr/>
            <p:nvPr/>
          </p:nvSpPr>
          <p:spPr bwMode="auto">
            <a:xfrm>
              <a:off x="5055677" y="3755952"/>
              <a:ext cx="189767" cy="458305"/>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10 w 106"/>
                <a:gd name="T13" fmla="*/ 98 h 256"/>
                <a:gd name="T14" fmla="*/ 4 w 106"/>
                <a:gd name="T15" fmla="*/ 104 h 256"/>
                <a:gd name="T16" fmla="*/ 0 w 106"/>
                <a:gd name="T17" fmla="*/ 108 h 256"/>
                <a:gd name="T18" fmla="*/ 6 w 106"/>
                <a:gd name="T19" fmla="*/ 152 h 256"/>
                <a:gd name="T20" fmla="*/ 6 w 106"/>
                <a:gd name="T21" fmla="*/ 154 h 256"/>
                <a:gd name="T22" fmla="*/ 2 w 106"/>
                <a:gd name="T23" fmla="*/ 184 h 256"/>
                <a:gd name="T24" fmla="*/ 2 w 106"/>
                <a:gd name="T25" fmla="*/ 196 h 256"/>
                <a:gd name="T26" fmla="*/ 2 w 106"/>
                <a:gd name="T27" fmla="*/ 200 h 256"/>
                <a:gd name="T28" fmla="*/ 4 w 106"/>
                <a:gd name="T29" fmla="*/ 202 h 256"/>
                <a:gd name="T30" fmla="*/ 36 w 106"/>
                <a:gd name="T31" fmla="*/ 224 h 256"/>
                <a:gd name="T32" fmla="*/ 38 w 106"/>
                <a:gd name="T33" fmla="*/ 224 h 256"/>
                <a:gd name="T34" fmla="*/ 38 w 106"/>
                <a:gd name="T35" fmla="*/ 226 h 256"/>
                <a:gd name="T36" fmla="*/ 42 w 106"/>
                <a:gd name="T37" fmla="*/ 236 h 256"/>
                <a:gd name="T38" fmla="*/ 50 w 106"/>
                <a:gd name="T39" fmla="*/ 248 h 256"/>
                <a:gd name="T40" fmla="*/ 56 w 106"/>
                <a:gd name="T41" fmla="*/ 252 h 256"/>
                <a:gd name="T42" fmla="*/ 62 w 106"/>
                <a:gd name="T43" fmla="*/ 256 h 256"/>
                <a:gd name="T44" fmla="*/ 66 w 106"/>
                <a:gd name="T45" fmla="*/ 204 h 256"/>
                <a:gd name="T46" fmla="*/ 66 w 106"/>
                <a:gd name="T47" fmla="*/ 202 h 256"/>
                <a:gd name="T48" fmla="*/ 90 w 106"/>
                <a:gd name="T49" fmla="*/ 146 h 256"/>
                <a:gd name="T50" fmla="*/ 98 w 106"/>
                <a:gd name="T51" fmla="*/ 80 h 256"/>
                <a:gd name="T52" fmla="*/ 98 w 106"/>
                <a:gd name="T53" fmla="*/ 78 h 256"/>
                <a:gd name="T54" fmla="*/ 106 w 106"/>
                <a:gd name="T55" fmla="*/ 60 h 256"/>
                <a:gd name="T56" fmla="*/ 100 w 106"/>
                <a:gd name="T57" fmla="*/ 44 h 256"/>
                <a:gd name="T58" fmla="*/ 98 w 106"/>
                <a:gd name="T59" fmla="*/ 44 h 256"/>
                <a:gd name="T60" fmla="*/ 98 w 106"/>
                <a:gd name="T61" fmla="*/ 24 h 256"/>
                <a:gd name="T62" fmla="*/ 98 w 106"/>
                <a:gd name="T63" fmla="*/ 22 h 256"/>
                <a:gd name="T64" fmla="*/ 102 w 106"/>
                <a:gd name="T65" fmla="*/ 16 h 256"/>
                <a:gd name="T66" fmla="*/ 106 w 106"/>
                <a:gd name="T67" fmla="*/ 12 h 256"/>
                <a:gd name="T68" fmla="*/ 80 w 106"/>
                <a:gd name="T6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8" name="Freeform 40"/>
            <p:cNvSpPr/>
            <p:nvPr/>
          </p:nvSpPr>
          <p:spPr bwMode="auto">
            <a:xfrm>
              <a:off x="3659279" y="4568727"/>
              <a:ext cx="286441" cy="250636"/>
            </a:xfrm>
            <a:custGeom>
              <a:avLst/>
              <a:gdLst>
                <a:gd name="T0" fmla="*/ 72 w 160"/>
                <a:gd name="T1" fmla="*/ 14 h 140"/>
                <a:gd name="T2" fmla="*/ 70 w 160"/>
                <a:gd name="T3" fmla="*/ 18 h 140"/>
                <a:gd name="T4" fmla="*/ 68 w 160"/>
                <a:gd name="T5" fmla="*/ 20 h 140"/>
                <a:gd name="T6" fmla="*/ 36 w 160"/>
                <a:gd name="T7" fmla="*/ 28 h 140"/>
                <a:gd name="T8" fmla="*/ 38 w 160"/>
                <a:gd name="T9" fmla="*/ 32 h 140"/>
                <a:gd name="T10" fmla="*/ 48 w 160"/>
                <a:gd name="T11" fmla="*/ 44 h 140"/>
                <a:gd name="T12" fmla="*/ 44 w 160"/>
                <a:gd name="T13" fmla="*/ 46 h 140"/>
                <a:gd name="T14" fmla="*/ 30 w 160"/>
                <a:gd name="T15" fmla="*/ 54 h 140"/>
                <a:gd name="T16" fmla="*/ 6 w 160"/>
                <a:gd name="T17" fmla="*/ 72 h 140"/>
                <a:gd name="T18" fmla="*/ 2 w 160"/>
                <a:gd name="T19" fmla="*/ 80 h 140"/>
                <a:gd name="T20" fmla="*/ 0 w 160"/>
                <a:gd name="T21" fmla="*/ 92 h 140"/>
                <a:gd name="T22" fmla="*/ 4 w 160"/>
                <a:gd name="T23" fmla="*/ 108 h 140"/>
                <a:gd name="T24" fmla="*/ 10 w 160"/>
                <a:gd name="T25" fmla="*/ 126 h 140"/>
                <a:gd name="T26" fmla="*/ 34 w 160"/>
                <a:gd name="T27" fmla="*/ 128 h 140"/>
                <a:gd name="T28" fmla="*/ 36 w 160"/>
                <a:gd name="T29" fmla="*/ 128 h 140"/>
                <a:gd name="T30" fmla="*/ 60 w 160"/>
                <a:gd name="T31" fmla="*/ 140 h 140"/>
                <a:gd name="T32" fmla="*/ 86 w 160"/>
                <a:gd name="T33" fmla="*/ 136 h 140"/>
                <a:gd name="T34" fmla="*/ 94 w 160"/>
                <a:gd name="T35" fmla="*/ 132 h 140"/>
                <a:gd name="T36" fmla="*/ 102 w 160"/>
                <a:gd name="T37" fmla="*/ 126 h 140"/>
                <a:gd name="T38" fmla="*/ 112 w 160"/>
                <a:gd name="T39" fmla="*/ 118 h 140"/>
                <a:gd name="T40" fmla="*/ 122 w 160"/>
                <a:gd name="T41" fmla="*/ 106 h 140"/>
                <a:gd name="T42" fmla="*/ 124 w 160"/>
                <a:gd name="T43" fmla="*/ 106 h 140"/>
                <a:gd name="T44" fmla="*/ 126 w 160"/>
                <a:gd name="T45" fmla="*/ 104 h 140"/>
                <a:gd name="T46" fmla="*/ 136 w 160"/>
                <a:gd name="T47" fmla="*/ 100 h 140"/>
                <a:gd name="T48" fmla="*/ 134 w 160"/>
                <a:gd name="T49" fmla="*/ 66 h 140"/>
                <a:gd name="T50" fmla="*/ 148 w 160"/>
                <a:gd name="T51" fmla="*/ 44 h 140"/>
                <a:gd name="T52" fmla="*/ 160 w 160"/>
                <a:gd name="T53" fmla="*/ 34 h 140"/>
                <a:gd name="T54" fmla="*/ 160 w 160"/>
                <a:gd name="T55" fmla="*/ 22 h 140"/>
                <a:gd name="T56" fmla="*/ 158 w 160"/>
                <a:gd name="T57" fmla="*/ 14 h 140"/>
                <a:gd name="T58" fmla="*/ 156 w 160"/>
                <a:gd name="T59" fmla="*/ 10 h 140"/>
                <a:gd name="T60" fmla="*/ 152 w 160"/>
                <a:gd name="T61" fmla="*/ 2 h 140"/>
                <a:gd name="T62" fmla="*/ 146 w 160"/>
                <a:gd name="T63" fmla="*/ 0 h 140"/>
                <a:gd name="T64" fmla="*/ 146 w 160"/>
                <a:gd name="T65" fmla="*/ 12 h 140"/>
                <a:gd name="T66" fmla="*/ 126 w 160"/>
                <a:gd name="T67" fmla="*/ 8 h 140"/>
                <a:gd name="T68" fmla="*/ 116 w 160"/>
                <a:gd name="T69" fmla="*/ 14 h 140"/>
                <a:gd name="T70" fmla="*/ 114 w 160"/>
                <a:gd name="T71" fmla="*/ 14 h 140"/>
                <a:gd name="T72" fmla="*/ 72 w 160"/>
                <a:gd name="T73"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89" name="正圆 181"/>
          <p:cNvSpPr>
            <a:spLocks noChangeArrowheads="1"/>
          </p:cNvSpPr>
          <p:nvPr/>
        </p:nvSpPr>
        <p:spPr bwMode="auto">
          <a:xfrm>
            <a:off x="7195637" y="1316766"/>
            <a:ext cx="1299493" cy="1299660"/>
          </a:xfrm>
          <a:prstGeom prst="ellipse">
            <a:avLst/>
          </a:prstGeom>
          <a:solidFill>
            <a:schemeClr val="accent2"/>
          </a:solidFill>
          <a:ln>
            <a:noFill/>
          </a:ln>
          <a:effectLst/>
        </p:spPr>
        <p:txBody>
          <a:bodyPr lIns="120215" tIns="62647" rIns="120215" bIns="62647" anchor="ctr"/>
          <a:lstStyle/>
          <a:p>
            <a:pPr algn="ctr"/>
            <a:r>
              <a:rPr lang="en-US" sz="5300" dirty="0">
                <a:solidFill>
                  <a:srgbClr val="FFFFFF"/>
                </a:solidFill>
                <a:latin typeface="+mj-lt"/>
                <a:ea typeface="微软雅黑" panose="020B0503020204020204" pitchFamily="34" charset="-122"/>
              </a:rPr>
              <a:t>1</a:t>
            </a:r>
            <a:endParaRPr lang="en-US" sz="5300" dirty="0">
              <a:solidFill>
                <a:srgbClr val="FFFFFF"/>
              </a:solidFill>
              <a:latin typeface="+mj-lt"/>
              <a:ea typeface="微软雅黑" panose="020B0503020204020204" pitchFamily="34" charset="-122"/>
            </a:endParaRPr>
          </a:p>
        </p:txBody>
      </p:sp>
      <p:sp>
        <p:nvSpPr>
          <p:cNvPr id="90" name="正圆 181"/>
          <p:cNvSpPr>
            <a:spLocks noChangeArrowheads="1"/>
          </p:cNvSpPr>
          <p:nvPr/>
        </p:nvSpPr>
        <p:spPr bwMode="auto">
          <a:xfrm>
            <a:off x="5731094" y="4541179"/>
            <a:ext cx="1299493" cy="1288089"/>
          </a:xfrm>
          <a:prstGeom prst="ellipse">
            <a:avLst/>
          </a:prstGeom>
          <a:solidFill>
            <a:schemeClr val="accent3"/>
          </a:solidFill>
          <a:ln>
            <a:noFill/>
          </a:ln>
          <a:effectLst/>
        </p:spPr>
        <p:txBody>
          <a:bodyPr lIns="120215" tIns="62647" rIns="120215" bIns="62647" anchor="ctr"/>
          <a:lstStyle/>
          <a:p>
            <a:pPr algn="ctr"/>
            <a:r>
              <a:rPr lang="en-US" sz="5300" dirty="0">
                <a:solidFill>
                  <a:srgbClr val="FFFFFF"/>
                </a:solidFill>
                <a:latin typeface="+mj-lt"/>
                <a:ea typeface="微软雅黑" panose="020B0503020204020204" pitchFamily="34" charset="-122"/>
              </a:rPr>
              <a:t>2</a:t>
            </a:r>
            <a:endParaRPr lang="en-US" sz="5300" dirty="0">
              <a:solidFill>
                <a:srgbClr val="FFFFFF"/>
              </a:solidFill>
              <a:latin typeface="+mj-lt"/>
              <a:ea typeface="微软雅黑" panose="020B0503020204020204" pitchFamily="34" charset="-122"/>
            </a:endParaRPr>
          </a:p>
        </p:txBody>
      </p:sp>
      <p:sp>
        <p:nvSpPr>
          <p:cNvPr id="91" name="正圆 181"/>
          <p:cNvSpPr>
            <a:spLocks noChangeArrowheads="1"/>
          </p:cNvSpPr>
          <p:nvPr/>
        </p:nvSpPr>
        <p:spPr bwMode="auto">
          <a:xfrm>
            <a:off x="8899034" y="4457869"/>
            <a:ext cx="1299493" cy="1288089"/>
          </a:xfrm>
          <a:prstGeom prst="ellipse">
            <a:avLst/>
          </a:prstGeom>
          <a:solidFill>
            <a:schemeClr val="accent1"/>
          </a:solidFill>
          <a:ln>
            <a:noFill/>
          </a:ln>
          <a:effectLst/>
        </p:spPr>
        <p:txBody>
          <a:bodyPr lIns="120215" tIns="62647" rIns="120215" bIns="62647" anchor="ctr"/>
          <a:lstStyle/>
          <a:p>
            <a:pPr algn="ctr"/>
            <a:r>
              <a:rPr lang="en-US" sz="5300">
                <a:solidFill>
                  <a:srgbClr val="FFFFFF"/>
                </a:solidFill>
                <a:latin typeface="+mj-lt"/>
                <a:ea typeface="微软雅黑" panose="020B0503020204020204" pitchFamily="34" charset="-122"/>
              </a:rPr>
              <a:t>3</a:t>
            </a:r>
            <a:endParaRPr lang="en-US" sz="5300">
              <a:solidFill>
                <a:srgbClr val="FFFFFF"/>
              </a:solidFill>
              <a:latin typeface="+mj-lt"/>
              <a:ea typeface="微软雅黑" panose="020B0503020204020204" pitchFamily="34" charset="-122"/>
            </a:endParaRPr>
          </a:p>
        </p:txBody>
      </p:sp>
      <p:grpSp>
        <p:nvGrpSpPr>
          <p:cNvPr id="92" name="Group 44"/>
          <p:cNvGrpSpPr/>
          <p:nvPr/>
        </p:nvGrpSpPr>
        <p:grpSpPr bwMode="auto">
          <a:xfrm>
            <a:off x="2160077" y="2084852"/>
            <a:ext cx="2593425" cy="730227"/>
            <a:chOff x="0" y="0"/>
            <a:chExt cx="3062" cy="862"/>
          </a:xfrm>
        </p:grpSpPr>
        <p:sp>
          <p:nvSpPr>
            <p:cNvPr id="93" name="Text Box 45"/>
            <p:cNvSpPr txBox="1">
              <a:spLocks noChangeArrowheads="1"/>
            </p:cNvSpPr>
            <p:nvPr/>
          </p:nvSpPr>
          <p:spPr bwMode="auto">
            <a:xfrm>
              <a:off x="227" y="0"/>
              <a:ext cx="2835"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00" dirty="0">
                  <a:solidFill>
                    <a:srgbClr val="000000"/>
                  </a:solidFill>
                  <a:latin typeface="微软雅黑" panose="020B0503020204020204" pitchFamily="34" charset="-122"/>
                  <a:ea typeface="微软雅黑" panose="020B0503020204020204" pitchFamily="34" charset="-122"/>
                </a:rPr>
                <a:t>点击此处添加说明文本内容文本</a:t>
              </a:r>
              <a:endParaRPr lang="en-US" sz="1900" dirty="0">
                <a:solidFill>
                  <a:srgbClr val="000000"/>
                </a:solidFill>
                <a:latin typeface="微软雅黑" panose="020B0503020204020204" pitchFamily="34" charset="-122"/>
                <a:ea typeface="微软雅黑" panose="020B0503020204020204" pitchFamily="34" charset="-122"/>
              </a:endParaRPr>
            </a:p>
          </p:txBody>
        </p:sp>
        <p:sp>
          <p:nvSpPr>
            <p:cNvPr id="94" name="Line 46"/>
            <p:cNvSpPr>
              <a:spLocks noChangeShapeType="1"/>
            </p:cNvSpPr>
            <p:nvPr/>
          </p:nvSpPr>
          <p:spPr bwMode="auto">
            <a:xfrm>
              <a:off x="0" y="70"/>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50000"/>
                    <a:lumOff val="50000"/>
                  </a:schemeClr>
                </a:solidFill>
              </a:endParaRPr>
            </a:p>
          </p:txBody>
        </p:sp>
      </p:grpSp>
      <p:grpSp>
        <p:nvGrpSpPr>
          <p:cNvPr id="95" name="Group 47"/>
          <p:cNvGrpSpPr/>
          <p:nvPr/>
        </p:nvGrpSpPr>
        <p:grpSpPr bwMode="auto">
          <a:xfrm>
            <a:off x="2160077" y="3306168"/>
            <a:ext cx="2593425" cy="728533"/>
            <a:chOff x="0" y="0"/>
            <a:chExt cx="3062" cy="860"/>
          </a:xfrm>
        </p:grpSpPr>
        <p:sp>
          <p:nvSpPr>
            <p:cNvPr id="96" name="Text Box 48"/>
            <p:cNvSpPr txBox="1">
              <a:spLocks noChangeArrowheads="1"/>
            </p:cNvSpPr>
            <p:nvPr/>
          </p:nvSpPr>
          <p:spPr bwMode="auto">
            <a:xfrm>
              <a:off x="227" y="0"/>
              <a:ext cx="2835"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00" dirty="0">
                  <a:solidFill>
                    <a:srgbClr val="000000"/>
                  </a:solidFill>
                  <a:latin typeface="微软雅黑" panose="020B0503020204020204" pitchFamily="34" charset="-122"/>
                  <a:ea typeface="微软雅黑" panose="020B0503020204020204" pitchFamily="34" charset="-122"/>
                </a:rPr>
                <a:t>点击此处添加说明文本内容文本</a:t>
              </a:r>
              <a:endParaRPr lang="en-US" altLang="zh-CN" sz="1900" dirty="0">
                <a:solidFill>
                  <a:srgbClr val="000000"/>
                </a:solidFill>
                <a:latin typeface="微软雅黑" panose="020B0503020204020204" pitchFamily="34" charset="-122"/>
                <a:ea typeface="微软雅黑" panose="020B0503020204020204" pitchFamily="34" charset="-122"/>
              </a:endParaRPr>
            </a:p>
          </p:txBody>
        </p:sp>
        <p:sp>
          <p:nvSpPr>
            <p:cNvPr id="97" name="Line 49"/>
            <p:cNvSpPr>
              <a:spLocks noChangeShapeType="1"/>
            </p:cNvSpPr>
            <p:nvPr/>
          </p:nvSpPr>
          <p:spPr bwMode="auto">
            <a:xfrm>
              <a:off x="0" y="68"/>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900">
                <a:solidFill>
                  <a:schemeClr val="tx1">
                    <a:lumMod val="50000"/>
                    <a:lumOff val="50000"/>
                  </a:schemeClr>
                </a:solidFill>
              </a:endParaRPr>
            </a:p>
          </p:txBody>
        </p:sp>
      </p:grpSp>
      <p:grpSp>
        <p:nvGrpSpPr>
          <p:cNvPr id="98" name="Group 50"/>
          <p:cNvGrpSpPr/>
          <p:nvPr/>
        </p:nvGrpSpPr>
        <p:grpSpPr bwMode="auto">
          <a:xfrm>
            <a:off x="2160077" y="4546535"/>
            <a:ext cx="2593425" cy="707353"/>
            <a:chOff x="0" y="0"/>
            <a:chExt cx="3062" cy="835"/>
          </a:xfrm>
        </p:grpSpPr>
        <p:sp>
          <p:nvSpPr>
            <p:cNvPr id="99" name="Text Box 51"/>
            <p:cNvSpPr txBox="1">
              <a:spLocks noChangeArrowheads="1"/>
            </p:cNvSpPr>
            <p:nvPr/>
          </p:nvSpPr>
          <p:spPr bwMode="auto">
            <a:xfrm>
              <a:off x="227" y="0"/>
              <a:ext cx="2835"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00" dirty="0">
                  <a:solidFill>
                    <a:srgbClr val="000000"/>
                  </a:solidFill>
                  <a:latin typeface="微软雅黑" panose="020B0503020204020204" pitchFamily="34" charset="-122"/>
                  <a:ea typeface="微软雅黑" panose="020B0503020204020204" pitchFamily="34" charset="-122"/>
                </a:rPr>
                <a:t>点击此处添加说明文本内容文本</a:t>
              </a:r>
              <a:endParaRPr lang="en-US" altLang="zh-CN" sz="1900" dirty="0">
                <a:solidFill>
                  <a:srgbClr val="000000"/>
                </a:solidFill>
                <a:latin typeface="微软雅黑" panose="020B0503020204020204" pitchFamily="34" charset="-122"/>
                <a:ea typeface="微软雅黑" panose="020B0503020204020204" pitchFamily="34" charset="-122"/>
              </a:endParaRPr>
            </a:p>
          </p:txBody>
        </p:sp>
        <p:sp>
          <p:nvSpPr>
            <p:cNvPr id="100" name="Line 52"/>
            <p:cNvSpPr>
              <a:spLocks noChangeShapeType="1"/>
            </p:cNvSpPr>
            <p:nvPr/>
          </p:nvSpPr>
          <p:spPr bwMode="auto">
            <a:xfrm>
              <a:off x="0" y="43"/>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900">
                <a:solidFill>
                  <a:schemeClr val="tx1">
                    <a:lumMod val="50000"/>
                    <a:lumOff val="50000"/>
                  </a:schemeClr>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9"/>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90"/>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9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0" presetClass="path" presetSubtype="0" accel="50000" decel="50000" fill="hold" grpId="0" nodeType="withEffect">
                                  <p:stCondLst>
                                    <p:cond delay="0"/>
                                  </p:stCondLst>
                                  <p:childTnLst>
                                    <p:animMotion origin="layout" path="M -0.002847 0.202315 C 0.023681 0.187593 0.103264 0.319815 0.156875 0.322593 C 0.210556 0.325278 0.247361 0.225185 0.248750 0.184722 C 0.250278 0.144259 0.223542 0.066852 0.171389 0.023704 C 0.119375 -0.019444 0.030000 0.021667 0.004653 0.000000 " pathEditMode="relative" rAng="0" ptsTypes="aaaaa">
                                      <p:cBhvr>
                                        <p:cTn id="20" dur="2000" fill="hold"/>
                                        <p:tgtEl>
                                          <p:spTgt spid="89"/>
                                        </p:tgtEl>
                                        <p:attrNameLst>
                                          <p:attrName>ppt_x</p:attrName>
                                          <p:attrName>ppt_y</p:attrName>
                                        </p:attrNameLst>
                                      </p:cBhvr>
                                      <p:rCtr x="13400" y="-3700"/>
                                    </p:animMotion>
                                  </p:childTnLst>
                                </p:cTn>
                              </p:par>
                              <p:par>
                                <p:cTn id="21" presetID="0" presetClass="path" presetSubtype="0" accel="50000" decel="50000" fill="hold" grpId="0" nodeType="withEffect">
                                  <p:stCondLst>
                                    <p:cond delay="0"/>
                                  </p:stCondLst>
                                  <p:childTnLst>
                                    <p:animMotion origin="layout" path="M 0.105764 -0.116759 C 0.092014 -0.117222 0.148125 -0.319907 0.102014 -0.353148 C 0.055764 -0.386481 -0.073194 -0.285000 -0.094236 -0.263056 C -0.115069 -0.241019 -0.125764 -0.168796 -0.106736 -0.117407 C -0.087708 -0.066019 0.005903 -0.026759 0.000764 -0.006296 " pathEditMode="relative" rAng="0" ptsTypes="aaaaa">
                                      <p:cBhvr>
                                        <p:cTn id="22" dur="2000" fill="hold"/>
                                        <p:tgtEl>
                                          <p:spTgt spid="90"/>
                                        </p:tgtEl>
                                        <p:attrNameLst>
                                          <p:attrName>ppt_x</p:attrName>
                                          <p:attrName>ppt_y</p:attrName>
                                        </p:attrNameLst>
                                      </p:cBhvr>
                                      <p:rCtr x="-9000" y="-6200"/>
                                    </p:animMotion>
                                  </p:childTnLst>
                                </p:cTn>
                              </p:par>
                              <p:par>
                                <p:cTn id="23" presetID="0" presetClass="path" presetSubtype="0" accel="50000" decel="50000" fill="hold" grpId="0" nodeType="withEffect">
                                  <p:stCondLst>
                                    <p:cond delay="0"/>
                                  </p:stCondLst>
                                  <p:childTnLst>
                                    <p:animMotion origin="layout" path="M -0.123472 -0.113611 C -0.120972 -0.088611 -0.286597 0.042963 -0.261875 0.065556 C -0.237222 0.088241 -0.137292 0.184444 -0.084931 0.171296 C -0.032569 0.158148 -0.019722 0.004352 0.000000 0.000000 " pathEditMode="relative" rAng="0" ptsTypes="aaaa">
                                      <p:cBhvr>
                                        <p:cTn id="24" dur="2000" fill="hold"/>
                                        <p:tgtEl>
                                          <p:spTgt spid="91"/>
                                        </p:tgtEl>
                                        <p:attrNameLst>
                                          <p:attrName>ppt_x</p:attrName>
                                          <p:attrName>ppt_y</p:attrName>
                                        </p:attrNameLst>
                                      </p:cBhvr>
                                      <p:rCtr x="-500" y="9200"/>
                                    </p:animMotion>
                                  </p:childTnLst>
                                </p:cTn>
                              </p:par>
                            </p:childTnLst>
                          </p:cTn>
                        </p:par>
                        <p:par>
                          <p:cTn id="25" fill="hold">
                            <p:stCondLst>
                              <p:cond delay="0"/>
                            </p:stCondLst>
                            <p:childTnLst>
                              <p:par>
                                <p:cTn id="26" presetID="22" presetClass="entr" presetSubtype="1" fill="hold" nodeType="after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wipe(up)">
                                      <p:cBhvr>
                                        <p:cTn id="28" dur="500"/>
                                        <p:tgtEl>
                                          <p:spTgt spid="92"/>
                                        </p:tgtEl>
                                      </p:cBhvr>
                                    </p:animEffect>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95"/>
                                        </p:tgtEl>
                                        <p:attrNameLst>
                                          <p:attrName>style.visibility</p:attrName>
                                        </p:attrNameLst>
                                      </p:cBhvr>
                                      <p:to>
                                        <p:strVal val="visible"/>
                                      </p:to>
                                    </p:set>
                                    <p:animEffect transition="in" filter="wipe(up)">
                                      <p:cBhvr>
                                        <p:cTn id="32" dur="500"/>
                                        <p:tgtEl>
                                          <p:spTgt spid="95"/>
                                        </p:tgtEl>
                                      </p:cBhvr>
                                    </p:animEffect>
                                  </p:childTnLst>
                                </p:cTn>
                              </p:par>
                            </p:childTnLst>
                          </p:cTn>
                        </p:par>
                        <p:par>
                          <p:cTn id="33" fill="hold">
                            <p:stCondLst>
                              <p:cond delay="1000"/>
                            </p:stCondLst>
                            <p:childTnLst>
                              <p:par>
                                <p:cTn id="34" presetID="22" presetClass="entr" presetSubtype="1" fill="hold" nodeType="after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wipe(up)">
                                      <p:cBhvr>
                                        <p:cTn id="36"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89" grpId="0" bldLvl="0" animBg="1" autoUpdateAnimBg="0"/>
      <p:bldP spid="89" grpId="1" animBg="1"/>
      <p:bldP spid="90" grpId="0" bldLvl="0" animBg="1" autoUpdateAnimBg="0"/>
      <p:bldP spid="90" grpId="1" animBg="1"/>
      <p:bldP spid="91" grpId="0" bldLvl="0" animBg="1" autoUpdateAnimBg="0"/>
      <p:bldP spid="91"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166939" y="1329265"/>
            <a:ext cx="780983" cy="830997"/>
          </a:xfrm>
          <a:prstGeom prst="rect">
            <a:avLst/>
          </a:prstGeom>
          <a:noFill/>
        </p:spPr>
        <p:txBody>
          <a:bodyPr wrap="none" rtlCol="0">
            <a:spAutoFit/>
          </a:bodyPr>
          <a:lstStyle>
            <a:defPPr>
              <a:defRPr lang="zh-CN"/>
            </a:defPPr>
            <a:lvl1pPr>
              <a:defRPr sz="2800">
                <a:solidFill>
                  <a:schemeClr val="tx1">
                    <a:lumMod val="85000"/>
                    <a:lumOff val="15000"/>
                  </a:schemeClr>
                </a:solidFill>
                <a:latin typeface="方正北魏楷书简体" panose="03000509000000000000" pitchFamily="65" charset="-122"/>
                <a:ea typeface="方正北魏楷书简体" panose="03000509000000000000" pitchFamily="65" charset="-122"/>
              </a:defRPr>
            </a:lvl1pPr>
          </a:lstStyle>
          <a:p>
            <a:r>
              <a:rPr lang="en-US" altLang="zh-CN" sz="4800" dirty="0" smtClean="0">
                <a:solidFill>
                  <a:srgbClr val="C00000"/>
                </a:solidFill>
              </a:rPr>
              <a:t>05</a:t>
            </a:r>
            <a:endParaRPr lang="zh-CN" altLang="en-US" sz="4800" dirty="0">
              <a:solidFill>
                <a:srgbClr val="C00000"/>
              </a:solidFill>
            </a:endParaRPr>
          </a:p>
        </p:txBody>
      </p:sp>
      <p:grpSp>
        <p:nvGrpSpPr>
          <p:cNvPr id="3" name="PA_组合 14"/>
          <p:cNvGrpSpPr/>
          <p:nvPr>
            <p:custDataLst>
              <p:tags r:id="rId1"/>
            </p:custDataLst>
          </p:nvPr>
        </p:nvGrpSpPr>
        <p:grpSpPr>
          <a:xfrm>
            <a:off x="1796312" y="1381350"/>
            <a:ext cx="4808381" cy="741170"/>
            <a:chOff x="6239590" y="1781229"/>
            <a:chExt cx="4808381" cy="741170"/>
          </a:xfrm>
        </p:grpSpPr>
        <p:sp>
          <p:nvSpPr>
            <p:cNvPr id="4" name="文本框 3"/>
            <p:cNvSpPr txBox="1"/>
            <p:nvPr/>
          </p:nvSpPr>
          <p:spPr>
            <a:xfrm>
              <a:off x="7868186" y="1781229"/>
              <a:ext cx="2646879" cy="584775"/>
            </a:xfrm>
            <a:prstGeom prst="rect">
              <a:avLst/>
            </a:prstGeom>
            <a:noFill/>
          </p:spPr>
          <p:txBody>
            <a:bodyPr wrap="none" rtlCol="0">
              <a:spAutoFit/>
            </a:bodyPr>
            <a:lstStyle/>
            <a:p>
              <a:pPr algn="r"/>
              <a:r>
                <a:rPr lang="zh-CN" altLang="en-US" sz="3200" dirty="0" smtClean="0">
                  <a:solidFill>
                    <a:srgbClr val="000000"/>
                  </a:solidFill>
                  <a:latin typeface="冬青黑体简体中文 W3" panose="020B0300000000000000" pitchFamily="34" charset="-122"/>
                  <a:ea typeface="冬青黑体简体中文 W3" panose="020B0300000000000000" pitchFamily="34" charset="-122"/>
                </a:rPr>
                <a:t>明年工作计划</a:t>
              </a:r>
              <a:endParaRPr lang="zh-CN" altLang="en-US" sz="3200" dirty="0">
                <a:solidFill>
                  <a:srgbClr val="000000"/>
                </a:solidFill>
                <a:latin typeface="冬青黑体简体中文 W3" panose="020B0300000000000000" pitchFamily="34" charset="-122"/>
                <a:ea typeface="冬青黑体简体中文 W3" panose="020B0300000000000000" pitchFamily="34" charset="-122"/>
              </a:endParaRPr>
            </a:p>
          </p:txBody>
        </p:sp>
        <p:sp>
          <p:nvSpPr>
            <p:cNvPr id="5" name="矩形 4"/>
            <p:cNvSpPr/>
            <p:nvPr/>
          </p:nvSpPr>
          <p:spPr>
            <a:xfrm>
              <a:off x="6239590" y="2268483"/>
              <a:ext cx="4808381" cy="253916"/>
            </a:xfrm>
            <a:prstGeom prst="rect">
              <a:avLst/>
            </a:prstGeom>
          </p:spPr>
          <p:txBody>
            <a:bodyPr wrap="square">
              <a:spAutoFit/>
            </a:bodyPr>
            <a:lstStyle/>
            <a:p>
              <a:r>
                <a:rPr lang="en-US" altLang="zh-CN" sz="1050" spc="100" dirty="0">
                  <a:solidFill>
                    <a:srgbClr val="000000"/>
                  </a:solidFill>
                </a:rPr>
                <a:t>E</a:t>
              </a:r>
              <a:r>
                <a:rPr lang="zh-CN" altLang="en-US" sz="1050" spc="100" dirty="0" smtClean="0">
                  <a:solidFill>
                    <a:srgbClr val="000000"/>
                  </a:solidFill>
                </a:rPr>
                <a:t>nter </a:t>
              </a:r>
              <a:r>
                <a:rPr lang="zh-CN" altLang="en-US" sz="1050" spc="100" dirty="0">
                  <a:solidFill>
                    <a:srgbClr val="000000"/>
                  </a:solidFill>
                </a:rPr>
                <a:t>your title in here </a:t>
              </a:r>
              <a:r>
                <a:rPr lang="en-US" altLang="zh-CN" sz="1050" spc="100" dirty="0">
                  <a:solidFill>
                    <a:srgbClr val="000000"/>
                  </a:solidFill>
                </a:rPr>
                <a:t>e</a:t>
              </a:r>
              <a:r>
                <a:rPr lang="zh-CN" altLang="en-US" sz="1050" spc="100" dirty="0">
                  <a:solidFill>
                    <a:srgbClr val="000000"/>
                  </a:solidFill>
                </a:rPr>
                <a:t>nter your title in here </a:t>
              </a:r>
              <a:r>
                <a:rPr lang="en-US" altLang="zh-CN" sz="1050" spc="100" dirty="0">
                  <a:solidFill>
                    <a:srgbClr val="000000"/>
                  </a:solidFill>
                </a:rPr>
                <a:t>e</a:t>
              </a:r>
              <a:r>
                <a:rPr lang="zh-CN" altLang="en-US" sz="1050" spc="100" dirty="0" smtClean="0">
                  <a:solidFill>
                    <a:srgbClr val="000000"/>
                  </a:solidFill>
                </a:rPr>
                <a:t>nt </a:t>
              </a:r>
              <a:r>
                <a:rPr lang="en-US" altLang="zh-CN" sz="1050" spc="100" dirty="0" smtClean="0">
                  <a:solidFill>
                    <a:srgbClr val="000000"/>
                  </a:solidFill>
                </a:rPr>
                <a:t>e</a:t>
              </a:r>
              <a:r>
                <a:rPr lang="zh-CN" altLang="en-US" sz="1050" spc="100" dirty="0" smtClean="0">
                  <a:solidFill>
                    <a:srgbClr val="000000"/>
                  </a:solidFill>
                </a:rPr>
                <a:t>nter</a:t>
              </a:r>
              <a:endParaRPr lang="zh-CN" altLang="en-US" sz="1050" spc="100" dirty="0">
                <a:solidFill>
                  <a:srgbClr val="000000"/>
                </a:solidFill>
              </a:endParaRPr>
            </a:p>
          </p:txBody>
        </p:sp>
      </p:grpSp>
      <p:cxnSp>
        <p:nvCxnSpPr>
          <p:cNvPr id="6" name="PA_直接连接符 17"/>
          <p:cNvCxnSpPr/>
          <p:nvPr>
            <p:custDataLst>
              <p:tags r:id="rId2"/>
            </p:custDataLst>
          </p:nvPr>
        </p:nvCxnSpPr>
        <p:spPr>
          <a:xfrm>
            <a:off x="1796313" y="2212672"/>
            <a:ext cx="511648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PA_直接连接符 21"/>
          <p:cNvCxnSpPr/>
          <p:nvPr>
            <p:custDataLst>
              <p:tags r:id="rId3"/>
            </p:custDataLst>
          </p:nvPr>
        </p:nvCxnSpPr>
        <p:spPr>
          <a:xfrm>
            <a:off x="6097545" y="1381350"/>
            <a:ext cx="0" cy="124788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PA_矩形 23"/>
          <p:cNvSpPr/>
          <p:nvPr>
            <p:custDataLst>
              <p:tags r:id="rId4"/>
            </p:custDataLst>
          </p:nvPr>
        </p:nvSpPr>
        <p:spPr>
          <a:xfrm>
            <a:off x="6185600" y="2296829"/>
            <a:ext cx="2194997" cy="692497"/>
          </a:xfrm>
          <a:prstGeom prst="rect">
            <a:avLst/>
          </a:prstGeom>
        </p:spPr>
        <p:txBody>
          <a:bodyPr wrap="square">
            <a:spAutoFit/>
          </a:bodyPr>
          <a:lstStyle/>
          <a:p>
            <a:pPr>
              <a:lnSpc>
                <a:spcPct val="130000"/>
              </a:lnSpc>
            </a:pPr>
            <a:r>
              <a:rPr lang="zh-CN" altLang="en-US" sz="1000" dirty="0">
                <a:solidFill>
                  <a:srgbClr val="000000"/>
                </a:solidFill>
              </a:rPr>
              <a:t>What may be done at any time will be done at no time.If you would have a thing well done,do it yourself.</a:t>
            </a:r>
            <a:endParaRPr lang="zh-CN" altLang="en-US" sz="1000" dirty="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9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12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42" presetClass="entr" presetSubtype="0" fill="hold" grpId="0" nodeType="withEffect">
                                  <p:stCondLst>
                                    <p:cond delay="4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748406" y="5100072"/>
            <a:ext cx="9520586" cy="117475"/>
          </a:xfrm>
          <a:custGeom>
            <a:avLst/>
            <a:gdLst>
              <a:gd name="T0" fmla="*/ 0 w 5998"/>
              <a:gd name="T1" fmla="*/ 0 h 74"/>
              <a:gd name="T2" fmla="*/ 5998 w 5998"/>
              <a:gd name="T3" fmla="*/ 0 h 74"/>
              <a:gd name="T4" fmla="*/ 5998 w 5998"/>
              <a:gd name="T5" fmla="*/ 74 h 74"/>
              <a:gd name="T6" fmla="*/ 0 w 5998"/>
              <a:gd name="T7" fmla="*/ 74 h 74"/>
              <a:gd name="T8" fmla="*/ 0 w 5998"/>
              <a:gd name="T9" fmla="*/ 0 h 74"/>
              <a:gd name="T10" fmla="*/ 0 w 5998"/>
              <a:gd name="T11" fmla="*/ 0 h 74"/>
            </a:gdLst>
            <a:ahLst/>
            <a:cxnLst>
              <a:cxn ang="0">
                <a:pos x="T0" y="T1"/>
              </a:cxn>
              <a:cxn ang="0">
                <a:pos x="T2" y="T3"/>
              </a:cxn>
              <a:cxn ang="0">
                <a:pos x="T4" y="T5"/>
              </a:cxn>
              <a:cxn ang="0">
                <a:pos x="T6" y="T7"/>
              </a:cxn>
              <a:cxn ang="0">
                <a:pos x="T8" y="T9"/>
              </a:cxn>
              <a:cxn ang="0">
                <a:pos x="T10" y="T11"/>
              </a:cxn>
            </a:cxnLst>
            <a:rect l="0" t="0" r="r" b="b"/>
            <a:pathLst>
              <a:path w="5998" h="74">
                <a:moveTo>
                  <a:pt x="0" y="0"/>
                </a:moveTo>
                <a:lnTo>
                  <a:pt x="5998" y="0"/>
                </a:lnTo>
                <a:lnTo>
                  <a:pt x="5998" y="74"/>
                </a:lnTo>
                <a:lnTo>
                  <a:pt x="0" y="74"/>
                </a:lnTo>
                <a:lnTo>
                  <a:pt x="0" y="0"/>
                </a:lnTo>
                <a:lnTo>
                  <a:pt x="0" y="0"/>
                </a:lnTo>
                <a:close/>
              </a:path>
            </a:pathLst>
          </a:cu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3" name="Oval 6"/>
          <p:cNvSpPr>
            <a:spLocks noChangeArrowheads="1"/>
          </p:cNvSpPr>
          <p:nvPr/>
        </p:nvSpPr>
        <p:spPr bwMode="auto">
          <a:xfrm>
            <a:off x="1503964" y="4912747"/>
            <a:ext cx="488887" cy="492125"/>
          </a:xfrm>
          <a:prstGeom prst="ellipse">
            <a:avLst/>
          </a:prstGeom>
          <a:solidFill>
            <a:srgbClr val="898989"/>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p>
        </p:txBody>
      </p:sp>
      <p:sp>
        <p:nvSpPr>
          <p:cNvPr id="4" name="Oval 7"/>
          <p:cNvSpPr>
            <a:spLocks noChangeArrowheads="1"/>
          </p:cNvSpPr>
          <p:nvPr/>
        </p:nvSpPr>
        <p:spPr bwMode="auto">
          <a:xfrm>
            <a:off x="1610312" y="5011171"/>
            <a:ext cx="284126" cy="2857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5" name="Oval 8"/>
          <p:cNvSpPr>
            <a:spLocks noChangeArrowheads="1"/>
          </p:cNvSpPr>
          <p:nvPr/>
        </p:nvSpPr>
        <p:spPr bwMode="auto">
          <a:xfrm>
            <a:off x="1649996" y="5060384"/>
            <a:ext cx="195237" cy="1968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6" name="Oval 9"/>
          <p:cNvSpPr>
            <a:spLocks noChangeArrowheads="1"/>
          </p:cNvSpPr>
          <p:nvPr/>
        </p:nvSpPr>
        <p:spPr bwMode="auto">
          <a:xfrm>
            <a:off x="3088082" y="4912747"/>
            <a:ext cx="488887" cy="492125"/>
          </a:xfrm>
          <a:prstGeom prst="ellipse">
            <a:avLst/>
          </a:prstGeom>
          <a:solidFill>
            <a:srgbClr val="898989"/>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p>
        </p:txBody>
      </p:sp>
      <p:sp>
        <p:nvSpPr>
          <p:cNvPr id="7" name="Oval 10"/>
          <p:cNvSpPr>
            <a:spLocks noChangeArrowheads="1"/>
          </p:cNvSpPr>
          <p:nvPr/>
        </p:nvSpPr>
        <p:spPr bwMode="auto">
          <a:xfrm>
            <a:off x="3186492" y="5011171"/>
            <a:ext cx="293650" cy="2857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8" name="Oval 11"/>
          <p:cNvSpPr>
            <a:spLocks noChangeArrowheads="1"/>
          </p:cNvSpPr>
          <p:nvPr/>
        </p:nvSpPr>
        <p:spPr bwMode="auto">
          <a:xfrm>
            <a:off x="3235703" y="5060384"/>
            <a:ext cx="195237" cy="1968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9" name="Oval 12"/>
          <p:cNvSpPr>
            <a:spLocks noChangeArrowheads="1"/>
          </p:cNvSpPr>
          <p:nvPr/>
        </p:nvSpPr>
        <p:spPr bwMode="auto">
          <a:xfrm>
            <a:off x="4673789" y="4912747"/>
            <a:ext cx="488887" cy="492125"/>
          </a:xfrm>
          <a:prstGeom prst="ellipse">
            <a:avLst/>
          </a:prstGeom>
          <a:solidFill>
            <a:srgbClr val="898989"/>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p>
        </p:txBody>
      </p:sp>
      <p:sp>
        <p:nvSpPr>
          <p:cNvPr id="10" name="Oval 13"/>
          <p:cNvSpPr>
            <a:spLocks noChangeArrowheads="1"/>
          </p:cNvSpPr>
          <p:nvPr/>
        </p:nvSpPr>
        <p:spPr bwMode="auto">
          <a:xfrm>
            <a:off x="4772201" y="5011171"/>
            <a:ext cx="282538" cy="2857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11" name="Oval 14"/>
          <p:cNvSpPr>
            <a:spLocks noChangeArrowheads="1"/>
          </p:cNvSpPr>
          <p:nvPr/>
        </p:nvSpPr>
        <p:spPr bwMode="auto">
          <a:xfrm>
            <a:off x="4819820" y="5060384"/>
            <a:ext cx="187301" cy="1968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12" name="Oval 15"/>
          <p:cNvSpPr>
            <a:spLocks noChangeArrowheads="1"/>
          </p:cNvSpPr>
          <p:nvPr/>
        </p:nvSpPr>
        <p:spPr bwMode="auto">
          <a:xfrm>
            <a:off x="6248383" y="4912747"/>
            <a:ext cx="490475" cy="492125"/>
          </a:xfrm>
          <a:prstGeom prst="ellipse">
            <a:avLst/>
          </a:prstGeom>
          <a:solidFill>
            <a:srgbClr val="898989"/>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p>
        </p:txBody>
      </p:sp>
      <p:sp>
        <p:nvSpPr>
          <p:cNvPr id="13" name="Oval 16"/>
          <p:cNvSpPr>
            <a:spLocks noChangeArrowheads="1"/>
          </p:cNvSpPr>
          <p:nvPr/>
        </p:nvSpPr>
        <p:spPr bwMode="auto">
          <a:xfrm>
            <a:off x="6356318" y="5011171"/>
            <a:ext cx="284126" cy="2857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14" name="Oval 17"/>
          <p:cNvSpPr>
            <a:spLocks noChangeArrowheads="1"/>
          </p:cNvSpPr>
          <p:nvPr/>
        </p:nvSpPr>
        <p:spPr bwMode="auto">
          <a:xfrm>
            <a:off x="6396003" y="5060384"/>
            <a:ext cx="195237" cy="1968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15" name="Oval 18"/>
          <p:cNvSpPr>
            <a:spLocks noChangeArrowheads="1"/>
          </p:cNvSpPr>
          <p:nvPr/>
        </p:nvSpPr>
        <p:spPr bwMode="auto">
          <a:xfrm>
            <a:off x="7834089" y="4912747"/>
            <a:ext cx="488887" cy="492125"/>
          </a:xfrm>
          <a:prstGeom prst="ellipse">
            <a:avLst/>
          </a:prstGeom>
          <a:solidFill>
            <a:srgbClr val="898989"/>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p>
        </p:txBody>
      </p:sp>
      <p:sp>
        <p:nvSpPr>
          <p:cNvPr id="16" name="Oval 19"/>
          <p:cNvSpPr>
            <a:spLocks noChangeArrowheads="1"/>
          </p:cNvSpPr>
          <p:nvPr/>
        </p:nvSpPr>
        <p:spPr bwMode="auto">
          <a:xfrm>
            <a:off x="7932501" y="5011171"/>
            <a:ext cx="284126" cy="2857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17" name="Oval 20"/>
          <p:cNvSpPr>
            <a:spLocks noChangeArrowheads="1"/>
          </p:cNvSpPr>
          <p:nvPr/>
        </p:nvSpPr>
        <p:spPr bwMode="auto">
          <a:xfrm>
            <a:off x="7981709" y="5060384"/>
            <a:ext cx="195237" cy="1968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18" name="Oval 21"/>
          <p:cNvSpPr>
            <a:spLocks noChangeArrowheads="1"/>
          </p:cNvSpPr>
          <p:nvPr/>
        </p:nvSpPr>
        <p:spPr bwMode="auto">
          <a:xfrm>
            <a:off x="9410272" y="4912747"/>
            <a:ext cx="488887" cy="492125"/>
          </a:xfrm>
          <a:prstGeom prst="ellipse">
            <a:avLst/>
          </a:prstGeom>
          <a:solidFill>
            <a:srgbClr val="898989"/>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p>
        </p:txBody>
      </p:sp>
      <p:sp>
        <p:nvSpPr>
          <p:cNvPr id="19" name="Oval 22"/>
          <p:cNvSpPr>
            <a:spLocks noChangeArrowheads="1"/>
          </p:cNvSpPr>
          <p:nvPr/>
        </p:nvSpPr>
        <p:spPr bwMode="auto">
          <a:xfrm>
            <a:off x="9516619" y="5011171"/>
            <a:ext cx="284126" cy="2857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20" name="Oval 23"/>
          <p:cNvSpPr>
            <a:spLocks noChangeArrowheads="1"/>
          </p:cNvSpPr>
          <p:nvPr/>
        </p:nvSpPr>
        <p:spPr bwMode="auto">
          <a:xfrm>
            <a:off x="9556304" y="5060384"/>
            <a:ext cx="195237" cy="1968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21" name="Oval 24"/>
          <p:cNvSpPr>
            <a:spLocks noChangeArrowheads="1"/>
          </p:cNvSpPr>
          <p:nvPr/>
        </p:nvSpPr>
        <p:spPr bwMode="auto">
          <a:xfrm>
            <a:off x="10994390" y="4912747"/>
            <a:ext cx="490475" cy="492125"/>
          </a:xfrm>
          <a:prstGeom prst="ellipse">
            <a:avLst/>
          </a:prstGeom>
          <a:solidFill>
            <a:srgbClr val="898989"/>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p>
        </p:txBody>
      </p:sp>
      <p:sp>
        <p:nvSpPr>
          <p:cNvPr id="22" name="Oval 25"/>
          <p:cNvSpPr>
            <a:spLocks noChangeArrowheads="1"/>
          </p:cNvSpPr>
          <p:nvPr/>
        </p:nvSpPr>
        <p:spPr bwMode="auto">
          <a:xfrm>
            <a:off x="11092802" y="5011171"/>
            <a:ext cx="284126" cy="2857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23" name="Oval 26"/>
          <p:cNvSpPr>
            <a:spLocks noChangeArrowheads="1"/>
          </p:cNvSpPr>
          <p:nvPr/>
        </p:nvSpPr>
        <p:spPr bwMode="auto">
          <a:xfrm>
            <a:off x="11142009" y="5060384"/>
            <a:ext cx="195237" cy="196851"/>
          </a:xfrm>
          <a:prstGeom prst="ellipse">
            <a:avLst/>
          </a:prstGeom>
          <a:solidFill>
            <a:schemeClr val="bg1">
              <a:lumMod val="75000"/>
            </a:schemeClr>
          </a:solidFill>
          <a:ln>
            <a:solidFill>
              <a:schemeClr val="bg1"/>
            </a:solidFill>
          </a:ln>
        </p:spPr>
        <p:txBody>
          <a:bodyPr vert="horz" wrap="square" lIns="91431" tIns="45715" rIns="91431" bIns="45715" numCol="1" anchor="t" anchorCtr="0" compatLnSpc="1"/>
          <a:lstStyle/>
          <a:p>
            <a:endParaRPr lang="zh-CN" altLang="en-US"/>
          </a:p>
        </p:txBody>
      </p:sp>
      <p:sp>
        <p:nvSpPr>
          <p:cNvPr id="24" name="Freeform 27"/>
          <p:cNvSpPr/>
          <p:nvPr/>
        </p:nvSpPr>
        <p:spPr bwMode="auto">
          <a:xfrm>
            <a:off x="1972215" y="3368111"/>
            <a:ext cx="2701574" cy="1033463"/>
          </a:xfrm>
          <a:custGeom>
            <a:avLst/>
            <a:gdLst>
              <a:gd name="T0" fmla="*/ 0 w 1702"/>
              <a:gd name="T1" fmla="*/ 651 h 651"/>
              <a:gd name="T2" fmla="*/ 1702 w 1702"/>
              <a:gd name="T3" fmla="*/ 651 h 651"/>
              <a:gd name="T4" fmla="*/ 1702 w 1702"/>
              <a:gd name="T5" fmla="*/ 0 h 651"/>
              <a:gd name="T6" fmla="*/ 0 w 1702"/>
              <a:gd name="T7" fmla="*/ 0 h 651"/>
              <a:gd name="T8" fmla="*/ 0 w 1702"/>
              <a:gd name="T9" fmla="*/ 651 h 651"/>
              <a:gd name="T10" fmla="*/ 0 w 1702"/>
              <a:gd name="T11" fmla="*/ 651 h 651"/>
            </a:gdLst>
            <a:ahLst/>
            <a:cxnLst>
              <a:cxn ang="0">
                <a:pos x="T0" y="T1"/>
              </a:cxn>
              <a:cxn ang="0">
                <a:pos x="T2" y="T3"/>
              </a:cxn>
              <a:cxn ang="0">
                <a:pos x="T4" y="T5"/>
              </a:cxn>
              <a:cxn ang="0">
                <a:pos x="T6" y="T7"/>
              </a:cxn>
              <a:cxn ang="0">
                <a:pos x="T8" y="T9"/>
              </a:cxn>
              <a:cxn ang="0">
                <a:pos x="T10" y="T11"/>
              </a:cxn>
            </a:cxnLst>
            <a:rect l="0" t="0" r="r" b="b"/>
            <a:pathLst>
              <a:path w="1702" h="651">
                <a:moveTo>
                  <a:pt x="0" y="651"/>
                </a:moveTo>
                <a:lnTo>
                  <a:pt x="1702" y="651"/>
                </a:lnTo>
                <a:lnTo>
                  <a:pt x="1702" y="0"/>
                </a:lnTo>
                <a:lnTo>
                  <a:pt x="0" y="0"/>
                </a:lnTo>
                <a:lnTo>
                  <a:pt x="0" y="651"/>
                </a:lnTo>
                <a:lnTo>
                  <a:pt x="0" y="651"/>
                </a:lnTo>
                <a:close/>
              </a:path>
            </a:pathLst>
          </a:custGeom>
          <a:solidFill>
            <a:schemeClr val="accent1"/>
          </a:solidFill>
          <a:ln>
            <a:noFill/>
          </a:ln>
        </p:spPr>
        <p:txBody>
          <a:bodyPr vert="horz" wrap="square" lIns="91431" tIns="45715" rIns="91431" bIns="45715" numCol="1" anchor="t" anchorCtr="0" compatLnSpc="1"/>
          <a:lstStyle/>
          <a:p>
            <a:endParaRPr lang="zh-CN" altLang="en-US"/>
          </a:p>
        </p:txBody>
      </p:sp>
      <p:sp>
        <p:nvSpPr>
          <p:cNvPr id="25" name="Freeform 28"/>
          <p:cNvSpPr/>
          <p:nvPr/>
        </p:nvSpPr>
        <p:spPr bwMode="auto">
          <a:xfrm>
            <a:off x="9624555" y="3830070"/>
            <a:ext cx="58731" cy="1328739"/>
          </a:xfrm>
          <a:custGeom>
            <a:avLst/>
            <a:gdLst>
              <a:gd name="T0" fmla="*/ 37 w 37"/>
              <a:gd name="T1" fmla="*/ 837 h 837"/>
              <a:gd name="T2" fmla="*/ 0 w 37"/>
              <a:gd name="T3" fmla="*/ 837 h 837"/>
              <a:gd name="T4" fmla="*/ 0 w 37"/>
              <a:gd name="T5" fmla="*/ 0 h 837"/>
              <a:gd name="T6" fmla="*/ 37 w 37"/>
              <a:gd name="T7" fmla="*/ 0 h 837"/>
              <a:gd name="T8" fmla="*/ 37 w 37"/>
              <a:gd name="T9" fmla="*/ 837 h 837"/>
              <a:gd name="T10" fmla="*/ 37 w 37"/>
              <a:gd name="T11" fmla="*/ 837 h 837"/>
            </a:gdLst>
            <a:ahLst/>
            <a:cxnLst>
              <a:cxn ang="0">
                <a:pos x="T0" y="T1"/>
              </a:cxn>
              <a:cxn ang="0">
                <a:pos x="T2" y="T3"/>
              </a:cxn>
              <a:cxn ang="0">
                <a:pos x="T4" y="T5"/>
              </a:cxn>
              <a:cxn ang="0">
                <a:pos x="T6" y="T7"/>
              </a:cxn>
              <a:cxn ang="0">
                <a:pos x="T8" y="T9"/>
              </a:cxn>
              <a:cxn ang="0">
                <a:pos x="T10" y="T11"/>
              </a:cxn>
            </a:cxnLst>
            <a:rect l="0" t="0" r="r" b="b"/>
            <a:pathLst>
              <a:path w="37" h="837">
                <a:moveTo>
                  <a:pt x="37" y="837"/>
                </a:moveTo>
                <a:lnTo>
                  <a:pt x="0" y="837"/>
                </a:lnTo>
                <a:lnTo>
                  <a:pt x="0" y="0"/>
                </a:lnTo>
                <a:lnTo>
                  <a:pt x="37" y="0"/>
                </a:lnTo>
                <a:lnTo>
                  <a:pt x="37" y="837"/>
                </a:lnTo>
                <a:lnTo>
                  <a:pt x="37" y="837"/>
                </a:lnTo>
                <a:close/>
              </a:path>
            </a:pathLst>
          </a:custGeom>
          <a:solidFill>
            <a:schemeClr val="accent6"/>
          </a:solidFill>
          <a:ln>
            <a:noFill/>
          </a:ln>
        </p:spPr>
        <p:txBody>
          <a:bodyPr vert="horz" wrap="square" lIns="91431" tIns="45715" rIns="91431" bIns="45715" numCol="1" anchor="t" anchorCtr="0" compatLnSpc="1"/>
          <a:lstStyle/>
          <a:p>
            <a:endParaRPr lang="zh-CN" altLang="en-US"/>
          </a:p>
        </p:txBody>
      </p:sp>
      <p:sp>
        <p:nvSpPr>
          <p:cNvPr id="26" name="Freeform 29"/>
          <p:cNvSpPr/>
          <p:nvPr/>
        </p:nvSpPr>
        <p:spPr bwMode="auto">
          <a:xfrm>
            <a:off x="8284880" y="3368111"/>
            <a:ext cx="2709510" cy="1033463"/>
          </a:xfrm>
          <a:custGeom>
            <a:avLst/>
            <a:gdLst>
              <a:gd name="T0" fmla="*/ 0 w 1707"/>
              <a:gd name="T1" fmla="*/ 651 h 651"/>
              <a:gd name="T2" fmla="*/ 1707 w 1707"/>
              <a:gd name="T3" fmla="*/ 651 h 651"/>
              <a:gd name="T4" fmla="*/ 1707 w 1707"/>
              <a:gd name="T5" fmla="*/ 0 h 651"/>
              <a:gd name="T6" fmla="*/ 0 w 1707"/>
              <a:gd name="T7" fmla="*/ 0 h 651"/>
              <a:gd name="T8" fmla="*/ 0 w 1707"/>
              <a:gd name="T9" fmla="*/ 651 h 651"/>
              <a:gd name="T10" fmla="*/ 0 w 1707"/>
              <a:gd name="T11" fmla="*/ 651 h 651"/>
            </a:gdLst>
            <a:ahLst/>
            <a:cxnLst>
              <a:cxn ang="0">
                <a:pos x="T0" y="T1"/>
              </a:cxn>
              <a:cxn ang="0">
                <a:pos x="T2" y="T3"/>
              </a:cxn>
              <a:cxn ang="0">
                <a:pos x="T4" y="T5"/>
              </a:cxn>
              <a:cxn ang="0">
                <a:pos x="T6" y="T7"/>
              </a:cxn>
              <a:cxn ang="0">
                <a:pos x="T8" y="T9"/>
              </a:cxn>
              <a:cxn ang="0">
                <a:pos x="T10" y="T11"/>
              </a:cxn>
            </a:cxnLst>
            <a:rect l="0" t="0" r="r" b="b"/>
            <a:pathLst>
              <a:path w="1707" h="651">
                <a:moveTo>
                  <a:pt x="0" y="651"/>
                </a:moveTo>
                <a:lnTo>
                  <a:pt x="1707" y="651"/>
                </a:lnTo>
                <a:lnTo>
                  <a:pt x="1707" y="0"/>
                </a:lnTo>
                <a:lnTo>
                  <a:pt x="0" y="0"/>
                </a:lnTo>
                <a:lnTo>
                  <a:pt x="0" y="651"/>
                </a:lnTo>
                <a:lnTo>
                  <a:pt x="0" y="651"/>
                </a:lnTo>
                <a:close/>
              </a:path>
            </a:pathLst>
          </a:custGeom>
          <a:solidFill>
            <a:schemeClr val="accent6"/>
          </a:solidFill>
          <a:ln>
            <a:noFill/>
          </a:ln>
        </p:spPr>
        <p:txBody>
          <a:bodyPr vert="horz" wrap="square" lIns="91431" tIns="45715" rIns="91431" bIns="45715" numCol="1" anchor="t" anchorCtr="0" compatLnSpc="1"/>
          <a:lstStyle/>
          <a:p>
            <a:endParaRPr lang="zh-CN" altLang="en-US"/>
          </a:p>
        </p:txBody>
      </p:sp>
      <p:sp>
        <p:nvSpPr>
          <p:cNvPr id="27" name="Freeform 30"/>
          <p:cNvSpPr/>
          <p:nvPr/>
        </p:nvSpPr>
        <p:spPr bwMode="auto">
          <a:xfrm>
            <a:off x="5143627" y="3368111"/>
            <a:ext cx="2699987" cy="1033463"/>
          </a:xfrm>
          <a:custGeom>
            <a:avLst/>
            <a:gdLst>
              <a:gd name="T0" fmla="*/ 0 w 1701"/>
              <a:gd name="T1" fmla="*/ 651 h 651"/>
              <a:gd name="T2" fmla="*/ 1701 w 1701"/>
              <a:gd name="T3" fmla="*/ 651 h 651"/>
              <a:gd name="T4" fmla="*/ 1701 w 1701"/>
              <a:gd name="T5" fmla="*/ 0 h 651"/>
              <a:gd name="T6" fmla="*/ 0 w 1701"/>
              <a:gd name="T7" fmla="*/ 0 h 651"/>
              <a:gd name="T8" fmla="*/ 0 w 1701"/>
              <a:gd name="T9" fmla="*/ 651 h 651"/>
              <a:gd name="T10" fmla="*/ 0 w 1701"/>
              <a:gd name="T11" fmla="*/ 651 h 651"/>
            </a:gdLst>
            <a:ahLst/>
            <a:cxnLst>
              <a:cxn ang="0">
                <a:pos x="T0" y="T1"/>
              </a:cxn>
              <a:cxn ang="0">
                <a:pos x="T2" y="T3"/>
              </a:cxn>
              <a:cxn ang="0">
                <a:pos x="T4" y="T5"/>
              </a:cxn>
              <a:cxn ang="0">
                <a:pos x="T6" y="T7"/>
              </a:cxn>
              <a:cxn ang="0">
                <a:pos x="T8" y="T9"/>
              </a:cxn>
              <a:cxn ang="0">
                <a:pos x="T10" y="T11"/>
              </a:cxn>
            </a:cxnLst>
            <a:rect l="0" t="0" r="r" b="b"/>
            <a:pathLst>
              <a:path w="1701" h="651">
                <a:moveTo>
                  <a:pt x="0" y="651"/>
                </a:moveTo>
                <a:lnTo>
                  <a:pt x="1701" y="651"/>
                </a:lnTo>
                <a:lnTo>
                  <a:pt x="1701" y="0"/>
                </a:lnTo>
                <a:lnTo>
                  <a:pt x="0" y="0"/>
                </a:lnTo>
                <a:lnTo>
                  <a:pt x="0" y="651"/>
                </a:lnTo>
                <a:lnTo>
                  <a:pt x="0" y="651"/>
                </a:lnTo>
                <a:close/>
              </a:path>
            </a:pathLst>
          </a:custGeom>
          <a:solidFill>
            <a:schemeClr val="accent4"/>
          </a:solidFill>
          <a:ln>
            <a:noFill/>
          </a:ln>
        </p:spPr>
        <p:txBody>
          <a:bodyPr vert="horz" wrap="square" lIns="91431" tIns="45715" rIns="91431" bIns="45715" numCol="1" anchor="t" anchorCtr="0" compatLnSpc="1"/>
          <a:lstStyle/>
          <a:p>
            <a:endParaRPr lang="zh-CN" altLang="en-US"/>
          </a:p>
        </p:txBody>
      </p:sp>
      <p:sp>
        <p:nvSpPr>
          <p:cNvPr id="28" name="Freeform 31"/>
          <p:cNvSpPr/>
          <p:nvPr/>
        </p:nvSpPr>
        <p:spPr bwMode="auto">
          <a:xfrm>
            <a:off x="1503963" y="1912371"/>
            <a:ext cx="2709510" cy="1042988"/>
          </a:xfrm>
          <a:custGeom>
            <a:avLst/>
            <a:gdLst>
              <a:gd name="T0" fmla="*/ 0 w 1707"/>
              <a:gd name="T1" fmla="*/ 657 h 657"/>
              <a:gd name="T2" fmla="*/ 1707 w 1707"/>
              <a:gd name="T3" fmla="*/ 657 h 657"/>
              <a:gd name="T4" fmla="*/ 1707 w 1707"/>
              <a:gd name="T5" fmla="*/ 0 h 657"/>
              <a:gd name="T6" fmla="*/ 0 w 1707"/>
              <a:gd name="T7" fmla="*/ 0 h 657"/>
              <a:gd name="T8" fmla="*/ 0 w 1707"/>
              <a:gd name="T9" fmla="*/ 657 h 657"/>
              <a:gd name="T10" fmla="*/ 0 w 1707"/>
              <a:gd name="T11" fmla="*/ 657 h 657"/>
            </a:gdLst>
            <a:ahLst/>
            <a:cxnLst>
              <a:cxn ang="0">
                <a:pos x="T0" y="T1"/>
              </a:cxn>
              <a:cxn ang="0">
                <a:pos x="T2" y="T3"/>
              </a:cxn>
              <a:cxn ang="0">
                <a:pos x="T4" y="T5"/>
              </a:cxn>
              <a:cxn ang="0">
                <a:pos x="T6" y="T7"/>
              </a:cxn>
              <a:cxn ang="0">
                <a:pos x="T8" y="T9"/>
              </a:cxn>
              <a:cxn ang="0">
                <a:pos x="T10" y="T11"/>
              </a:cxn>
            </a:cxnLst>
            <a:rect l="0" t="0" r="r" b="b"/>
            <a:pathLst>
              <a:path w="1707" h="657">
                <a:moveTo>
                  <a:pt x="0" y="657"/>
                </a:moveTo>
                <a:lnTo>
                  <a:pt x="1707" y="657"/>
                </a:lnTo>
                <a:lnTo>
                  <a:pt x="1707" y="0"/>
                </a:lnTo>
                <a:lnTo>
                  <a:pt x="0" y="0"/>
                </a:lnTo>
                <a:lnTo>
                  <a:pt x="0" y="657"/>
                </a:lnTo>
                <a:lnTo>
                  <a:pt x="0" y="657"/>
                </a:lnTo>
                <a:close/>
              </a:path>
            </a:pathLst>
          </a:custGeom>
          <a:solidFill>
            <a:schemeClr val="accent2"/>
          </a:solidFill>
          <a:ln>
            <a:noFill/>
          </a:ln>
        </p:spPr>
        <p:txBody>
          <a:bodyPr vert="horz" wrap="square" lIns="91431" tIns="45715" rIns="91431" bIns="45715" numCol="1" anchor="t" anchorCtr="0" compatLnSpc="1"/>
          <a:lstStyle/>
          <a:p>
            <a:endParaRPr lang="zh-CN" altLang="en-US"/>
          </a:p>
        </p:txBody>
      </p:sp>
      <p:sp>
        <p:nvSpPr>
          <p:cNvPr id="29" name="Freeform 32"/>
          <p:cNvSpPr/>
          <p:nvPr/>
        </p:nvSpPr>
        <p:spPr bwMode="auto">
          <a:xfrm>
            <a:off x="7864248" y="1912371"/>
            <a:ext cx="2709510" cy="1042988"/>
          </a:xfrm>
          <a:custGeom>
            <a:avLst/>
            <a:gdLst>
              <a:gd name="T0" fmla="*/ 0 w 1707"/>
              <a:gd name="T1" fmla="*/ 657 h 657"/>
              <a:gd name="T2" fmla="*/ 1707 w 1707"/>
              <a:gd name="T3" fmla="*/ 657 h 657"/>
              <a:gd name="T4" fmla="*/ 1707 w 1707"/>
              <a:gd name="T5" fmla="*/ 0 h 657"/>
              <a:gd name="T6" fmla="*/ 0 w 1707"/>
              <a:gd name="T7" fmla="*/ 0 h 657"/>
              <a:gd name="T8" fmla="*/ 0 w 1707"/>
              <a:gd name="T9" fmla="*/ 657 h 657"/>
              <a:gd name="T10" fmla="*/ 0 w 1707"/>
              <a:gd name="T11" fmla="*/ 657 h 657"/>
            </a:gdLst>
            <a:ahLst/>
            <a:cxnLst>
              <a:cxn ang="0">
                <a:pos x="T0" y="T1"/>
              </a:cxn>
              <a:cxn ang="0">
                <a:pos x="T2" y="T3"/>
              </a:cxn>
              <a:cxn ang="0">
                <a:pos x="T4" y="T5"/>
              </a:cxn>
              <a:cxn ang="0">
                <a:pos x="T6" y="T7"/>
              </a:cxn>
              <a:cxn ang="0">
                <a:pos x="T8" y="T9"/>
              </a:cxn>
              <a:cxn ang="0">
                <a:pos x="T10" y="T11"/>
              </a:cxn>
            </a:cxnLst>
            <a:rect l="0" t="0" r="r" b="b"/>
            <a:pathLst>
              <a:path w="1707" h="657">
                <a:moveTo>
                  <a:pt x="0" y="657"/>
                </a:moveTo>
                <a:lnTo>
                  <a:pt x="1707" y="657"/>
                </a:lnTo>
                <a:lnTo>
                  <a:pt x="1707" y="0"/>
                </a:lnTo>
                <a:lnTo>
                  <a:pt x="0" y="0"/>
                </a:lnTo>
                <a:lnTo>
                  <a:pt x="0" y="657"/>
                </a:lnTo>
                <a:lnTo>
                  <a:pt x="0" y="657"/>
                </a:lnTo>
                <a:close/>
              </a:path>
            </a:pathLst>
          </a:custGeom>
          <a:solidFill>
            <a:schemeClr val="accent5"/>
          </a:solidFill>
          <a:ln>
            <a:noFill/>
          </a:ln>
        </p:spPr>
        <p:txBody>
          <a:bodyPr vert="horz" wrap="square" lIns="91431" tIns="45715" rIns="91431" bIns="45715" numCol="1" anchor="t" anchorCtr="0" compatLnSpc="1"/>
          <a:lstStyle/>
          <a:p>
            <a:endParaRPr lang="zh-CN" altLang="en-US"/>
          </a:p>
        </p:txBody>
      </p:sp>
      <p:sp>
        <p:nvSpPr>
          <p:cNvPr id="30" name="Freeform 33"/>
          <p:cNvSpPr/>
          <p:nvPr/>
        </p:nvSpPr>
        <p:spPr bwMode="auto">
          <a:xfrm>
            <a:off x="4692835" y="1912371"/>
            <a:ext cx="2711098" cy="1042988"/>
          </a:xfrm>
          <a:custGeom>
            <a:avLst/>
            <a:gdLst>
              <a:gd name="T0" fmla="*/ 0 w 1708"/>
              <a:gd name="T1" fmla="*/ 657 h 657"/>
              <a:gd name="T2" fmla="*/ 1708 w 1708"/>
              <a:gd name="T3" fmla="*/ 657 h 657"/>
              <a:gd name="T4" fmla="*/ 1708 w 1708"/>
              <a:gd name="T5" fmla="*/ 0 h 657"/>
              <a:gd name="T6" fmla="*/ 0 w 1708"/>
              <a:gd name="T7" fmla="*/ 0 h 657"/>
              <a:gd name="T8" fmla="*/ 0 w 1708"/>
              <a:gd name="T9" fmla="*/ 657 h 657"/>
              <a:gd name="T10" fmla="*/ 0 w 1708"/>
              <a:gd name="T11" fmla="*/ 657 h 657"/>
            </a:gdLst>
            <a:ahLst/>
            <a:cxnLst>
              <a:cxn ang="0">
                <a:pos x="T0" y="T1"/>
              </a:cxn>
              <a:cxn ang="0">
                <a:pos x="T2" y="T3"/>
              </a:cxn>
              <a:cxn ang="0">
                <a:pos x="T4" y="T5"/>
              </a:cxn>
              <a:cxn ang="0">
                <a:pos x="T6" y="T7"/>
              </a:cxn>
              <a:cxn ang="0">
                <a:pos x="T8" y="T9"/>
              </a:cxn>
              <a:cxn ang="0">
                <a:pos x="T10" y="T11"/>
              </a:cxn>
            </a:cxnLst>
            <a:rect l="0" t="0" r="r" b="b"/>
            <a:pathLst>
              <a:path w="1708" h="657">
                <a:moveTo>
                  <a:pt x="0" y="657"/>
                </a:moveTo>
                <a:lnTo>
                  <a:pt x="1708" y="657"/>
                </a:lnTo>
                <a:lnTo>
                  <a:pt x="1708" y="0"/>
                </a:lnTo>
                <a:lnTo>
                  <a:pt x="0" y="0"/>
                </a:lnTo>
                <a:lnTo>
                  <a:pt x="0" y="657"/>
                </a:lnTo>
                <a:lnTo>
                  <a:pt x="0" y="657"/>
                </a:lnTo>
                <a:close/>
              </a:path>
            </a:pathLst>
          </a:custGeom>
          <a:solidFill>
            <a:schemeClr val="accent3"/>
          </a:solidFill>
          <a:ln>
            <a:noFill/>
          </a:ln>
        </p:spPr>
        <p:txBody>
          <a:bodyPr vert="horz" wrap="square" lIns="91431" tIns="45715" rIns="91431" bIns="45715" numCol="1" anchor="t" anchorCtr="0" compatLnSpc="1"/>
          <a:lstStyle/>
          <a:p>
            <a:endParaRPr lang="zh-CN" altLang="en-US"/>
          </a:p>
        </p:txBody>
      </p:sp>
      <p:sp>
        <p:nvSpPr>
          <p:cNvPr id="31" name="Freeform 34"/>
          <p:cNvSpPr/>
          <p:nvPr/>
        </p:nvSpPr>
        <p:spPr bwMode="auto">
          <a:xfrm>
            <a:off x="8049960" y="2650558"/>
            <a:ext cx="58731" cy="2508251"/>
          </a:xfrm>
          <a:custGeom>
            <a:avLst/>
            <a:gdLst>
              <a:gd name="T0" fmla="*/ 37 w 37"/>
              <a:gd name="T1" fmla="*/ 1580 h 1580"/>
              <a:gd name="T2" fmla="*/ 0 w 37"/>
              <a:gd name="T3" fmla="*/ 1580 h 1580"/>
              <a:gd name="T4" fmla="*/ 0 w 37"/>
              <a:gd name="T5" fmla="*/ 0 h 1580"/>
              <a:gd name="T6" fmla="*/ 37 w 37"/>
              <a:gd name="T7" fmla="*/ 0 h 1580"/>
              <a:gd name="T8" fmla="*/ 37 w 37"/>
              <a:gd name="T9" fmla="*/ 1580 h 1580"/>
              <a:gd name="T10" fmla="*/ 37 w 37"/>
              <a:gd name="T11" fmla="*/ 1580 h 1580"/>
            </a:gdLst>
            <a:ahLst/>
            <a:cxnLst>
              <a:cxn ang="0">
                <a:pos x="T0" y="T1"/>
              </a:cxn>
              <a:cxn ang="0">
                <a:pos x="T2" y="T3"/>
              </a:cxn>
              <a:cxn ang="0">
                <a:pos x="T4" y="T5"/>
              </a:cxn>
              <a:cxn ang="0">
                <a:pos x="T6" y="T7"/>
              </a:cxn>
              <a:cxn ang="0">
                <a:pos x="T8" y="T9"/>
              </a:cxn>
              <a:cxn ang="0">
                <a:pos x="T10" y="T11"/>
              </a:cxn>
            </a:cxnLst>
            <a:rect l="0" t="0" r="r" b="b"/>
            <a:pathLst>
              <a:path w="37" h="1580">
                <a:moveTo>
                  <a:pt x="37" y="1580"/>
                </a:moveTo>
                <a:lnTo>
                  <a:pt x="0" y="1580"/>
                </a:lnTo>
                <a:lnTo>
                  <a:pt x="0" y="0"/>
                </a:lnTo>
                <a:lnTo>
                  <a:pt x="37" y="0"/>
                </a:lnTo>
                <a:lnTo>
                  <a:pt x="37" y="1580"/>
                </a:lnTo>
                <a:lnTo>
                  <a:pt x="37" y="1580"/>
                </a:lnTo>
                <a:close/>
              </a:path>
            </a:pathLst>
          </a:custGeom>
          <a:solidFill>
            <a:schemeClr val="accent5"/>
          </a:solidFill>
          <a:ln>
            <a:noFill/>
          </a:ln>
        </p:spPr>
        <p:txBody>
          <a:bodyPr vert="horz" wrap="square" lIns="91431" tIns="45715" rIns="91431" bIns="45715" numCol="1" anchor="t" anchorCtr="0" compatLnSpc="1"/>
          <a:lstStyle/>
          <a:p>
            <a:endParaRPr lang="zh-CN" altLang="en-US"/>
          </a:p>
        </p:txBody>
      </p:sp>
      <p:sp>
        <p:nvSpPr>
          <p:cNvPr id="32" name="Freeform 35"/>
          <p:cNvSpPr/>
          <p:nvPr/>
        </p:nvSpPr>
        <p:spPr bwMode="auto">
          <a:xfrm>
            <a:off x="6464255" y="3830070"/>
            <a:ext cx="58731" cy="1328739"/>
          </a:xfrm>
          <a:custGeom>
            <a:avLst/>
            <a:gdLst>
              <a:gd name="T0" fmla="*/ 37 w 37"/>
              <a:gd name="T1" fmla="*/ 837 h 837"/>
              <a:gd name="T2" fmla="*/ 0 w 37"/>
              <a:gd name="T3" fmla="*/ 837 h 837"/>
              <a:gd name="T4" fmla="*/ 0 w 37"/>
              <a:gd name="T5" fmla="*/ 0 h 837"/>
              <a:gd name="T6" fmla="*/ 37 w 37"/>
              <a:gd name="T7" fmla="*/ 0 h 837"/>
              <a:gd name="T8" fmla="*/ 37 w 37"/>
              <a:gd name="T9" fmla="*/ 837 h 837"/>
              <a:gd name="T10" fmla="*/ 37 w 37"/>
              <a:gd name="T11" fmla="*/ 837 h 837"/>
            </a:gdLst>
            <a:ahLst/>
            <a:cxnLst>
              <a:cxn ang="0">
                <a:pos x="T0" y="T1"/>
              </a:cxn>
              <a:cxn ang="0">
                <a:pos x="T2" y="T3"/>
              </a:cxn>
              <a:cxn ang="0">
                <a:pos x="T4" y="T5"/>
              </a:cxn>
              <a:cxn ang="0">
                <a:pos x="T6" y="T7"/>
              </a:cxn>
              <a:cxn ang="0">
                <a:pos x="T8" y="T9"/>
              </a:cxn>
              <a:cxn ang="0">
                <a:pos x="T10" y="T11"/>
              </a:cxn>
            </a:cxnLst>
            <a:rect l="0" t="0" r="r" b="b"/>
            <a:pathLst>
              <a:path w="37" h="837">
                <a:moveTo>
                  <a:pt x="37" y="837"/>
                </a:moveTo>
                <a:lnTo>
                  <a:pt x="0" y="837"/>
                </a:lnTo>
                <a:lnTo>
                  <a:pt x="0" y="0"/>
                </a:lnTo>
                <a:lnTo>
                  <a:pt x="37" y="0"/>
                </a:lnTo>
                <a:lnTo>
                  <a:pt x="37" y="837"/>
                </a:lnTo>
                <a:lnTo>
                  <a:pt x="37" y="837"/>
                </a:lnTo>
                <a:close/>
              </a:path>
            </a:pathLst>
          </a:custGeom>
          <a:solidFill>
            <a:schemeClr val="accent4"/>
          </a:solidFill>
          <a:ln>
            <a:noFill/>
          </a:ln>
        </p:spPr>
        <p:txBody>
          <a:bodyPr vert="horz" wrap="square" lIns="91431" tIns="45715" rIns="91431" bIns="45715" numCol="1" anchor="t" anchorCtr="0" compatLnSpc="1"/>
          <a:lstStyle/>
          <a:p>
            <a:endParaRPr lang="zh-CN" altLang="en-US"/>
          </a:p>
        </p:txBody>
      </p:sp>
      <p:sp>
        <p:nvSpPr>
          <p:cNvPr id="33" name="Freeform 36"/>
          <p:cNvSpPr/>
          <p:nvPr/>
        </p:nvSpPr>
        <p:spPr bwMode="auto">
          <a:xfrm>
            <a:off x="4878547" y="2472758"/>
            <a:ext cx="69842" cy="2686051"/>
          </a:xfrm>
          <a:custGeom>
            <a:avLst/>
            <a:gdLst>
              <a:gd name="T0" fmla="*/ 44 w 44"/>
              <a:gd name="T1" fmla="*/ 1692 h 1692"/>
              <a:gd name="T2" fmla="*/ 0 w 44"/>
              <a:gd name="T3" fmla="*/ 1692 h 1692"/>
              <a:gd name="T4" fmla="*/ 0 w 44"/>
              <a:gd name="T5" fmla="*/ 0 h 1692"/>
              <a:gd name="T6" fmla="*/ 44 w 44"/>
              <a:gd name="T7" fmla="*/ 0 h 1692"/>
              <a:gd name="T8" fmla="*/ 44 w 44"/>
              <a:gd name="T9" fmla="*/ 1692 h 1692"/>
              <a:gd name="T10" fmla="*/ 44 w 44"/>
              <a:gd name="T11" fmla="*/ 1692 h 1692"/>
            </a:gdLst>
            <a:ahLst/>
            <a:cxnLst>
              <a:cxn ang="0">
                <a:pos x="T0" y="T1"/>
              </a:cxn>
              <a:cxn ang="0">
                <a:pos x="T2" y="T3"/>
              </a:cxn>
              <a:cxn ang="0">
                <a:pos x="T4" y="T5"/>
              </a:cxn>
              <a:cxn ang="0">
                <a:pos x="T6" y="T7"/>
              </a:cxn>
              <a:cxn ang="0">
                <a:pos x="T8" y="T9"/>
              </a:cxn>
              <a:cxn ang="0">
                <a:pos x="T10" y="T11"/>
              </a:cxn>
            </a:cxnLst>
            <a:rect l="0" t="0" r="r" b="b"/>
            <a:pathLst>
              <a:path w="44" h="1692">
                <a:moveTo>
                  <a:pt x="44" y="1692"/>
                </a:moveTo>
                <a:lnTo>
                  <a:pt x="0" y="1692"/>
                </a:lnTo>
                <a:lnTo>
                  <a:pt x="0" y="0"/>
                </a:lnTo>
                <a:lnTo>
                  <a:pt x="44" y="0"/>
                </a:lnTo>
                <a:lnTo>
                  <a:pt x="44" y="1692"/>
                </a:lnTo>
                <a:lnTo>
                  <a:pt x="44" y="1692"/>
                </a:lnTo>
                <a:close/>
              </a:path>
            </a:pathLst>
          </a:custGeom>
          <a:solidFill>
            <a:schemeClr val="accent3"/>
          </a:solidFill>
          <a:ln>
            <a:noFill/>
          </a:ln>
        </p:spPr>
        <p:txBody>
          <a:bodyPr vert="horz" wrap="square" lIns="91431" tIns="45715" rIns="91431" bIns="45715" numCol="1" anchor="t" anchorCtr="0" compatLnSpc="1"/>
          <a:lstStyle/>
          <a:p>
            <a:endParaRPr lang="zh-CN" altLang="en-US"/>
          </a:p>
        </p:txBody>
      </p:sp>
      <p:sp>
        <p:nvSpPr>
          <p:cNvPr id="34" name="Freeform 37"/>
          <p:cNvSpPr/>
          <p:nvPr/>
        </p:nvSpPr>
        <p:spPr bwMode="auto">
          <a:xfrm>
            <a:off x="3303953" y="3476059"/>
            <a:ext cx="58731" cy="1682751"/>
          </a:xfrm>
          <a:custGeom>
            <a:avLst/>
            <a:gdLst>
              <a:gd name="T0" fmla="*/ 37 w 37"/>
              <a:gd name="T1" fmla="*/ 1060 h 1060"/>
              <a:gd name="T2" fmla="*/ 0 w 37"/>
              <a:gd name="T3" fmla="*/ 1060 h 1060"/>
              <a:gd name="T4" fmla="*/ 0 w 37"/>
              <a:gd name="T5" fmla="*/ 0 h 1060"/>
              <a:gd name="T6" fmla="*/ 37 w 37"/>
              <a:gd name="T7" fmla="*/ 0 h 1060"/>
              <a:gd name="T8" fmla="*/ 37 w 37"/>
              <a:gd name="T9" fmla="*/ 1060 h 1060"/>
              <a:gd name="T10" fmla="*/ 37 w 37"/>
              <a:gd name="T11" fmla="*/ 1060 h 1060"/>
            </a:gdLst>
            <a:ahLst/>
            <a:cxnLst>
              <a:cxn ang="0">
                <a:pos x="T0" y="T1"/>
              </a:cxn>
              <a:cxn ang="0">
                <a:pos x="T2" y="T3"/>
              </a:cxn>
              <a:cxn ang="0">
                <a:pos x="T4" y="T5"/>
              </a:cxn>
              <a:cxn ang="0">
                <a:pos x="T6" y="T7"/>
              </a:cxn>
              <a:cxn ang="0">
                <a:pos x="T8" y="T9"/>
              </a:cxn>
              <a:cxn ang="0">
                <a:pos x="T10" y="T11"/>
              </a:cxn>
            </a:cxnLst>
            <a:rect l="0" t="0" r="r" b="b"/>
            <a:pathLst>
              <a:path w="37" h="1060">
                <a:moveTo>
                  <a:pt x="37" y="1060"/>
                </a:moveTo>
                <a:lnTo>
                  <a:pt x="0" y="1060"/>
                </a:lnTo>
                <a:lnTo>
                  <a:pt x="0" y="0"/>
                </a:lnTo>
                <a:lnTo>
                  <a:pt x="37" y="0"/>
                </a:lnTo>
                <a:lnTo>
                  <a:pt x="37" y="1060"/>
                </a:lnTo>
                <a:lnTo>
                  <a:pt x="37" y="1060"/>
                </a:lnTo>
                <a:close/>
              </a:path>
            </a:pathLst>
          </a:custGeom>
          <a:solidFill>
            <a:schemeClr val="accent1"/>
          </a:solidFill>
          <a:ln>
            <a:noFill/>
          </a:ln>
        </p:spPr>
        <p:txBody>
          <a:bodyPr vert="horz" wrap="square" lIns="91431" tIns="45715" rIns="91431" bIns="45715" numCol="1" anchor="t" anchorCtr="0" compatLnSpc="1"/>
          <a:lstStyle/>
          <a:p>
            <a:endParaRPr lang="zh-CN" altLang="en-US"/>
          </a:p>
        </p:txBody>
      </p:sp>
      <p:sp>
        <p:nvSpPr>
          <p:cNvPr id="35" name="Freeform 38"/>
          <p:cNvSpPr/>
          <p:nvPr/>
        </p:nvSpPr>
        <p:spPr bwMode="auto">
          <a:xfrm>
            <a:off x="1718247" y="2118747"/>
            <a:ext cx="58731" cy="3040063"/>
          </a:xfrm>
          <a:custGeom>
            <a:avLst/>
            <a:gdLst>
              <a:gd name="T0" fmla="*/ 37 w 37"/>
              <a:gd name="T1" fmla="*/ 1915 h 1915"/>
              <a:gd name="T2" fmla="*/ 0 w 37"/>
              <a:gd name="T3" fmla="*/ 1915 h 1915"/>
              <a:gd name="T4" fmla="*/ 0 w 37"/>
              <a:gd name="T5" fmla="*/ 0 h 1915"/>
              <a:gd name="T6" fmla="*/ 37 w 37"/>
              <a:gd name="T7" fmla="*/ 0 h 1915"/>
              <a:gd name="T8" fmla="*/ 37 w 37"/>
              <a:gd name="T9" fmla="*/ 1915 h 1915"/>
              <a:gd name="T10" fmla="*/ 37 w 37"/>
              <a:gd name="T11" fmla="*/ 1915 h 1915"/>
            </a:gdLst>
            <a:ahLst/>
            <a:cxnLst>
              <a:cxn ang="0">
                <a:pos x="T0" y="T1"/>
              </a:cxn>
              <a:cxn ang="0">
                <a:pos x="T2" y="T3"/>
              </a:cxn>
              <a:cxn ang="0">
                <a:pos x="T4" y="T5"/>
              </a:cxn>
              <a:cxn ang="0">
                <a:pos x="T6" y="T7"/>
              </a:cxn>
              <a:cxn ang="0">
                <a:pos x="T8" y="T9"/>
              </a:cxn>
              <a:cxn ang="0">
                <a:pos x="T10" y="T11"/>
              </a:cxn>
            </a:cxnLst>
            <a:rect l="0" t="0" r="r" b="b"/>
            <a:pathLst>
              <a:path w="37" h="1915">
                <a:moveTo>
                  <a:pt x="37" y="1915"/>
                </a:moveTo>
                <a:lnTo>
                  <a:pt x="0" y="1915"/>
                </a:lnTo>
                <a:lnTo>
                  <a:pt x="0" y="0"/>
                </a:lnTo>
                <a:lnTo>
                  <a:pt x="37" y="0"/>
                </a:lnTo>
                <a:lnTo>
                  <a:pt x="37" y="1915"/>
                </a:lnTo>
                <a:lnTo>
                  <a:pt x="37" y="1915"/>
                </a:lnTo>
                <a:close/>
              </a:path>
            </a:pathLst>
          </a:custGeom>
          <a:solidFill>
            <a:schemeClr val="accent2"/>
          </a:solidFill>
          <a:ln>
            <a:noFill/>
          </a:ln>
        </p:spPr>
        <p:txBody>
          <a:bodyPr vert="horz" wrap="square" lIns="91431" tIns="45715" rIns="91431" bIns="45715" numCol="1" anchor="t" anchorCtr="0" compatLnSpc="1"/>
          <a:lstStyle/>
          <a:p>
            <a:endParaRPr lang="zh-CN" altLang="en-US"/>
          </a:p>
        </p:txBody>
      </p:sp>
      <p:sp>
        <p:nvSpPr>
          <p:cNvPr id="36" name="文本框 85"/>
          <p:cNvSpPr txBox="1"/>
          <p:nvPr/>
        </p:nvSpPr>
        <p:spPr>
          <a:xfrm>
            <a:off x="10890905" y="5465923"/>
            <a:ext cx="687920" cy="400111"/>
          </a:xfrm>
          <a:prstGeom prst="rect">
            <a:avLst/>
          </a:prstGeom>
          <a:noFill/>
        </p:spPr>
        <p:txBody>
          <a:bodyPr wrap="none" lIns="91431" tIns="45715" rIns="91431" bIns="45715" rtlCol="0">
            <a:spAutoFit/>
          </a:bodyPr>
          <a:lstStyle/>
          <a:p>
            <a:r>
              <a:rPr lang="en-US" altLang="zh-CN" sz="2000" dirty="0">
                <a:solidFill>
                  <a:schemeClr val="tx1">
                    <a:lumMod val="65000"/>
                    <a:lumOff val="35000"/>
                  </a:schemeClr>
                </a:solidFill>
                <a:latin typeface="Impact" panose="020B0806030902050204" pitchFamily="34" charset="0"/>
              </a:rPr>
              <a:t>2016</a:t>
            </a:r>
            <a:endParaRPr lang="zh-CN" altLang="en-US" sz="2000" dirty="0">
              <a:solidFill>
                <a:schemeClr val="tx1">
                  <a:lumMod val="65000"/>
                  <a:lumOff val="35000"/>
                </a:schemeClr>
              </a:solidFill>
              <a:latin typeface="Impact" panose="020B0806030902050204" pitchFamily="34" charset="0"/>
            </a:endParaRPr>
          </a:p>
        </p:txBody>
      </p:sp>
      <p:sp>
        <p:nvSpPr>
          <p:cNvPr id="37" name="文本框 87"/>
          <p:cNvSpPr txBox="1"/>
          <p:nvPr/>
        </p:nvSpPr>
        <p:spPr>
          <a:xfrm>
            <a:off x="1374288" y="5465923"/>
            <a:ext cx="686317" cy="400111"/>
          </a:xfrm>
          <a:prstGeom prst="rect">
            <a:avLst/>
          </a:prstGeom>
          <a:noFill/>
        </p:spPr>
        <p:txBody>
          <a:bodyPr wrap="none" lIns="91431" tIns="45715" rIns="91431" bIns="45715" rtlCol="0">
            <a:spAutoFit/>
          </a:bodyPr>
          <a:lstStyle/>
          <a:p>
            <a:r>
              <a:rPr lang="en-US" altLang="zh-CN" sz="2000" dirty="0">
                <a:solidFill>
                  <a:schemeClr val="tx1">
                    <a:lumMod val="65000"/>
                    <a:lumOff val="35000"/>
                  </a:schemeClr>
                </a:solidFill>
                <a:latin typeface="Impact" panose="020B0806030902050204" pitchFamily="34" charset="0"/>
              </a:rPr>
              <a:t>2010</a:t>
            </a:r>
            <a:endParaRPr lang="zh-CN" altLang="en-US" sz="2000" dirty="0">
              <a:solidFill>
                <a:schemeClr val="tx1">
                  <a:lumMod val="65000"/>
                  <a:lumOff val="35000"/>
                </a:schemeClr>
              </a:solidFill>
              <a:latin typeface="Impact" panose="020B0806030902050204" pitchFamily="34" charset="0"/>
            </a:endParaRPr>
          </a:p>
        </p:txBody>
      </p:sp>
      <p:sp>
        <p:nvSpPr>
          <p:cNvPr id="38" name="文本框 88"/>
          <p:cNvSpPr txBox="1"/>
          <p:nvPr/>
        </p:nvSpPr>
        <p:spPr>
          <a:xfrm>
            <a:off x="2960391" y="5465923"/>
            <a:ext cx="646247" cy="400111"/>
          </a:xfrm>
          <a:prstGeom prst="rect">
            <a:avLst/>
          </a:prstGeom>
          <a:noFill/>
        </p:spPr>
        <p:txBody>
          <a:bodyPr wrap="none" lIns="91431" tIns="45715" rIns="91431" bIns="45715" rtlCol="0">
            <a:spAutoFit/>
          </a:bodyPr>
          <a:lstStyle/>
          <a:p>
            <a:r>
              <a:rPr lang="en-US" altLang="zh-CN" sz="2000" dirty="0">
                <a:solidFill>
                  <a:schemeClr val="tx1">
                    <a:lumMod val="65000"/>
                    <a:lumOff val="35000"/>
                  </a:schemeClr>
                </a:solidFill>
                <a:latin typeface="Impact" panose="020B0806030902050204" pitchFamily="34" charset="0"/>
              </a:rPr>
              <a:t>2011</a:t>
            </a:r>
            <a:endParaRPr lang="zh-CN" altLang="en-US" sz="2000" dirty="0">
              <a:solidFill>
                <a:schemeClr val="tx1">
                  <a:lumMod val="65000"/>
                  <a:lumOff val="35000"/>
                </a:schemeClr>
              </a:solidFill>
              <a:latin typeface="Impact" panose="020B0806030902050204" pitchFamily="34" charset="0"/>
            </a:endParaRPr>
          </a:p>
        </p:txBody>
      </p:sp>
      <p:sp>
        <p:nvSpPr>
          <p:cNvPr id="39" name="文本框 89"/>
          <p:cNvSpPr txBox="1"/>
          <p:nvPr/>
        </p:nvSpPr>
        <p:spPr>
          <a:xfrm>
            <a:off x="4546492" y="5465923"/>
            <a:ext cx="676700" cy="400111"/>
          </a:xfrm>
          <a:prstGeom prst="rect">
            <a:avLst/>
          </a:prstGeom>
          <a:noFill/>
        </p:spPr>
        <p:txBody>
          <a:bodyPr wrap="none" lIns="91431" tIns="45715" rIns="91431" bIns="45715" rtlCol="0">
            <a:spAutoFit/>
          </a:bodyPr>
          <a:lstStyle/>
          <a:p>
            <a:r>
              <a:rPr lang="en-US" altLang="zh-CN" sz="2000" dirty="0">
                <a:solidFill>
                  <a:schemeClr val="tx1">
                    <a:lumMod val="65000"/>
                    <a:lumOff val="35000"/>
                  </a:schemeClr>
                </a:solidFill>
                <a:latin typeface="Impact" panose="020B0806030902050204" pitchFamily="34" charset="0"/>
              </a:rPr>
              <a:t>2012</a:t>
            </a:r>
            <a:endParaRPr lang="zh-CN" altLang="en-US" sz="2000" dirty="0">
              <a:solidFill>
                <a:schemeClr val="tx1">
                  <a:lumMod val="65000"/>
                  <a:lumOff val="35000"/>
                </a:schemeClr>
              </a:solidFill>
              <a:latin typeface="Impact" panose="020B0806030902050204" pitchFamily="34" charset="0"/>
            </a:endParaRPr>
          </a:p>
        </p:txBody>
      </p:sp>
      <p:sp>
        <p:nvSpPr>
          <p:cNvPr id="40" name="文本框 91"/>
          <p:cNvSpPr txBox="1"/>
          <p:nvPr/>
        </p:nvSpPr>
        <p:spPr>
          <a:xfrm>
            <a:off x="6132595" y="5465923"/>
            <a:ext cx="684714" cy="400111"/>
          </a:xfrm>
          <a:prstGeom prst="rect">
            <a:avLst/>
          </a:prstGeom>
          <a:noFill/>
        </p:spPr>
        <p:txBody>
          <a:bodyPr wrap="none" lIns="91431" tIns="45715" rIns="91431" bIns="45715" rtlCol="0">
            <a:spAutoFit/>
          </a:bodyPr>
          <a:lstStyle/>
          <a:p>
            <a:r>
              <a:rPr lang="en-US" altLang="zh-CN" sz="2000" dirty="0">
                <a:solidFill>
                  <a:schemeClr val="tx1">
                    <a:lumMod val="65000"/>
                    <a:lumOff val="35000"/>
                  </a:schemeClr>
                </a:solidFill>
                <a:latin typeface="Impact" panose="020B0806030902050204" pitchFamily="34" charset="0"/>
              </a:rPr>
              <a:t>2013</a:t>
            </a:r>
            <a:endParaRPr lang="zh-CN" altLang="en-US" sz="2000" dirty="0">
              <a:solidFill>
                <a:schemeClr val="tx1">
                  <a:lumMod val="65000"/>
                  <a:lumOff val="35000"/>
                </a:schemeClr>
              </a:solidFill>
              <a:latin typeface="Impact" panose="020B0806030902050204" pitchFamily="34" charset="0"/>
            </a:endParaRPr>
          </a:p>
        </p:txBody>
      </p:sp>
      <p:sp>
        <p:nvSpPr>
          <p:cNvPr id="41" name="文本框 92"/>
          <p:cNvSpPr txBox="1"/>
          <p:nvPr/>
        </p:nvSpPr>
        <p:spPr>
          <a:xfrm>
            <a:off x="7718698" y="5465923"/>
            <a:ext cx="676700" cy="400111"/>
          </a:xfrm>
          <a:prstGeom prst="rect">
            <a:avLst/>
          </a:prstGeom>
          <a:noFill/>
        </p:spPr>
        <p:txBody>
          <a:bodyPr wrap="none" lIns="91431" tIns="45715" rIns="91431" bIns="45715" rtlCol="0">
            <a:spAutoFit/>
          </a:bodyPr>
          <a:lstStyle/>
          <a:p>
            <a:r>
              <a:rPr lang="en-US" altLang="zh-CN" sz="2000" dirty="0">
                <a:solidFill>
                  <a:schemeClr val="tx1">
                    <a:lumMod val="65000"/>
                    <a:lumOff val="35000"/>
                  </a:schemeClr>
                </a:solidFill>
                <a:latin typeface="Impact" panose="020B0806030902050204" pitchFamily="34" charset="0"/>
              </a:rPr>
              <a:t>2014</a:t>
            </a:r>
            <a:endParaRPr lang="zh-CN" altLang="en-US" sz="2000" dirty="0">
              <a:solidFill>
                <a:schemeClr val="tx1">
                  <a:lumMod val="65000"/>
                  <a:lumOff val="35000"/>
                </a:schemeClr>
              </a:solidFill>
              <a:latin typeface="Impact" panose="020B0806030902050204" pitchFamily="34" charset="0"/>
            </a:endParaRPr>
          </a:p>
        </p:txBody>
      </p:sp>
      <p:sp>
        <p:nvSpPr>
          <p:cNvPr id="42" name="文本框 93"/>
          <p:cNvSpPr txBox="1"/>
          <p:nvPr/>
        </p:nvSpPr>
        <p:spPr>
          <a:xfrm>
            <a:off x="9304801" y="5465923"/>
            <a:ext cx="686317" cy="400111"/>
          </a:xfrm>
          <a:prstGeom prst="rect">
            <a:avLst/>
          </a:prstGeom>
          <a:noFill/>
        </p:spPr>
        <p:txBody>
          <a:bodyPr wrap="none" lIns="91431" tIns="45715" rIns="91431" bIns="45715" rtlCol="0">
            <a:spAutoFit/>
          </a:bodyPr>
          <a:lstStyle/>
          <a:p>
            <a:r>
              <a:rPr lang="en-US" altLang="zh-CN" sz="2000" dirty="0">
                <a:solidFill>
                  <a:schemeClr val="tx1">
                    <a:lumMod val="65000"/>
                    <a:lumOff val="35000"/>
                  </a:schemeClr>
                </a:solidFill>
                <a:latin typeface="Impact" panose="020B0806030902050204" pitchFamily="34" charset="0"/>
              </a:rPr>
              <a:t>2015</a:t>
            </a:r>
            <a:endParaRPr lang="zh-CN" altLang="en-US" sz="2000" dirty="0">
              <a:solidFill>
                <a:schemeClr val="tx1">
                  <a:lumMod val="65000"/>
                  <a:lumOff val="35000"/>
                </a:schemeClr>
              </a:solidFill>
              <a:latin typeface="Impact" panose="020B0806030902050204" pitchFamily="34" charset="0"/>
            </a:endParaRPr>
          </a:p>
        </p:txBody>
      </p:sp>
      <p:sp>
        <p:nvSpPr>
          <p:cNvPr id="49" name="文本框 37"/>
          <p:cNvSpPr txBox="1"/>
          <p:nvPr/>
        </p:nvSpPr>
        <p:spPr>
          <a:xfrm>
            <a:off x="1619839" y="2014261"/>
            <a:ext cx="2563478" cy="732498"/>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600" dirty="0">
                <a:solidFill>
                  <a:srgbClr val="FFFFFF"/>
                </a:solidFill>
                <a:latin typeface="微软雅黑" panose="020B0503020204020204" pitchFamily="34" charset="-122"/>
                <a:ea typeface="微软雅黑" panose="020B0503020204020204" pitchFamily="34" charset="-122"/>
              </a:rPr>
              <a:t>请在此处输入您的文本，或者复制您的文字粘贴</a:t>
            </a:r>
            <a:endParaRPr lang="en-US" altLang="zh-CN" sz="1600" dirty="0">
              <a:solidFill>
                <a:srgbClr val="FFFFFF"/>
              </a:solidFill>
              <a:latin typeface="微软雅黑" panose="020B0503020204020204" pitchFamily="34" charset="-122"/>
              <a:ea typeface="微软雅黑" panose="020B0503020204020204" pitchFamily="34" charset="-122"/>
            </a:endParaRPr>
          </a:p>
        </p:txBody>
      </p:sp>
      <p:sp>
        <p:nvSpPr>
          <p:cNvPr id="50" name="文本框 37"/>
          <p:cNvSpPr txBox="1"/>
          <p:nvPr/>
        </p:nvSpPr>
        <p:spPr>
          <a:xfrm>
            <a:off x="4876253" y="2014261"/>
            <a:ext cx="2563478" cy="732498"/>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600" dirty="0">
                <a:solidFill>
                  <a:srgbClr val="FFFFFF"/>
                </a:solidFill>
                <a:latin typeface="微软雅黑" panose="020B0503020204020204" pitchFamily="34" charset="-122"/>
                <a:ea typeface="微软雅黑" panose="020B0503020204020204" pitchFamily="34" charset="-122"/>
              </a:rPr>
              <a:t>请在此处输入您的文本，或者复制您的文字粘贴</a:t>
            </a:r>
            <a:endParaRPr lang="en-US" altLang="zh-CN" sz="1600" dirty="0">
              <a:solidFill>
                <a:srgbClr val="FFFFFF"/>
              </a:solidFill>
              <a:latin typeface="微软雅黑" panose="020B0503020204020204" pitchFamily="34" charset="-122"/>
              <a:ea typeface="微软雅黑" panose="020B0503020204020204" pitchFamily="34" charset="-122"/>
            </a:endParaRPr>
          </a:p>
        </p:txBody>
      </p:sp>
      <p:sp>
        <p:nvSpPr>
          <p:cNvPr id="51" name="文本框 37"/>
          <p:cNvSpPr txBox="1"/>
          <p:nvPr/>
        </p:nvSpPr>
        <p:spPr>
          <a:xfrm>
            <a:off x="7970600" y="2014261"/>
            <a:ext cx="2563478" cy="732498"/>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600" dirty="0">
                <a:solidFill>
                  <a:srgbClr val="FFFFFF"/>
                </a:solidFill>
                <a:latin typeface="微软雅黑" panose="020B0503020204020204" pitchFamily="34" charset="-122"/>
                <a:ea typeface="微软雅黑" panose="020B0503020204020204" pitchFamily="34" charset="-122"/>
              </a:rPr>
              <a:t>请在此处输入您的文本，或者复制您的文字粘贴</a:t>
            </a:r>
            <a:endParaRPr lang="en-US" altLang="zh-CN" sz="1600" dirty="0">
              <a:solidFill>
                <a:srgbClr val="FFFFFF"/>
              </a:solidFill>
              <a:latin typeface="微软雅黑" panose="020B0503020204020204" pitchFamily="34" charset="-122"/>
              <a:ea typeface="微软雅黑" panose="020B0503020204020204" pitchFamily="34" charset="-122"/>
            </a:endParaRPr>
          </a:p>
        </p:txBody>
      </p:sp>
      <p:sp>
        <p:nvSpPr>
          <p:cNvPr id="52" name="文本框 37"/>
          <p:cNvSpPr txBox="1"/>
          <p:nvPr/>
        </p:nvSpPr>
        <p:spPr>
          <a:xfrm>
            <a:off x="8414447" y="3476057"/>
            <a:ext cx="2563478" cy="732498"/>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600" dirty="0">
                <a:solidFill>
                  <a:srgbClr val="FFFFFF"/>
                </a:solidFill>
                <a:latin typeface="微软雅黑" panose="020B0503020204020204" pitchFamily="34" charset="-122"/>
                <a:ea typeface="微软雅黑" panose="020B0503020204020204" pitchFamily="34" charset="-122"/>
              </a:rPr>
              <a:t>请在此处输入您的文本，或者复制您的文字粘贴</a:t>
            </a:r>
            <a:endParaRPr lang="en-US" altLang="zh-CN" sz="1600" dirty="0">
              <a:solidFill>
                <a:srgbClr val="FFFFFF"/>
              </a:solidFill>
              <a:latin typeface="微软雅黑" panose="020B0503020204020204" pitchFamily="34" charset="-122"/>
              <a:ea typeface="微软雅黑" panose="020B0503020204020204" pitchFamily="34" charset="-122"/>
            </a:endParaRPr>
          </a:p>
        </p:txBody>
      </p:sp>
      <p:sp>
        <p:nvSpPr>
          <p:cNvPr id="53" name="文本框 37"/>
          <p:cNvSpPr txBox="1"/>
          <p:nvPr/>
        </p:nvSpPr>
        <p:spPr>
          <a:xfrm>
            <a:off x="5242039" y="3476057"/>
            <a:ext cx="2563478" cy="732498"/>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600" dirty="0">
                <a:solidFill>
                  <a:srgbClr val="FFFFFF"/>
                </a:solidFill>
                <a:latin typeface="微软雅黑" panose="020B0503020204020204" pitchFamily="34" charset="-122"/>
                <a:ea typeface="微软雅黑" panose="020B0503020204020204" pitchFamily="34" charset="-122"/>
              </a:rPr>
              <a:t>请在此处输入您的文本，或者复制您的文字粘贴</a:t>
            </a:r>
            <a:endParaRPr lang="en-US" altLang="zh-CN" sz="1600" dirty="0">
              <a:solidFill>
                <a:srgbClr val="FFFFFF"/>
              </a:solidFill>
              <a:latin typeface="微软雅黑" panose="020B0503020204020204" pitchFamily="34" charset="-122"/>
              <a:ea typeface="微软雅黑" panose="020B0503020204020204" pitchFamily="34" charset="-122"/>
            </a:endParaRPr>
          </a:p>
        </p:txBody>
      </p:sp>
      <p:sp>
        <p:nvSpPr>
          <p:cNvPr id="54" name="文本框 37"/>
          <p:cNvSpPr txBox="1"/>
          <p:nvPr/>
        </p:nvSpPr>
        <p:spPr>
          <a:xfrm>
            <a:off x="2076977" y="3476057"/>
            <a:ext cx="2563478" cy="732498"/>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600" dirty="0">
                <a:solidFill>
                  <a:srgbClr val="FFFFFF"/>
                </a:solidFill>
                <a:latin typeface="微软雅黑" panose="020B0503020204020204" pitchFamily="34" charset="-122"/>
                <a:ea typeface="微软雅黑" panose="020B0503020204020204" pitchFamily="34" charset="-122"/>
              </a:rPr>
              <a:t>请在此处输入您的文本，或者复制您的文字粘贴</a:t>
            </a:r>
            <a:endParaRPr lang="en-US" altLang="zh-CN" sz="1600" dirty="0">
              <a:solidFill>
                <a:srgbClr val="FFFFFF"/>
              </a:solidFill>
              <a:latin typeface="微软雅黑" panose="020B0503020204020204" pitchFamily="34" charset="-122"/>
              <a:ea typeface="微软雅黑" panose="020B0503020204020204" pitchFamily="34" charset="-122"/>
            </a:endParaRPr>
          </a:p>
        </p:txBody>
      </p:sp>
      <p:sp>
        <p:nvSpPr>
          <p:cNvPr id="43" name="标题 4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down)">
                                      <p:cBhvr>
                                        <p:cTn id="24" dur="500"/>
                                        <p:tgtEl>
                                          <p:spTgt spid="35"/>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childTnLst>
                          </p:cTn>
                        </p:par>
                        <p:par>
                          <p:cTn id="41" fill="hold">
                            <p:stCondLst>
                              <p:cond delay="2000"/>
                            </p:stCondLst>
                            <p:childTnLst>
                              <p:par>
                                <p:cTn id="42" presetID="42" presetClass="entr" presetSubtype="0"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750"/>
                                        <p:tgtEl>
                                          <p:spTgt spid="34"/>
                                        </p:tgtEl>
                                      </p:cBhvr>
                                    </p:animEffect>
                                    <p:anim calcmode="lin" valueType="num">
                                      <p:cBhvr>
                                        <p:cTn id="45" dur="750" fill="hold"/>
                                        <p:tgtEl>
                                          <p:spTgt spid="34"/>
                                        </p:tgtEl>
                                        <p:attrNameLst>
                                          <p:attrName>ppt_x</p:attrName>
                                        </p:attrNameLst>
                                      </p:cBhvr>
                                      <p:tavLst>
                                        <p:tav tm="0">
                                          <p:val>
                                            <p:strVal val="#ppt_x"/>
                                          </p:val>
                                        </p:tav>
                                        <p:tav tm="100000">
                                          <p:val>
                                            <p:strVal val="#ppt_x"/>
                                          </p:val>
                                        </p:tav>
                                      </p:tavLst>
                                    </p:anim>
                                    <p:anim calcmode="lin" valueType="num">
                                      <p:cBhvr>
                                        <p:cTn id="46" dur="750" fill="hold"/>
                                        <p:tgtEl>
                                          <p:spTgt spid="3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750"/>
                                        <p:tgtEl>
                                          <p:spTgt spid="54"/>
                                        </p:tgtEl>
                                      </p:cBhvr>
                                    </p:animEffect>
                                    <p:anim calcmode="lin" valueType="num">
                                      <p:cBhvr>
                                        <p:cTn id="50" dur="750" fill="hold"/>
                                        <p:tgtEl>
                                          <p:spTgt spid="54"/>
                                        </p:tgtEl>
                                        <p:attrNameLst>
                                          <p:attrName>ppt_x</p:attrName>
                                        </p:attrNameLst>
                                      </p:cBhvr>
                                      <p:tavLst>
                                        <p:tav tm="0">
                                          <p:val>
                                            <p:strVal val="#ppt_x"/>
                                          </p:val>
                                        </p:tav>
                                        <p:tav tm="100000">
                                          <p:val>
                                            <p:strVal val="#ppt_x"/>
                                          </p:val>
                                        </p:tav>
                                      </p:tavLst>
                                    </p:anim>
                                    <p:anim calcmode="lin" valueType="num">
                                      <p:cBhvr>
                                        <p:cTn id="51" dur="750" fill="hold"/>
                                        <p:tgtEl>
                                          <p:spTgt spid="5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750"/>
                                        <p:tgtEl>
                                          <p:spTgt spid="24"/>
                                        </p:tgtEl>
                                      </p:cBhvr>
                                    </p:animEffect>
                                    <p:anim calcmode="lin" valueType="num">
                                      <p:cBhvr>
                                        <p:cTn id="55" dur="750" fill="hold"/>
                                        <p:tgtEl>
                                          <p:spTgt spid="24"/>
                                        </p:tgtEl>
                                        <p:attrNameLst>
                                          <p:attrName>ppt_x</p:attrName>
                                        </p:attrNameLst>
                                      </p:cBhvr>
                                      <p:tavLst>
                                        <p:tav tm="0">
                                          <p:val>
                                            <p:strVal val="#ppt_x"/>
                                          </p:val>
                                        </p:tav>
                                        <p:tav tm="100000">
                                          <p:val>
                                            <p:strVal val="#ppt_x"/>
                                          </p:val>
                                        </p:tav>
                                      </p:tavLst>
                                    </p:anim>
                                    <p:anim calcmode="lin" valueType="num">
                                      <p:cBhvr>
                                        <p:cTn id="56" dur="750" fill="hold"/>
                                        <p:tgtEl>
                                          <p:spTgt spid="24"/>
                                        </p:tgtEl>
                                        <p:attrNameLst>
                                          <p:attrName>ppt_y</p:attrName>
                                        </p:attrNameLst>
                                      </p:cBhvr>
                                      <p:tavLst>
                                        <p:tav tm="0">
                                          <p:val>
                                            <p:strVal val="#ppt_y+.1"/>
                                          </p:val>
                                        </p:tav>
                                        <p:tav tm="100000">
                                          <p:val>
                                            <p:strVal val="#ppt_y"/>
                                          </p:val>
                                        </p:tav>
                                      </p:tavLst>
                                    </p:anim>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500"/>
                                        <p:tgtEl>
                                          <p:spTgt spid="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750"/>
                                        <p:tgtEl>
                                          <p:spTgt spid="33"/>
                                        </p:tgtEl>
                                      </p:cBhvr>
                                    </p:animEffect>
                                    <p:anim calcmode="lin" valueType="num">
                                      <p:cBhvr>
                                        <p:cTn id="74" dur="750" fill="hold"/>
                                        <p:tgtEl>
                                          <p:spTgt spid="33"/>
                                        </p:tgtEl>
                                        <p:attrNameLst>
                                          <p:attrName>ppt_x</p:attrName>
                                        </p:attrNameLst>
                                      </p:cBhvr>
                                      <p:tavLst>
                                        <p:tav tm="0">
                                          <p:val>
                                            <p:strVal val="#ppt_x"/>
                                          </p:val>
                                        </p:tav>
                                        <p:tav tm="100000">
                                          <p:val>
                                            <p:strVal val="#ppt_x"/>
                                          </p:val>
                                        </p:tav>
                                      </p:tavLst>
                                    </p:anim>
                                    <p:anim calcmode="lin" valueType="num">
                                      <p:cBhvr>
                                        <p:cTn id="75" dur="750" fill="hold"/>
                                        <p:tgtEl>
                                          <p:spTgt spid="3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fade">
                                      <p:cBhvr>
                                        <p:cTn id="78" dur="750"/>
                                        <p:tgtEl>
                                          <p:spTgt spid="50"/>
                                        </p:tgtEl>
                                      </p:cBhvr>
                                    </p:animEffect>
                                    <p:anim calcmode="lin" valueType="num">
                                      <p:cBhvr>
                                        <p:cTn id="79" dur="750" fill="hold"/>
                                        <p:tgtEl>
                                          <p:spTgt spid="50"/>
                                        </p:tgtEl>
                                        <p:attrNameLst>
                                          <p:attrName>ppt_x</p:attrName>
                                        </p:attrNameLst>
                                      </p:cBhvr>
                                      <p:tavLst>
                                        <p:tav tm="0">
                                          <p:val>
                                            <p:strVal val="#ppt_x"/>
                                          </p:val>
                                        </p:tav>
                                        <p:tav tm="100000">
                                          <p:val>
                                            <p:strVal val="#ppt_x"/>
                                          </p:val>
                                        </p:tav>
                                      </p:tavLst>
                                    </p:anim>
                                    <p:anim calcmode="lin" valueType="num">
                                      <p:cBhvr>
                                        <p:cTn id="80" dur="750" fill="hold"/>
                                        <p:tgtEl>
                                          <p:spTgt spid="5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750"/>
                                        <p:tgtEl>
                                          <p:spTgt spid="30"/>
                                        </p:tgtEl>
                                      </p:cBhvr>
                                    </p:animEffect>
                                    <p:anim calcmode="lin" valueType="num">
                                      <p:cBhvr>
                                        <p:cTn id="84" dur="750" fill="hold"/>
                                        <p:tgtEl>
                                          <p:spTgt spid="30"/>
                                        </p:tgtEl>
                                        <p:attrNameLst>
                                          <p:attrName>ppt_x</p:attrName>
                                        </p:attrNameLst>
                                      </p:cBhvr>
                                      <p:tavLst>
                                        <p:tav tm="0">
                                          <p:val>
                                            <p:strVal val="#ppt_x"/>
                                          </p:val>
                                        </p:tav>
                                        <p:tav tm="100000">
                                          <p:val>
                                            <p:strVal val="#ppt_x"/>
                                          </p:val>
                                        </p:tav>
                                      </p:tavLst>
                                    </p:anim>
                                    <p:anim calcmode="lin" valueType="num">
                                      <p:cBhvr>
                                        <p:cTn id="85" dur="750" fill="hold"/>
                                        <p:tgtEl>
                                          <p:spTgt spid="30"/>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10" presetClass="entr" presetSubtype="0" fill="hold" grpId="0" nodeType="after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fade">
                                      <p:cBhvr>
                                        <p:cTn id="89" dur="500"/>
                                        <p:tgtEl>
                                          <p:spTgt spid="1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fade">
                                      <p:cBhvr>
                                        <p:cTn id="92" dur="500"/>
                                        <p:tgtEl>
                                          <p:spTgt spid="1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fade">
                                      <p:cBhvr>
                                        <p:cTn id="95" dur="500"/>
                                        <p:tgtEl>
                                          <p:spTgt spid="14"/>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fade">
                                      <p:cBhvr>
                                        <p:cTn id="98" dur="500"/>
                                        <p:tgtEl>
                                          <p:spTgt spid="40"/>
                                        </p:tgtEl>
                                      </p:cBhvr>
                                    </p:animEffect>
                                  </p:childTnLst>
                                </p:cTn>
                              </p:par>
                            </p:childTnLst>
                          </p:cTn>
                        </p:par>
                        <p:par>
                          <p:cTn id="99" fill="hold">
                            <p:stCondLst>
                              <p:cond delay="5000"/>
                            </p:stCondLst>
                            <p:childTnLst>
                              <p:par>
                                <p:cTn id="100" presetID="42" presetClass="entr" presetSubtype="0" fill="hold" grpId="0" nodeType="after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fade">
                                      <p:cBhvr>
                                        <p:cTn id="102" dur="750"/>
                                        <p:tgtEl>
                                          <p:spTgt spid="32"/>
                                        </p:tgtEl>
                                      </p:cBhvr>
                                    </p:animEffect>
                                    <p:anim calcmode="lin" valueType="num">
                                      <p:cBhvr>
                                        <p:cTn id="103" dur="750" fill="hold"/>
                                        <p:tgtEl>
                                          <p:spTgt spid="32"/>
                                        </p:tgtEl>
                                        <p:attrNameLst>
                                          <p:attrName>ppt_x</p:attrName>
                                        </p:attrNameLst>
                                      </p:cBhvr>
                                      <p:tavLst>
                                        <p:tav tm="0">
                                          <p:val>
                                            <p:strVal val="#ppt_x"/>
                                          </p:val>
                                        </p:tav>
                                        <p:tav tm="100000">
                                          <p:val>
                                            <p:strVal val="#ppt_x"/>
                                          </p:val>
                                        </p:tav>
                                      </p:tavLst>
                                    </p:anim>
                                    <p:anim calcmode="lin" valueType="num">
                                      <p:cBhvr>
                                        <p:cTn id="104" dur="750" fill="hold"/>
                                        <p:tgtEl>
                                          <p:spTgt spid="32"/>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53"/>
                                        </p:tgtEl>
                                        <p:attrNameLst>
                                          <p:attrName>style.visibility</p:attrName>
                                        </p:attrNameLst>
                                      </p:cBhvr>
                                      <p:to>
                                        <p:strVal val="visible"/>
                                      </p:to>
                                    </p:set>
                                    <p:animEffect transition="in" filter="fade">
                                      <p:cBhvr>
                                        <p:cTn id="107" dur="750"/>
                                        <p:tgtEl>
                                          <p:spTgt spid="53"/>
                                        </p:tgtEl>
                                      </p:cBhvr>
                                    </p:animEffect>
                                    <p:anim calcmode="lin" valueType="num">
                                      <p:cBhvr>
                                        <p:cTn id="108" dur="750" fill="hold"/>
                                        <p:tgtEl>
                                          <p:spTgt spid="53"/>
                                        </p:tgtEl>
                                        <p:attrNameLst>
                                          <p:attrName>ppt_x</p:attrName>
                                        </p:attrNameLst>
                                      </p:cBhvr>
                                      <p:tavLst>
                                        <p:tav tm="0">
                                          <p:val>
                                            <p:strVal val="#ppt_x"/>
                                          </p:val>
                                        </p:tav>
                                        <p:tav tm="100000">
                                          <p:val>
                                            <p:strVal val="#ppt_x"/>
                                          </p:val>
                                        </p:tav>
                                      </p:tavLst>
                                    </p:anim>
                                    <p:anim calcmode="lin" valueType="num">
                                      <p:cBhvr>
                                        <p:cTn id="109" dur="750" fill="hold"/>
                                        <p:tgtEl>
                                          <p:spTgt spid="53"/>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fade">
                                      <p:cBhvr>
                                        <p:cTn id="112" dur="750"/>
                                        <p:tgtEl>
                                          <p:spTgt spid="27"/>
                                        </p:tgtEl>
                                      </p:cBhvr>
                                    </p:animEffect>
                                    <p:anim calcmode="lin" valueType="num">
                                      <p:cBhvr>
                                        <p:cTn id="113" dur="750" fill="hold"/>
                                        <p:tgtEl>
                                          <p:spTgt spid="27"/>
                                        </p:tgtEl>
                                        <p:attrNameLst>
                                          <p:attrName>ppt_x</p:attrName>
                                        </p:attrNameLst>
                                      </p:cBhvr>
                                      <p:tavLst>
                                        <p:tav tm="0">
                                          <p:val>
                                            <p:strVal val="#ppt_x"/>
                                          </p:val>
                                        </p:tav>
                                        <p:tav tm="100000">
                                          <p:val>
                                            <p:strVal val="#ppt_x"/>
                                          </p:val>
                                        </p:tav>
                                      </p:tavLst>
                                    </p:anim>
                                    <p:anim calcmode="lin" valueType="num">
                                      <p:cBhvr>
                                        <p:cTn id="114" dur="750" fill="hold"/>
                                        <p:tgtEl>
                                          <p:spTgt spid="27"/>
                                        </p:tgtEl>
                                        <p:attrNameLst>
                                          <p:attrName>ppt_y</p:attrName>
                                        </p:attrNameLst>
                                      </p:cBhvr>
                                      <p:tavLst>
                                        <p:tav tm="0">
                                          <p:val>
                                            <p:strVal val="#ppt_y+.1"/>
                                          </p:val>
                                        </p:tav>
                                        <p:tav tm="100000">
                                          <p:val>
                                            <p:strVal val="#ppt_y"/>
                                          </p:val>
                                        </p:tav>
                                      </p:tavLst>
                                    </p:anim>
                                  </p:childTnLst>
                                </p:cTn>
                              </p:par>
                            </p:childTnLst>
                          </p:cTn>
                        </p:par>
                        <p:par>
                          <p:cTn id="115" fill="hold">
                            <p:stCondLst>
                              <p:cond delay="6000"/>
                            </p:stCondLst>
                            <p:childTnLst>
                              <p:par>
                                <p:cTn id="116" presetID="10" presetClass="entr" presetSubtype="0" fill="hold" grpId="0" nodeType="afterEffect">
                                  <p:stCondLst>
                                    <p:cond delay="0"/>
                                  </p:stCondLst>
                                  <p:childTnLst>
                                    <p:set>
                                      <p:cBhvr>
                                        <p:cTn id="117" dur="1" fill="hold">
                                          <p:stCondLst>
                                            <p:cond delay="0"/>
                                          </p:stCondLst>
                                        </p:cTn>
                                        <p:tgtEl>
                                          <p:spTgt spid="15"/>
                                        </p:tgtEl>
                                        <p:attrNameLst>
                                          <p:attrName>style.visibility</p:attrName>
                                        </p:attrNameLst>
                                      </p:cBhvr>
                                      <p:to>
                                        <p:strVal val="visible"/>
                                      </p:to>
                                    </p:set>
                                    <p:animEffect transition="in" filter="fade">
                                      <p:cBhvr>
                                        <p:cTn id="118" dur="500"/>
                                        <p:tgtEl>
                                          <p:spTgt spid="15"/>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6"/>
                                        </p:tgtEl>
                                        <p:attrNameLst>
                                          <p:attrName>style.visibility</p:attrName>
                                        </p:attrNameLst>
                                      </p:cBhvr>
                                      <p:to>
                                        <p:strVal val="visible"/>
                                      </p:to>
                                    </p:set>
                                    <p:animEffect transition="in" filter="fade">
                                      <p:cBhvr>
                                        <p:cTn id="121" dur="500"/>
                                        <p:tgtEl>
                                          <p:spTgt spid="1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17"/>
                                        </p:tgtEl>
                                        <p:attrNameLst>
                                          <p:attrName>style.visibility</p:attrName>
                                        </p:attrNameLst>
                                      </p:cBhvr>
                                      <p:to>
                                        <p:strVal val="visible"/>
                                      </p:to>
                                    </p:set>
                                    <p:animEffect transition="in" filter="fade">
                                      <p:cBhvr>
                                        <p:cTn id="124" dur="500"/>
                                        <p:tgtEl>
                                          <p:spTgt spid="1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1"/>
                                        </p:tgtEl>
                                        <p:attrNameLst>
                                          <p:attrName>style.visibility</p:attrName>
                                        </p:attrNameLst>
                                      </p:cBhvr>
                                      <p:to>
                                        <p:strVal val="visible"/>
                                      </p:to>
                                    </p:set>
                                    <p:animEffect transition="in" filter="fade">
                                      <p:cBhvr>
                                        <p:cTn id="127" dur="500"/>
                                        <p:tgtEl>
                                          <p:spTgt spid="41"/>
                                        </p:tgtEl>
                                      </p:cBhvr>
                                    </p:animEffect>
                                  </p:childTnLst>
                                </p:cTn>
                              </p:par>
                            </p:childTnLst>
                          </p:cTn>
                        </p:par>
                        <p:par>
                          <p:cTn id="128" fill="hold">
                            <p:stCondLst>
                              <p:cond delay="6500"/>
                            </p:stCondLst>
                            <p:childTnLst>
                              <p:par>
                                <p:cTn id="129" presetID="42" presetClass="entr" presetSubtype="0" fill="hold" grpId="0" nodeType="afterEffect">
                                  <p:stCondLst>
                                    <p:cond delay="0"/>
                                  </p:stCondLst>
                                  <p:childTnLst>
                                    <p:set>
                                      <p:cBhvr>
                                        <p:cTn id="130" dur="1" fill="hold">
                                          <p:stCondLst>
                                            <p:cond delay="0"/>
                                          </p:stCondLst>
                                        </p:cTn>
                                        <p:tgtEl>
                                          <p:spTgt spid="31"/>
                                        </p:tgtEl>
                                        <p:attrNameLst>
                                          <p:attrName>style.visibility</p:attrName>
                                        </p:attrNameLst>
                                      </p:cBhvr>
                                      <p:to>
                                        <p:strVal val="visible"/>
                                      </p:to>
                                    </p:set>
                                    <p:animEffect transition="in" filter="fade">
                                      <p:cBhvr>
                                        <p:cTn id="131" dur="750"/>
                                        <p:tgtEl>
                                          <p:spTgt spid="31"/>
                                        </p:tgtEl>
                                      </p:cBhvr>
                                    </p:animEffect>
                                    <p:anim calcmode="lin" valueType="num">
                                      <p:cBhvr>
                                        <p:cTn id="132" dur="750" fill="hold"/>
                                        <p:tgtEl>
                                          <p:spTgt spid="31"/>
                                        </p:tgtEl>
                                        <p:attrNameLst>
                                          <p:attrName>ppt_x</p:attrName>
                                        </p:attrNameLst>
                                      </p:cBhvr>
                                      <p:tavLst>
                                        <p:tav tm="0">
                                          <p:val>
                                            <p:strVal val="#ppt_x"/>
                                          </p:val>
                                        </p:tav>
                                        <p:tav tm="100000">
                                          <p:val>
                                            <p:strVal val="#ppt_x"/>
                                          </p:val>
                                        </p:tav>
                                      </p:tavLst>
                                    </p:anim>
                                    <p:anim calcmode="lin" valueType="num">
                                      <p:cBhvr>
                                        <p:cTn id="133" dur="750" fill="hold"/>
                                        <p:tgtEl>
                                          <p:spTgt spid="31"/>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51"/>
                                        </p:tgtEl>
                                        <p:attrNameLst>
                                          <p:attrName>style.visibility</p:attrName>
                                        </p:attrNameLst>
                                      </p:cBhvr>
                                      <p:to>
                                        <p:strVal val="visible"/>
                                      </p:to>
                                    </p:set>
                                    <p:animEffect transition="in" filter="fade">
                                      <p:cBhvr>
                                        <p:cTn id="136" dur="750"/>
                                        <p:tgtEl>
                                          <p:spTgt spid="51"/>
                                        </p:tgtEl>
                                      </p:cBhvr>
                                    </p:animEffect>
                                    <p:anim calcmode="lin" valueType="num">
                                      <p:cBhvr>
                                        <p:cTn id="137" dur="750" fill="hold"/>
                                        <p:tgtEl>
                                          <p:spTgt spid="51"/>
                                        </p:tgtEl>
                                        <p:attrNameLst>
                                          <p:attrName>ppt_x</p:attrName>
                                        </p:attrNameLst>
                                      </p:cBhvr>
                                      <p:tavLst>
                                        <p:tav tm="0">
                                          <p:val>
                                            <p:strVal val="#ppt_x"/>
                                          </p:val>
                                        </p:tav>
                                        <p:tav tm="100000">
                                          <p:val>
                                            <p:strVal val="#ppt_x"/>
                                          </p:val>
                                        </p:tav>
                                      </p:tavLst>
                                    </p:anim>
                                    <p:anim calcmode="lin" valueType="num">
                                      <p:cBhvr>
                                        <p:cTn id="138" dur="750" fill="hold"/>
                                        <p:tgtEl>
                                          <p:spTgt spid="51"/>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29"/>
                                        </p:tgtEl>
                                        <p:attrNameLst>
                                          <p:attrName>style.visibility</p:attrName>
                                        </p:attrNameLst>
                                      </p:cBhvr>
                                      <p:to>
                                        <p:strVal val="visible"/>
                                      </p:to>
                                    </p:set>
                                    <p:animEffect transition="in" filter="fade">
                                      <p:cBhvr>
                                        <p:cTn id="141" dur="750"/>
                                        <p:tgtEl>
                                          <p:spTgt spid="29"/>
                                        </p:tgtEl>
                                      </p:cBhvr>
                                    </p:animEffect>
                                    <p:anim calcmode="lin" valueType="num">
                                      <p:cBhvr>
                                        <p:cTn id="142" dur="750" fill="hold"/>
                                        <p:tgtEl>
                                          <p:spTgt spid="29"/>
                                        </p:tgtEl>
                                        <p:attrNameLst>
                                          <p:attrName>ppt_x</p:attrName>
                                        </p:attrNameLst>
                                      </p:cBhvr>
                                      <p:tavLst>
                                        <p:tav tm="0">
                                          <p:val>
                                            <p:strVal val="#ppt_x"/>
                                          </p:val>
                                        </p:tav>
                                        <p:tav tm="100000">
                                          <p:val>
                                            <p:strVal val="#ppt_x"/>
                                          </p:val>
                                        </p:tav>
                                      </p:tavLst>
                                    </p:anim>
                                    <p:anim calcmode="lin" valueType="num">
                                      <p:cBhvr>
                                        <p:cTn id="143" dur="750" fill="hold"/>
                                        <p:tgtEl>
                                          <p:spTgt spid="29"/>
                                        </p:tgtEl>
                                        <p:attrNameLst>
                                          <p:attrName>ppt_y</p:attrName>
                                        </p:attrNameLst>
                                      </p:cBhvr>
                                      <p:tavLst>
                                        <p:tav tm="0">
                                          <p:val>
                                            <p:strVal val="#ppt_y+.1"/>
                                          </p:val>
                                        </p:tav>
                                        <p:tav tm="100000">
                                          <p:val>
                                            <p:strVal val="#ppt_y"/>
                                          </p:val>
                                        </p:tav>
                                      </p:tavLst>
                                    </p:anim>
                                  </p:childTnLst>
                                </p:cTn>
                              </p:par>
                            </p:childTnLst>
                          </p:cTn>
                        </p:par>
                        <p:par>
                          <p:cTn id="144" fill="hold">
                            <p:stCondLst>
                              <p:cond delay="7500"/>
                            </p:stCondLst>
                            <p:childTnLst>
                              <p:par>
                                <p:cTn id="145" presetID="10" presetClass="entr" presetSubtype="0" fill="hold" grpId="0" nodeType="afterEffect">
                                  <p:stCondLst>
                                    <p:cond delay="0"/>
                                  </p:stCondLst>
                                  <p:childTnLst>
                                    <p:set>
                                      <p:cBhvr>
                                        <p:cTn id="146" dur="1" fill="hold">
                                          <p:stCondLst>
                                            <p:cond delay="0"/>
                                          </p:stCondLst>
                                        </p:cTn>
                                        <p:tgtEl>
                                          <p:spTgt spid="18"/>
                                        </p:tgtEl>
                                        <p:attrNameLst>
                                          <p:attrName>style.visibility</p:attrName>
                                        </p:attrNameLst>
                                      </p:cBhvr>
                                      <p:to>
                                        <p:strVal val="visible"/>
                                      </p:to>
                                    </p:set>
                                    <p:animEffect transition="in" filter="fade">
                                      <p:cBhvr>
                                        <p:cTn id="147" dur="500"/>
                                        <p:tgtEl>
                                          <p:spTgt spid="18"/>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19"/>
                                        </p:tgtEl>
                                        <p:attrNameLst>
                                          <p:attrName>style.visibility</p:attrName>
                                        </p:attrNameLst>
                                      </p:cBhvr>
                                      <p:to>
                                        <p:strVal val="visible"/>
                                      </p:to>
                                    </p:set>
                                    <p:animEffect transition="in" filter="fade">
                                      <p:cBhvr>
                                        <p:cTn id="150" dur="500"/>
                                        <p:tgtEl>
                                          <p:spTgt spid="19"/>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20"/>
                                        </p:tgtEl>
                                        <p:attrNameLst>
                                          <p:attrName>style.visibility</p:attrName>
                                        </p:attrNameLst>
                                      </p:cBhvr>
                                      <p:to>
                                        <p:strVal val="visible"/>
                                      </p:to>
                                    </p:set>
                                    <p:animEffect transition="in" filter="fade">
                                      <p:cBhvr>
                                        <p:cTn id="153" dur="500"/>
                                        <p:tgtEl>
                                          <p:spTgt spid="20"/>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42"/>
                                        </p:tgtEl>
                                        <p:attrNameLst>
                                          <p:attrName>style.visibility</p:attrName>
                                        </p:attrNameLst>
                                      </p:cBhvr>
                                      <p:to>
                                        <p:strVal val="visible"/>
                                      </p:to>
                                    </p:set>
                                    <p:animEffect transition="in" filter="fade">
                                      <p:cBhvr>
                                        <p:cTn id="156" dur="500"/>
                                        <p:tgtEl>
                                          <p:spTgt spid="42"/>
                                        </p:tgtEl>
                                      </p:cBhvr>
                                    </p:animEffect>
                                  </p:childTnLst>
                                </p:cTn>
                              </p:par>
                            </p:childTnLst>
                          </p:cTn>
                        </p:par>
                        <p:par>
                          <p:cTn id="157" fill="hold">
                            <p:stCondLst>
                              <p:cond delay="8000"/>
                            </p:stCondLst>
                            <p:childTnLst>
                              <p:par>
                                <p:cTn id="158" presetID="42" presetClass="entr" presetSubtype="0" fill="hold" grpId="0" nodeType="afterEffect">
                                  <p:stCondLst>
                                    <p:cond delay="0"/>
                                  </p:stCondLst>
                                  <p:childTnLst>
                                    <p:set>
                                      <p:cBhvr>
                                        <p:cTn id="159" dur="1" fill="hold">
                                          <p:stCondLst>
                                            <p:cond delay="0"/>
                                          </p:stCondLst>
                                        </p:cTn>
                                        <p:tgtEl>
                                          <p:spTgt spid="25"/>
                                        </p:tgtEl>
                                        <p:attrNameLst>
                                          <p:attrName>style.visibility</p:attrName>
                                        </p:attrNameLst>
                                      </p:cBhvr>
                                      <p:to>
                                        <p:strVal val="visible"/>
                                      </p:to>
                                    </p:set>
                                    <p:animEffect transition="in" filter="fade">
                                      <p:cBhvr>
                                        <p:cTn id="160" dur="750"/>
                                        <p:tgtEl>
                                          <p:spTgt spid="25"/>
                                        </p:tgtEl>
                                      </p:cBhvr>
                                    </p:animEffect>
                                    <p:anim calcmode="lin" valueType="num">
                                      <p:cBhvr>
                                        <p:cTn id="161" dur="750" fill="hold"/>
                                        <p:tgtEl>
                                          <p:spTgt spid="25"/>
                                        </p:tgtEl>
                                        <p:attrNameLst>
                                          <p:attrName>ppt_x</p:attrName>
                                        </p:attrNameLst>
                                      </p:cBhvr>
                                      <p:tavLst>
                                        <p:tav tm="0">
                                          <p:val>
                                            <p:strVal val="#ppt_x"/>
                                          </p:val>
                                        </p:tav>
                                        <p:tav tm="100000">
                                          <p:val>
                                            <p:strVal val="#ppt_x"/>
                                          </p:val>
                                        </p:tav>
                                      </p:tavLst>
                                    </p:anim>
                                    <p:anim calcmode="lin" valueType="num">
                                      <p:cBhvr>
                                        <p:cTn id="162" dur="750" fill="hold"/>
                                        <p:tgtEl>
                                          <p:spTgt spid="25"/>
                                        </p:tgtEl>
                                        <p:attrNameLst>
                                          <p:attrName>ppt_y</p:attrName>
                                        </p:attrNameLst>
                                      </p:cBhvr>
                                      <p:tavLst>
                                        <p:tav tm="0">
                                          <p:val>
                                            <p:strVal val="#ppt_y+.1"/>
                                          </p:val>
                                        </p:tav>
                                        <p:tav tm="100000">
                                          <p:val>
                                            <p:strVal val="#ppt_y"/>
                                          </p:val>
                                        </p:tav>
                                      </p:tavLst>
                                    </p:anim>
                                  </p:childTnLst>
                                </p:cTn>
                              </p:par>
                              <p:par>
                                <p:cTn id="163" presetID="42" presetClass="entr" presetSubtype="0" fill="hold" grpId="0" nodeType="withEffect">
                                  <p:stCondLst>
                                    <p:cond delay="0"/>
                                  </p:stCondLst>
                                  <p:childTnLst>
                                    <p:set>
                                      <p:cBhvr>
                                        <p:cTn id="164" dur="1" fill="hold">
                                          <p:stCondLst>
                                            <p:cond delay="0"/>
                                          </p:stCondLst>
                                        </p:cTn>
                                        <p:tgtEl>
                                          <p:spTgt spid="52"/>
                                        </p:tgtEl>
                                        <p:attrNameLst>
                                          <p:attrName>style.visibility</p:attrName>
                                        </p:attrNameLst>
                                      </p:cBhvr>
                                      <p:to>
                                        <p:strVal val="visible"/>
                                      </p:to>
                                    </p:set>
                                    <p:animEffect transition="in" filter="fade">
                                      <p:cBhvr>
                                        <p:cTn id="165" dur="750"/>
                                        <p:tgtEl>
                                          <p:spTgt spid="52"/>
                                        </p:tgtEl>
                                      </p:cBhvr>
                                    </p:animEffect>
                                    <p:anim calcmode="lin" valueType="num">
                                      <p:cBhvr>
                                        <p:cTn id="166" dur="750" fill="hold"/>
                                        <p:tgtEl>
                                          <p:spTgt spid="52"/>
                                        </p:tgtEl>
                                        <p:attrNameLst>
                                          <p:attrName>ppt_x</p:attrName>
                                        </p:attrNameLst>
                                      </p:cBhvr>
                                      <p:tavLst>
                                        <p:tav tm="0">
                                          <p:val>
                                            <p:strVal val="#ppt_x"/>
                                          </p:val>
                                        </p:tav>
                                        <p:tav tm="100000">
                                          <p:val>
                                            <p:strVal val="#ppt_x"/>
                                          </p:val>
                                        </p:tav>
                                      </p:tavLst>
                                    </p:anim>
                                    <p:anim calcmode="lin" valueType="num">
                                      <p:cBhvr>
                                        <p:cTn id="167" dur="750" fill="hold"/>
                                        <p:tgtEl>
                                          <p:spTgt spid="52"/>
                                        </p:tgtEl>
                                        <p:attrNameLst>
                                          <p:attrName>ppt_y</p:attrName>
                                        </p:attrNameLst>
                                      </p:cBhvr>
                                      <p:tavLst>
                                        <p:tav tm="0">
                                          <p:val>
                                            <p:strVal val="#ppt_y+.1"/>
                                          </p:val>
                                        </p:tav>
                                        <p:tav tm="100000">
                                          <p:val>
                                            <p:strVal val="#ppt_y"/>
                                          </p:val>
                                        </p:tav>
                                      </p:tavLst>
                                    </p:anim>
                                  </p:childTnLst>
                                </p:cTn>
                              </p:par>
                              <p:par>
                                <p:cTn id="168" presetID="42" presetClass="entr" presetSubtype="0" fill="hold" grpId="0" nodeType="withEffect">
                                  <p:stCondLst>
                                    <p:cond delay="0"/>
                                  </p:stCondLst>
                                  <p:childTnLst>
                                    <p:set>
                                      <p:cBhvr>
                                        <p:cTn id="169" dur="1" fill="hold">
                                          <p:stCondLst>
                                            <p:cond delay="0"/>
                                          </p:stCondLst>
                                        </p:cTn>
                                        <p:tgtEl>
                                          <p:spTgt spid="26"/>
                                        </p:tgtEl>
                                        <p:attrNameLst>
                                          <p:attrName>style.visibility</p:attrName>
                                        </p:attrNameLst>
                                      </p:cBhvr>
                                      <p:to>
                                        <p:strVal val="visible"/>
                                      </p:to>
                                    </p:set>
                                    <p:animEffect transition="in" filter="fade">
                                      <p:cBhvr>
                                        <p:cTn id="170" dur="750"/>
                                        <p:tgtEl>
                                          <p:spTgt spid="26"/>
                                        </p:tgtEl>
                                      </p:cBhvr>
                                    </p:animEffect>
                                    <p:anim calcmode="lin" valueType="num">
                                      <p:cBhvr>
                                        <p:cTn id="171" dur="750" fill="hold"/>
                                        <p:tgtEl>
                                          <p:spTgt spid="26"/>
                                        </p:tgtEl>
                                        <p:attrNameLst>
                                          <p:attrName>ppt_x</p:attrName>
                                        </p:attrNameLst>
                                      </p:cBhvr>
                                      <p:tavLst>
                                        <p:tav tm="0">
                                          <p:val>
                                            <p:strVal val="#ppt_x"/>
                                          </p:val>
                                        </p:tav>
                                        <p:tav tm="100000">
                                          <p:val>
                                            <p:strVal val="#ppt_x"/>
                                          </p:val>
                                        </p:tav>
                                      </p:tavLst>
                                    </p:anim>
                                    <p:anim calcmode="lin" valueType="num">
                                      <p:cBhvr>
                                        <p:cTn id="172" dur="750" fill="hold"/>
                                        <p:tgtEl>
                                          <p:spTgt spid="26"/>
                                        </p:tgtEl>
                                        <p:attrNameLst>
                                          <p:attrName>ppt_y</p:attrName>
                                        </p:attrNameLst>
                                      </p:cBhvr>
                                      <p:tavLst>
                                        <p:tav tm="0">
                                          <p:val>
                                            <p:strVal val="#ppt_y+.1"/>
                                          </p:val>
                                        </p:tav>
                                        <p:tav tm="100000">
                                          <p:val>
                                            <p:strVal val="#ppt_y"/>
                                          </p:val>
                                        </p:tav>
                                      </p:tavLst>
                                    </p:anim>
                                  </p:childTnLst>
                                </p:cTn>
                              </p:par>
                            </p:childTnLst>
                          </p:cTn>
                        </p:par>
                        <p:par>
                          <p:cTn id="173" fill="hold">
                            <p:stCondLst>
                              <p:cond delay="9000"/>
                            </p:stCondLst>
                            <p:childTnLst>
                              <p:par>
                                <p:cTn id="174" presetID="10" presetClass="entr" presetSubtype="0" fill="hold" grpId="0" nodeType="afterEffect">
                                  <p:stCondLst>
                                    <p:cond delay="0"/>
                                  </p:stCondLst>
                                  <p:childTnLst>
                                    <p:set>
                                      <p:cBhvr>
                                        <p:cTn id="175" dur="1" fill="hold">
                                          <p:stCondLst>
                                            <p:cond delay="0"/>
                                          </p:stCondLst>
                                        </p:cTn>
                                        <p:tgtEl>
                                          <p:spTgt spid="21"/>
                                        </p:tgtEl>
                                        <p:attrNameLst>
                                          <p:attrName>style.visibility</p:attrName>
                                        </p:attrNameLst>
                                      </p:cBhvr>
                                      <p:to>
                                        <p:strVal val="visible"/>
                                      </p:to>
                                    </p:set>
                                    <p:animEffect transition="in" filter="fade">
                                      <p:cBhvr>
                                        <p:cTn id="176" dur="500"/>
                                        <p:tgtEl>
                                          <p:spTgt spid="21"/>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22"/>
                                        </p:tgtEl>
                                        <p:attrNameLst>
                                          <p:attrName>style.visibility</p:attrName>
                                        </p:attrNameLst>
                                      </p:cBhvr>
                                      <p:to>
                                        <p:strVal val="visible"/>
                                      </p:to>
                                    </p:set>
                                    <p:animEffect transition="in" filter="fade">
                                      <p:cBhvr>
                                        <p:cTn id="179" dur="500"/>
                                        <p:tgtEl>
                                          <p:spTgt spid="22"/>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23"/>
                                        </p:tgtEl>
                                        <p:attrNameLst>
                                          <p:attrName>style.visibility</p:attrName>
                                        </p:attrNameLst>
                                      </p:cBhvr>
                                      <p:to>
                                        <p:strVal val="visible"/>
                                      </p:to>
                                    </p:set>
                                    <p:animEffect transition="in" filter="fade">
                                      <p:cBhvr>
                                        <p:cTn id="182" dur="500"/>
                                        <p:tgtEl>
                                          <p:spTgt spid="23"/>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36"/>
                                        </p:tgtEl>
                                        <p:attrNameLst>
                                          <p:attrName>style.visibility</p:attrName>
                                        </p:attrNameLst>
                                      </p:cBhvr>
                                      <p:to>
                                        <p:strVal val="visible"/>
                                      </p:to>
                                    </p:set>
                                    <p:animEffect transition="in" filter="fade">
                                      <p:cBhvr>
                                        <p:cTn id="18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p:bldP spid="37" grpId="0"/>
      <p:bldP spid="38" grpId="0"/>
      <p:bldP spid="39" grpId="0"/>
      <p:bldP spid="40" grpId="0"/>
      <p:bldP spid="41" grpId="0"/>
      <p:bldP spid="42" grpId="0"/>
      <p:bldP spid="50" grpId="0"/>
      <p:bldP spid="51" grpId="0"/>
      <p:bldP spid="52" grpId="0"/>
      <p:bldP spid="53" grpId="0"/>
      <p:bldP spid="5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等腰三角形 5"/>
          <p:cNvSpPr/>
          <p:nvPr/>
        </p:nvSpPr>
        <p:spPr>
          <a:xfrm>
            <a:off x="8286005" y="2678691"/>
            <a:ext cx="1986320" cy="1529504"/>
          </a:xfrm>
          <a:custGeom>
            <a:avLst/>
            <a:gdLst>
              <a:gd name="connsiteX0" fmla="*/ 0 w 3831772"/>
              <a:gd name="connsiteY0" fmla="*/ 4789714 h 4789714"/>
              <a:gd name="connsiteX1" fmla="*/ 1915886 w 3831772"/>
              <a:gd name="connsiteY1" fmla="*/ 0 h 4789714"/>
              <a:gd name="connsiteX2" fmla="*/ 3831772 w 3831772"/>
              <a:gd name="connsiteY2" fmla="*/ 4789714 h 4789714"/>
              <a:gd name="connsiteX3" fmla="*/ 0 w 3831772"/>
              <a:gd name="connsiteY3" fmla="*/ 4789714 h 4789714"/>
              <a:gd name="connsiteX0-1" fmla="*/ 0 w 3831772"/>
              <a:gd name="connsiteY0-2" fmla="*/ 4789714 h 4789714"/>
              <a:gd name="connsiteX1-3" fmla="*/ 1146629 w 3831772"/>
              <a:gd name="connsiteY1-4" fmla="*/ 2612572 h 4789714"/>
              <a:gd name="connsiteX2-5" fmla="*/ 1915886 w 3831772"/>
              <a:gd name="connsiteY2-6" fmla="*/ 0 h 4789714"/>
              <a:gd name="connsiteX3-7" fmla="*/ 3831772 w 3831772"/>
              <a:gd name="connsiteY3-8" fmla="*/ 4789714 h 4789714"/>
              <a:gd name="connsiteX4" fmla="*/ 0 w 3831772"/>
              <a:gd name="connsiteY4" fmla="*/ 4789714 h 4789714"/>
              <a:gd name="connsiteX0-9" fmla="*/ 0 w 3831772"/>
              <a:gd name="connsiteY0-10" fmla="*/ 4789714 h 4789714"/>
              <a:gd name="connsiteX1-11" fmla="*/ 1146629 w 3831772"/>
              <a:gd name="connsiteY1-12" fmla="*/ 2612572 h 4789714"/>
              <a:gd name="connsiteX2-13" fmla="*/ 1915886 w 3831772"/>
              <a:gd name="connsiteY2-14" fmla="*/ 0 h 4789714"/>
              <a:gd name="connsiteX3-15" fmla="*/ 2423886 w 3831772"/>
              <a:gd name="connsiteY3-16" fmla="*/ 2641600 h 4789714"/>
              <a:gd name="connsiteX4-17" fmla="*/ 3831772 w 3831772"/>
              <a:gd name="connsiteY4-18" fmla="*/ 4789714 h 4789714"/>
              <a:gd name="connsiteX5" fmla="*/ 0 w 3831772"/>
              <a:gd name="connsiteY5" fmla="*/ 4789714 h 4789714"/>
              <a:gd name="connsiteX0-19" fmla="*/ 0 w 3831772"/>
              <a:gd name="connsiteY0-20" fmla="*/ 4789714 h 4789714"/>
              <a:gd name="connsiteX1-21" fmla="*/ 1146629 w 3831772"/>
              <a:gd name="connsiteY1-22" fmla="*/ 2612572 h 4789714"/>
              <a:gd name="connsiteX2-23" fmla="*/ 1915886 w 3831772"/>
              <a:gd name="connsiteY2-24" fmla="*/ 0 h 4789714"/>
              <a:gd name="connsiteX3-25" fmla="*/ 2598057 w 3831772"/>
              <a:gd name="connsiteY3-26" fmla="*/ 2583543 h 4789714"/>
              <a:gd name="connsiteX4-27" fmla="*/ 3831772 w 3831772"/>
              <a:gd name="connsiteY4-28" fmla="*/ 4789714 h 4789714"/>
              <a:gd name="connsiteX5-29" fmla="*/ 0 w 3831772"/>
              <a:gd name="connsiteY5-30" fmla="*/ 4789714 h 4789714"/>
              <a:gd name="connsiteX0-31" fmla="*/ 0 w 3831772"/>
              <a:gd name="connsiteY0-32" fmla="*/ 4789714 h 4789714"/>
              <a:gd name="connsiteX1-33" fmla="*/ 1146629 w 3831772"/>
              <a:gd name="connsiteY1-34" fmla="*/ 2612572 h 4789714"/>
              <a:gd name="connsiteX2-35" fmla="*/ 1915886 w 3831772"/>
              <a:gd name="connsiteY2-36" fmla="*/ 0 h 4789714"/>
              <a:gd name="connsiteX3-37" fmla="*/ 2598057 w 3831772"/>
              <a:gd name="connsiteY3-38" fmla="*/ 2583543 h 4789714"/>
              <a:gd name="connsiteX4-39" fmla="*/ 3831772 w 3831772"/>
              <a:gd name="connsiteY4-40" fmla="*/ 4789714 h 4789714"/>
              <a:gd name="connsiteX5-41" fmla="*/ 0 w 3831772"/>
              <a:gd name="connsiteY5-42" fmla="*/ 4789714 h 4789714"/>
              <a:gd name="connsiteX0-43" fmla="*/ 0 w 3831772"/>
              <a:gd name="connsiteY0-44" fmla="*/ 4789714 h 4789714"/>
              <a:gd name="connsiteX1-45" fmla="*/ 1146629 w 3831772"/>
              <a:gd name="connsiteY1-46" fmla="*/ 2612572 h 4789714"/>
              <a:gd name="connsiteX2-47" fmla="*/ 1915886 w 3831772"/>
              <a:gd name="connsiteY2-48" fmla="*/ 0 h 4789714"/>
              <a:gd name="connsiteX3-49" fmla="*/ 2598057 w 3831772"/>
              <a:gd name="connsiteY3-50" fmla="*/ 2583543 h 4789714"/>
              <a:gd name="connsiteX4-51" fmla="*/ 3831772 w 3831772"/>
              <a:gd name="connsiteY4-52" fmla="*/ 4789714 h 4789714"/>
              <a:gd name="connsiteX5-53" fmla="*/ 0 w 3831772"/>
              <a:gd name="connsiteY5-54" fmla="*/ 4789714 h 4789714"/>
              <a:gd name="connsiteX0-55" fmla="*/ 0 w 3831772"/>
              <a:gd name="connsiteY0-56" fmla="*/ 4789714 h 4789714"/>
              <a:gd name="connsiteX1-57" fmla="*/ 1146629 w 3831772"/>
              <a:gd name="connsiteY1-58" fmla="*/ 2612572 h 4789714"/>
              <a:gd name="connsiteX2-59" fmla="*/ 1582058 w 3831772"/>
              <a:gd name="connsiteY2-60" fmla="*/ 1422400 h 4789714"/>
              <a:gd name="connsiteX3-61" fmla="*/ 1915886 w 3831772"/>
              <a:gd name="connsiteY3-62" fmla="*/ 0 h 4789714"/>
              <a:gd name="connsiteX4-63" fmla="*/ 2598057 w 3831772"/>
              <a:gd name="connsiteY4-64" fmla="*/ 2583543 h 4789714"/>
              <a:gd name="connsiteX5-65" fmla="*/ 3831772 w 3831772"/>
              <a:gd name="connsiteY5-66" fmla="*/ 4789714 h 4789714"/>
              <a:gd name="connsiteX6" fmla="*/ 0 w 3831772"/>
              <a:gd name="connsiteY6" fmla="*/ 4789714 h 4789714"/>
              <a:gd name="connsiteX0-67" fmla="*/ 0 w 3831772"/>
              <a:gd name="connsiteY0-68" fmla="*/ 4789947 h 4789947"/>
              <a:gd name="connsiteX1-69" fmla="*/ 1146629 w 3831772"/>
              <a:gd name="connsiteY1-70" fmla="*/ 2612805 h 4789947"/>
              <a:gd name="connsiteX2-71" fmla="*/ 1582058 w 3831772"/>
              <a:gd name="connsiteY2-72" fmla="*/ 1422633 h 4789947"/>
              <a:gd name="connsiteX3-73" fmla="*/ 1915886 w 3831772"/>
              <a:gd name="connsiteY3-74" fmla="*/ 233 h 4789947"/>
              <a:gd name="connsiteX4-75" fmla="*/ 2119086 w 3831772"/>
              <a:gd name="connsiteY4-76" fmla="*/ 1321033 h 4789947"/>
              <a:gd name="connsiteX5-77" fmla="*/ 2598057 w 3831772"/>
              <a:gd name="connsiteY5-78" fmla="*/ 2583776 h 4789947"/>
              <a:gd name="connsiteX6-79" fmla="*/ 3831772 w 3831772"/>
              <a:gd name="connsiteY6-80" fmla="*/ 4789947 h 4789947"/>
              <a:gd name="connsiteX7" fmla="*/ 0 w 3831772"/>
              <a:gd name="connsiteY7" fmla="*/ 4789947 h 4789947"/>
              <a:gd name="connsiteX0-81" fmla="*/ 0 w 3831772"/>
              <a:gd name="connsiteY0-82" fmla="*/ 4827958 h 4827958"/>
              <a:gd name="connsiteX1-83" fmla="*/ 1146629 w 3831772"/>
              <a:gd name="connsiteY1-84" fmla="*/ 2650816 h 4827958"/>
              <a:gd name="connsiteX2-85" fmla="*/ 1582058 w 3831772"/>
              <a:gd name="connsiteY2-86" fmla="*/ 1460644 h 4827958"/>
              <a:gd name="connsiteX3-87" fmla="*/ 1915886 w 3831772"/>
              <a:gd name="connsiteY3-88" fmla="*/ 38244 h 4827958"/>
              <a:gd name="connsiteX4-89" fmla="*/ 1944915 w 3831772"/>
              <a:gd name="connsiteY4-90" fmla="*/ 488188 h 4827958"/>
              <a:gd name="connsiteX5-91" fmla="*/ 2119086 w 3831772"/>
              <a:gd name="connsiteY5-92" fmla="*/ 1359044 h 4827958"/>
              <a:gd name="connsiteX6-93" fmla="*/ 2598057 w 3831772"/>
              <a:gd name="connsiteY6-94" fmla="*/ 2621787 h 4827958"/>
              <a:gd name="connsiteX7-95" fmla="*/ 3831772 w 3831772"/>
              <a:gd name="connsiteY7-96" fmla="*/ 4827958 h 4827958"/>
              <a:gd name="connsiteX8" fmla="*/ 0 w 3831772"/>
              <a:gd name="connsiteY8" fmla="*/ 4827958 h 4827958"/>
              <a:gd name="connsiteX0-97" fmla="*/ 0 w 3831772"/>
              <a:gd name="connsiteY0-98" fmla="*/ 4883260 h 4883260"/>
              <a:gd name="connsiteX1-99" fmla="*/ 1146629 w 3831772"/>
              <a:gd name="connsiteY1-100" fmla="*/ 2706118 h 4883260"/>
              <a:gd name="connsiteX2-101" fmla="*/ 1582058 w 3831772"/>
              <a:gd name="connsiteY2-102" fmla="*/ 1515946 h 4883260"/>
              <a:gd name="connsiteX3-103" fmla="*/ 1915886 w 3831772"/>
              <a:gd name="connsiteY3-104" fmla="*/ 93546 h 4883260"/>
              <a:gd name="connsiteX4-105" fmla="*/ 1886858 w 3831772"/>
              <a:gd name="connsiteY4-106" fmla="*/ 180633 h 4883260"/>
              <a:gd name="connsiteX5-107" fmla="*/ 1944915 w 3831772"/>
              <a:gd name="connsiteY5-108" fmla="*/ 543490 h 4883260"/>
              <a:gd name="connsiteX6-109" fmla="*/ 2119086 w 3831772"/>
              <a:gd name="connsiteY6-110" fmla="*/ 1414346 h 4883260"/>
              <a:gd name="connsiteX7-111" fmla="*/ 2598057 w 3831772"/>
              <a:gd name="connsiteY7-112" fmla="*/ 2677089 h 4883260"/>
              <a:gd name="connsiteX8-113" fmla="*/ 3831772 w 3831772"/>
              <a:gd name="connsiteY8-114" fmla="*/ 4883260 h 4883260"/>
              <a:gd name="connsiteX9" fmla="*/ 0 w 3831772"/>
              <a:gd name="connsiteY9" fmla="*/ 4883260 h 4883260"/>
              <a:gd name="connsiteX0-115" fmla="*/ 0 w 3831772"/>
              <a:gd name="connsiteY0-116" fmla="*/ 4883260 h 4883260"/>
              <a:gd name="connsiteX1-117" fmla="*/ 1146629 w 3831772"/>
              <a:gd name="connsiteY1-118" fmla="*/ 2706118 h 4883260"/>
              <a:gd name="connsiteX2-119" fmla="*/ 1306286 w 3831772"/>
              <a:gd name="connsiteY2-120" fmla="*/ 2343262 h 4883260"/>
              <a:gd name="connsiteX3-121" fmla="*/ 1582058 w 3831772"/>
              <a:gd name="connsiteY3-122" fmla="*/ 1515946 h 4883260"/>
              <a:gd name="connsiteX4-123" fmla="*/ 1915886 w 3831772"/>
              <a:gd name="connsiteY4-124" fmla="*/ 93546 h 4883260"/>
              <a:gd name="connsiteX5-125" fmla="*/ 1886858 w 3831772"/>
              <a:gd name="connsiteY5-126" fmla="*/ 180633 h 4883260"/>
              <a:gd name="connsiteX6-127" fmla="*/ 1944915 w 3831772"/>
              <a:gd name="connsiteY6-128" fmla="*/ 543490 h 4883260"/>
              <a:gd name="connsiteX7-129" fmla="*/ 2119086 w 3831772"/>
              <a:gd name="connsiteY7-130" fmla="*/ 1414346 h 4883260"/>
              <a:gd name="connsiteX8-131" fmla="*/ 2598057 w 3831772"/>
              <a:gd name="connsiteY8-132" fmla="*/ 2677089 h 4883260"/>
              <a:gd name="connsiteX9-133" fmla="*/ 3831772 w 3831772"/>
              <a:gd name="connsiteY9-134" fmla="*/ 4883260 h 4883260"/>
              <a:gd name="connsiteX10" fmla="*/ 0 w 3831772"/>
              <a:gd name="connsiteY10" fmla="*/ 4883260 h 4883260"/>
              <a:gd name="connsiteX0-135" fmla="*/ 0 w 3831772"/>
              <a:gd name="connsiteY0-136" fmla="*/ 4869265 h 4869265"/>
              <a:gd name="connsiteX1-137" fmla="*/ 1146629 w 3831772"/>
              <a:gd name="connsiteY1-138" fmla="*/ 2692123 h 4869265"/>
              <a:gd name="connsiteX2-139" fmla="*/ 1306286 w 3831772"/>
              <a:gd name="connsiteY2-140" fmla="*/ 2329267 h 4869265"/>
              <a:gd name="connsiteX3-141" fmla="*/ 1582058 w 3831772"/>
              <a:gd name="connsiteY3-142" fmla="*/ 1501951 h 4869265"/>
              <a:gd name="connsiteX4-143" fmla="*/ 1915886 w 3831772"/>
              <a:gd name="connsiteY4-144" fmla="*/ 79551 h 4869265"/>
              <a:gd name="connsiteX5-145" fmla="*/ 1872344 w 3831772"/>
              <a:gd name="connsiteY5-146" fmla="*/ 239209 h 4869265"/>
              <a:gd name="connsiteX6-147" fmla="*/ 1944915 w 3831772"/>
              <a:gd name="connsiteY6-148" fmla="*/ 529495 h 4869265"/>
              <a:gd name="connsiteX7-149" fmla="*/ 2119086 w 3831772"/>
              <a:gd name="connsiteY7-150" fmla="*/ 1400351 h 4869265"/>
              <a:gd name="connsiteX8-151" fmla="*/ 2598057 w 3831772"/>
              <a:gd name="connsiteY8-152" fmla="*/ 2663094 h 4869265"/>
              <a:gd name="connsiteX9-153" fmla="*/ 3831772 w 3831772"/>
              <a:gd name="connsiteY9-154" fmla="*/ 4869265 h 4869265"/>
              <a:gd name="connsiteX10-155" fmla="*/ 0 w 3831772"/>
              <a:gd name="connsiteY10-156" fmla="*/ 4869265 h 4869265"/>
              <a:gd name="connsiteX0-157" fmla="*/ 0 w 3831772"/>
              <a:gd name="connsiteY0-158" fmla="*/ 4630056 h 4630056"/>
              <a:gd name="connsiteX1-159" fmla="*/ 1146629 w 3831772"/>
              <a:gd name="connsiteY1-160" fmla="*/ 2452914 h 4630056"/>
              <a:gd name="connsiteX2-161" fmla="*/ 1306286 w 3831772"/>
              <a:gd name="connsiteY2-162" fmla="*/ 2090058 h 4630056"/>
              <a:gd name="connsiteX3-163" fmla="*/ 1582058 w 3831772"/>
              <a:gd name="connsiteY3-164" fmla="*/ 1262742 h 4630056"/>
              <a:gd name="connsiteX4-165" fmla="*/ 1872344 w 3831772"/>
              <a:gd name="connsiteY4-166" fmla="*/ 0 h 4630056"/>
              <a:gd name="connsiteX5-167" fmla="*/ 1944915 w 3831772"/>
              <a:gd name="connsiteY5-168" fmla="*/ 290286 h 4630056"/>
              <a:gd name="connsiteX6-169" fmla="*/ 2119086 w 3831772"/>
              <a:gd name="connsiteY6-170" fmla="*/ 1161142 h 4630056"/>
              <a:gd name="connsiteX7-171" fmla="*/ 2598057 w 3831772"/>
              <a:gd name="connsiteY7-172" fmla="*/ 2423885 h 4630056"/>
              <a:gd name="connsiteX8-173" fmla="*/ 3831772 w 3831772"/>
              <a:gd name="connsiteY8-174" fmla="*/ 4630056 h 4630056"/>
              <a:gd name="connsiteX9-175" fmla="*/ 0 w 3831772"/>
              <a:gd name="connsiteY9-176" fmla="*/ 4630056 h 4630056"/>
              <a:gd name="connsiteX0-177" fmla="*/ 0 w 3831772"/>
              <a:gd name="connsiteY0-178" fmla="*/ 4630056 h 4630056"/>
              <a:gd name="connsiteX1-179" fmla="*/ 1146629 w 3831772"/>
              <a:gd name="connsiteY1-180" fmla="*/ 2452914 h 4630056"/>
              <a:gd name="connsiteX2-181" fmla="*/ 1306286 w 3831772"/>
              <a:gd name="connsiteY2-182" fmla="*/ 2090058 h 4630056"/>
              <a:gd name="connsiteX3-183" fmla="*/ 1582058 w 3831772"/>
              <a:gd name="connsiteY3-184" fmla="*/ 1262742 h 4630056"/>
              <a:gd name="connsiteX4-185" fmla="*/ 1872344 w 3831772"/>
              <a:gd name="connsiteY4-186" fmla="*/ 0 h 4630056"/>
              <a:gd name="connsiteX5-187" fmla="*/ 1901372 w 3831772"/>
              <a:gd name="connsiteY5-188" fmla="*/ 290286 h 4630056"/>
              <a:gd name="connsiteX6-189" fmla="*/ 2119086 w 3831772"/>
              <a:gd name="connsiteY6-190" fmla="*/ 1161142 h 4630056"/>
              <a:gd name="connsiteX7-191" fmla="*/ 2598057 w 3831772"/>
              <a:gd name="connsiteY7-192" fmla="*/ 2423885 h 4630056"/>
              <a:gd name="connsiteX8-193" fmla="*/ 3831772 w 3831772"/>
              <a:gd name="connsiteY8-194" fmla="*/ 4630056 h 4630056"/>
              <a:gd name="connsiteX9-195" fmla="*/ 0 w 3831772"/>
              <a:gd name="connsiteY9-196" fmla="*/ 4630056 h 4630056"/>
              <a:gd name="connsiteX0-197" fmla="*/ 0 w 3831772"/>
              <a:gd name="connsiteY0-198" fmla="*/ 4630056 h 4630056"/>
              <a:gd name="connsiteX1-199" fmla="*/ 1146629 w 3831772"/>
              <a:gd name="connsiteY1-200" fmla="*/ 2452914 h 4630056"/>
              <a:gd name="connsiteX2-201" fmla="*/ 1306286 w 3831772"/>
              <a:gd name="connsiteY2-202" fmla="*/ 2090058 h 4630056"/>
              <a:gd name="connsiteX3-203" fmla="*/ 1582058 w 3831772"/>
              <a:gd name="connsiteY3-204" fmla="*/ 1262742 h 4630056"/>
              <a:gd name="connsiteX4-205" fmla="*/ 1872344 w 3831772"/>
              <a:gd name="connsiteY4-206" fmla="*/ 0 h 4630056"/>
              <a:gd name="connsiteX5-207" fmla="*/ 1901372 w 3831772"/>
              <a:gd name="connsiteY5-208" fmla="*/ 290286 h 4630056"/>
              <a:gd name="connsiteX6-209" fmla="*/ 2119086 w 3831772"/>
              <a:gd name="connsiteY6-210" fmla="*/ 1161142 h 4630056"/>
              <a:gd name="connsiteX7-211" fmla="*/ 2598057 w 3831772"/>
              <a:gd name="connsiteY7-212" fmla="*/ 2423885 h 4630056"/>
              <a:gd name="connsiteX8-213" fmla="*/ 2772229 w 3831772"/>
              <a:gd name="connsiteY8-214" fmla="*/ 2859314 h 4630056"/>
              <a:gd name="connsiteX9-215" fmla="*/ 3831772 w 3831772"/>
              <a:gd name="connsiteY9-216" fmla="*/ 4630056 h 4630056"/>
              <a:gd name="connsiteX10-217" fmla="*/ 0 w 3831772"/>
              <a:gd name="connsiteY10-218" fmla="*/ 4630056 h 4630056"/>
              <a:gd name="connsiteX0-219" fmla="*/ 0 w 3831772"/>
              <a:gd name="connsiteY0-220" fmla="*/ 4630056 h 4630056"/>
              <a:gd name="connsiteX1-221" fmla="*/ 1146629 w 3831772"/>
              <a:gd name="connsiteY1-222" fmla="*/ 2452914 h 4630056"/>
              <a:gd name="connsiteX2-223" fmla="*/ 1306286 w 3831772"/>
              <a:gd name="connsiteY2-224" fmla="*/ 2090058 h 4630056"/>
              <a:gd name="connsiteX3-225" fmla="*/ 1582058 w 3831772"/>
              <a:gd name="connsiteY3-226" fmla="*/ 1262742 h 4630056"/>
              <a:gd name="connsiteX4-227" fmla="*/ 1872344 w 3831772"/>
              <a:gd name="connsiteY4-228" fmla="*/ 0 h 4630056"/>
              <a:gd name="connsiteX5-229" fmla="*/ 1901372 w 3831772"/>
              <a:gd name="connsiteY5-230" fmla="*/ 290286 h 4630056"/>
              <a:gd name="connsiteX6-231" fmla="*/ 2119086 w 3831772"/>
              <a:gd name="connsiteY6-232" fmla="*/ 1161142 h 4630056"/>
              <a:gd name="connsiteX7-233" fmla="*/ 2322286 w 3831772"/>
              <a:gd name="connsiteY7-234" fmla="*/ 1886857 h 4630056"/>
              <a:gd name="connsiteX8-235" fmla="*/ 2598057 w 3831772"/>
              <a:gd name="connsiteY8-236" fmla="*/ 2423885 h 4630056"/>
              <a:gd name="connsiteX9-237" fmla="*/ 2772229 w 3831772"/>
              <a:gd name="connsiteY9-238" fmla="*/ 2859314 h 4630056"/>
              <a:gd name="connsiteX10-239" fmla="*/ 3831772 w 3831772"/>
              <a:gd name="connsiteY10-240" fmla="*/ 4630056 h 4630056"/>
              <a:gd name="connsiteX11" fmla="*/ 0 w 3831772"/>
              <a:gd name="connsiteY11" fmla="*/ 4630056 h 4630056"/>
              <a:gd name="connsiteX0-241" fmla="*/ 0 w 3831772"/>
              <a:gd name="connsiteY0-242" fmla="*/ 4630056 h 4630056"/>
              <a:gd name="connsiteX1-243" fmla="*/ 1146629 w 3831772"/>
              <a:gd name="connsiteY1-244" fmla="*/ 2452914 h 4630056"/>
              <a:gd name="connsiteX2-245" fmla="*/ 1306286 w 3831772"/>
              <a:gd name="connsiteY2-246" fmla="*/ 2090058 h 4630056"/>
              <a:gd name="connsiteX3-247" fmla="*/ 1582058 w 3831772"/>
              <a:gd name="connsiteY3-248" fmla="*/ 1262742 h 4630056"/>
              <a:gd name="connsiteX4-249" fmla="*/ 1872344 w 3831772"/>
              <a:gd name="connsiteY4-250" fmla="*/ 0 h 4630056"/>
              <a:gd name="connsiteX5-251" fmla="*/ 1901372 w 3831772"/>
              <a:gd name="connsiteY5-252" fmla="*/ 290286 h 4630056"/>
              <a:gd name="connsiteX6-253" fmla="*/ 2119086 w 3831772"/>
              <a:gd name="connsiteY6-254" fmla="*/ 1161142 h 4630056"/>
              <a:gd name="connsiteX7-255" fmla="*/ 2322286 w 3831772"/>
              <a:gd name="connsiteY7-256" fmla="*/ 1886857 h 4630056"/>
              <a:gd name="connsiteX8-257" fmla="*/ 2438400 w 3831772"/>
              <a:gd name="connsiteY8-258" fmla="*/ 2293257 h 4630056"/>
              <a:gd name="connsiteX9-259" fmla="*/ 2598057 w 3831772"/>
              <a:gd name="connsiteY9-260" fmla="*/ 2423885 h 4630056"/>
              <a:gd name="connsiteX10-261" fmla="*/ 2772229 w 3831772"/>
              <a:gd name="connsiteY10-262" fmla="*/ 2859314 h 4630056"/>
              <a:gd name="connsiteX11-263" fmla="*/ 3831772 w 3831772"/>
              <a:gd name="connsiteY11-264" fmla="*/ 4630056 h 4630056"/>
              <a:gd name="connsiteX12" fmla="*/ 0 w 3831772"/>
              <a:gd name="connsiteY12" fmla="*/ 4630056 h 4630056"/>
              <a:gd name="connsiteX0-265" fmla="*/ 0 w 3831772"/>
              <a:gd name="connsiteY0-266" fmla="*/ 4630056 h 4630056"/>
              <a:gd name="connsiteX1-267" fmla="*/ 1146629 w 3831772"/>
              <a:gd name="connsiteY1-268" fmla="*/ 2452914 h 4630056"/>
              <a:gd name="connsiteX2-269" fmla="*/ 1306286 w 3831772"/>
              <a:gd name="connsiteY2-270" fmla="*/ 2090058 h 4630056"/>
              <a:gd name="connsiteX3-271" fmla="*/ 1582058 w 3831772"/>
              <a:gd name="connsiteY3-272" fmla="*/ 1262742 h 4630056"/>
              <a:gd name="connsiteX4-273" fmla="*/ 1872344 w 3831772"/>
              <a:gd name="connsiteY4-274" fmla="*/ 0 h 4630056"/>
              <a:gd name="connsiteX5-275" fmla="*/ 1901372 w 3831772"/>
              <a:gd name="connsiteY5-276" fmla="*/ 290286 h 4630056"/>
              <a:gd name="connsiteX6-277" fmla="*/ 2119086 w 3831772"/>
              <a:gd name="connsiteY6-278" fmla="*/ 1161142 h 4630056"/>
              <a:gd name="connsiteX7-279" fmla="*/ 2322286 w 3831772"/>
              <a:gd name="connsiteY7-280" fmla="*/ 1886857 h 4630056"/>
              <a:gd name="connsiteX8-281" fmla="*/ 2438400 w 3831772"/>
              <a:gd name="connsiteY8-282" fmla="*/ 2293257 h 4630056"/>
              <a:gd name="connsiteX9-283" fmla="*/ 2525485 w 3831772"/>
              <a:gd name="connsiteY9-284" fmla="*/ 2496456 h 4630056"/>
              <a:gd name="connsiteX10-285" fmla="*/ 2772229 w 3831772"/>
              <a:gd name="connsiteY10-286" fmla="*/ 2859314 h 4630056"/>
              <a:gd name="connsiteX11-287" fmla="*/ 3831772 w 3831772"/>
              <a:gd name="connsiteY11-288" fmla="*/ 4630056 h 4630056"/>
              <a:gd name="connsiteX12-289" fmla="*/ 0 w 3831772"/>
              <a:gd name="connsiteY12-290" fmla="*/ 4630056 h 4630056"/>
              <a:gd name="connsiteX0-291" fmla="*/ 0 w 3831772"/>
              <a:gd name="connsiteY0-292" fmla="*/ 4630056 h 4630056"/>
              <a:gd name="connsiteX1-293" fmla="*/ 1146629 w 3831772"/>
              <a:gd name="connsiteY1-294" fmla="*/ 2452914 h 4630056"/>
              <a:gd name="connsiteX2-295" fmla="*/ 1306286 w 3831772"/>
              <a:gd name="connsiteY2-296" fmla="*/ 2090058 h 4630056"/>
              <a:gd name="connsiteX3-297" fmla="*/ 1582058 w 3831772"/>
              <a:gd name="connsiteY3-298" fmla="*/ 1262742 h 4630056"/>
              <a:gd name="connsiteX4-299" fmla="*/ 1872344 w 3831772"/>
              <a:gd name="connsiteY4-300" fmla="*/ 0 h 4630056"/>
              <a:gd name="connsiteX5-301" fmla="*/ 1901372 w 3831772"/>
              <a:gd name="connsiteY5-302" fmla="*/ 290286 h 4630056"/>
              <a:gd name="connsiteX6-303" fmla="*/ 2119086 w 3831772"/>
              <a:gd name="connsiteY6-304" fmla="*/ 1161142 h 4630056"/>
              <a:gd name="connsiteX7-305" fmla="*/ 2322286 w 3831772"/>
              <a:gd name="connsiteY7-306" fmla="*/ 1886857 h 4630056"/>
              <a:gd name="connsiteX8-307" fmla="*/ 2438400 w 3831772"/>
              <a:gd name="connsiteY8-308" fmla="*/ 2293257 h 4630056"/>
              <a:gd name="connsiteX9-309" fmla="*/ 2525485 w 3831772"/>
              <a:gd name="connsiteY9-310" fmla="*/ 2496456 h 4630056"/>
              <a:gd name="connsiteX10-311" fmla="*/ 2772229 w 3831772"/>
              <a:gd name="connsiteY10-312" fmla="*/ 2859314 h 4630056"/>
              <a:gd name="connsiteX11-313" fmla="*/ 3831772 w 3831772"/>
              <a:gd name="connsiteY11-314" fmla="*/ 4630056 h 4630056"/>
              <a:gd name="connsiteX12-315" fmla="*/ 0 w 3831772"/>
              <a:gd name="connsiteY12-316" fmla="*/ 4630056 h 4630056"/>
              <a:gd name="connsiteX0-317" fmla="*/ 0 w 3831772"/>
              <a:gd name="connsiteY0-318" fmla="*/ 4630056 h 4630056"/>
              <a:gd name="connsiteX1-319" fmla="*/ 1146629 w 3831772"/>
              <a:gd name="connsiteY1-320" fmla="*/ 2452914 h 4630056"/>
              <a:gd name="connsiteX2-321" fmla="*/ 1306286 w 3831772"/>
              <a:gd name="connsiteY2-322" fmla="*/ 2090058 h 4630056"/>
              <a:gd name="connsiteX3-323" fmla="*/ 1582058 w 3831772"/>
              <a:gd name="connsiteY3-324" fmla="*/ 1262742 h 4630056"/>
              <a:gd name="connsiteX4-325" fmla="*/ 1872344 w 3831772"/>
              <a:gd name="connsiteY4-326" fmla="*/ 0 h 4630056"/>
              <a:gd name="connsiteX5-327" fmla="*/ 1901372 w 3831772"/>
              <a:gd name="connsiteY5-328" fmla="*/ 290286 h 4630056"/>
              <a:gd name="connsiteX6-329" fmla="*/ 2119086 w 3831772"/>
              <a:gd name="connsiteY6-330" fmla="*/ 1161142 h 4630056"/>
              <a:gd name="connsiteX7-331" fmla="*/ 2322286 w 3831772"/>
              <a:gd name="connsiteY7-332" fmla="*/ 1886857 h 4630056"/>
              <a:gd name="connsiteX8-333" fmla="*/ 2438400 w 3831772"/>
              <a:gd name="connsiteY8-334" fmla="*/ 2293257 h 4630056"/>
              <a:gd name="connsiteX9-335" fmla="*/ 2525485 w 3831772"/>
              <a:gd name="connsiteY9-336" fmla="*/ 2496456 h 4630056"/>
              <a:gd name="connsiteX10-337" fmla="*/ 2728686 w 3831772"/>
              <a:gd name="connsiteY10-338" fmla="*/ 2888343 h 4630056"/>
              <a:gd name="connsiteX11-339" fmla="*/ 3831772 w 3831772"/>
              <a:gd name="connsiteY11-340" fmla="*/ 4630056 h 4630056"/>
              <a:gd name="connsiteX12-341" fmla="*/ 0 w 3831772"/>
              <a:gd name="connsiteY12-342" fmla="*/ 4630056 h 4630056"/>
              <a:gd name="connsiteX0-343" fmla="*/ 0 w 3831772"/>
              <a:gd name="connsiteY0-344" fmla="*/ 4630056 h 4630056"/>
              <a:gd name="connsiteX1-345" fmla="*/ 1146629 w 3831772"/>
              <a:gd name="connsiteY1-346" fmla="*/ 2452914 h 4630056"/>
              <a:gd name="connsiteX2-347" fmla="*/ 1306286 w 3831772"/>
              <a:gd name="connsiteY2-348" fmla="*/ 2090058 h 4630056"/>
              <a:gd name="connsiteX3-349" fmla="*/ 1582058 w 3831772"/>
              <a:gd name="connsiteY3-350" fmla="*/ 1262742 h 4630056"/>
              <a:gd name="connsiteX4-351" fmla="*/ 1872344 w 3831772"/>
              <a:gd name="connsiteY4-352" fmla="*/ 0 h 4630056"/>
              <a:gd name="connsiteX5-353" fmla="*/ 1901372 w 3831772"/>
              <a:gd name="connsiteY5-354" fmla="*/ 290286 h 4630056"/>
              <a:gd name="connsiteX6-355" fmla="*/ 2119086 w 3831772"/>
              <a:gd name="connsiteY6-356" fmla="*/ 1161142 h 4630056"/>
              <a:gd name="connsiteX7-357" fmla="*/ 2322286 w 3831772"/>
              <a:gd name="connsiteY7-358" fmla="*/ 1886857 h 4630056"/>
              <a:gd name="connsiteX8-359" fmla="*/ 2351315 w 3831772"/>
              <a:gd name="connsiteY8-360" fmla="*/ 2046514 h 4630056"/>
              <a:gd name="connsiteX9-361" fmla="*/ 2438400 w 3831772"/>
              <a:gd name="connsiteY9-362" fmla="*/ 2293257 h 4630056"/>
              <a:gd name="connsiteX10-363" fmla="*/ 2525485 w 3831772"/>
              <a:gd name="connsiteY10-364" fmla="*/ 2496456 h 4630056"/>
              <a:gd name="connsiteX11-365" fmla="*/ 2728686 w 3831772"/>
              <a:gd name="connsiteY11-366" fmla="*/ 2888343 h 4630056"/>
              <a:gd name="connsiteX12-367" fmla="*/ 3831772 w 3831772"/>
              <a:gd name="connsiteY12-368" fmla="*/ 4630056 h 4630056"/>
              <a:gd name="connsiteX13" fmla="*/ 0 w 3831772"/>
              <a:gd name="connsiteY13" fmla="*/ 4630056 h 4630056"/>
              <a:gd name="connsiteX0-369" fmla="*/ 0 w 3831772"/>
              <a:gd name="connsiteY0-370" fmla="*/ 4630056 h 4630056"/>
              <a:gd name="connsiteX1-371" fmla="*/ 1146629 w 3831772"/>
              <a:gd name="connsiteY1-372" fmla="*/ 2452914 h 4630056"/>
              <a:gd name="connsiteX2-373" fmla="*/ 1306286 w 3831772"/>
              <a:gd name="connsiteY2-374" fmla="*/ 2090058 h 4630056"/>
              <a:gd name="connsiteX3-375" fmla="*/ 1582058 w 3831772"/>
              <a:gd name="connsiteY3-376" fmla="*/ 1262742 h 4630056"/>
              <a:gd name="connsiteX4-377" fmla="*/ 1872344 w 3831772"/>
              <a:gd name="connsiteY4-378" fmla="*/ 0 h 4630056"/>
              <a:gd name="connsiteX5-379" fmla="*/ 1901372 w 3831772"/>
              <a:gd name="connsiteY5-380" fmla="*/ 290286 h 4630056"/>
              <a:gd name="connsiteX6-381" fmla="*/ 2119086 w 3831772"/>
              <a:gd name="connsiteY6-382" fmla="*/ 1161142 h 4630056"/>
              <a:gd name="connsiteX7-383" fmla="*/ 2264229 w 3831772"/>
              <a:gd name="connsiteY7-384" fmla="*/ 1886857 h 4630056"/>
              <a:gd name="connsiteX8-385" fmla="*/ 2351315 w 3831772"/>
              <a:gd name="connsiteY8-386" fmla="*/ 2046514 h 4630056"/>
              <a:gd name="connsiteX9-387" fmla="*/ 2438400 w 3831772"/>
              <a:gd name="connsiteY9-388" fmla="*/ 2293257 h 4630056"/>
              <a:gd name="connsiteX10-389" fmla="*/ 2525485 w 3831772"/>
              <a:gd name="connsiteY10-390" fmla="*/ 2496456 h 4630056"/>
              <a:gd name="connsiteX11-391" fmla="*/ 2728686 w 3831772"/>
              <a:gd name="connsiteY11-392" fmla="*/ 2888343 h 4630056"/>
              <a:gd name="connsiteX12-393" fmla="*/ 3831772 w 3831772"/>
              <a:gd name="connsiteY12-394" fmla="*/ 4630056 h 4630056"/>
              <a:gd name="connsiteX13-395" fmla="*/ 0 w 3831772"/>
              <a:gd name="connsiteY13-396" fmla="*/ 4630056 h 4630056"/>
              <a:gd name="connsiteX0-397" fmla="*/ 0 w 3831772"/>
              <a:gd name="connsiteY0-398" fmla="*/ 4630056 h 4630056"/>
              <a:gd name="connsiteX1-399" fmla="*/ 1146629 w 3831772"/>
              <a:gd name="connsiteY1-400" fmla="*/ 2452914 h 4630056"/>
              <a:gd name="connsiteX2-401" fmla="*/ 1306286 w 3831772"/>
              <a:gd name="connsiteY2-402" fmla="*/ 2090058 h 4630056"/>
              <a:gd name="connsiteX3-403" fmla="*/ 1582058 w 3831772"/>
              <a:gd name="connsiteY3-404" fmla="*/ 1262742 h 4630056"/>
              <a:gd name="connsiteX4-405" fmla="*/ 1872344 w 3831772"/>
              <a:gd name="connsiteY4-406" fmla="*/ 0 h 4630056"/>
              <a:gd name="connsiteX5-407" fmla="*/ 1901372 w 3831772"/>
              <a:gd name="connsiteY5-408" fmla="*/ 290286 h 4630056"/>
              <a:gd name="connsiteX6-409" fmla="*/ 2119086 w 3831772"/>
              <a:gd name="connsiteY6-410" fmla="*/ 1161142 h 4630056"/>
              <a:gd name="connsiteX7-411" fmla="*/ 2264229 w 3831772"/>
              <a:gd name="connsiteY7-412" fmla="*/ 1886857 h 4630056"/>
              <a:gd name="connsiteX8-413" fmla="*/ 2438400 w 3831772"/>
              <a:gd name="connsiteY8-414" fmla="*/ 2293257 h 4630056"/>
              <a:gd name="connsiteX9-415" fmla="*/ 2525485 w 3831772"/>
              <a:gd name="connsiteY9-416" fmla="*/ 2496456 h 4630056"/>
              <a:gd name="connsiteX10-417" fmla="*/ 2728686 w 3831772"/>
              <a:gd name="connsiteY10-418" fmla="*/ 2888343 h 4630056"/>
              <a:gd name="connsiteX11-419" fmla="*/ 3831772 w 3831772"/>
              <a:gd name="connsiteY11-420" fmla="*/ 4630056 h 4630056"/>
              <a:gd name="connsiteX12-421" fmla="*/ 0 w 3831772"/>
              <a:gd name="connsiteY12-422" fmla="*/ 4630056 h 4630056"/>
              <a:gd name="connsiteX0-423" fmla="*/ 0 w 3831772"/>
              <a:gd name="connsiteY0-424" fmla="*/ 4630056 h 4630056"/>
              <a:gd name="connsiteX1-425" fmla="*/ 1146629 w 3831772"/>
              <a:gd name="connsiteY1-426" fmla="*/ 2452914 h 4630056"/>
              <a:gd name="connsiteX2-427" fmla="*/ 1306286 w 3831772"/>
              <a:gd name="connsiteY2-428" fmla="*/ 2090058 h 4630056"/>
              <a:gd name="connsiteX3-429" fmla="*/ 1582058 w 3831772"/>
              <a:gd name="connsiteY3-430" fmla="*/ 1262742 h 4630056"/>
              <a:gd name="connsiteX4-431" fmla="*/ 1872344 w 3831772"/>
              <a:gd name="connsiteY4-432" fmla="*/ 0 h 4630056"/>
              <a:gd name="connsiteX5-433" fmla="*/ 1901372 w 3831772"/>
              <a:gd name="connsiteY5-434" fmla="*/ 290286 h 4630056"/>
              <a:gd name="connsiteX6-435" fmla="*/ 2119086 w 3831772"/>
              <a:gd name="connsiteY6-436" fmla="*/ 1161142 h 4630056"/>
              <a:gd name="connsiteX7-437" fmla="*/ 2264229 w 3831772"/>
              <a:gd name="connsiteY7-438" fmla="*/ 1886857 h 4630056"/>
              <a:gd name="connsiteX8-439" fmla="*/ 2525485 w 3831772"/>
              <a:gd name="connsiteY8-440" fmla="*/ 2496456 h 4630056"/>
              <a:gd name="connsiteX9-441" fmla="*/ 2728686 w 3831772"/>
              <a:gd name="connsiteY9-442" fmla="*/ 2888343 h 4630056"/>
              <a:gd name="connsiteX10-443" fmla="*/ 3831772 w 3831772"/>
              <a:gd name="connsiteY10-444" fmla="*/ 4630056 h 4630056"/>
              <a:gd name="connsiteX11-445" fmla="*/ 0 w 3831772"/>
              <a:gd name="connsiteY11-446" fmla="*/ 4630056 h 4630056"/>
              <a:gd name="connsiteX0-447" fmla="*/ 0 w 3831772"/>
              <a:gd name="connsiteY0-448" fmla="*/ 4630056 h 4630056"/>
              <a:gd name="connsiteX1-449" fmla="*/ 1146629 w 3831772"/>
              <a:gd name="connsiteY1-450" fmla="*/ 2452914 h 4630056"/>
              <a:gd name="connsiteX2-451" fmla="*/ 1306286 w 3831772"/>
              <a:gd name="connsiteY2-452" fmla="*/ 2090058 h 4630056"/>
              <a:gd name="connsiteX3-453" fmla="*/ 1582058 w 3831772"/>
              <a:gd name="connsiteY3-454" fmla="*/ 1262742 h 4630056"/>
              <a:gd name="connsiteX4-455" fmla="*/ 1872344 w 3831772"/>
              <a:gd name="connsiteY4-456" fmla="*/ 0 h 4630056"/>
              <a:gd name="connsiteX5-457" fmla="*/ 1901372 w 3831772"/>
              <a:gd name="connsiteY5-458" fmla="*/ 290286 h 4630056"/>
              <a:gd name="connsiteX6-459" fmla="*/ 2119086 w 3831772"/>
              <a:gd name="connsiteY6-460" fmla="*/ 1161142 h 4630056"/>
              <a:gd name="connsiteX7-461" fmla="*/ 2264229 w 3831772"/>
              <a:gd name="connsiteY7-462" fmla="*/ 1886857 h 4630056"/>
              <a:gd name="connsiteX8-463" fmla="*/ 2728686 w 3831772"/>
              <a:gd name="connsiteY8-464" fmla="*/ 2888343 h 4630056"/>
              <a:gd name="connsiteX9-465" fmla="*/ 3831772 w 3831772"/>
              <a:gd name="connsiteY9-466" fmla="*/ 4630056 h 4630056"/>
              <a:gd name="connsiteX10-467" fmla="*/ 0 w 3831772"/>
              <a:gd name="connsiteY10-468" fmla="*/ 4630056 h 4630056"/>
              <a:gd name="connsiteX0-469" fmla="*/ 0 w 3831772"/>
              <a:gd name="connsiteY0-470" fmla="*/ 4630056 h 4630056"/>
              <a:gd name="connsiteX1-471" fmla="*/ 1146629 w 3831772"/>
              <a:gd name="connsiteY1-472" fmla="*/ 2452914 h 4630056"/>
              <a:gd name="connsiteX2-473" fmla="*/ 1306286 w 3831772"/>
              <a:gd name="connsiteY2-474" fmla="*/ 2090058 h 4630056"/>
              <a:gd name="connsiteX3-475" fmla="*/ 1582058 w 3831772"/>
              <a:gd name="connsiteY3-476" fmla="*/ 1262742 h 4630056"/>
              <a:gd name="connsiteX4-477" fmla="*/ 1872344 w 3831772"/>
              <a:gd name="connsiteY4-478" fmla="*/ 0 h 4630056"/>
              <a:gd name="connsiteX5-479" fmla="*/ 1901372 w 3831772"/>
              <a:gd name="connsiteY5-480" fmla="*/ 290286 h 4630056"/>
              <a:gd name="connsiteX6-481" fmla="*/ 2119086 w 3831772"/>
              <a:gd name="connsiteY6-482" fmla="*/ 1161142 h 4630056"/>
              <a:gd name="connsiteX7-483" fmla="*/ 2278744 w 3831772"/>
              <a:gd name="connsiteY7-484" fmla="*/ 1872343 h 4630056"/>
              <a:gd name="connsiteX8-485" fmla="*/ 2728686 w 3831772"/>
              <a:gd name="connsiteY8-486" fmla="*/ 2888343 h 4630056"/>
              <a:gd name="connsiteX9-487" fmla="*/ 3831772 w 3831772"/>
              <a:gd name="connsiteY9-488" fmla="*/ 4630056 h 4630056"/>
              <a:gd name="connsiteX10-489" fmla="*/ 0 w 3831772"/>
              <a:gd name="connsiteY10-490" fmla="*/ 4630056 h 4630056"/>
              <a:gd name="connsiteX0-491" fmla="*/ 0 w 3831772"/>
              <a:gd name="connsiteY0-492" fmla="*/ 4630056 h 4630056"/>
              <a:gd name="connsiteX1-493" fmla="*/ 1146629 w 3831772"/>
              <a:gd name="connsiteY1-494" fmla="*/ 2452914 h 4630056"/>
              <a:gd name="connsiteX2-495" fmla="*/ 1306286 w 3831772"/>
              <a:gd name="connsiteY2-496" fmla="*/ 2090058 h 4630056"/>
              <a:gd name="connsiteX3-497" fmla="*/ 1582058 w 3831772"/>
              <a:gd name="connsiteY3-498" fmla="*/ 1262742 h 4630056"/>
              <a:gd name="connsiteX4-499" fmla="*/ 1872344 w 3831772"/>
              <a:gd name="connsiteY4-500" fmla="*/ 0 h 4630056"/>
              <a:gd name="connsiteX5-501" fmla="*/ 1901372 w 3831772"/>
              <a:gd name="connsiteY5-502" fmla="*/ 290286 h 4630056"/>
              <a:gd name="connsiteX6-503" fmla="*/ 2061029 w 3831772"/>
              <a:gd name="connsiteY6-504" fmla="*/ 1132114 h 4630056"/>
              <a:gd name="connsiteX7-505" fmla="*/ 2278744 w 3831772"/>
              <a:gd name="connsiteY7-506" fmla="*/ 1872343 h 4630056"/>
              <a:gd name="connsiteX8-507" fmla="*/ 2728686 w 3831772"/>
              <a:gd name="connsiteY8-508" fmla="*/ 2888343 h 4630056"/>
              <a:gd name="connsiteX9-509" fmla="*/ 3831772 w 3831772"/>
              <a:gd name="connsiteY9-510" fmla="*/ 4630056 h 4630056"/>
              <a:gd name="connsiteX10-511" fmla="*/ 0 w 3831772"/>
              <a:gd name="connsiteY10-512" fmla="*/ 4630056 h 4630056"/>
            </a:gdLst>
            <a:ahLst/>
            <a:cxnLst>
              <a:cxn ang="0">
                <a:pos x="connsiteX0-1" y="connsiteY0-2"/>
              </a:cxn>
              <a:cxn ang="0">
                <a:pos x="connsiteX1-3" y="connsiteY1-4"/>
              </a:cxn>
              <a:cxn ang="0">
                <a:pos x="connsiteX2-5" y="connsiteY2-6"/>
              </a:cxn>
              <a:cxn ang="0">
                <a:pos x="connsiteX3-7" y="connsiteY3-8"/>
              </a:cxn>
              <a:cxn ang="0">
                <a:pos x="connsiteX4-17" y="connsiteY4-18"/>
              </a:cxn>
              <a:cxn ang="0">
                <a:pos x="connsiteX5-29" y="connsiteY5-30"/>
              </a:cxn>
              <a:cxn ang="0">
                <a:pos x="connsiteX6-79" y="connsiteY6-80"/>
              </a:cxn>
              <a:cxn ang="0">
                <a:pos x="connsiteX7-95" y="connsiteY7-96"/>
              </a:cxn>
              <a:cxn ang="0">
                <a:pos x="connsiteX8-113" y="connsiteY8-114"/>
              </a:cxn>
              <a:cxn ang="0">
                <a:pos x="connsiteX9-133" y="connsiteY9-134"/>
              </a:cxn>
              <a:cxn ang="0">
                <a:pos x="connsiteX10-155" y="connsiteY10-156"/>
              </a:cxn>
            </a:cxnLst>
            <a:rect l="l" t="t" r="r" b="b"/>
            <a:pathLst>
              <a:path w="3831772" h="4630056">
                <a:moveTo>
                  <a:pt x="0" y="4630056"/>
                </a:moveTo>
                <a:cubicBezTo>
                  <a:pt x="290286" y="3875313"/>
                  <a:pt x="856343" y="3207657"/>
                  <a:pt x="1146629" y="2452914"/>
                </a:cubicBezTo>
                <a:cubicBezTo>
                  <a:pt x="1357086" y="2029581"/>
                  <a:pt x="1233715" y="2288420"/>
                  <a:pt x="1306286" y="2090058"/>
                </a:cubicBezTo>
                <a:cubicBezTo>
                  <a:pt x="1378857" y="1891696"/>
                  <a:pt x="1473201" y="1637695"/>
                  <a:pt x="1582058" y="1262742"/>
                </a:cubicBezTo>
                <a:lnTo>
                  <a:pt x="1872344" y="0"/>
                </a:lnTo>
                <a:cubicBezTo>
                  <a:pt x="1877182" y="74991"/>
                  <a:pt x="1872344" y="84667"/>
                  <a:pt x="1901372" y="290286"/>
                </a:cubicBezTo>
                <a:cubicBezTo>
                  <a:pt x="1930400" y="495905"/>
                  <a:pt x="1981201" y="868438"/>
                  <a:pt x="2061029" y="1132114"/>
                </a:cubicBezTo>
                <a:cubicBezTo>
                  <a:pt x="2140857" y="1395790"/>
                  <a:pt x="2177144" y="1584476"/>
                  <a:pt x="2278744" y="1872343"/>
                </a:cubicBezTo>
                <a:cubicBezTo>
                  <a:pt x="2380344" y="2160210"/>
                  <a:pt x="2467429" y="2431143"/>
                  <a:pt x="2728686" y="2888343"/>
                </a:cubicBezTo>
                <a:lnTo>
                  <a:pt x="3831772" y="4630056"/>
                </a:lnTo>
                <a:lnTo>
                  <a:pt x="0" y="463005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8" name="等腰三角形 5"/>
          <p:cNvSpPr/>
          <p:nvPr/>
        </p:nvSpPr>
        <p:spPr>
          <a:xfrm>
            <a:off x="7137934" y="2150641"/>
            <a:ext cx="2517756" cy="2050536"/>
          </a:xfrm>
          <a:custGeom>
            <a:avLst/>
            <a:gdLst>
              <a:gd name="connsiteX0" fmla="*/ 0 w 3831772"/>
              <a:gd name="connsiteY0" fmla="*/ 4789714 h 4789714"/>
              <a:gd name="connsiteX1" fmla="*/ 1915886 w 3831772"/>
              <a:gd name="connsiteY1" fmla="*/ 0 h 4789714"/>
              <a:gd name="connsiteX2" fmla="*/ 3831772 w 3831772"/>
              <a:gd name="connsiteY2" fmla="*/ 4789714 h 4789714"/>
              <a:gd name="connsiteX3" fmla="*/ 0 w 3831772"/>
              <a:gd name="connsiteY3" fmla="*/ 4789714 h 4789714"/>
              <a:gd name="connsiteX0-1" fmla="*/ 0 w 3831772"/>
              <a:gd name="connsiteY0-2" fmla="*/ 4789714 h 4789714"/>
              <a:gd name="connsiteX1-3" fmla="*/ 1146629 w 3831772"/>
              <a:gd name="connsiteY1-4" fmla="*/ 2612572 h 4789714"/>
              <a:gd name="connsiteX2-5" fmla="*/ 1915886 w 3831772"/>
              <a:gd name="connsiteY2-6" fmla="*/ 0 h 4789714"/>
              <a:gd name="connsiteX3-7" fmla="*/ 3831772 w 3831772"/>
              <a:gd name="connsiteY3-8" fmla="*/ 4789714 h 4789714"/>
              <a:gd name="connsiteX4" fmla="*/ 0 w 3831772"/>
              <a:gd name="connsiteY4" fmla="*/ 4789714 h 4789714"/>
              <a:gd name="connsiteX0-9" fmla="*/ 0 w 3831772"/>
              <a:gd name="connsiteY0-10" fmla="*/ 4789714 h 4789714"/>
              <a:gd name="connsiteX1-11" fmla="*/ 1146629 w 3831772"/>
              <a:gd name="connsiteY1-12" fmla="*/ 2612572 h 4789714"/>
              <a:gd name="connsiteX2-13" fmla="*/ 1915886 w 3831772"/>
              <a:gd name="connsiteY2-14" fmla="*/ 0 h 4789714"/>
              <a:gd name="connsiteX3-15" fmla="*/ 2423886 w 3831772"/>
              <a:gd name="connsiteY3-16" fmla="*/ 2641600 h 4789714"/>
              <a:gd name="connsiteX4-17" fmla="*/ 3831772 w 3831772"/>
              <a:gd name="connsiteY4-18" fmla="*/ 4789714 h 4789714"/>
              <a:gd name="connsiteX5" fmla="*/ 0 w 3831772"/>
              <a:gd name="connsiteY5" fmla="*/ 4789714 h 4789714"/>
              <a:gd name="connsiteX0-19" fmla="*/ 0 w 3831772"/>
              <a:gd name="connsiteY0-20" fmla="*/ 4789714 h 4789714"/>
              <a:gd name="connsiteX1-21" fmla="*/ 1146629 w 3831772"/>
              <a:gd name="connsiteY1-22" fmla="*/ 2612572 h 4789714"/>
              <a:gd name="connsiteX2-23" fmla="*/ 1915886 w 3831772"/>
              <a:gd name="connsiteY2-24" fmla="*/ 0 h 4789714"/>
              <a:gd name="connsiteX3-25" fmla="*/ 2598057 w 3831772"/>
              <a:gd name="connsiteY3-26" fmla="*/ 2583543 h 4789714"/>
              <a:gd name="connsiteX4-27" fmla="*/ 3831772 w 3831772"/>
              <a:gd name="connsiteY4-28" fmla="*/ 4789714 h 4789714"/>
              <a:gd name="connsiteX5-29" fmla="*/ 0 w 3831772"/>
              <a:gd name="connsiteY5-30" fmla="*/ 4789714 h 4789714"/>
              <a:gd name="connsiteX0-31" fmla="*/ 0 w 3831772"/>
              <a:gd name="connsiteY0-32" fmla="*/ 4789714 h 4789714"/>
              <a:gd name="connsiteX1-33" fmla="*/ 1146629 w 3831772"/>
              <a:gd name="connsiteY1-34" fmla="*/ 2612572 h 4789714"/>
              <a:gd name="connsiteX2-35" fmla="*/ 1915886 w 3831772"/>
              <a:gd name="connsiteY2-36" fmla="*/ 0 h 4789714"/>
              <a:gd name="connsiteX3-37" fmla="*/ 2598057 w 3831772"/>
              <a:gd name="connsiteY3-38" fmla="*/ 2583543 h 4789714"/>
              <a:gd name="connsiteX4-39" fmla="*/ 3831772 w 3831772"/>
              <a:gd name="connsiteY4-40" fmla="*/ 4789714 h 4789714"/>
              <a:gd name="connsiteX5-41" fmla="*/ 0 w 3831772"/>
              <a:gd name="connsiteY5-42" fmla="*/ 4789714 h 4789714"/>
              <a:gd name="connsiteX0-43" fmla="*/ 0 w 3831772"/>
              <a:gd name="connsiteY0-44" fmla="*/ 4789714 h 4789714"/>
              <a:gd name="connsiteX1-45" fmla="*/ 1146629 w 3831772"/>
              <a:gd name="connsiteY1-46" fmla="*/ 2612572 h 4789714"/>
              <a:gd name="connsiteX2-47" fmla="*/ 1915886 w 3831772"/>
              <a:gd name="connsiteY2-48" fmla="*/ 0 h 4789714"/>
              <a:gd name="connsiteX3-49" fmla="*/ 2598057 w 3831772"/>
              <a:gd name="connsiteY3-50" fmla="*/ 2583543 h 4789714"/>
              <a:gd name="connsiteX4-51" fmla="*/ 3831772 w 3831772"/>
              <a:gd name="connsiteY4-52" fmla="*/ 4789714 h 4789714"/>
              <a:gd name="connsiteX5-53" fmla="*/ 0 w 3831772"/>
              <a:gd name="connsiteY5-54" fmla="*/ 4789714 h 4789714"/>
              <a:gd name="connsiteX0-55" fmla="*/ 0 w 3831772"/>
              <a:gd name="connsiteY0-56" fmla="*/ 4789714 h 4789714"/>
              <a:gd name="connsiteX1-57" fmla="*/ 1146629 w 3831772"/>
              <a:gd name="connsiteY1-58" fmla="*/ 2612572 h 4789714"/>
              <a:gd name="connsiteX2-59" fmla="*/ 1582058 w 3831772"/>
              <a:gd name="connsiteY2-60" fmla="*/ 1422400 h 4789714"/>
              <a:gd name="connsiteX3-61" fmla="*/ 1915886 w 3831772"/>
              <a:gd name="connsiteY3-62" fmla="*/ 0 h 4789714"/>
              <a:gd name="connsiteX4-63" fmla="*/ 2598057 w 3831772"/>
              <a:gd name="connsiteY4-64" fmla="*/ 2583543 h 4789714"/>
              <a:gd name="connsiteX5-65" fmla="*/ 3831772 w 3831772"/>
              <a:gd name="connsiteY5-66" fmla="*/ 4789714 h 4789714"/>
              <a:gd name="connsiteX6" fmla="*/ 0 w 3831772"/>
              <a:gd name="connsiteY6" fmla="*/ 4789714 h 4789714"/>
              <a:gd name="connsiteX0-67" fmla="*/ 0 w 3831772"/>
              <a:gd name="connsiteY0-68" fmla="*/ 4789947 h 4789947"/>
              <a:gd name="connsiteX1-69" fmla="*/ 1146629 w 3831772"/>
              <a:gd name="connsiteY1-70" fmla="*/ 2612805 h 4789947"/>
              <a:gd name="connsiteX2-71" fmla="*/ 1582058 w 3831772"/>
              <a:gd name="connsiteY2-72" fmla="*/ 1422633 h 4789947"/>
              <a:gd name="connsiteX3-73" fmla="*/ 1915886 w 3831772"/>
              <a:gd name="connsiteY3-74" fmla="*/ 233 h 4789947"/>
              <a:gd name="connsiteX4-75" fmla="*/ 2119086 w 3831772"/>
              <a:gd name="connsiteY4-76" fmla="*/ 1321033 h 4789947"/>
              <a:gd name="connsiteX5-77" fmla="*/ 2598057 w 3831772"/>
              <a:gd name="connsiteY5-78" fmla="*/ 2583776 h 4789947"/>
              <a:gd name="connsiteX6-79" fmla="*/ 3831772 w 3831772"/>
              <a:gd name="connsiteY6-80" fmla="*/ 4789947 h 4789947"/>
              <a:gd name="connsiteX7" fmla="*/ 0 w 3831772"/>
              <a:gd name="connsiteY7" fmla="*/ 4789947 h 4789947"/>
              <a:gd name="connsiteX0-81" fmla="*/ 0 w 3831772"/>
              <a:gd name="connsiteY0-82" fmla="*/ 4827958 h 4827958"/>
              <a:gd name="connsiteX1-83" fmla="*/ 1146629 w 3831772"/>
              <a:gd name="connsiteY1-84" fmla="*/ 2650816 h 4827958"/>
              <a:gd name="connsiteX2-85" fmla="*/ 1582058 w 3831772"/>
              <a:gd name="connsiteY2-86" fmla="*/ 1460644 h 4827958"/>
              <a:gd name="connsiteX3-87" fmla="*/ 1915886 w 3831772"/>
              <a:gd name="connsiteY3-88" fmla="*/ 38244 h 4827958"/>
              <a:gd name="connsiteX4-89" fmla="*/ 1944915 w 3831772"/>
              <a:gd name="connsiteY4-90" fmla="*/ 488188 h 4827958"/>
              <a:gd name="connsiteX5-91" fmla="*/ 2119086 w 3831772"/>
              <a:gd name="connsiteY5-92" fmla="*/ 1359044 h 4827958"/>
              <a:gd name="connsiteX6-93" fmla="*/ 2598057 w 3831772"/>
              <a:gd name="connsiteY6-94" fmla="*/ 2621787 h 4827958"/>
              <a:gd name="connsiteX7-95" fmla="*/ 3831772 w 3831772"/>
              <a:gd name="connsiteY7-96" fmla="*/ 4827958 h 4827958"/>
              <a:gd name="connsiteX8" fmla="*/ 0 w 3831772"/>
              <a:gd name="connsiteY8" fmla="*/ 4827958 h 4827958"/>
              <a:gd name="connsiteX0-97" fmla="*/ 0 w 3831772"/>
              <a:gd name="connsiteY0-98" fmla="*/ 4883260 h 4883260"/>
              <a:gd name="connsiteX1-99" fmla="*/ 1146629 w 3831772"/>
              <a:gd name="connsiteY1-100" fmla="*/ 2706118 h 4883260"/>
              <a:gd name="connsiteX2-101" fmla="*/ 1582058 w 3831772"/>
              <a:gd name="connsiteY2-102" fmla="*/ 1515946 h 4883260"/>
              <a:gd name="connsiteX3-103" fmla="*/ 1915886 w 3831772"/>
              <a:gd name="connsiteY3-104" fmla="*/ 93546 h 4883260"/>
              <a:gd name="connsiteX4-105" fmla="*/ 1886858 w 3831772"/>
              <a:gd name="connsiteY4-106" fmla="*/ 180633 h 4883260"/>
              <a:gd name="connsiteX5-107" fmla="*/ 1944915 w 3831772"/>
              <a:gd name="connsiteY5-108" fmla="*/ 543490 h 4883260"/>
              <a:gd name="connsiteX6-109" fmla="*/ 2119086 w 3831772"/>
              <a:gd name="connsiteY6-110" fmla="*/ 1414346 h 4883260"/>
              <a:gd name="connsiteX7-111" fmla="*/ 2598057 w 3831772"/>
              <a:gd name="connsiteY7-112" fmla="*/ 2677089 h 4883260"/>
              <a:gd name="connsiteX8-113" fmla="*/ 3831772 w 3831772"/>
              <a:gd name="connsiteY8-114" fmla="*/ 4883260 h 4883260"/>
              <a:gd name="connsiteX9" fmla="*/ 0 w 3831772"/>
              <a:gd name="connsiteY9" fmla="*/ 4883260 h 4883260"/>
              <a:gd name="connsiteX0-115" fmla="*/ 0 w 3831772"/>
              <a:gd name="connsiteY0-116" fmla="*/ 4883260 h 4883260"/>
              <a:gd name="connsiteX1-117" fmla="*/ 1146629 w 3831772"/>
              <a:gd name="connsiteY1-118" fmla="*/ 2706118 h 4883260"/>
              <a:gd name="connsiteX2-119" fmla="*/ 1306286 w 3831772"/>
              <a:gd name="connsiteY2-120" fmla="*/ 2343262 h 4883260"/>
              <a:gd name="connsiteX3-121" fmla="*/ 1582058 w 3831772"/>
              <a:gd name="connsiteY3-122" fmla="*/ 1515946 h 4883260"/>
              <a:gd name="connsiteX4-123" fmla="*/ 1915886 w 3831772"/>
              <a:gd name="connsiteY4-124" fmla="*/ 93546 h 4883260"/>
              <a:gd name="connsiteX5-125" fmla="*/ 1886858 w 3831772"/>
              <a:gd name="connsiteY5-126" fmla="*/ 180633 h 4883260"/>
              <a:gd name="connsiteX6-127" fmla="*/ 1944915 w 3831772"/>
              <a:gd name="connsiteY6-128" fmla="*/ 543490 h 4883260"/>
              <a:gd name="connsiteX7-129" fmla="*/ 2119086 w 3831772"/>
              <a:gd name="connsiteY7-130" fmla="*/ 1414346 h 4883260"/>
              <a:gd name="connsiteX8-131" fmla="*/ 2598057 w 3831772"/>
              <a:gd name="connsiteY8-132" fmla="*/ 2677089 h 4883260"/>
              <a:gd name="connsiteX9-133" fmla="*/ 3831772 w 3831772"/>
              <a:gd name="connsiteY9-134" fmla="*/ 4883260 h 4883260"/>
              <a:gd name="connsiteX10" fmla="*/ 0 w 3831772"/>
              <a:gd name="connsiteY10" fmla="*/ 4883260 h 4883260"/>
              <a:gd name="connsiteX0-135" fmla="*/ 0 w 3831772"/>
              <a:gd name="connsiteY0-136" fmla="*/ 4869265 h 4869265"/>
              <a:gd name="connsiteX1-137" fmla="*/ 1146629 w 3831772"/>
              <a:gd name="connsiteY1-138" fmla="*/ 2692123 h 4869265"/>
              <a:gd name="connsiteX2-139" fmla="*/ 1306286 w 3831772"/>
              <a:gd name="connsiteY2-140" fmla="*/ 2329267 h 4869265"/>
              <a:gd name="connsiteX3-141" fmla="*/ 1582058 w 3831772"/>
              <a:gd name="connsiteY3-142" fmla="*/ 1501951 h 4869265"/>
              <a:gd name="connsiteX4-143" fmla="*/ 1915886 w 3831772"/>
              <a:gd name="connsiteY4-144" fmla="*/ 79551 h 4869265"/>
              <a:gd name="connsiteX5-145" fmla="*/ 1872344 w 3831772"/>
              <a:gd name="connsiteY5-146" fmla="*/ 239209 h 4869265"/>
              <a:gd name="connsiteX6-147" fmla="*/ 1944915 w 3831772"/>
              <a:gd name="connsiteY6-148" fmla="*/ 529495 h 4869265"/>
              <a:gd name="connsiteX7-149" fmla="*/ 2119086 w 3831772"/>
              <a:gd name="connsiteY7-150" fmla="*/ 1400351 h 4869265"/>
              <a:gd name="connsiteX8-151" fmla="*/ 2598057 w 3831772"/>
              <a:gd name="connsiteY8-152" fmla="*/ 2663094 h 4869265"/>
              <a:gd name="connsiteX9-153" fmla="*/ 3831772 w 3831772"/>
              <a:gd name="connsiteY9-154" fmla="*/ 4869265 h 4869265"/>
              <a:gd name="connsiteX10-155" fmla="*/ 0 w 3831772"/>
              <a:gd name="connsiteY10-156" fmla="*/ 4869265 h 4869265"/>
              <a:gd name="connsiteX0-157" fmla="*/ 0 w 3831772"/>
              <a:gd name="connsiteY0-158" fmla="*/ 4630056 h 4630056"/>
              <a:gd name="connsiteX1-159" fmla="*/ 1146629 w 3831772"/>
              <a:gd name="connsiteY1-160" fmla="*/ 2452914 h 4630056"/>
              <a:gd name="connsiteX2-161" fmla="*/ 1306286 w 3831772"/>
              <a:gd name="connsiteY2-162" fmla="*/ 2090058 h 4630056"/>
              <a:gd name="connsiteX3-163" fmla="*/ 1582058 w 3831772"/>
              <a:gd name="connsiteY3-164" fmla="*/ 1262742 h 4630056"/>
              <a:gd name="connsiteX4-165" fmla="*/ 1872344 w 3831772"/>
              <a:gd name="connsiteY4-166" fmla="*/ 0 h 4630056"/>
              <a:gd name="connsiteX5-167" fmla="*/ 1944915 w 3831772"/>
              <a:gd name="connsiteY5-168" fmla="*/ 290286 h 4630056"/>
              <a:gd name="connsiteX6-169" fmla="*/ 2119086 w 3831772"/>
              <a:gd name="connsiteY6-170" fmla="*/ 1161142 h 4630056"/>
              <a:gd name="connsiteX7-171" fmla="*/ 2598057 w 3831772"/>
              <a:gd name="connsiteY7-172" fmla="*/ 2423885 h 4630056"/>
              <a:gd name="connsiteX8-173" fmla="*/ 3831772 w 3831772"/>
              <a:gd name="connsiteY8-174" fmla="*/ 4630056 h 4630056"/>
              <a:gd name="connsiteX9-175" fmla="*/ 0 w 3831772"/>
              <a:gd name="connsiteY9-176" fmla="*/ 4630056 h 4630056"/>
              <a:gd name="connsiteX0-177" fmla="*/ 0 w 3831772"/>
              <a:gd name="connsiteY0-178" fmla="*/ 4630056 h 4630056"/>
              <a:gd name="connsiteX1-179" fmla="*/ 1146629 w 3831772"/>
              <a:gd name="connsiteY1-180" fmla="*/ 2452914 h 4630056"/>
              <a:gd name="connsiteX2-181" fmla="*/ 1306286 w 3831772"/>
              <a:gd name="connsiteY2-182" fmla="*/ 2090058 h 4630056"/>
              <a:gd name="connsiteX3-183" fmla="*/ 1582058 w 3831772"/>
              <a:gd name="connsiteY3-184" fmla="*/ 1262742 h 4630056"/>
              <a:gd name="connsiteX4-185" fmla="*/ 1872344 w 3831772"/>
              <a:gd name="connsiteY4-186" fmla="*/ 0 h 4630056"/>
              <a:gd name="connsiteX5-187" fmla="*/ 1901372 w 3831772"/>
              <a:gd name="connsiteY5-188" fmla="*/ 290286 h 4630056"/>
              <a:gd name="connsiteX6-189" fmla="*/ 2119086 w 3831772"/>
              <a:gd name="connsiteY6-190" fmla="*/ 1161142 h 4630056"/>
              <a:gd name="connsiteX7-191" fmla="*/ 2598057 w 3831772"/>
              <a:gd name="connsiteY7-192" fmla="*/ 2423885 h 4630056"/>
              <a:gd name="connsiteX8-193" fmla="*/ 3831772 w 3831772"/>
              <a:gd name="connsiteY8-194" fmla="*/ 4630056 h 4630056"/>
              <a:gd name="connsiteX9-195" fmla="*/ 0 w 3831772"/>
              <a:gd name="connsiteY9-196" fmla="*/ 4630056 h 4630056"/>
              <a:gd name="connsiteX0-197" fmla="*/ 0 w 3831772"/>
              <a:gd name="connsiteY0-198" fmla="*/ 4630056 h 4630056"/>
              <a:gd name="connsiteX1-199" fmla="*/ 1146629 w 3831772"/>
              <a:gd name="connsiteY1-200" fmla="*/ 2452914 h 4630056"/>
              <a:gd name="connsiteX2-201" fmla="*/ 1306286 w 3831772"/>
              <a:gd name="connsiteY2-202" fmla="*/ 2090058 h 4630056"/>
              <a:gd name="connsiteX3-203" fmla="*/ 1582058 w 3831772"/>
              <a:gd name="connsiteY3-204" fmla="*/ 1262742 h 4630056"/>
              <a:gd name="connsiteX4-205" fmla="*/ 1872344 w 3831772"/>
              <a:gd name="connsiteY4-206" fmla="*/ 0 h 4630056"/>
              <a:gd name="connsiteX5-207" fmla="*/ 1901372 w 3831772"/>
              <a:gd name="connsiteY5-208" fmla="*/ 290286 h 4630056"/>
              <a:gd name="connsiteX6-209" fmla="*/ 2119086 w 3831772"/>
              <a:gd name="connsiteY6-210" fmla="*/ 1161142 h 4630056"/>
              <a:gd name="connsiteX7-211" fmla="*/ 2598057 w 3831772"/>
              <a:gd name="connsiteY7-212" fmla="*/ 2423885 h 4630056"/>
              <a:gd name="connsiteX8-213" fmla="*/ 2772229 w 3831772"/>
              <a:gd name="connsiteY8-214" fmla="*/ 2859314 h 4630056"/>
              <a:gd name="connsiteX9-215" fmla="*/ 3831772 w 3831772"/>
              <a:gd name="connsiteY9-216" fmla="*/ 4630056 h 4630056"/>
              <a:gd name="connsiteX10-217" fmla="*/ 0 w 3831772"/>
              <a:gd name="connsiteY10-218" fmla="*/ 4630056 h 4630056"/>
              <a:gd name="connsiteX0-219" fmla="*/ 0 w 3831772"/>
              <a:gd name="connsiteY0-220" fmla="*/ 4630056 h 4630056"/>
              <a:gd name="connsiteX1-221" fmla="*/ 1146629 w 3831772"/>
              <a:gd name="connsiteY1-222" fmla="*/ 2452914 h 4630056"/>
              <a:gd name="connsiteX2-223" fmla="*/ 1306286 w 3831772"/>
              <a:gd name="connsiteY2-224" fmla="*/ 2090058 h 4630056"/>
              <a:gd name="connsiteX3-225" fmla="*/ 1582058 w 3831772"/>
              <a:gd name="connsiteY3-226" fmla="*/ 1262742 h 4630056"/>
              <a:gd name="connsiteX4-227" fmla="*/ 1872344 w 3831772"/>
              <a:gd name="connsiteY4-228" fmla="*/ 0 h 4630056"/>
              <a:gd name="connsiteX5-229" fmla="*/ 1901372 w 3831772"/>
              <a:gd name="connsiteY5-230" fmla="*/ 290286 h 4630056"/>
              <a:gd name="connsiteX6-231" fmla="*/ 2119086 w 3831772"/>
              <a:gd name="connsiteY6-232" fmla="*/ 1161142 h 4630056"/>
              <a:gd name="connsiteX7-233" fmla="*/ 2322286 w 3831772"/>
              <a:gd name="connsiteY7-234" fmla="*/ 1886857 h 4630056"/>
              <a:gd name="connsiteX8-235" fmla="*/ 2598057 w 3831772"/>
              <a:gd name="connsiteY8-236" fmla="*/ 2423885 h 4630056"/>
              <a:gd name="connsiteX9-237" fmla="*/ 2772229 w 3831772"/>
              <a:gd name="connsiteY9-238" fmla="*/ 2859314 h 4630056"/>
              <a:gd name="connsiteX10-239" fmla="*/ 3831772 w 3831772"/>
              <a:gd name="connsiteY10-240" fmla="*/ 4630056 h 4630056"/>
              <a:gd name="connsiteX11" fmla="*/ 0 w 3831772"/>
              <a:gd name="connsiteY11" fmla="*/ 4630056 h 4630056"/>
              <a:gd name="connsiteX0-241" fmla="*/ 0 w 3831772"/>
              <a:gd name="connsiteY0-242" fmla="*/ 4630056 h 4630056"/>
              <a:gd name="connsiteX1-243" fmla="*/ 1146629 w 3831772"/>
              <a:gd name="connsiteY1-244" fmla="*/ 2452914 h 4630056"/>
              <a:gd name="connsiteX2-245" fmla="*/ 1306286 w 3831772"/>
              <a:gd name="connsiteY2-246" fmla="*/ 2090058 h 4630056"/>
              <a:gd name="connsiteX3-247" fmla="*/ 1582058 w 3831772"/>
              <a:gd name="connsiteY3-248" fmla="*/ 1262742 h 4630056"/>
              <a:gd name="connsiteX4-249" fmla="*/ 1872344 w 3831772"/>
              <a:gd name="connsiteY4-250" fmla="*/ 0 h 4630056"/>
              <a:gd name="connsiteX5-251" fmla="*/ 1901372 w 3831772"/>
              <a:gd name="connsiteY5-252" fmla="*/ 290286 h 4630056"/>
              <a:gd name="connsiteX6-253" fmla="*/ 2119086 w 3831772"/>
              <a:gd name="connsiteY6-254" fmla="*/ 1161142 h 4630056"/>
              <a:gd name="connsiteX7-255" fmla="*/ 2322286 w 3831772"/>
              <a:gd name="connsiteY7-256" fmla="*/ 1886857 h 4630056"/>
              <a:gd name="connsiteX8-257" fmla="*/ 2438400 w 3831772"/>
              <a:gd name="connsiteY8-258" fmla="*/ 2293257 h 4630056"/>
              <a:gd name="connsiteX9-259" fmla="*/ 2598057 w 3831772"/>
              <a:gd name="connsiteY9-260" fmla="*/ 2423885 h 4630056"/>
              <a:gd name="connsiteX10-261" fmla="*/ 2772229 w 3831772"/>
              <a:gd name="connsiteY10-262" fmla="*/ 2859314 h 4630056"/>
              <a:gd name="connsiteX11-263" fmla="*/ 3831772 w 3831772"/>
              <a:gd name="connsiteY11-264" fmla="*/ 4630056 h 4630056"/>
              <a:gd name="connsiteX12" fmla="*/ 0 w 3831772"/>
              <a:gd name="connsiteY12" fmla="*/ 4630056 h 4630056"/>
              <a:gd name="connsiteX0-265" fmla="*/ 0 w 3831772"/>
              <a:gd name="connsiteY0-266" fmla="*/ 4630056 h 4630056"/>
              <a:gd name="connsiteX1-267" fmla="*/ 1146629 w 3831772"/>
              <a:gd name="connsiteY1-268" fmla="*/ 2452914 h 4630056"/>
              <a:gd name="connsiteX2-269" fmla="*/ 1306286 w 3831772"/>
              <a:gd name="connsiteY2-270" fmla="*/ 2090058 h 4630056"/>
              <a:gd name="connsiteX3-271" fmla="*/ 1582058 w 3831772"/>
              <a:gd name="connsiteY3-272" fmla="*/ 1262742 h 4630056"/>
              <a:gd name="connsiteX4-273" fmla="*/ 1872344 w 3831772"/>
              <a:gd name="connsiteY4-274" fmla="*/ 0 h 4630056"/>
              <a:gd name="connsiteX5-275" fmla="*/ 1901372 w 3831772"/>
              <a:gd name="connsiteY5-276" fmla="*/ 290286 h 4630056"/>
              <a:gd name="connsiteX6-277" fmla="*/ 2119086 w 3831772"/>
              <a:gd name="connsiteY6-278" fmla="*/ 1161142 h 4630056"/>
              <a:gd name="connsiteX7-279" fmla="*/ 2322286 w 3831772"/>
              <a:gd name="connsiteY7-280" fmla="*/ 1886857 h 4630056"/>
              <a:gd name="connsiteX8-281" fmla="*/ 2438400 w 3831772"/>
              <a:gd name="connsiteY8-282" fmla="*/ 2293257 h 4630056"/>
              <a:gd name="connsiteX9-283" fmla="*/ 2525485 w 3831772"/>
              <a:gd name="connsiteY9-284" fmla="*/ 2496456 h 4630056"/>
              <a:gd name="connsiteX10-285" fmla="*/ 2772229 w 3831772"/>
              <a:gd name="connsiteY10-286" fmla="*/ 2859314 h 4630056"/>
              <a:gd name="connsiteX11-287" fmla="*/ 3831772 w 3831772"/>
              <a:gd name="connsiteY11-288" fmla="*/ 4630056 h 4630056"/>
              <a:gd name="connsiteX12-289" fmla="*/ 0 w 3831772"/>
              <a:gd name="connsiteY12-290" fmla="*/ 4630056 h 4630056"/>
              <a:gd name="connsiteX0-291" fmla="*/ 0 w 3831772"/>
              <a:gd name="connsiteY0-292" fmla="*/ 4630056 h 4630056"/>
              <a:gd name="connsiteX1-293" fmla="*/ 1146629 w 3831772"/>
              <a:gd name="connsiteY1-294" fmla="*/ 2452914 h 4630056"/>
              <a:gd name="connsiteX2-295" fmla="*/ 1306286 w 3831772"/>
              <a:gd name="connsiteY2-296" fmla="*/ 2090058 h 4630056"/>
              <a:gd name="connsiteX3-297" fmla="*/ 1582058 w 3831772"/>
              <a:gd name="connsiteY3-298" fmla="*/ 1262742 h 4630056"/>
              <a:gd name="connsiteX4-299" fmla="*/ 1872344 w 3831772"/>
              <a:gd name="connsiteY4-300" fmla="*/ 0 h 4630056"/>
              <a:gd name="connsiteX5-301" fmla="*/ 1901372 w 3831772"/>
              <a:gd name="connsiteY5-302" fmla="*/ 290286 h 4630056"/>
              <a:gd name="connsiteX6-303" fmla="*/ 2119086 w 3831772"/>
              <a:gd name="connsiteY6-304" fmla="*/ 1161142 h 4630056"/>
              <a:gd name="connsiteX7-305" fmla="*/ 2322286 w 3831772"/>
              <a:gd name="connsiteY7-306" fmla="*/ 1886857 h 4630056"/>
              <a:gd name="connsiteX8-307" fmla="*/ 2438400 w 3831772"/>
              <a:gd name="connsiteY8-308" fmla="*/ 2293257 h 4630056"/>
              <a:gd name="connsiteX9-309" fmla="*/ 2525485 w 3831772"/>
              <a:gd name="connsiteY9-310" fmla="*/ 2496456 h 4630056"/>
              <a:gd name="connsiteX10-311" fmla="*/ 2772229 w 3831772"/>
              <a:gd name="connsiteY10-312" fmla="*/ 2859314 h 4630056"/>
              <a:gd name="connsiteX11-313" fmla="*/ 3831772 w 3831772"/>
              <a:gd name="connsiteY11-314" fmla="*/ 4630056 h 4630056"/>
              <a:gd name="connsiteX12-315" fmla="*/ 0 w 3831772"/>
              <a:gd name="connsiteY12-316" fmla="*/ 4630056 h 4630056"/>
              <a:gd name="connsiteX0-317" fmla="*/ 0 w 3831772"/>
              <a:gd name="connsiteY0-318" fmla="*/ 4630056 h 4630056"/>
              <a:gd name="connsiteX1-319" fmla="*/ 1146629 w 3831772"/>
              <a:gd name="connsiteY1-320" fmla="*/ 2452914 h 4630056"/>
              <a:gd name="connsiteX2-321" fmla="*/ 1306286 w 3831772"/>
              <a:gd name="connsiteY2-322" fmla="*/ 2090058 h 4630056"/>
              <a:gd name="connsiteX3-323" fmla="*/ 1582058 w 3831772"/>
              <a:gd name="connsiteY3-324" fmla="*/ 1262742 h 4630056"/>
              <a:gd name="connsiteX4-325" fmla="*/ 1872344 w 3831772"/>
              <a:gd name="connsiteY4-326" fmla="*/ 0 h 4630056"/>
              <a:gd name="connsiteX5-327" fmla="*/ 1901372 w 3831772"/>
              <a:gd name="connsiteY5-328" fmla="*/ 290286 h 4630056"/>
              <a:gd name="connsiteX6-329" fmla="*/ 2119086 w 3831772"/>
              <a:gd name="connsiteY6-330" fmla="*/ 1161142 h 4630056"/>
              <a:gd name="connsiteX7-331" fmla="*/ 2322286 w 3831772"/>
              <a:gd name="connsiteY7-332" fmla="*/ 1886857 h 4630056"/>
              <a:gd name="connsiteX8-333" fmla="*/ 2438400 w 3831772"/>
              <a:gd name="connsiteY8-334" fmla="*/ 2293257 h 4630056"/>
              <a:gd name="connsiteX9-335" fmla="*/ 2525485 w 3831772"/>
              <a:gd name="connsiteY9-336" fmla="*/ 2496456 h 4630056"/>
              <a:gd name="connsiteX10-337" fmla="*/ 2728686 w 3831772"/>
              <a:gd name="connsiteY10-338" fmla="*/ 2888343 h 4630056"/>
              <a:gd name="connsiteX11-339" fmla="*/ 3831772 w 3831772"/>
              <a:gd name="connsiteY11-340" fmla="*/ 4630056 h 4630056"/>
              <a:gd name="connsiteX12-341" fmla="*/ 0 w 3831772"/>
              <a:gd name="connsiteY12-342" fmla="*/ 4630056 h 4630056"/>
              <a:gd name="connsiteX0-343" fmla="*/ 0 w 3831772"/>
              <a:gd name="connsiteY0-344" fmla="*/ 4630056 h 4630056"/>
              <a:gd name="connsiteX1-345" fmla="*/ 1146629 w 3831772"/>
              <a:gd name="connsiteY1-346" fmla="*/ 2452914 h 4630056"/>
              <a:gd name="connsiteX2-347" fmla="*/ 1306286 w 3831772"/>
              <a:gd name="connsiteY2-348" fmla="*/ 2090058 h 4630056"/>
              <a:gd name="connsiteX3-349" fmla="*/ 1582058 w 3831772"/>
              <a:gd name="connsiteY3-350" fmla="*/ 1262742 h 4630056"/>
              <a:gd name="connsiteX4-351" fmla="*/ 1872344 w 3831772"/>
              <a:gd name="connsiteY4-352" fmla="*/ 0 h 4630056"/>
              <a:gd name="connsiteX5-353" fmla="*/ 1901372 w 3831772"/>
              <a:gd name="connsiteY5-354" fmla="*/ 290286 h 4630056"/>
              <a:gd name="connsiteX6-355" fmla="*/ 2119086 w 3831772"/>
              <a:gd name="connsiteY6-356" fmla="*/ 1161142 h 4630056"/>
              <a:gd name="connsiteX7-357" fmla="*/ 2322286 w 3831772"/>
              <a:gd name="connsiteY7-358" fmla="*/ 1886857 h 4630056"/>
              <a:gd name="connsiteX8-359" fmla="*/ 2351315 w 3831772"/>
              <a:gd name="connsiteY8-360" fmla="*/ 2046514 h 4630056"/>
              <a:gd name="connsiteX9-361" fmla="*/ 2438400 w 3831772"/>
              <a:gd name="connsiteY9-362" fmla="*/ 2293257 h 4630056"/>
              <a:gd name="connsiteX10-363" fmla="*/ 2525485 w 3831772"/>
              <a:gd name="connsiteY10-364" fmla="*/ 2496456 h 4630056"/>
              <a:gd name="connsiteX11-365" fmla="*/ 2728686 w 3831772"/>
              <a:gd name="connsiteY11-366" fmla="*/ 2888343 h 4630056"/>
              <a:gd name="connsiteX12-367" fmla="*/ 3831772 w 3831772"/>
              <a:gd name="connsiteY12-368" fmla="*/ 4630056 h 4630056"/>
              <a:gd name="connsiteX13" fmla="*/ 0 w 3831772"/>
              <a:gd name="connsiteY13" fmla="*/ 4630056 h 4630056"/>
              <a:gd name="connsiteX0-369" fmla="*/ 0 w 3831772"/>
              <a:gd name="connsiteY0-370" fmla="*/ 4630056 h 4630056"/>
              <a:gd name="connsiteX1-371" fmla="*/ 1146629 w 3831772"/>
              <a:gd name="connsiteY1-372" fmla="*/ 2452914 h 4630056"/>
              <a:gd name="connsiteX2-373" fmla="*/ 1306286 w 3831772"/>
              <a:gd name="connsiteY2-374" fmla="*/ 2090058 h 4630056"/>
              <a:gd name="connsiteX3-375" fmla="*/ 1582058 w 3831772"/>
              <a:gd name="connsiteY3-376" fmla="*/ 1262742 h 4630056"/>
              <a:gd name="connsiteX4-377" fmla="*/ 1872344 w 3831772"/>
              <a:gd name="connsiteY4-378" fmla="*/ 0 h 4630056"/>
              <a:gd name="connsiteX5-379" fmla="*/ 1901372 w 3831772"/>
              <a:gd name="connsiteY5-380" fmla="*/ 290286 h 4630056"/>
              <a:gd name="connsiteX6-381" fmla="*/ 2119086 w 3831772"/>
              <a:gd name="connsiteY6-382" fmla="*/ 1161142 h 4630056"/>
              <a:gd name="connsiteX7-383" fmla="*/ 2264229 w 3831772"/>
              <a:gd name="connsiteY7-384" fmla="*/ 1886857 h 4630056"/>
              <a:gd name="connsiteX8-385" fmla="*/ 2351315 w 3831772"/>
              <a:gd name="connsiteY8-386" fmla="*/ 2046514 h 4630056"/>
              <a:gd name="connsiteX9-387" fmla="*/ 2438400 w 3831772"/>
              <a:gd name="connsiteY9-388" fmla="*/ 2293257 h 4630056"/>
              <a:gd name="connsiteX10-389" fmla="*/ 2525485 w 3831772"/>
              <a:gd name="connsiteY10-390" fmla="*/ 2496456 h 4630056"/>
              <a:gd name="connsiteX11-391" fmla="*/ 2728686 w 3831772"/>
              <a:gd name="connsiteY11-392" fmla="*/ 2888343 h 4630056"/>
              <a:gd name="connsiteX12-393" fmla="*/ 3831772 w 3831772"/>
              <a:gd name="connsiteY12-394" fmla="*/ 4630056 h 4630056"/>
              <a:gd name="connsiteX13-395" fmla="*/ 0 w 3831772"/>
              <a:gd name="connsiteY13-396" fmla="*/ 4630056 h 4630056"/>
              <a:gd name="connsiteX0-397" fmla="*/ 0 w 3831772"/>
              <a:gd name="connsiteY0-398" fmla="*/ 4630056 h 4630056"/>
              <a:gd name="connsiteX1-399" fmla="*/ 1146629 w 3831772"/>
              <a:gd name="connsiteY1-400" fmla="*/ 2452914 h 4630056"/>
              <a:gd name="connsiteX2-401" fmla="*/ 1306286 w 3831772"/>
              <a:gd name="connsiteY2-402" fmla="*/ 2090058 h 4630056"/>
              <a:gd name="connsiteX3-403" fmla="*/ 1582058 w 3831772"/>
              <a:gd name="connsiteY3-404" fmla="*/ 1262742 h 4630056"/>
              <a:gd name="connsiteX4-405" fmla="*/ 1872344 w 3831772"/>
              <a:gd name="connsiteY4-406" fmla="*/ 0 h 4630056"/>
              <a:gd name="connsiteX5-407" fmla="*/ 1901372 w 3831772"/>
              <a:gd name="connsiteY5-408" fmla="*/ 290286 h 4630056"/>
              <a:gd name="connsiteX6-409" fmla="*/ 2119086 w 3831772"/>
              <a:gd name="connsiteY6-410" fmla="*/ 1161142 h 4630056"/>
              <a:gd name="connsiteX7-411" fmla="*/ 2264229 w 3831772"/>
              <a:gd name="connsiteY7-412" fmla="*/ 1886857 h 4630056"/>
              <a:gd name="connsiteX8-413" fmla="*/ 2438400 w 3831772"/>
              <a:gd name="connsiteY8-414" fmla="*/ 2293257 h 4630056"/>
              <a:gd name="connsiteX9-415" fmla="*/ 2525485 w 3831772"/>
              <a:gd name="connsiteY9-416" fmla="*/ 2496456 h 4630056"/>
              <a:gd name="connsiteX10-417" fmla="*/ 2728686 w 3831772"/>
              <a:gd name="connsiteY10-418" fmla="*/ 2888343 h 4630056"/>
              <a:gd name="connsiteX11-419" fmla="*/ 3831772 w 3831772"/>
              <a:gd name="connsiteY11-420" fmla="*/ 4630056 h 4630056"/>
              <a:gd name="connsiteX12-421" fmla="*/ 0 w 3831772"/>
              <a:gd name="connsiteY12-422" fmla="*/ 4630056 h 4630056"/>
              <a:gd name="connsiteX0-423" fmla="*/ 0 w 3831772"/>
              <a:gd name="connsiteY0-424" fmla="*/ 4630056 h 4630056"/>
              <a:gd name="connsiteX1-425" fmla="*/ 1146629 w 3831772"/>
              <a:gd name="connsiteY1-426" fmla="*/ 2452914 h 4630056"/>
              <a:gd name="connsiteX2-427" fmla="*/ 1306286 w 3831772"/>
              <a:gd name="connsiteY2-428" fmla="*/ 2090058 h 4630056"/>
              <a:gd name="connsiteX3-429" fmla="*/ 1582058 w 3831772"/>
              <a:gd name="connsiteY3-430" fmla="*/ 1262742 h 4630056"/>
              <a:gd name="connsiteX4-431" fmla="*/ 1872344 w 3831772"/>
              <a:gd name="connsiteY4-432" fmla="*/ 0 h 4630056"/>
              <a:gd name="connsiteX5-433" fmla="*/ 1901372 w 3831772"/>
              <a:gd name="connsiteY5-434" fmla="*/ 290286 h 4630056"/>
              <a:gd name="connsiteX6-435" fmla="*/ 2119086 w 3831772"/>
              <a:gd name="connsiteY6-436" fmla="*/ 1161142 h 4630056"/>
              <a:gd name="connsiteX7-437" fmla="*/ 2264229 w 3831772"/>
              <a:gd name="connsiteY7-438" fmla="*/ 1886857 h 4630056"/>
              <a:gd name="connsiteX8-439" fmla="*/ 2525485 w 3831772"/>
              <a:gd name="connsiteY8-440" fmla="*/ 2496456 h 4630056"/>
              <a:gd name="connsiteX9-441" fmla="*/ 2728686 w 3831772"/>
              <a:gd name="connsiteY9-442" fmla="*/ 2888343 h 4630056"/>
              <a:gd name="connsiteX10-443" fmla="*/ 3831772 w 3831772"/>
              <a:gd name="connsiteY10-444" fmla="*/ 4630056 h 4630056"/>
              <a:gd name="connsiteX11-445" fmla="*/ 0 w 3831772"/>
              <a:gd name="connsiteY11-446" fmla="*/ 4630056 h 4630056"/>
              <a:gd name="connsiteX0-447" fmla="*/ 0 w 3831772"/>
              <a:gd name="connsiteY0-448" fmla="*/ 4630056 h 4630056"/>
              <a:gd name="connsiteX1-449" fmla="*/ 1146629 w 3831772"/>
              <a:gd name="connsiteY1-450" fmla="*/ 2452914 h 4630056"/>
              <a:gd name="connsiteX2-451" fmla="*/ 1306286 w 3831772"/>
              <a:gd name="connsiteY2-452" fmla="*/ 2090058 h 4630056"/>
              <a:gd name="connsiteX3-453" fmla="*/ 1582058 w 3831772"/>
              <a:gd name="connsiteY3-454" fmla="*/ 1262742 h 4630056"/>
              <a:gd name="connsiteX4-455" fmla="*/ 1872344 w 3831772"/>
              <a:gd name="connsiteY4-456" fmla="*/ 0 h 4630056"/>
              <a:gd name="connsiteX5-457" fmla="*/ 1901372 w 3831772"/>
              <a:gd name="connsiteY5-458" fmla="*/ 290286 h 4630056"/>
              <a:gd name="connsiteX6-459" fmla="*/ 2119086 w 3831772"/>
              <a:gd name="connsiteY6-460" fmla="*/ 1161142 h 4630056"/>
              <a:gd name="connsiteX7-461" fmla="*/ 2264229 w 3831772"/>
              <a:gd name="connsiteY7-462" fmla="*/ 1886857 h 4630056"/>
              <a:gd name="connsiteX8-463" fmla="*/ 2728686 w 3831772"/>
              <a:gd name="connsiteY8-464" fmla="*/ 2888343 h 4630056"/>
              <a:gd name="connsiteX9-465" fmla="*/ 3831772 w 3831772"/>
              <a:gd name="connsiteY9-466" fmla="*/ 4630056 h 4630056"/>
              <a:gd name="connsiteX10-467" fmla="*/ 0 w 3831772"/>
              <a:gd name="connsiteY10-468" fmla="*/ 4630056 h 4630056"/>
              <a:gd name="connsiteX0-469" fmla="*/ 0 w 3831772"/>
              <a:gd name="connsiteY0-470" fmla="*/ 4630056 h 4630056"/>
              <a:gd name="connsiteX1-471" fmla="*/ 1146629 w 3831772"/>
              <a:gd name="connsiteY1-472" fmla="*/ 2452914 h 4630056"/>
              <a:gd name="connsiteX2-473" fmla="*/ 1306286 w 3831772"/>
              <a:gd name="connsiteY2-474" fmla="*/ 2090058 h 4630056"/>
              <a:gd name="connsiteX3-475" fmla="*/ 1582058 w 3831772"/>
              <a:gd name="connsiteY3-476" fmla="*/ 1262742 h 4630056"/>
              <a:gd name="connsiteX4-477" fmla="*/ 1872344 w 3831772"/>
              <a:gd name="connsiteY4-478" fmla="*/ 0 h 4630056"/>
              <a:gd name="connsiteX5-479" fmla="*/ 1901372 w 3831772"/>
              <a:gd name="connsiteY5-480" fmla="*/ 290286 h 4630056"/>
              <a:gd name="connsiteX6-481" fmla="*/ 2119086 w 3831772"/>
              <a:gd name="connsiteY6-482" fmla="*/ 1161142 h 4630056"/>
              <a:gd name="connsiteX7-483" fmla="*/ 2278744 w 3831772"/>
              <a:gd name="connsiteY7-484" fmla="*/ 1872343 h 4630056"/>
              <a:gd name="connsiteX8-485" fmla="*/ 2728686 w 3831772"/>
              <a:gd name="connsiteY8-486" fmla="*/ 2888343 h 4630056"/>
              <a:gd name="connsiteX9-487" fmla="*/ 3831772 w 3831772"/>
              <a:gd name="connsiteY9-488" fmla="*/ 4630056 h 4630056"/>
              <a:gd name="connsiteX10-489" fmla="*/ 0 w 3831772"/>
              <a:gd name="connsiteY10-490" fmla="*/ 4630056 h 4630056"/>
              <a:gd name="connsiteX0-491" fmla="*/ 0 w 3831772"/>
              <a:gd name="connsiteY0-492" fmla="*/ 4630056 h 4630056"/>
              <a:gd name="connsiteX1-493" fmla="*/ 1146629 w 3831772"/>
              <a:gd name="connsiteY1-494" fmla="*/ 2452914 h 4630056"/>
              <a:gd name="connsiteX2-495" fmla="*/ 1306286 w 3831772"/>
              <a:gd name="connsiteY2-496" fmla="*/ 2090058 h 4630056"/>
              <a:gd name="connsiteX3-497" fmla="*/ 1582058 w 3831772"/>
              <a:gd name="connsiteY3-498" fmla="*/ 1262742 h 4630056"/>
              <a:gd name="connsiteX4-499" fmla="*/ 1872344 w 3831772"/>
              <a:gd name="connsiteY4-500" fmla="*/ 0 h 4630056"/>
              <a:gd name="connsiteX5-501" fmla="*/ 1901372 w 3831772"/>
              <a:gd name="connsiteY5-502" fmla="*/ 290286 h 4630056"/>
              <a:gd name="connsiteX6-503" fmla="*/ 2061029 w 3831772"/>
              <a:gd name="connsiteY6-504" fmla="*/ 1132114 h 4630056"/>
              <a:gd name="connsiteX7-505" fmla="*/ 2278744 w 3831772"/>
              <a:gd name="connsiteY7-506" fmla="*/ 1872343 h 4630056"/>
              <a:gd name="connsiteX8-507" fmla="*/ 2728686 w 3831772"/>
              <a:gd name="connsiteY8-508" fmla="*/ 2888343 h 4630056"/>
              <a:gd name="connsiteX9-509" fmla="*/ 3831772 w 3831772"/>
              <a:gd name="connsiteY9-510" fmla="*/ 4630056 h 4630056"/>
              <a:gd name="connsiteX10-511" fmla="*/ 0 w 3831772"/>
              <a:gd name="connsiteY10-512" fmla="*/ 4630056 h 4630056"/>
            </a:gdLst>
            <a:ahLst/>
            <a:cxnLst>
              <a:cxn ang="0">
                <a:pos x="connsiteX0-1" y="connsiteY0-2"/>
              </a:cxn>
              <a:cxn ang="0">
                <a:pos x="connsiteX1-3" y="connsiteY1-4"/>
              </a:cxn>
              <a:cxn ang="0">
                <a:pos x="connsiteX2-5" y="connsiteY2-6"/>
              </a:cxn>
              <a:cxn ang="0">
                <a:pos x="connsiteX3-7" y="connsiteY3-8"/>
              </a:cxn>
              <a:cxn ang="0">
                <a:pos x="connsiteX4-17" y="connsiteY4-18"/>
              </a:cxn>
              <a:cxn ang="0">
                <a:pos x="connsiteX5-29" y="connsiteY5-30"/>
              </a:cxn>
              <a:cxn ang="0">
                <a:pos x="connsiteX6-79" y="connsiteY6-80"/>
              </a:cxn>
              <a:cxn ang="0">
                <a:pos x="connsiteX7-95" y="connsiteY7-96"/>
              </a:cxn>
              <a:cxn ang="0">
                <a:pos x="connsiteX8-113" y="connsiteY8-114"/>
              </a:cxn>
              <a:cxn ang="0">
                <a:pos x="connsiteX9-133" y="connsiteY9-134"/>
              </a:cxn>
              <a:cxn ang="0">
                <a:pos x="connsiteX10-155" y="connsiteY10-156"/>
              </a:cxn>
            </a:cxnLst>
            <a:rect l="l" t="t" r="r" b="b"/>
            <a:pathLst>
              <a:path w="3831772" h="4630056">
                <a:moveTo>
                  <a:pt x="0" y="4630056"/>
                </a:moveTo>
                <a:cubicBezTo>
                  <a:pt x="290286" y="3875313"/>
                  <a:pt x="856343" y="3207657"/>
                  <a:pt x="1146629" y="2452914"/>
                </a:cubicBezTo>
                <a:cubicBezTo>
                  <a:pt x="1357086" y="2029581"/>
                  <a:pt x="1233715" y="2288420"/>
                  <a:pt x="1306286" y="2090058"/>
                </a:cubicBezTo>
                <a:cubicBezTo>
                  <a:pt x="1378857" y="1891696"/>
                  <a:pt x="1473201" y="1637695"/>
                  <a:pt x="1582058" y="1262742"/>
                </a:cubicBezTo>
                <a:lnTo>
                  <a:pt x="1872344" y="0"/>
                </a:lnTo>
                <a:cubicBezTo>
                  <a:pt x="1877182" y="74991"/>
                  <a:pt x="1872344" y="84667"/>
                  <a:pt x="1901372" y="290286"/>
                </a:cubicBezTo>
                <a:cubicBezTo>
                  <a:pt x="1930400" y="495905"/>
                  <a:pt x="1981201" y="868438"/>
                  <a:pt x="2061029" y="1132114"/>
                </a:cubicBezTo>
                <a:cubicBezTo>
                  <a:pt x="2140857" y="1395790"/>
                  <a:pt x="2177144" y="1584476"/>
                  <a:pt x="2278744" y="1872343"/>
                </a:cubicBezTo>
                <a:cubicBezTo>
                  <a:pt x="2380344" y="2160210"/>
                  <a:pt x="2467429" y="2431143"/>
                  <a:pt x="2728686" y="2888343"/>
                </a:cubicBezTo>
                <a:lnTo>
                  <a:pt x="3831772" y="4630056"/>
                </a:lnTo>
                <a:lnTo>
                  <a:pt x="0" y="4630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9" name="等腰三角形 5"/>
          <p:cNvSpPr/>
          <p:nvPr/>
        </p:nvSpPr>
        <p:spPr>
          <a:xfrm>
            <a:off x="5898298" y="1604799"/>
            <a:ext cx="2416967" cy="2585457"/>
          </a:xfrm>
          <a:custGeom>
            <a:avLst/>
            <a:gdLst>
              <a:gd name="connsiteX0" fmla="*/ 0 w 3831772"/>
              <a:gd name="connsiteY0" fmla="*/ 4789714 h 4789714"/>
              <a:gd name="connsiteX1" fmla="*/ 1915886 w 3831772"/>
              <a:gd name="connsiteY1" fmla="*/ 0 h 4789714"/>
              <a:gd name="connsiteX2" fmla="*/ 3831772 w 3831772"/>
              <a:gd name="connsiteY2" fmla="*/ 4789714 h 4789714"/>
              <a:gd name="connsiteX3" fmla="*/ 0 w 3831772"/>
              <a:gd name="connsiteY3" fmla="*/ 4789714 h 4789714"/>
              <a:gd name="connsiteX0-1" fmla="*/ 0 w 3831772"/>
              <a:gd name="connsiteY0-2" fmla="*/ 4789714 h 4789714"/>
              <a:gd name="connsiteX1-3" fmla="*/ 1146629 w 3831772"/>
              <a:gd name="connsiteY1-4" fmla="*/ 2612572 h 4789714"/>
              <a:gd name="connsiteX2-5" fmla="*/ 1915886 w 3831772"/>
              <a:gd name="connsiteY2-6" fmla="*/ 0 h 4789714"/>
              <a:gd name="connsiteX3-7" fmla="*/ 3831772 w 3831772"/>
              <a:gd name="connsiteY3-8" fmla="*/ 4789714 h 4789714"/>
              <a:gd name="connsiteX4" fmla="*/ 0 w 3831772"/>
              <a:gd name="connsiteY4" fmla="*/ 4789714 h 4789714"/>
              <a:gd name="connsiteX0-9" fmla="*/ 0 w 3831772"/>
              <a:gd name="connsiteY0-10" fmla="*/ 4789714 h 4789714"/>
              <a:gd name="connsiteX1-11" fmla="*/ 1146629 w 3831772"/>
              <a:gd name="connsiteY1-12" fmla="*/ 2612572 h 4789714"/>
              <a:gd name="connsiteX2-13" fmla="*/ 1915886 w 3831772"/>
              <a:gd name="connsiteY2-14" fmla="*/ 0 h 4789714"/>
              <a:gd name="connsiteX3-15" fmla="*/ 2423886 w 3831772"/>
              <a:gd name="connsiteY3-16" fmla="*/ 2641600 h 4789714"/>
              <a:gd name="connsiteX4-17" fmla="*/ 3831772 w 3831772"/>
              <a:gd name="connsiteY4-18" fmla="*/ 4789714 h 4789714"/>
              <a:gd name="connsiteX5" fmla="*/ 0 w 3831772"/>
              <a:gd name="connsiteY5" fmla="*/ 4789714 h 4789714"/>
              <a:gd name="connsiteX0-19" fmla="*/ 0 w 3831772"/>
              <a:gd name="connsiteY0-20" fmla="*/ 4789714 h 4789714"/>
              <a:gd name="connsiteX1-21" fmla="*/ 1146629 w 3831772"/>
              <a:gd name="connsiteY1-22" fmla="*/ 2612572 h 4789714"/>
              <a:gd name="connsiteX2-23" fmla="*/ 1915886 w 3831772"/>
              <a:gd name="connsiteY2-24" fmla="*/ 0 h 4789714"/>
              <a:gd name="connsiteX3-25" fmla="*/ 2598057 w 3831772"/>
              <a:gd name="connsiteY3-26" fmla="*/ 2583543 h 4789714"/>
              <a:gd name="connsiteX4-27" fmla="*/ 3831772 w 3831772"/>
              <a:gd name="connsiteY4-28" fmla="*/ 4789714 h 4789714"/>
              <a:gd name="connsiteX5-29" fmla="*/ 0 w 3831772"/>
              <a:gd name="connsiteY5-30" fmla="*/ 4789714 h 4789714"/>
              <a:gd name="connsiteX0-31" fmla="*/ 0 w 3831772"/>
              <a:gd name="connsiteY0-32" fmla="*/ 4789714 h 4789714"/>
              <a:gd name="connsiteX1-33" fmla="*/ 1146629 w 3831772"/>
              <a:gd name="connsiteY1-34" fmla="*/ 2612572 h 4789714"/>
              <a:gd name="connsiteX2-35" fmla="*/ 1915886 w 3831772"/>
              <a:gd name="connsiteY2-36" fmla="*/ 0 h 4789714"/>
              <a:gd name="connsiteX3-37" fmla="*/ 2598057 w 3831772"/>
              <a:gd name="connsiteY3-38" fmla="*/ 2583543 h 4789714"/>
              <a:gd name="connsiteX4-39" fmla="*/ 3831772 w 3831772"/>
              <a:gd name="connsiteY4-40" fmla="*/ 4789714 h 4789714"/>
              <a:gd name="connsiteX5-41" fmla="*/ 0 w 3831772"/>
              <a:gd name="connsiteY5-42" fmla="*/ 4789714 h 4789714"/>
              <a:gd name="connsiteX0-43" fmla="*/ 0 w 3831772"/>
              <a:gd name="connsiteY0-44" fmla="*/ 4789714 h 4789714"/>
              <a:gd name="connsiteX1-45" fmla="*/ 1146629 w 3831772"/>
              <a:gd name="connsiteY1-46" fmla="*/ 2612572 h 4789714"/>
              <a:gd name="connsiteX2-47" fmla="*/ 1915886 w 3831772"/>
              <a:gd name="connsiteY2-48" fmla="*/ 0 h 4789714"/>
              <a:gd name="connsiteX3-49" fmla="*/ 2598057 w 3831772"/>
              <a:gd name="connsiteY3-50" fmla="*/ 2583543 h 4789714"/>
              <a:gd name="connsiteX4-51" fmla="*/ 3831772 w 3831772"/>
              <a:gd name="connsiteY4-52" fmla="*/ 4789714 h 4789714"/>
              <a:gd name="connsiteX5-53" fmla="*/ 0 w 3831772"/>
              <a:gd name="connsiteY5-54" fmla="*/ 4789714 h 4789714"/>
              <a:gd name="connsiteX0-55" fmla="*/ 0 w 3831772"/>
              <a:gd name="connsiteY0-56" fmla="*/ 4789714 h 4789714"/>
              <a:gd name="connsiteX1-57" fmla="*/ 1146629 w 3831772"/>
              <a:gd name="connsiteY1-58" fmla="*/ 2612572 h 4789714"/>
              <a:gd name="connsiteX2-59" fmla="*/ 1582058 w 3831772"/>
              <a:gd name="connsiteY2-60" fmla="*/ 1422400 h 4789714"/>
              <a:gd name="connsiteX3-61" fmla="*/ 1915886 w 3831772"/>
              <a:gd name="connsiteY3-62" fmla="*/ 0 h 4789714"/>
              <a:gd name="connsiteX4-63" fmla="*/ 2598057 w 3831772"/>
              <a:gd name="connsiteY4-64" fmla="*/ 2583543 h 4789714"/>
              <a:gd name="connsiteX5-65" fmla="*/ 3831772 w 3831772"/>
              <a:gd name="connsiteY5-66" fmla="*/ 4789714 h 4789714"/>
              <a:gd name="connsiteX6" fmla="*/ 0 w 3831772"/>
              <a:gd name="connsiteY6" fmla="*/ 4789714 h 4789714"/>
              <a:gd name="connsiteX0-67" fmla="*/ 0 w 3831772"/>
              <a:gd name="connsiteY0-68" fmla="*/ 4789947 h 4789947"/>
              <a:gd name="connsiteX1-69" fmla="*/ 1146629 w 3831772"/>
              <a:gd name="connsiteY1-70" fmla="*/ 2612805 h 4789947"/>
              <a:gd name="connsiteX2-71" fmla="*/ 1582058 w 3831772"/>
              <a:gd name="connsiteY2-72" fmla="*/ 1422633 h 4789947"/>
              <a:gd name="connsiteX3-73" fmla="*/ 1915886 w 3831772"/>
              <a:gd name="connsiteY3-74" fmla="*/ 233 h 4789947"/>
              <a:gd name="connsiteX4-75" fmla="*/ 2119086 w 3831772"/>
              <a:gd name="connsiteY4-76" fmla="*/ 1321033 h 4789947"/>
              <a:gd name="connsiteX5-77" fmla="*/ 2598057 w 3831772"/>
              <a:gd name="connsiteY5-78" fmla="*/ 2583776 h 4789947"/>
              <a:gd name="connsiteX6-79" fmla="*/ 3831772 w 3831772"/>
              <a:gd name="connsiteY6-80" fmla="*/ 4789947 h 4789947"/>
              <a:gd name="connsiteX7" fmla="*/ 0 w 3831772"/>
              <a:gd name="connsiteY7" fmla="*/ 4789947 h 4789947"/>
              <a:gd name="connsiteX0-81" fmla="*/ 0 w 3831772"/>
              <a:gd name="connsiteY0-82" fmla="*/ 4827958 h 4827958"/>
              <a:gd name="connsiteX1-83" fmla="*/ 1146629 w 3831772"/>
              <a:gd name="connsiteY1-84" fmla="*/ 2650816 h 4827958"/>
              <a:gd name="connsiteX2-85" fmla="*/ 1582058 w 3831772"/>
              <a:gd name="connsiteY2-86" fmla="*/ 1460644 h 4827958"/>
              <a:gd name="connsiteX3-87" fmla="*/ 1915886 w 3831772"/>
              <a:gd name="connsiteY3-88" fmla="*/ 38244 h 4827958"/>
              <a:gd name="connsiteX4-89" fmla="*/ 1944915 w 3831772"/>
              <a:gd name="connsiteY4-90" fmla="*/ 488188 h 4827958"/>
              <a:gd name="connsiteX5-91" fmla="*/ 2119086 w 3831772"/>
              <a:gd name="connsiteY5-92" fmla="*/ 1359044 h 4827958"/>
              <a:gd name="connsiteX6-93" fmla="*/ 2598057 w 3831772"/>
              <a:gd name="connsiteY6-94" fmla="*/ 2621787 h 4827958"/>
              <a:gd name="connsiteX7-95" fmla="*/ 3831772 w 3831772"/>
              <a:gd name="connsiteY7-96" fmla="*/ 4827958 h 4827958"/>
              <a:gd name="connsiteX8" fmla="*/ 0 w 3831772"/>
              <a:gd name="connsiteY8" fmla="*/ 4827958 h 4827958"/>
              <a:gd name="connsiteX0-97" fmla="*/ 0 w 3831772"/>
              <a:gd name="connsiteY0-98" fmla="*/ 4883260 h 4883260"/>
              <a:gd name="connsiteX1-99" fmla="*/ 1146629 w 3831772"/>
              <a:gd name="connsiteY1-100" fmla="*/ 2706118 h 4883260"/>
              <a:gd name="connsiteX2-101" fmla="*/ 1582058 w 3831772"/>
              <a:gd name="connsiteY2-102" fmla="*/ 1515946 h 4883260"/>
              <a:gd name="connsiteX3-103" fmla="*/ 1915886 w 3831772"/>
              <a:gd name="connsiteY3-104" fmla="*/ 93546 h 4883260"/>
              <a:gd name="connsiteX4-105" fmla="*/ 1886858 w 3831772"/>
              <a:gd name="connsiteY4-106" fmla="*/ 180633 h 4883260"/>
              <a:gd name="connsiteX5-107" fmla="*/ 1944915 w 3831772"/>
              <a:gd name="connsiteY5-108" fmla="*/ 543490 h 4883260"/>
              <a:gd name="connsiteX6-109" fmla="*/ 2119086 w 3831772"/>
              <a:gd name="connsiteY6-110" fmla="*/ 1414346 h 4883260"/>
              <a:gd name="connsiteX7-111" fmla="*/ 2598057 w 3831772"/>
              <a:gd name="connsiteY7-112" fmla="*/ 2677089 h 4883260"/>
              <a:gd name="connsiteX8-113" fmla="*/ 3831772 w 3831772"/>
              <a:gd name="connsiteY8-114" fmla="*/ 4883260 h 4883260"/>
              <a:gd name="connsiteX9" fmla="*/ 0 w 3831772"/>
              <a:gd name="connsiteY9" fmla="*/ 4883260 h 4883260"/>
              <a:gd name="connsiteX0-115" fmla="*/ 0 w 3831772"/>
              <a:gd name="connsiteY0-116" fmla="*/ 4883260 h 4883260"/>
              <a:gd name="connsiteX1-117" fmla="*/ 1146629 w 3831772"/>
              <a:gd name="connsiteY1-118" fmla="*/ 2706118 h 4883260"/>
              <a:gd name="connsiteX2-119" fmla="*/ 1306286 w 3831772"/>
              <a:gd name="connsiteY2-120" fmla="*/ 2343262 h 4883260"/>
              <a:gd name="connsiteX3-121" fmla="*/ 1582058 w 3831772"/>
              <a:gd name="connsiteY3-122" fmla="*/ 1515946 h 4883260"/>
              <a:gd name="connsiteX4-123" fmla="*/ 1915886 w 3831772"/>
              <a:gd name="connsiteY4-124" fmla="*/ 93546 h 4883260"/>
              <a:gd name="connsiteX5-125" fmla="*/ 1886858 w 3831772"/>
              <a:gd name="connsiteY5-126" fmla="*/ 180633 h 4883260"/>
              <a:gd name="connsiteX6-127" fmla="*/ 1944915 w 3831772"/>
              <a:gd name="connsiteY6-128" fmla="*/ 543490 h 4883260"/>
              <a:gd name="connsiteX7-129" fmla="*/ 2119086 w 3831772"/>
              <a:gd name="connsiteY7-130" fmla="*/ 1414346 h 4883260"/>
              <a:gd name="connsiteX8-131" fmla="*/ 2598057 w 3831772"/>
              <a:gd name="connsiteY8-132" fmla="*/ 2677089 h 4883260"/>
              <a:gd name="connsiteX9-133" fmla="*/ 3831772 w 3831772"/>
              <a:gd name="connsiteY9-134" fmla="*/ 4883260 h 4883260"/>
              <a:gd name="connsiteX10" fmla="*/ 0 w 3831772"/>
              <a:gd name="connsiteY10" fmla="*/ 4883260 h 4883260"/>
              <a:gd name="connsiteX0-135" fmla="*/ 0 w 3831772"/>
              <a:gd name="connsiteY0-136" fmla="*/ 4869265 h 4869265"/>
              <a:gd name="connsiteX1-137" fmla="*/ 1146629 w 3831772"/>
              <a:gd name="connsiteY1-138" fmla="*/ 2692123 h 4869265"/>
              <a:gd name="connsiteX2-139" fmla="*/ 1306286 w 3831772"/>
              <a:gd name="connsiteY2-140" fmla="*/ 2329267 h 4869265"/>
              <a:gd name="connsiteX3-141" fmla="*/ 1582058 w 3831772"/>
              <a:gd name="connsiteY3-142" fmla="*/ 1501951 h 4869265"/>
              <a:gd name="connsiteX4-143" fmla="*/ 1915886 w 3831772"/>
              <a:gd name="connsiteY4-144" fmla="*/ 79551 h 4869265"/>
              <a:gd name="connsiteX5-145" fmla="*/ 1872344 w 3831772"/>
              <a:gd name="connsiteY5-146" fmla="*/ 239209 h 4869265"/>
              <a:gd name="connsiteX6-147" fmla="*/ 1944915 w 3831772"/>
              <a:gd name="connsiteY6-148" fmla="*/ 529495 h 4869265"/>
              <a:gd name="connsiteX7-149" fmla="*/ 2119086 w 3831772"/>
              <a:gd name="connsiteY7-150" fmla="*/ 1400351 h 4869265"/>
              <a:gd name="connsiteX8-151" fmla="*/ 2598057 w 3831772"/>
              <a:gd name="connsiteY8-152" fmla="*/ 2663094 h 4869265"/>
              <a:gd name="connsiteX9-153" fmla="*/ 3831772 w 3831772"/>
              <a:gd name="connsiteY9-154" fmla="*/ 4869265 h 4869265"/>
              <a:gd name="connsiteX10-155" fmla="*/ 0 w 3831772"/>
              <a:gd name="connsiteY10-156" fmla="*/ 4869265 h 4869265"/>
              <a:gd name="connsiteX0-157" fmla="*/ 0 w 3831772"/>
              <a:gd name="connsiteY0-158" fmla="*/ 4630056 h 4630056"/>
              <a:gd name="connsiteX1-159" fmla="*/ 1146629 w 3831772"/>
              <a:gd name="connsiteY1-160" fmla="*/ 2452914 h 4630056"/>
              <a:gd name="connsiteX2-161" fmla="*/ 1306286 w 3831772"/>
              <a:gd name="connsiteY2-162" fmla="*/ 2090058 h 4630056"/>
              <a:gd name="connsiteX3-163" fmla="*/ 1582058 w 3831772"/>
              <a:gd name="connsiteY3-164" fmla="*/ 1262742 h 4630056"/>
              <a:gd name="connsiteX4-165" fmla="*/ 1872344 w 3831772"/>
              <a:gd name="connsiteY4-166" fmla="*/ 0 h 4630056"/>
              <a:gd name="connsiteX5-167" fmla="*/ 1944915 w 3831772"/>
              <a:gd name="connsiteY5-168" fmla="*/ 290286 h 4630056"/>
              <a:gd name="connsiteX6-169" fmla="*/ 2119086 w 3831772"/>
              <a:gd name="connsiteY6-170" fmla="*/ 1161142 h 4630056"/>
              <a:gd name="connsiteX7-171" fmla="*/ 2598057 w 3831772"/>
              <a:gd name="connsiteY7-172" fmla="*/ 2423885 h 4630056"/>
              <a:gd name="connsiteX8-173" fmla="*/ 3831772 w 3831772"/>
              <a:gd name="connsiteY8-174" fmla="*/ 4630056 h 4630056"/>
              <a:gd name="connsiteX9-175" fmla="*/ 0 w 3831772"/>
              <a:gd name="connsiteY9-176" fmla="*/ 4630056 h 4630056"/>
              <a:gd name="connsiteX0-177" fmla="*/ 0 w 3831772"/>
              <a:gd name="connsiteY0-178" fmla="*/ 4630056 h 4630056"/>
              <a:gd name="connsiteX1-179" fmla="*/ 1146629 w 3831772"/>
              <a:gd name="connsiteY1-180" fmla="*/ 2452914 h 4630056"/>
              <a:gd name="connsiteX2-181" fmla="*/ 1306286 w 3831772"/>
              <a:gd name="connsiteY2-182" fmla="*/ 2090058 h 4630056"/>
              <a:gd name="connsiteX3-183" fmla="*/ 1582058 w 3831772"/>
              <a:gd name="connsiteY3-184" fmla="*/ 1262742 h 4630056"/>
              <a:gd name="connsiteX4-185" fmla="*/ 1872344 w 3831772"/>
              <a:gd name="connsiteY4-186" fmla="*/ 0 h 4630056"/>
              <a:gd name="connsiteX5-187" fmla="*/ 1901372 w 3831772"/>
              <a:gd name="connsiteY5-188" fmla="*/ 290286 h 4630056"/>
              <a:gd name="connsiteX6-189" fmla="*/ 2119086 w 3831772"/>
              <a:gd name="connsiteY6-190" fmla="*/ 1161142 h 4630056"/>
              <a:gd name="connsiteX7-191" fmla="*/ 2598057 w 3831772"/>
              <a:gd name="connsiteY7-192" fmla="*/ 2423885 h 4630056"/>
              <a:gd name="connsiteX8-193" fmla="*/ 3831772 w 3831772"/>
              <a:gd name="connsiteY8-194" fmla="*/ 4630056 h 4630056"/>
              <a:gd name="connsiteX9-195" fmla="*/ 0 w 3831772"/>
              <a:gd name="connsiteY9-196" fmla="*/ 4630056 h 4630056"/>
              <a:gd name="connsiteX0-197" fmla="*/ 0 w 3831772"/>
              <a:gd name="connsiteY0-198" fmla="*/ 4630056 h 4630056"/>
              <a:gd name="connsiteX1-199" fmla="*/ 1146629 w 3831772"/>
              <a:gd name="connsiteY1-200" fmla="*/ 2452914 h 4630056"/>
              <a:gd name="connsiteX2-201" fmla="*/ 1306286 w 3831772"/>
              <a:gd name="connsiteY2-202" fmla="*/ 2090058 h 4630056"/>
              <a:gd name="connsiteX3-203" fmla="*/ 1582058 w 3831772"/>
              <a:gd name="connsiteY3-204" fmla="*/ 1262742 h 4630056"/>
              <a:gd name="connsiteX4-205" fmla="*/ 1872344 w 3831772"/>
              <a:gd name="connsiteY4-206" fmla="*/ 0 h 4630056"/>
              <a:gd name="connsiteX5-207" fmla="*/ 1901372 w 3831772"/>
              <a:gd name="connsiteY5-208" fmla="*/ 290286 h 4630056"/>
              <a:gd name="connsiteX6-209" fmla="*/ 2119086 w 3831772"/>
              <a:gd name="connsiteY6-210" fmla="*/ 1161142 h 4630056"/>
              <a:gd name="connsiteX7-211" fmla="*/ 2598057 w 3831772"/>
              <a:gd name="connsiteY7-212" fmla="*/ 2423885 h 4630056"/>
              <a:gd name="connsiteX8-213" fmla="*/ 2772229 w 3831772"/>
              <a:gd name="connsiteY8-214" fmla="*/ 2859314 h 4630056"/>
              <a:gd name="connsiteX9-215" fmla="*/ 3831772 w 3831772"/>
              <a:gd name="connsiteY9-216" fmla="*/ 4630056 h 4630056"/>
              <a:gd name="connsiteX10-217" fmla="*/ 0 w 3831772"/>
              <a:gd name="connsiteY10-218" fmla="*/ 4630056 h 4630056"/>
              <a:gd name="connsiteX0-219" fmla="*/ 0 w 3831772"/>
              <a:gd name="connsiteY0-220" fmla="*/ 4630056 h 4630056"/>
              <a:gd name="connsiteX1-221" fmla="*/ 1146629 w 3831772"/>
              <a:gd name="connsiteY1-222" fmla="*/ 2452914 h 4630056"/>
              <a:gd name="connsiteX2-223" fmla="*/ 1306286 w 3831772"/>
              <a:gd name="connsiteY2-224" fmla="*/ 2090058 h 4630056"/>
              <a:gd name="connsiteX3-225" fmla="*/ 1582058 w 3831772"/>
              <a:gd name="connsiteY3-226" fmla="*/ 1262742 h 4630056"/>
              <a:gd name="connsiteX4-227" fmla="*/ 1872344 w 3831772"/>
              <a:gd name="connsiteY4-228" fmla="*/ 0 h 4630056"/>
              <a:gd name="connsiteX5-229" fmla="*/ 1901372 w 3831772"/>
              <a:gd name="connsiteY5-230" fmla="*/ 290286 h 4630056"/>
              <a:gd name="connsiteX6-231" fmla="*/ 2119086 w 3831772"/>
              <a:gd name="connsiteY6-232" fmla="*/ 1161142 h 4630056"/>
              <a:gd name="connsiteX7-233" fmla="*/ 2322286 w 3831772"/>
              <a:gd name="connsiteY7-234" fmla="*/ 1886857 h 4630056"/>
              <a:gd name="connsiteX8-235" fmla="*/ 2598057 w 3831772"/>
              <a:gd name="connsiteY8-236" fmla="*/ 2423885 h 4630056"/>
              <a:gd name="connsiteX9-237" fmla="*/ 2772229 w 3831772"/>
              <a:gd name="connsiteY9-238" fmla="*/ 2859314 h 4630056"/>
              <a:gd name="connsiteX10-239" fmla="*/ 3831772 w 3831772"/>
              <a:gd name="connsiteY10-240" fmla="*/ 4630056 h 4630056"/>
              <a:gd name="connsiteX11" fmla="*/ 0 w 3831772"/>
              <a:gd name="connsiteY11" fmla="*/ 4630056 h 4630056"/>
              <a:gd name="connsiteX0-241" fmla="*/ 0 w 3831772"/>
              <a:gd name="connsiteY0-242" fmla="*/ 4630056 h 4630056"/>
              <a:gd name="connsiteX1-243" fmla="*/ 1146629 w 3831772"/>
              <a:gd name="connsiteY1-244" fmla="*/ 2452914 h 4630056"/>
              <a:gd name="connsiteX2-245" fmla="*/ 1306286 w 3831772"/>
              <a:gd name="connsiteY2-246" fmla="*/ 2090058 h 4630056"/>
              <a:gd name="connsiteX3-247" fmla="*/ 1582058 w 3831772"/>
              <a:gd name="connsiteY3-248" fmla="*/ 1262742 h 4630056"/>
              <a:gd name="connsiteX4-249" fmla="*/ 1872344 w 3831772"/>
              <a:gd name="connsiteY4-250" fmla="*/ 0 h 4630056"/>
              <a:gd name="connsiteX5-251" fmla="*/ 1901372 w 3831772"/>
              <a:gd name="connsiteY5-252" fmla="*/ 290286 h 4630056"/>
              <a:gd name="connsiteX6-253" fmla="*/ 2119086 w 3831772"/>
              <a:gd name="connsiteY6-254" fmla="*/ 1161142 h 4630056"/>
              <a:gd name="connsiteX7-255" fmla="*/ 2322286 w 3831772"/>
              <a:gd name="connsiteY7-256" fmla="*/ 1886857 h 4630056"/>
              <a:gd name="connsiteX8-257" fmla="*/ 2438400 w 3831772"/>
              <a:gd name="connsiteY8-258" fmla="*/ 2293257 h 4630056"/>
              <a:gd name="connsiteX9-259" fmla="*/ 2598057 w 3831772"/>
              <a:gd name="connsiteY9-260" fmla="*/ 2423885 h 4630056"/>
              <a:gd name="connsiteX10-261" fmla="*/ 2772229 w 3831772"/>
              <a:gd name="connsiteY10-262" fmla="*/ 2859314 h 4630056"/>
              <a:gd name="connsiteX11-263" fmla="*/ 3831772 w 3831772"/>
              <a:gd name="connsiteY11-264" fmla="*/ 4630056 h 4630056"/>
              <a:gd name="connsiteX12" fmla="*/ 0 w 3831772"/>
              <a:gd name="connsiteY12" fmla="*/ 4630056 h 4630056"/>
              <a:gd name="connsiteX0-265" fmla="*/ 0 w 3831772"/>
              <a:gd name="connsiteY0-266" fmla="*/ 4630056 h 4630056"/>
              <a:gd name="connsiteX1-267" fmla="*/ 1146629 w 3831772"/>
              <a:gd name="connsiteY1-268" fmla="*/ 2452914 h 4630056"/>
              <a:gd name="connsiteX2-269" fmla="*/ 1306286 w 3831772"/>
              <a:gd name="connsiteY2-270" fmla="*/ 2090058 h 4630056"/>
              <a:gd name="connsiteX3-271" fmla="*/ 1582058 w 3831772"/>
              <a:gd name="connsiteY3-272" fmla="*/ 1262742 h 4630056"/>
              <a:gd name="connsiteX4-273" fmla="*/ 1872344 w 3831772"/>
              <a:gd name="connsiteY4-274" fmla="*/ 0 h 4630056"/>
              <a:gd name="connsiteX5-275" fmla="*/ 1901372 w 3831772"/>
              <a:gd name="connsiteY5-276" fmla="*/ 290286 h 4630056"/>
              <a:gd name="connsiteX6-277" fmla="*/ 2119086 w 3831772"/>
              <a:gd name="connsiteY6-278" fmla="*/ 1161142 h 4630056"/>
              <a:gd name="connsiteX7-279" fmla="*/ 2322286 w 3831772"/>
              <a:gd name="connsiteY7-280" fmla="*/ 1886857 h 4630056"/>
              <a:gd name="connsiteX8-281" fmla="*/ 2438400 w 3831772"/>
              <a:gd name="connsiteY8-282" fmla="*/ 2293257 h 4630056"/>
              <a:gd name="connsiteX9-283" fmla="*/ 2525485 w 3831772"/>
              <a:gd name="connsiteY9-284" fmla="*/ 2496456 h 4630056"/>
              <a:gd name="connsiteX10-285" fmla="*/ 2772229 w 3831772"/>
              <a:gd name="connsiteY10-286" fmla="*/ 2859314 h 4630056"/>
              <a:gd name="connsiteX11-287" fmla="*/ 3831772 w 3831772"/>
              <a:gd name="connsiteY11-288" fmla="*/ 4630056 h 4630056"/>
              <a:gd name="connsiteX12-289" fmla="*/ 0 w 3831772"/>
              <a:gd name="connsiteY12-290" fmla="*/ 4630056 h 4630056"/>
              <a:gd name="connsiteX0-291" fmla="*/ 0 w 3831772"/>
              <a:gd name="connsiteY0-292" fmla="*/ 4630056 h 4630056"/>
              <a:gd name="connsiteX1-293" fmla="*/ 1146629 w 3831772"/>
              <a:gd name="connsiteY1-294" fmla="*/ 2452914 h 4630056"/>
              <a:gd name="connsiteX2-295" fmla="*/ 1306286 w 3831772"/>
              <a:gd name="connsiteY2-296" fmla="*/ 2090058 h 4630056"/>
              <a:gd name="connsiteX3-297" fmla="*/ 1582058 w 3831772"/>
              <a:gd name="connsiteY3-298" fmla="*/ 1262742 h 4630056"/>
              <a:gd name="connsiteX4-299" fmla="*/ 1872344 w 3831772"/>
              <a:gd name="connsiteY4-300" fmla="*/ 0 h 4630056"/>
              <a:gd name="connsiteX5-301" fmla="*/ 1901372 w 3831772"/>
              <a:gd name="connsiteY5-302" fmla="*/ 290286 h 4630056"/>
              <a:gd name="connsiteX6-303" fmla="*/ 2119086 w 3831772"/>
              <a:gd name="connsiteY6-304" fmla="*/ 1161142 h 4630056"/>
              <a:gd name="connsiteX7-305" fmla="*/ 2322286 w 3831772"/>
              <a:gd name="connsiteY7-306" fmla="*/ 1886857 h 4630056"/>
              <a:gd name="connsiteX8-307" fmla="*/ 2438400 w 3831772"/>
              <a:gd name="connsiteY8-308" fmla="*/ 2293257 h 4630056"/>
              <a:gd name="connsiteX9-309" fmla="*/ 2525485 w 3831772"/>
              <a:gd name="connsiteY9-310" fmla="*/ 2496456 h 4630056"/>
              <a:gd name="connsiteX10-311" fmla="*/ 2772229 w 3831772"/>
              <a:gd name="connsiteY10-312" fmla="*/ 2859314 h 4630056"/>
              <a:gd name="connsiteX11-313" fmla="*/ 3831772 w 3831772"/>
              <a:gd name="connsiteY11-314" fmla="*/ 4630056 h 4630056"/>
              <a:gd name="connsiteX12-315" fmla="*/ 0 w 3831772"/>
              <a:gd name="connsiteY12-316" fmla="*/ 4630056 h 4630056"/>
              <a:gd name="connsiteX0-317" fmla="*/ 0 w 3831772"/>
              <a:gd name="connsiteY0-318" fmla="*/ 4630056 h 4630056"/>
              <a:gd name="connsiteX1-319" fmla="*/ 1146629 w 3831772"/>
              <a:gd name="connsiteY1-320" fmla="*/ 2452914 h 4630056"/>
              <a:gd name="connsiteX2-321" fmla="*/ 1306286 w 3831772"/>
              <a:gd name="connsiteY2-322" fmla="*/ 2090058 h 4630056"/>
              <a:gd name="connsiteX3-323" fmla="*/ 1582058 w 3831772"/>
              <a:gd name="connsiteY3-324" fmla="*/ 1262742 h 4630056"/>
              <a:gd name="connsiteX4-325" fmla="*/ 1872344 w 3831772"/>
              <a:gd name="connsiteY4-326" fmla="*/ 0 h 4630056"/>
              <a:gd name="connsiteX5-327" fmla="*/ 1901372 w 3831772"/>
              <a:gd name="connsiteY5-328" fmla="*/ 290286 h 4630056"/>
              <a:gd name="connsiteX6-329" fmla="*/ 2119086 w 3831772"/>
              <a:gd name="connsiteY6-330" fmla="*/ 1161142 h 4630056"/>
              <a:gd name="connsiteX7-331" fmla="*/ 2322286 w 3831772"/>
              <a:gd name="connsiteY7-332" fmla="*/ 1886857 h 4630056"/>
              <a:gd name="connsiteX8-333" fmla="*/ 2438400 w 3831772"/>
              <a:gd name="connsiteY8-334" fmla="*/ 2293257 h 4630056"/>
              <a:gd name="connsiteX9-335" fmla="*/ 2525485 w 3831772"/>
              <a:gd name="connsiteY9-336" fmla="*/ 2496456 h 4630056"/>
              <a:gd name="connsiteX10-337" fmla="*/ 2728686 w 3831772"/>
              <a:gd name="connsiteY10-338" fmla="*/ 2888343 h 4630056"/>
              <a:gd name="connsiteX11-339" fmla="*/ 3831772 w 3831772"/>
              <a:gd name="connsiteY11-340" fmla="*/ 4630056 h 4630056"/>
              <a:gd name="connsiteX12-341" fmla="*/ 0 w 3831772"/>
              <a:gd name="connsiteY12-342" fmla="*/ 4630056 h 4630056"/>
              <a:gd name="connsiteX0-343" fmla="*/ 0 w 3831772"/>
              <a:gd name="connsiteY0-344" fmla="*/ 4630056 h 4630056"/>
              <a:gd name="connsiteX1-345" fmla="*/ 1146629 w 3831772"/>
              <a:gd name="connsiteY1-346" fmla="*/ 2452914 h 4630056"/>
              <a:gd name="connsiteX2-347" fmla="*/ 1306286 w 3831772"/>
              <a:gd name="connsiteY2-348" fmla="*/ 2090058 h 4630056"/>
              <a:gd name="connsiteX3-349" fmla="*/ 1582058 w 3831772"/>
              <a:gd name="connsiteY3-350" fmla="*/ 1262742 h 4630056"/>
              <a:gd name="connsiteX4-351" fmla="*/ 1872344 w 3831772"/>
              <a:gd name="connsiteY4-352" fmla="*/ 0 h 4630056"/>
              <a:gd name="connsiteX5-353" fmla="*/ 1901372 w 3831772"/>
              <a:gd name="connsiteY5-354" fmla="*/ 290286 h 4630056"/>
              <a:gd name="connsiteX6-355" fmla="*/ 2119086 w 3831772"/>
              <a:gd name="connsiteY6-356" fmla="*/ 1161142 h 4630056"/>
              <a:gd name="connsiteX7-357" fmla="*/ 2322286 w 3831772"/>
              <a:gd name="connsiteY7-358" fmla="*/ 1886857 h 4630056"/>
              <a:gd name="connsiteX8-359" fmla="*/ 2351315 w 3831772"/>
              <a:gd name="connsiteY8-360" fmla="*/ 2046514 h 4630056"/>
              <a:gd name="connsiteX9-361" fmla="*/ 2438400 w 3831772"/>
              <a:gd name="connsiteY9-362" fmla="*/ 2293257 h 4630056"/>
              <a:gd name="connsiteX10-363" fmla="*/ 2525485 w 3831772"/>
              <a:gd name="connsiteY10-364" fmla="*/ 2496456 h 4630056"/>
              <a:gd name="connsiteX11-365" fmla="*/ 2728686 w 3831772"/>
              <a:gd name="connsiteY11-366" fmla="*/ 2888343 h 4630056"/>
              <a:gd name="connsiteX12-367" fmla="*/ 3831772 w 3831772"/>
              <a:gd name="connsiteY12-368" fmla="*/ 4630056 h 4630056"/>
              <a:gd name="connsiteX13" fmla="*/ 0 w 3831772"/>
              <a:gd name="connsiteY13" fmla="*/ 4630056 h 4630056"/>
              <a:gd name="connsiteX0-369" fmla="*/ 0 w 3831772"/>
              <a:gd name="connsiteY0-370" fmla="*/ 4630056 h 4630056"/>
              <a:gd name="connsiteX1-371" fmla="*/ 1146629 w 3831772"/>
              <a:gd name="connsiteY1-372" fmla="*/ 2452914 h 4630056"/>
              <a:gd name="connsiteX2-373" fmla="*/ 1306286 w 3831772"/>
              <a:gd name="connsiteY2-374" fmla="*/ 2090058 h 4630056"/>
              <a:gd name="connsiteX3-375" fmla="*/ 1582058 w 3831772"/>
              <a:gd name="connsiteY3-376" fmla="*/ 1262742 h 4630056"/>
              <a:gd name="connsiteX4-377" fmla="*/ 1872344 w 3831772"/>
              <a:gd name="connsiteY4-378" fmla="*/ 0 h 4630056"/>
              <a:gd name="connsiteX5-379" fmla="*/ 1901372 w 3831772"/>
              <a:gd name="connsiteY5-380" fmla="*/ 290286 h 4630056"/>
              <a:gd name="connsiteX6-381" fmla="*/ 2119086 w 3831772"/>
              <a:gd name="connsiteY6-382" fmla="*/ 1161142 h 4630056"/>
              <a:gd name="connsiteX7-383" fmla="*/ 2264229 w 3831772"/>
              <a:gd name="connsiteY7-384" fmla="*/ 1886857 h 4630056"/>
              <a:gd name="connsiteX8-385" fmla="*/ 2351315 w 3831772"/>
              <a:gd name="connsiteY8-386" fmla="*/ 2046514 h 4630056"/>
              <a:gd name="connsiteX9-387" fmla="*/ 2438400 w 3831772"/>
              <a:gd name="connsiteY9-388" fmla="*/ 2293257 h 4630056"/>
              <a:gd name="connsiteX10-389" fmla="*/ 2525485 w 3831772"/>
              <a:gd name="connsiteY10-390" fmla="*/ 2496456 h 4630056"/>
              <a:gd name="connsiteX11-391" fmla="*/ 2728686 w 3831772"/>
              <a:gd name="connsiteY11-392" fmla="*/ 2888343 h 4630056"/>
              <a:gd name="connsiteX12-393" fmla="*/ 3831772 w 3831772"/>
              <a:gd name="connsiteY12-394" fmla="*/ 4630056 h 4630056"/>
              <a:gd name="connsiteX13-395" fmla="*/ 0 w 3831772"/>
              <a:gd name="connsiteY13-396" fmla="*/ 4630056 h 4630056"/>
              <a:gd name="connsiteX0-397" fmla="*/ 0 w 3831772"/>
              <a:gd name="connsiteY0-398" fmla="*/ 4630056 h 4630056"/>
              <a:gd name="connsiteX1-399" fmla="*/ 1146629 w 3831772"/>
              <a:gd name="connsiteY1-400" fmla="*/ 2452914 h 4630056"/>
              <a:gd name="connsiteX2-401" fmla="*/ 1306286 w 3831772"/>
              <a:gd name="connsiteY2-402" fmla="*/ 2090058 h 4630056"/>
              <a:gd name="connsiteX3-403" fmla="*/ 1582058 w 3831772"/>
              <a:gd name="connsiteY3-404" fmla="*/ 1262742 h 4630056"/>
              <a:gd name="connsiteX4-405" fmla="*/ 1872344 w 3831772"/>
              <a:gd name="connsiteY4-406" fmla="*/ 0 h 4630056"/>
              <a:gd name="connsiteX5-407" fmla="*/ 1901372 w 3831772"/>
              <a:gd name="connsiteY5-408" fmla="*/ 290286 h 4630056"/>
              <a:gd name="connsiteX6-409" fmla="*/ 2119086 w 3831772"/>
              <a:gd name="connsiteY6-410" fmla="*/ 1161142 h 4630056"/>
              <a:gd name="connsiteX7-411" fmla="*/ 2264229 w 3831772"/>
              <a:gd name="connsiteY7-412" fmla="*/ 1886857 h 4630056"/>
              <a:gd name="connsiteX8-413" fmla="*/ 2438400 w 3831772"/>
              <a:gd name="connsiteY8-414" fmla="*/ 2293257 h 4630056"/>
              <a:gd name="connsiteX9-415" fmla="*/ 2525485 w 3831772"/>
              <a:gd name="connsiteY9-416" fmla="*/ 2496456 h 4630056"/>
              <a:gd name="connsiteX10-417" fmla="*/ 2728686 w 3831772"/>
              <a:gd name="connsiteY10-418" fmla="*/ 2888343 h 4630056"/>
              <a:gd name="connsiteX11-419" fmla="*/ 3831772 w 3831772"/>
              <a:gd name="connsiteY11-420" fmla="*/ 4630056 h 4630056"/>
              <a:gd name="connsiteX12-421" fmla="*/ 0 w 3831772"/>
              <a:gd name="connsiteY12-422" fmla="*/ 4630056 h 4630056"/>
              <a:gd name="connsiteX0-423" fmla="*/ 0 w 3831772"/>
              <a:gd name="connsiteY0-424" fmla="*/ 4630056 h 4630056"/>
              <a:gd name="connsiteX1-425" fmla="*/ 1146629 w 3831772"/>
              <a:gd name="connsiteY1-426" fmla="*/ 2452914 h 4630056"/>
              <a:gd name="connsiteX2-427" fmla="*/ 1306286 w 3831772"/>
              <a:gd name="connsiteY2-428" fmla="*/ 2090058 h 4630056"/>
              <a:gd name="connsiteX3-429" fmla="*/ 1582058 w 3831772"/>
              <a:gd name="connsiteY3-430" fmla="*/ 1262742 h 4630056"/>
              <a:gd name="connsiteX4-431" fmla="*/ 1872344 w 3831772"/>
              <a:gd name="connsiteY4-432" fmla="*/ 0 h 4630056"/>
              <a:gd name="connsiteX5-433" fmla="*/ 1901372 w 3831772"/>
              <a:gd name="connsiteY5-434" fmla="*/ 290286 h 4630056"/>
              <a:gd name="connsiteX6-435" fmla="*/ 2119086 w 3831772"/>
              <a:gd name="connsiteY6-436" fmla="*/ 1161142 h 4630056"/>
              <a:gd name="connsiteX7-437" fmla="*/ 2264229 w 3831772"/>
              <a:gd name="connsiteY7-438" fmla="*/ 1886857 h 4630056"/>
              <a:gd name="connsiteX8-439" fmla="*/ 2525485 w 3831772"/>
              <a:gd name="connsiteY8-440" fmla="*/ 2496456 h 4630056"/>
              <a:gd name="connsiteX9-441" fmla="*/ 2728686 w 3831772"/>
              <a:gd name="connsiteY9-442" fmla="*/ 2888343 h 4630056"/>
              <a:gd name="connsiteX10-443" fmla="*/ 3831772 w 3831772"/>
              <a:gd name="connsiteY10-444" fmla="*/ 4630056 h 4630056"/>
              <a:gd name="connsiteX11-445" fmla="*/ 0 w 3831772"/>
              <a:gd name="connsiteY11-446" fmla="*/ 4630056 h 4630056"/>
              <a:gd name="connsiteX0-447" fmla="*/ 0 w 3831772"/>
              <a:gd name="connsiteY0-448" fmla="*/ 4630056 h 4630056"/>
              <a:gd name="connsiteX1-449" fmla="*/ 1146629 w 3831772"/>
              <a:gd name="connsiteY1-450" fmla="*/ 2452914 h 4630056"/>
              <a:gd name="connsiteX2-451" fmla="*/ 1306286 w 3831772"/>
              <a:gd name="connsiteY2-452" fmla="*/ 2090058 h 4630056"/>
              <a:gd name="connsiteX3-453" fmla="*/ 1582058 w 3831772"/>
              <a:gd name="connsiteY3-454" fmla="*/ 1262742 h 4630056"/>
              <a:gd name="connsiteX4-455" fmla="*/ 1872344 w 3831772"/>
              <a:gd name="connsiteY4-456" fmla="*/ 0 h 4630056"/>
              <a:gd name="connsiteX5-457" fmla="*/ 1901372 w 3831772"/>
              <a:gd name="connsiteY5-458" fmla="*/ 290286 h 4630056"/>
              <a:gd name="connsiteX6-459" fmla="*/ 2119086 w 3831772"/>
              <a:gd name="connsiteY6-460" fmla="*/ 1161142 h 4630056"/>
              <a:gd name="connsiteX7-461" fmla="*/ 2264229 w 3831772"/>
              <a:gd name="connsiteY7-462" fmla="*/ 1886857 h 4630056"/>
              <a:gd name="connsiteX8-463" fmla="*/ 2728686 w 3831772"/>
              <a:gd name="connsiteY8-464" fmla="*/ 2888343 h 4630056"/>
              <a:gd name="connsiteX9-465" fmla="*/ 3831772 w 3831772"/>
              <a:gd name="connsiteY9-466" fmla="*/ 4630056 h 4630056"/>
              <a:gd name="connsiteX10-467" fmla="*/ 0 w 3831772"/>
              <a:gd name="connsiteY10-468" fmla="*/ 4630056 h 4630056"/>
              <a:gd name="connsiteX0-469" fmla="*/ 0 w 3831772"/>
              <a:gd name="connsiteY0-470" fmla="*/ 4630056 h 4630056"/>
              <a:gd name="connsiteX1-471" fmla="*/ 1146629 w 3831772"/>
              <a:gd name="connsiteY1-472" fmla="*/ 2452914 h 4630056"/>
              <a:gd name="connsiteX2-473" fmla="*/ 1306286 w 3831772"/>
              <a:gd name="connsiteY2-474" fmla="*/ 2090058 h 4630056"/>
              <a:gd name="connsiteX3-475" fmla="*/ 1582058 w 3831772"/>
              <a:gd name="connsiteY3-476" fmla="*/ 1262742 h 4630056"/>
              <a:gd name="connsiteX4-477" fmla="*/ 1872344 w 3831772"/>
              <a:gd name="connsiteY4-478" fmla="*/ 0 h 4630056"/>
              <a:gd name="connsiteX5-479" fmla="*/ 1901372 w 3831772"/>
              <a:gd name="connsiteY5-480" fmla="*/ 290286 h 4630056"/>
              <a:gd name="connsiteX6-481" fmla="*/ 2119086 w 3831772"/>
              <a:gd name="connsiteY6-482" fmla="*/ 1161142 h 4630056"/>
              <a:gd name="connsiteX7-483" fmla="*/ 2278744 w 3831772"/>
              <a:gd name="connsiteY7-484" fmla="*/ 1872343 h 4630056"/>
              <a:gd name="connsiteX8-485" fmla="*/ 2728686 w 3831772"/>
              <a:gd name="connsiteY8-486" fmla="*/ 2888343 h 4630056"/>
              <a:gd name="connsiteX9-487" fmla="*/ 3831772 w 3831772"/>
              <a:gd name="connsiteY9-488" fmla="*/ 4630056 h 4630056"/>
              <a:gd name="connsiteX10-489" fmla="*/ 0 w 3831772"/>
              <a:gd name="connsiteY10-490" fmla="*/ 4630056 h 4630056"/>
              <a:gd name="connsiteX0-491" fmla="*/ 0 w 3831772"/>
              <a:gd name="connsiteY0-492" fmla="*/ 4630056 h 4630056"/>
              <a:gd name="connsiteX1-493" fmla="*/ 1146629 w 3831772"/>
              <a:gd name="connsiteY1-494" fmla="*/ 2452914 h 4630056"/>
              <a:gd name="connsiteX2-495" fmla="*/ 1306286 w 3831772"/>
              <a:gd name="connsiteY2-496" fmla="*/ 2090058 h 4630056"/>
              <a:gd name="connsiteX3-497" fmla="*/ 1582058 w 3831772"/>
              <a:gd name="connsiteY3-498" fmla="*/ 1262742 h 4630056"/>
              <a:gd name="connsiteX4-499" fmla="*/ 1872344 w 3831772"/>
              <a:gd name="connsiteY4-500" fmla="*/ 0 h 4630056"/>
              <a:gd name="connsiteX5-501" fmla="*/ 1901372 w 3831772"/>
              <a:gd name="connsiteY5-502" fmla="*/ 290286 h 4630056"/>
              <a:gd name="connsiteX6-503" fmla="*/ 2061029 w 3831772"/>
              <a:gd name="connsiteY6-504" fmla="*/ 1132114 h 4630056"/>
              <a:gd name="connsiteX7-505" fmla="*/ 2278744 w 3831772"/>
              <a:gd name="connsiteY7-506" fmla="*/ 1872343 h 4630056"/>
              <a:gd name="connsiteX8-507" fmla="*/ 2728686 w 3831772"/>
              <a:gd name="connsiteY8-508" fmla="*/ 2888343 h 4630056"/>
              <a:gd name="connsiteX9-509" fmla="*/ 3831772 w 3831772"/>
              <a:gd name="connsiteY9-510" fmla="*/ 4630056 h 4630056"/>
              <a:gd name="connsiteX10-511" fmla="*/ 0 w 3831772"/>
              <a:gd name="connsiteY10-512" fmla="*/ 4630056 h 4630056"/>
            </a:gdLst>
            <a:ahLst/>
            <a:cxnLst>
              <a:cxn ang="0">
                <a:pos x="connsiteX0-1" y="connsiteY0-2"/>
              </a:cxn>
              <a:cxn ang="0">
                <a:pos x="connsiteX1-3" y="connsiteY1-4"/>
              </a:cxn>
              <a:cxn ang="0">
                <a:pos x="connsiteX2-5" y="connsiteY2-6"/>
              </a:cxn>
              <a:cxn ang="0">
                <a:pos x="connsiteX3-7" y="connsiteY3-8"/>
              </a:cxn>
              <a:cxn ang="0">
                <a:pos x="connsiteX4-17" y="connsiteY4-18"/>
              </a:cxn>
              <a:cxn ang="0">
                <a:pos x="connsiteX5-29" y="connsiteY5-30"/>
              </a:cxn>
              <a:cxn ang="0">
                <a:pos x="connsiteX6-79" y="connsiteY6-80"/>
              </a:cxn>
              <a:cxn ang="0">
                <a:pos x="connsiteX7-95" y="connsiteY7-96"/>
              </a:cxn>
              <a:cxn ang="0">
                <a:pos x="connsiteX8-113" y="connsiteY8-114"/>
              </a:cxn>
              <a:cxn ang="0">
                <a:pos x="connsiteX9-133" y="connsiteY9-134"/>
              </a:cxn>
              <a:cxn ang="0">
                <a:pos x="connsiteX10-155" y="connsiteY10-156"/>
              </a:cxn>
            </a:cxnLst>
            <a:rect l="l" t="t" r="r" b="b"/>
            <a:pathLst>
              <a:path w="3831772" h="4630056">
                <a:moveTo>
                  <a:pt x="0" y="4630056"/>
                </a:moveTo>
                <a:cubicBezTo>
                  <a:pt x="290286" y="3875313"/>
                  <a:pt x="856343" y="3207657"/>
                  <a:pt x="1146629" y="2452914"/>
                </a:cubicBezTo>
                <a:cubicBezTo>
                  <a:pt x="1357086" y="2029581"/>
                  <a:pt x="1233715" y="2288420"/>
                  <a:pt x="1306286" y="2090058"/>
                </a:cubicBezTo>
                <a:cubicBezTo>
                  <a:pt x="1378857" y="1891696"/>
                  <a:pt x="1473201" y="1637695"/>
                  <a:pt x="1582058" y="1262742"/>
                </a:cubicBezTo>
                <a:lnTo>
                  <a:pt x="1872344" y="0"/>
                </a:lnTo>
                <a:cubicBezTo>
                  <a:pt x="1877182" y="74991"/>
                  <a:pt x="1872344" y="84667"/>
                  <a:pt x="1901372" y="290286"/>
                </a:cubicBezTo>
                <a:cubicBezTo>
                  <a:pt x="1930400" y="495905"/>
                  <a:pt x="1981201" y="868438"/>
                  <a:pt x="2061029" y="1132114"/>
                </a:cubicBezTo>
                <a:cubicBezTo>
                  <a:pt x="2140857" y="1395790"/>
                  <a:pt x="2177144" y="1584476"/>
                  <a:pt x="2278744" y="1872343"/>
                </a:cubicBezTo>
                <a:cubicBezTo>
                  <a:pt x="2380344" y="2160210"/>
                  <a:pt x="2467429" y="2431143"/>
                  <a:pt x="2728686" y="2888343"/>
                </a:cubicBezTo>
                <a:lnTo>
                  <a:pt x="3831772" y="4630056"/>
                </a:lnTo>
                <a:lnTo>
                  <a:pt x="0" y="4630056"/>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0" name="等腰三角形 5"/>
          <p:cNvSpPr/>
          <p:nvPr/>
        </p:nvSpPr>
        <p:spPr>
          <a:xfrm>
            <a:off x="5328363" y="2671673"/>
            <a:ext cx="1986320" cy="1529504"/>
          </a:xfrm>
          <a:custGeom>
            <a:avLst/>
            <a:gdLst>
              <a:gd name="connsiteX0" fmla="*/ 0 w 3831772"/>
              <a:gd name="connsiteY0" fmla="*/ 4789714 h 4789714"/>
              <a:gd name="connsiteX1" fmla="*/ 1915886 w 3831772"/>
              <a:gd name="connsiteY1" fmla="*/ 0 h 4789714"/>
              <a:gd name="connsiteX2" fmla="*/ 3831772 w 3831772"/>
              <a:gd name="connsiteY2" fmla="*/ 4789714 h 4789714"/>
              <a:gd name="connsiteX3" fmla="*/ 0 w 3831772"/>
              <a:gd name="connsiteY3" fmla="*/ 4789714 h 4789714"/>
              <a:gd name="connsiteX0-1" fmla="*/ 0 w 3831772"/>
              <a:gd name="connsiteY0-2" fmla="*/ 4789714 h 4789714"/>
              <a:gd name="connsiteX1-3" fmla="*/ 1146629 w 3831772"/>
              <a:gd name="connsiteY1-4" fmla="*/ 2612572 h 4789714"/>
              <a:gd name="connsiteX2-5" fmla="*/ 1915886 w 3831772"/>
              <a:gd name="connsiteY2-6" fmla="*/ 0 h 4789714"/>
              <a:gd name="connsiteX3-7" fmla="*/ 3831772 w 3831772"/>
              <a:gd name="connsiteY3-8" fmla="*/ 4789714 h 4789714"/>
              <a:gd name="connsiteX4" fmla="*/ 0 w 3831772"/>
              <a:gd name="connsiteY4" fmla="*/ 4789714 h 4789714"/>
              <a:gd name="connsiteX0-9" fmla="*/ 0 w 3831772"/>
              <a:gd name="connsiteY0-10" fmla="*/ 4789714 h 4789714"/>
              <a:gd name="connsiteX1-11" fmla="*/ 1146629 w 3831772"/>
              <a:gd name="connsiteY1-12" fmla="*/ 2612572 h 4789714"/>
              <a:gd name="connsiteX2-13" fmla="*/ 1915886 w 3831772"/>
              <a:gd name="connsiteY2-14" fmla="*/ 0 h 4789714"/>
              <a:gd name="connsiteX3-15" fmla="*/ 2423886 w 3831772"/>
              <a:gd name="connsiteY3-16" fmla="*/ 2641600 h 4789714"/>
              <a:gd name="connsiteX4-17" fmla="*/ 3831772 w 3831772"/>
              <a:gd name="connsiteY4-18" fmla="*/ 4789714 h 4789714"/>
              <a:gd name="connsiteX5" fmla="*/ 0 w 3831772"/>
              <a:gd name="connsiteY5" fmla="*/ 4789714 h 4789714"/>
              <a:gd name="connsiteX0-19" fmla="*/ 0 w 3831772"/>
              <a:gd name="connsiteY0-20" fmla="*/ 4789714 h 4789714"/>
              <a:gd name="connsiteX1-21" fmla="*/ 1146629 w 3831772"/>
              <a:gd name="connsiteY1-22" fmla="*/ 2612572 h 4789714"/>
              <a:gd name="connsiteX2-23" fmla="*/ 1915886 w 3831772"/>
              <a:gd name="connsiteY2-24" fmla="*/ 0 h 4789714"/>
              <a:gd name="connsiteX3-25" fmla="*/ 2598057 w 3831772"/>
              <a:gd name="connsiteY3-26" fmla="*/ 2583543 h 4789714"/>
              <a:gd name="connsiteX4-27" fmla="*/ 3831772 w 3831772"/>
              <a:gd name="connsiteY4-28" fmla="*/ 4789714 h 4789714"/>
              <a:gd name="connsiteX5-29" fmla="*/ 0 w 3831772"/>
              <a:gd name="connsiteY5-30" fmla="*/ 4789714 h 4789714"/>
              <a:gd name="connsiteX0-31" fmla="*/ 0 w 3831772"/>
              <a:gd name="connsiteY0-32" fmla="*/ 4789714 h 4789714"/>
              <a:gd name="connsiteX1-33" fmla="*/ 1146629 w 3831772"/>
              <a:gd name="connsiteY1-34" fmla="*/ 2612572 h 4789714"/>
              <a:gd name="connsiteX2-35" fmla="*/ 1915886 w 3831772"/>
              <a:gd name="connsiteY2-36" fmla="*/ 0 h 4789714"/>
              <a:gd name="connsiteX3-37" fmla="*/ 2598057 w 3831772"/>
              <a:gd name="connsiteY3-38" fmla="*/ 2583543 h 4789714"/>
              <a:gd name="connsiteX4-39" fmla="*/ 3831772 w 3831772"/>
              <a:gd name="connsiteY4-40" fmla="*/ 4789714 h 4789714"/>
              <a:gd name="connsiteX5-41" fmla="*/ 0 w 3831772"/>
              <a:gd name="connsiteY5-42" fmla="*/ 4789714 h 4789714"/>
              <a:gd name="connsiteX0-43" fmla="*/ 0 w 3831772"/>
              <a:gd name="connsiteY0-44" fmla="*/ 4789714 h 4789714"/>
              <a:gd name="connsiteX1-45" fmla="*/ 1146629 w 3831772"/>
              <a:gd name="connsiteY1-46" fmla="*/ 2612572 h 4789714"/>
              <a:gd name="connsiteX2-47" fmla="*/ 1915886 w 3831772"/>
              <a:gd name="connsiteY2-48" fmla="*/ 0 h 4789714"/>
              <a:gd name="connsiteX3-49" fmla="*/ 2598057 w 3831772"/>
              <a:gd name="connsiteY3-50" fmla="*/ 2583543 h 4789714"/>
              <a:gd name="connsiteX4-51" fmla="*/ 3831772 w 3831772"/>
              <a:gd name="connsiteY4-52" fmla="*/ 4789714 h 4789714"/>
              <a:gd name="connsiteX5-53" fmla="*/ 0 w 3831772"/>
              <a:gd name="connsiteY5-54" fmla="*/ 4789714 h 4789714"/>
              <a:gd name="connsiteX0-55" fmla="*/ 0 w 3831772"/>
              <a:gd name="connsiteY0-56" fmla="*/ 4789714 h 4789714"/>
              <a:gd name="connsiteX1-57" fmla="*/ 1146629 w 3831772"/>
              <a:gd name="connsiteY1-58" fmla="*/ 2612572 h 4789714"/>
              <a:gd name="connsiteX2-59" fmla="*/ 1582058 w 3831772"/>
              <a:gd name="connsiteY2-60" fmla="*/ 1422400 h 4789714"/>
              <a:gd name="connsiteX3-61" fmla="*/ 1915886 w 3831772"/>
              <a:gd name="connsiteY3-62" fmla="*/ 0 h 4789714"/>
              <a:gd name="connsiteX4-63" fmla="*/ 2598057 w 3831772"/>
              <a:gd name="connsiteY4-64" fmla="*/ 2583543 h 4789714"/>
              <a:gd name="connsiteX5-65" fmla="*/ 3831772 w 3831772"/>
              <a:gd name="connsiteY5-66" fmla="*/ 4789714 h 4789714"/>
              <a:gd name="connsiteX6" fmla="*/ 0 w 3831772"/>
              <a:gd name="connsiteY6" fmla="*/ 4789714 h 4789714"/>
              <a:gd name="connsiteX0-67" fmla="*/ 0 w 3831772"/>
              <a:gd name="connsiteY0-68" fmla="*/ 4789947 h 4789947"/>
              <a:gd name="connsiteX1-69" fmla="*/ 1146629 w 3831772"/>
              <a:gd name="connsiteY1-70" fmla="*/ 2612805 h 4789947"/>
              <a:gd name="connsiteX2-71" fmla="*/ 1582058 w 3831772"/>
              <a:gd name="connsiteY2-72" fmla="*/ 1422633 h 4789947"/>
              <a:gd name="connsiteX3-73" fmla="*/ 1915886 w 3831772"/>
              <a:gd name="connsiteY3-74" fmla="*/ 233 h 4789947"/>
              <a:gd name="connsiteX4-75" fmla="*/ 2119086 w 3831772"/>
              <a:gd name="connsiteY4-76" fmla="*/ 1321033 h 4789947"/>
              <a:gd name="connsiteX5-77" fmla="*/ 2598057 w 3831772"/>
              <a:gd name="connsiteY5-78" fmla="*/ 2583776 h 4789947"/>
              <a:gd name="connsiteX6-79" fmla="*/ 3831772 w 3831772"/>
              <a:gd name="connsiteY6-80" fmla="*/ 4789947 h 4789947"/>
              <a:gd name="connsiteX7" fmla="*/ 0 w 3831772"/>
              <a:gd name="connsiteY7" fmla="*/ 4789947 h 4789947"/>
              <a:gd name="connsiteX0-81" fmla="*/ 0 w 3831772"/>
              <a:gd name="connsiteY0-82" fmla="*/ 4827958 h 4827958"/>
              <a:gd name="connsiteX1-83" fmla="*/ 1146629 w 3831772"/>
              <a:gd name="connsiteY1-84" fmla="*/ 2650816 h 4827958"/>
              <a:gd name="connsiteX2-85" fmla="*/ 1582058 w 3831772"/>
              <a:gd name="connsiteY2-86" fmla="*/ 1460644 h 4827958"/>
              <a:gd name="connsiteX3-87" fmla="*/ 1915886 w 3831772"/>
              <a:gd name="connsiteY3-88" fmla="*/ 38244 h 4827958"/>
              <a:gd name="connsiteX4-89" fmla="*/ 1944915 w 3831772"/>
              <a:gd name="connsiteY4-90" fmla="*/ 488188 h 4827958"/>
              <a:gd name="connsiteX5-91" fmla="*/ 2119086 w 3831772"/>
              <a:gd name="connsiteY5-92" fmla="*/ 1359044 h 4827958"/>
              <a:gd name="connsiteX6-93" fmla="*/ 2598057 w 3831772"/>
              <a:gd name="connsiteY6-94" fmla="*/ 2621787 h 4827958"/>
              <a:gd name="connsiteX7-95" fmla="*/ 3831772 w 3831772"/>
              <a:gd name="connsiteY7-96" fmla="*/ 4827958 h 4827958"/>
              <a:gd name="connsiteX8" fmla="*/ 0 w 3831772"/>
              <a:gd name="connsiteY8" fmla="*/ 4827958 h 4827958"/>
              <a:gd name="connsiteX0-97" fmla="*/ 0 w 3831772"/>
              <a:gd name="connsiteY0-98" fmla="*/ 4883260 h 4883260"/>
              <a:gd name="connsiteX1-99" fmla="*/ 1146629 w 3831772"/>
              <a:gd name="connsiteY1-100" fmla="*/ 2706118 h 4883260"/>
              <a:gd name="connsiteX2-101" fmla="*/ 1582058 w 3831772"/>
              <a:gd name="connsiteY2-102" fmla="*/ 1515946 h 4883260"/>
              <a:gd name="connsiteX3-103" fmla="*/ 1915886 w 3831772"/>
              <a:gd name="connsiteY3-104" fmla="*/ 93546 h 4883260"/>
              <a:gd name="connsiteX4-105" fmla="*/ 1886858 w 3831772"/>
              <a:gd name="connsiteY4-106" fmla="*/ 180633 h 4883260"/>
              <a:gd name="connsiteX5-107" fmla="*/ 1944915 w 3831772"/>
              <a:gd name="connsiteY5-108" fmla="*/ 543490 h 4883260"/>
              <a:gd name="connsiteX6-109" fmla="*/ 2119086 w 3831772"/>
              <a:gd name="connsiteY6-110" fmla="*/ 1414346 h 4883260"/>
              <a:gd name="connsiteX7-111" fmla="*/ 2598057 w 3831772"/>
              <a:gd name="connsiteY7-112" fmla="*/ 2677089 h 4883260"/>
              <a:gd name="connsiteX8-113" fmla="*/ 3831772 w 3831772"/>
              <a:gd name="connsiteY8-114" fmla="*/ 4883260 h 4883260"/>
              <a:gd name="connsiteX9" fmla="*/ 0 w 3831772"/>
              <a:gd name="connsiteY9" fmla="*/ 4883260 h 4883260"/>
              <a:gd name="connsiteX0-115" fmla="*/ 0 w 3831772"/>
              <a:gd name="connsiteY0-116" fmla="*/ 4883260 h 4883260"/>
              <a:gd name="connsiteX1-117" fmla="*/ 1146629 w 3831772"/>
              <a:gd name="connsiteY1-118" fmla="*/ 2706118 h 4883260"/>
              <a:gd name="connsiteX2-119" fmla="*/ 1306286 w 3831772"/>
              <a:gd name="connsiteY2-120" fmla="*/ 2343262 h 4883260"/>
              <a:gd name="connsiteX3-121" fmla="*/ 1582058 w 3831772"/>
              <a:gd name="connsiteY3-122" fmla="*/ 1515946 h 4883260"/>
              <a:gd name="connsiteX4-123" fmla="*/ 1915886 w 3831772"/>
              <a:gd name="connsiteY4-124" fmla="*/ 93546 h 4883260"/>
              <a:gd name="connsiteX5-125" fmla="*/ 1886858 w 3831772"/>
              <a:gd name="connsiteY5-126" fmla="*/ 180633 h 4883260"/>
              <a:gd name="connsiteX6-127" fmla="*/ 1944915 w 3831772"/>
              <a:gd name="connsiteY6-128" fmla="*/ 543490 h 4883260"/>
              <a:gd name="connsiteX7-129" fmla="*/ 2119086 w 3831772"/>
              <a:gd name="connsiteY7-130" fmla="*/ 1414346 h 4883260"/>
              <a:gd name="connsiteX8-131" fmla="*/ 2598057 w 3831772"/>
              <a:gd name="connsiteY8-132" fmla="*/ 2677089 h 4883260"/>
              <a:gd name="connsiteX9-133" fmla="*/ 3831772 w 3831772"/>
              <a:gd name="connsiteY9-134" fmla="*/ 4883260 h 4883260"/>
              <a:gd name="connsiteX10" fmla="*/ 0 w 3831772"/>
              <a:gd name="connsiteY10" fmla="*/ 4883260 h 4883260"/>
              <a:gd name="connsiteX0-135" fmla="*/ 0 w 3831772"/>
              <a:gd name="connsiteY0-136" fmla="*/ 4869265 h 4869265"/>
              <a:gd name="connsiteX1-137" fmla="*/ 1146629 w 3831772"/>
              <a:gd name="connsiteY1-138" fmla="*/ 2692123 h 4869265"/>
              <a:gd name="connsiteX2-139" fmla="*/ 1306286 w 3831772"/>
              <a:gd name="connsiteY2-140" fmla="*/ 2329267 h 4869265"/>
              <a:gd name="connsiteX3-141" fmla="*/ 1582058 w 3831772"/>
              <a:gd name="connsiteY3-142" fmla="*/ 1501951 h 4869265"/>
              <a:gd name="connsiteX4-143" fmla="*/ 1915886 w 3831772"/>
              <a:gd name="connsiteY4-144" fmla="*/ 79551 h 4869265"/>
              <a:gd name="connsiteX5-145" fmla="*/ 1872344 w 3831772"/>
              <a:gd name="connsiteY5-146" fmla="*/ 239209 h 4869265"/>
              <a:gd name="connsiteX6-147" fmla="*/ 1944915 w 3831772"/>
              <a:gd name="connsiteY6-148" fmla="*/ 529495 h 4869265"/>
              <a:gd name="connsiteX7-149" fmla="*/ 2119086 w 3831772"/>
              <a:gd name="connsiteY7-150" fmla="*/ 1400351 h 4869265"/>
              <a:gd name="connsiteX8-151" fmla="*/ 2598057 w 3831772"/>
              <a:gd name="connsiteY8-152" fmla="*/ 2663094 h 4869265"/>
              <a:gd name="connsiteX9-153" fmla="*/ 3831772 w 3831772"/>
              <a:gd name="connsiteY9-154" fmla="*/ 4869265 h 4869265"/>
              <a:gd name="connsiteX10-155" fmla="*/ 0 w 3831772"/>
              <a:gd name="connsiteY10-156" fmla="*/ 4869265 h 4869265"/>
              <a:gd name="connsiteX0-157" fmla="*/ 0 w 3831772"/>
              <a:gd name="connsiteY0-158" fmla="*/ 4630056 h 4630056"/>
              <a:gd name="connsiteX1-159" fmla="*/ 1146629 w 3831772"/>
              <a:gd name="connsiteY1-160" fmla="*/ 2452914 h 4630056"/>
              <a:gd name="connsiteX2-161" fmla="*/ 1306286 w 3831772"/>
              <a:gd name="connsiteY2-162" fmla="*/ 2090058 h 4630056"/>
              <a:gd name="connsiteX3-163" fmla="*/ 1582058 w 3831772"/>
              <a:gd name="connsiteY3-164" fmla="*/ 1262742 h 4630056"/>
              <a:gd name="connsiteX4-165" fmla="*/ 1872344 w 3831772"/>
              <a:gd name="connsiteY4-166" fmla="*/ 0 h 4630056"/>
              <a:gd name="connsiteX5-167" fmla="*/ 1944915 w 3831772"/>
              <a:gd name="connsiteY5-168" fmla="*/ 290286 h 4630056"/>
              <a:gd name="connsiteX6-169" fmla="*/ 2119086 w 3831772"/>
              <a:gd name="connsiteY6-170" fmla="*/ 1161142 h 4630056"/>
              <a:gd name="connsiteX7-171" fmla="*/ 2598057 w 3831772"/>
              <a:gd name="connsiteY7-172" fmla="*/ 2423885 h 4630056"/>
              <a:gd name="connsiteX8-173" fmla="*/ 3831772 w 3831772"/>
              <a:gd name="connsiteY8-174" fmla="*/ 4630056 h 4630056"/>
              <a:gd name="connsiteX9-175" fmla="*/ 0 w 3831772"/>
              <a:gd name="connsiteY9-176" fmla="*/ 4630056 h 4630056"/>
              <a:gd name="connsiteX0-177" fmla="*/ 0 w 3831772"/>
              <a:gd name="connsiteY0-178" fmla="*/ 4630056 h 4630056"/>
              <a:gd name="connsiteX1-179" fmla="*/ 1146629 w 3831772"/>
              <a:gd name="connsiteY1-180" fmla="*/ 2452914 h 4630056"/>
              <a:gd name="connsiteX2-181" fmla="*/ 1306286 w 3831772"/>
              <a:gd name="connsiteY2-182" fmla="*/ 2090058 h 4630056"/>
              <a:gd name="connsiteX3-183" fmla="*/ 1582058 w 3831772"/>
              <a:gd name="connsiteY3-184" fmla="*/ 1262742 h 4630056"/>
              <a:gd name="connsiteX4-185" fmla="*/ 1872344 w 3831772"/>
              <a:gd name="connsiteY4-186" fmla="*/ 0 h 4630056"/>
              <a:gd name="connsiteX5-187" fmla="*/ 1901372 w 3831772"/>
              <a:gd name="connsiteY5-188" fmla="*/ 290286 h 4630056"/>
              <a:gd name="connsiteX6-189" fmla="*/ 2119086 w 3831772"/>
              <a:gd name="connsiteY6-190" fmla="*/ 1161142 h 4630056"/>
              <a:gd name="connsiteX7-191" fmla="*/ 2598057 w 3831772"/>
              <a:gd name="connsiteY7-192" fmla="*/ 2423885 h 4630056"/>
              <a:gd name="connsiteX8-193" fmla="*/ 3831772 w 3831772"/>
              <a:gd name="connsiteY8-194" fmla="*/ 4630056 h 4630056"/>
              <a:gd name="connsiteX9-195" fmla="*/ 0 w 3831772"/>
              <a:gd name="connsiteY9-196" fmla="*/ 4630056 h 4630056"/>
              <a:gd name="connsiteX0-197" fmla="*/ 0 w 3831772"/>
              <a:gd name="connsiteY0-198" fmla="*/ 4630056 h 4630056"/>
              <a:gd name="connsiteX1-199" fmla="*/ 1146629 w 3831772"/>
              <a:gd name="connsiteY1-200" fmla="*/ 2452914 h 4630056"/>
              <a:gd name="connsiteX2-201" fmla="*/ 1306286 w 3831772"/>
              <a:gd name="connsiteY2-202" fmla="*/ 2090058 h 4630056"/>
              <a:gd name="connsiteX3-203" fmla="*/ 1582058 w 3831772"/>
              <a:gd name="connsiteY3-204" fmla="*/ 1262742 h 4630056"/>
              <a:gd name="connsiteX4-205" fmla="*/ 1872344 w 3831772"/>
              <a:gd name="connsiteY4-206" fmla="*/ 0 h 4630056"/>
              <a:gd name="connsiteX5-207" fmla="*/ 1901372 w 3831772"/>
              <a:gd name="connsiteY5-208" fmla="*/ 290286 h 4630056"/>
              <a:gd name="connsiteX6-209" fmla="*/ 2119086 w 3831772"/>
              <a:gd name="connsiteY6-210" fmla="*/ 1161142 h 4630056"/>
              <a:gd name="connsiteX7-211" fmla="*/ 2598057 w 3831772"/>
              <a:gd name="connsiteY7-212" fmla="*/ 2423885 h 4630056"/>
              <a:gd name="connsiteX8-213" fmla="*/ 2772229 w 3831772"/>
              <a:gd name="connsiteY8-214" fmla="*/ 2859314 h 4630056"/>
              <a:gd name="connsiteX9-215" fmla="*/ 3831772 w 3831772"/>
              <a:gd name="connsiteY9-216" fmla="*/ 4630056 h 4630056"/>
              <a:gd name="connsiteX10-217" fmla="*/ 0 w 3831772"/>
              <a:gd name="connsiteY10-218" fmla="*/ 4630056 h 4630056"/>
              <a:gd name="connsiteX0-219" fmla="*/ 0 w 3831772"/>
              <a:gd name="connsiteY0-220" fmla="*/ 4630056 h 4630056"/>
              <a:gd name="connsiteX1-221" fmla="*/ 1146629 w 3831772"/>
              <a:gd name="connsiteY1-222" fmla="*/ 2452914 h 4630056"/>
              <a:gd name="connsiteX2-223" fmla="*/ 1306286 w 3831772"/>
              <a:gd name="connsiteY2-224" fmla="*/ 2090058 h 4630056"/>
              <a:gd name="connsiteX3-225" fmla="*/ 1582058 w 3831772"/>
              <a:gd name="connsiteY3-226" fmla="*/ 1262742 h 4630056"/>
              <a:gd name="connsiteX4-227" fmla="*/ 1872344 w 3831772"/>
              <a:gd name="connsiteY4-228" fmla="*/ 0 h 4630056"/>
              <a:gd name="connsiteX5-229" fmla="*/ 1901372 w 3831772"/>
              <a:gd name="connsiteY5-230" fmla="*/ 290286 h 4630056"/>
              <a:gd name="connsiteX6-231" fmla="*/ 2119086 w 3831772"/>
              <a:gd name="connsiteY6-232" fmla="*/ 1161142 h 4630056"/>
              <a:gd name="connsiteX7-233" fmla="*/ 2322286 w 3831772"/>
              <a:gd name="connsiteY7-234" fmla="*/ 1886857 h 4630056"/>
              <a:gd name="connsiteX8-235" fmla="*/ 2598057 w 3831772"/>
              <a:gd name="connsiteY8-236" fmla="*/ 2423885 h 4630056"/>
              <a:gd name="connsiteX9-237" fmla="*/ 2772229 w 3831772"/>
              <a:gd name="connsiteY9-238" fmla="*/ 2859314 h 4630056"/>
              <a:gd name="connsiteX10-239" fmla="*/ 3831772 w 3831772"/>
              <a:gd name="connsiteY10-240" fmla="*/ 4630056 h 4630056"/>
              <a:gd name="connsiteX11" fmla="*/ 0 w 3831772"/>
              <a:gd name="connsiteY11" fmla="*/ 4630056 h 4630056"/>
              <a:gd name="connsiteX0-241" fmla="*/ 0 w 3831772"/>
              <a:gd name="connsiteY0-242" fmla="*/ 4630056 h 4630056"/>
              <a:gd name="connsiteX1-243" fmla="*/ 1146629 w 3831772"/>
              <a:gd name="connsiteY1-244" fmla="*/ 2452914 h 4630056"/>
              <a:gd name="connsiteX2-245" fmla="*/ 1306286 w 3831772"/>
              <a:gd name="connsiteY2-246" fmla="*/ 2090058 h 4630056"/>
              <a:gd name="connsiteX3-247" fmla="*/ 1582058 w 3831772"/>
              <a:gd name="connsiteY3-248" fmla="*/ 1262742 h 4630056"/>
              <a:gd name="connsiteX4-249" fmla="*/ 1872344 w 3831772"/>
              <a:gd name="connsiteY4-250" fmla="*/ 0 h 4630056"/>
              <a:gd name="connsiteX5-251" fmla="*/ 1901372 w 3831772"/>
              <a:gd name="connsiteY5-252" fmla="*/ 290286 h 4630056"/>
              <a:gd name="connsiteX6-253" fmla="*/ 2119086 w 3831772"/>
              <a:gd name="connsiteY6-254" fmla="*/ 1161142 h 4630056"/>
              <a:gd name="connsiteX7-255" fmla="*/ 2322286 w 3831772"/>
              <a:gd name="connsiteY7-256" fmla="*/ 1886857 h 4630056"/>
              <a:gd name="connsiteX8-257" fmla="*/ 2438400 w 3831772"/>
              <a:gd name="connsiteY8-258" fmla="*/ 2293257 h 4630056"/>
              <a:gd name="connsiteX9-259" fmla="*/ 2598057 w 3831772"/>
              <a:gd name="connsiteY9-260" fmla="*/ 2423885 h 4630056"/>
              <a:gd name="connsiteX10-261" fmla="*/ 2772229 w 3831772"/>
              <a:gd name="connsiteY10-262" fmla="*/ 2859314 h 4630056"/>
              <a:gd name="connsiteX11-263" fmla="*/ 3831772 w 3831772"/>
              <a:gd name="connsiteY11-264" fmla="*/ 4630056 h 4630056"/>
              <a:gd name="connsiteX12" fmla="*/ 0 w 3831772"/>
              <a:gd name="connsiteY12" fmla="*/ 4630056 h 4630056"/>
              <a:gd name="connsiteX0-265" fmla="*/ 0 w 3831772"/>
              <a:gd name="connsiteY0-266" fmla="*/ 4630056 h 4630056"/>
              <a:gd name="connsiteX1-267" fmla="*/ 1146629 w 3831772"/>
              <a:gd name="connsiteY1-268" fmla="*/ 2452914 h 4630056"/>
              <a:gd name="connsiteX2-269" fmla="*/ 1306286 w 3831772"/>
              <a:gd name="connsiteY2-270" fmla="*/ 2090058 h 4630056"/>
              <a:gd name="connsiteX3-271" fmla="*/ 1582058 w 3831772"/>
              <a:gd name="connsiteY3-272" fmla="*/ 1262742 h 4630056"/>
              <a:gd name="connsiteX4-273" fmla="*/ 1872344 w 3831772"/>
              <a:gd name="connsiteY4-274" fmla="*/ 0 h 4630056"/>
              <a:gd name="connsiteX5-275" fmla="*/ 1901372 w 3831772"/>
              <a:gd name="connsiteY5-276" fmla="*/ 290286 h 4630056"/>
              <a:gd name="connsiteX6-277" fmla="*/ 2119086 w 3831772"/>
              <a:gd name="connsiteY6-278" fmla="*/ 1161142 h 4630056"/>
              <a:gd name="connsiteX7-279" fmla="*/ 2322286 w 3831772"/>
              <a:gd name="connsiteY7-280" fmla="*/ 1886857 h 4630056"/>
              <a:gd name="connsiteX8-281" fmla="*/ 2438400 w 3831772"/>
              <a:gd name="connsiteY8-282" fmla="*/ 2293257 h 4630056"/>
              <a:gd name="connsiteX9-283" fmla="*/ 2525485 w 3831772"/>
              <a:gd name="connsiteY9-284" fmla="*/ 2496456 h 4630056"/>
              <a:gd name="connsiteX10-285" fmla="*/ 2772229 w 3831772"/>
              <a:gd name="connsiteY10-286" fmla="*/ 2859314 h 4630056"/>
              <a:gd name="connsiteX11-287" fmla="*/ 3831772 w 3831772"/>
              <a:gd name="connsiteY11-288" fmla="*/ 4630056 h 4630056"/>
              <a:gd name="connsiteX12-289" fmla="*/ 0 w 3831772"/>
              <a:gd name="connsiteY12-290" fmla="*/ 4630056 h 4630056"/>
              <a:gd name="connsiteX0-291" fmla="*/ 0 w 3831772"/>
              <a:gd name="connsiteY0-292" fmla="*/ 4630056 h 4630056"/>
              <a:gd name="connsiteX1-293" fmla="*/ 1146629 w 3831772"/>
              <a:gd name="connsiteY1-294" fmla="*/ 2452914 h 4630056"/>
              <a:gd name="connsiteX2-295" fmla="*/ 1306286 w 3831772"/>
              <a:gd name="connsiteY2-296" fmla="*/ 2090058 h 4630056"/>
              <a:gd name="connsiteX3-297" fmla="*/ 1582058 w 3831772"/>
              <a:gd name="connsiteY3-298" fmla="*/ 1262742 h 4630056"/>
              <a:gd name="connsiteX4-299" fmla="*/ 1872344 w 3831772"/>
              <a:gd name="connsiteY4-300" fmla="*/ 0 h 4630056"/>
              <a:gd name="connsiteX5-301" fmla="*/ 1901372 w 3831772"/>
              <a:gd name="connsiteY5-302" fmla="*/ 290286 h 4630056"/>
              <a:gd name="connsiteX6-303" fmla="*/ 2119086 w 3831772"/>
              <a:gd name="connsiteY6-304" fmla="*/ 1161142 h 4630056"/>
              <a:gd name="connsiteX7-305" fmla="*/ 2322286 w 3831772"/>
              <a:gd name="connsiteY7-306" fmla="*/ 1886857 h 4630056"/>
              <a:gd name="connsiteX8-307" fmla="*/ 2438400 w 3831772"/>
              <a:gd name="connsiteY8-308" fmla="*/ 2293257 h 4630056"/>
              <a:gd name="connsiteX9-309" fmla="*/ 2525485 w 3831772"/>
              <a:gd name="connsiteY9-310" fmla="*/ 2496456 h 4630056"/>
              <a:gd name="connsiteX10-311" fmla="*/ 2772229 w 3831772"/>
              <a:gd name="connsiteY10-312" fmla="*/ 2859314 h 4630056"/>
              <a:gd name="connsiteX11-313" fmla="*/ 3831772 w 3831772"/>
              <a:gd name="connsiteY11-314" fmla="*/ 4630056 h 4630056"/>
              <a:gd name="connsiteX12-315" fmla="*/ 0 w 3831772"/>
              <a:gd name="connsiteY12-316" fmla="*/ 4630056 h 4630056"/>
              <a:gd name="connsiteX0-317" fmla="*/ 0 w 3831772"/>
              <a:gd name="connsiteY0-318" fmla="*/ 4630056 h 4630056"/>
              <a:gd name="connsiteX1-319" fmla="*/ 1146629 w 3831772"/>
              <a:gd name="connsiteY1-320" fmla="*/ 2452914 h 4630056"/>
              <a:gd name="connsiteX2-321" fmla="*/ 1306286 w 3831772"/>
              <a:gd name="connsiteY2-322" fmla="*/ 2090058 h 4630056"/>
              <a:gd name="connsiteX3-323" fmla="*/ 1582058 w 3831772"/>
              <a:gd name="connsiteY3-324" fmla="*/ 1262742 h 4630056"/>
              <a:gd name="connsiteX4-325" fmla="*/ 1872344 w 3831772"/>
              <a:gd name="connsiteY4-326" fmla="*/ 0 h 4630056"/>
              <a:gd name="connsiteX5-327" fmla="*/ 1901372 w 3831772"/>
              <a:gd name="connsiteY5-328" fmla="*/ 290286 h 4630056"/>
              <a:gd name="connsiteX6-329" fmla="*/ 2119086 w 3831772"/>
              <a:gd name="connsiteY6-330" fmla="*/ 1161142 h 4630056"/>
              <a:gd name="connsiteX7-331" fmla="*/ 2322286 w 3831772"/>
              <a:gd name="connsiteY7-332" fmla="*/ 1886857 h 4630056"/>
              <a:gd name="connsiteX8-333" fmla="*/ 2438400 w 3831772"/>
              <a:gd name="connsiteY8-334" fmla="*/ 2293257 h 4630056"/>
              <a:gd name="connsiteX9-335" fmla="*/ 2525485 w 3831772"/>
              <a:gd name="connsiteY9-336" fmla="*/ 2496456 h 4630056"/>
              <a:gd name="connsiteX10-337" fmla="*/ 2728686 w 3831772"/>
              <a:gd name="connsiteY10-338" fmla="*/ 2888343 h 4630056"/>
              <a:gd name="connsiteX11-339" fmla="*/ 3831772 w 3831772"/>
              <a:gd name="connsiteY11-340" fmla="*/ 4630056 h 4630056"/>
              <a:gd name="connsiteX12-341" fmla="*/ 0 w 3831772"/>
              <a:gd name="connsiteY12-342" fmla="*/ 4630056 h 4630056"/>
              <a:gd name="connsiteX0-343" fmla="*/ 0 w 3831772"/>
              <a:gd name="connsiteY0-344" fmla="*/ 4630056 h 4630056"/>
              <a:gd name="connsiteX1-345" fmla="*/ 1146629 w 3831772"/>
              <a:gd name="connsiteY1-346" fmla="*/ 2452914 h 4630056"/>
              <a:gd name="connsiteX2-347" fmla="*/ 1306286 w 3831772"/>
              <a:gd name="connsiteY2-348" fmla="*/ 2090058 h 4630056"/>
              <a:gd name="connsiteX3-349" fmla="*/ 1582058 w 3831772"/>
              <a:gd name="connsiteY3-350" fmla="*/ 1262742 h 4630056"/>
              <a:gd name="connsiteX4-351" fmla="*/ 1872344 w 3831772"/>
              <a:gd name="connsiteY4-352" fmla="*/ 0 h 4630056"/>
              <a:gd name="connsiteX5-353" fmla="*/ 1901372 w 3831772"/>
              <a:gd name="connsiteY5-354" fmla="*/ 290286 h 4630056"/>
              <a:gd name="connsiteX6-355" fmla="*/ 2119086 w 3831772"/>
              <a:gd name="connsiteY6-356" fmla="*/ 1161142 h 4630056"/>
              <a:gd name="connsiteX7-357" fmla="*/ 2322286 w 3831772"/>
              <a:gd name="connsiteY7-358" fmla="*/ 1886857 h 4630056"/>
              <a:gd name="connsiteX8-359" fmla="*/ 2351315 w 3831772"/>
              <a:gd name="connsiteY8-360" fmla="*/ 2046514 h 4630056"/>
              <a:gd name="connsiteX9-361" fmla="*/ 2438400 w 3831772"/>
              <a:gd name="connsiteY9-362" fmla="*/ 2293257 h 4630056"/>
              <a:gd name="connsiteX10-363" fmla="*/ 2525485 w 3831772"/>
              <a:gd name="connsiteY10-364" fmla="*/ 2496456 h 4630056"/>
              <a:gd name="connsiteX11-365" fmla="*/ 2728686 w 3831772"/>
              <a:gd name="connsiteY11-366" fmla="*/ 2888343 h 4630056"/>
              <a:gd name="connsiteX12-367" fmla="*/ 3831772 w 3831772"/>
              <a:gd name="connsiteY12-368" fmla="*/ 4630056 h 4630056"/>
              <a:gd name="connsiteX13" fmla="*/ 0 w 3831772"/>
              <a:gd name="connsiteY13" fmla="*/ 4630056 h 4630056"/>
              <a:gd name="connsiteX0-369" fmla="*/ 0 w 3831772"/>
              <a:gd name="connsiteY0-370" fmla="*/ 4630056 h 4630056"/>
              <a:gd name="connsiteX1-371" fmla="*/ 1146629 w 3831772"/>
              <a:gd name="connsiteY1-372" fmla="*/ 2452914 h 4630056"/>
              <a:gd name="connsiteX2-373" fmla="*/ 1306286 w 3831772"/>
              <a:gd name="connsiteY2-374" fmla="*/ 2090058 h 4630056"/>
              <a:gd name="connsiteX3-375" fmla="*/ 1582058 w 3831772"/>
              <a:gd name="connsiteY3-376" fmla="*/ 1262742 h 4630056"/>
              <a:gd name="connsiteX4-377" fmla="*/ 1872344 w 3831772"/>
              <a:gd name="connsiteY4-378" fmla="*/ 0 h 4630056"/>
              <a:gd name="connsiteX5-379" fmla="*/ 1901372 w 3831772"/>
              <a:gd name="connsiteY5-380" fmla="*/ 290286 h 4630056"/>
              <a:gd name="connsiteX6-381" fmla="*/ 2119086 w 3831772"/>
              <a:gd name="connsiteY6-382" fmla="*/ 1161142 h 4630056"/>
              <a:gd name="connsiteX7-383" fmla="*/ 2264229 w 3831772"/>
              <a:gd name="connsiteY7-384" fmla="*/ 1886857 h 4630056"/>
              <a:gd name="connsiteX8-385" fmla="*/ 2351315 w 3831772"/>
              <a:gd name="connsiteY8-386" fmla="*/ 2046514 h 4630056"/>
              <a:gd name="connsiteX9-387" fmla="*/ 2438400 w 3831772"/>
              <a:gd name="connsiteY9-388" fmla="*/ 2293257 h 4630056"/>
              <a:gd name="connsiteX10-389" fmla="*/ 2525485 w 3831772"/>
              <a:gd name="connsiteY10-390" fmla="*/ 2496456 h 4630056"/>
              <a:gd name="connsiteX11-391" fmla="*/ 2728686 w 3831772"/>
              <a:gd name="connsiteY11-392" fmla="*/ 2888343 h 4630056"/>
              <a:gd name="connsiteX12-393" fmla="*/ 3831772 w 3831772"/>
              <a:gd name="connsiteY12-394" fmla="*/ 4630056 h 4630056"/>
              <a:gd name="connsiteX13-395" fmla="*/ 0 w 3831772"/>
              <a:gd name="connsiteY13-396" fmla="*/ 4630056 h 4630056"/>
              <a:gd name="connsiteX0-397" fmla="*/ 0 w 3831772"/>
              <a:gd name="connsiteY0-398" fmla="*/ 4630056 h 4630056"/>
              <a:gd name="connsiteX1-399" fmla="*/ 1146629 w 3831772"/>
              <a:gd name="connsiteY1-400" fmla="*/ 2452914 h 4630056"/>
              <a:gd name="connsiteX2-401" fmla="*/ 1306286 w 3831772"/>
              <a:gd name="connsiteY2-402" fmla="*/ 2090058 h 4630056"/>
              <a:gd name="connsiteX3-403" fmla="*/ 1582058 w 3831772"/>
              <a:gd name="connsiteY3-404" fmla="*/ 1262742 h 4630056"/>
              <a:gd name="connsiteX4-405" fmla="*/ 1872344 w 3831772"/>
              <a:gd name="connsiteY4-406" fmla="*/ 0 h 4630056"/>
              <a:gd name="connsiteX5-407" fmla="*/ 1901372 w 3831772"/>
              <a:gd name="connsiteY5-408" fmla="*/ 290286 h 4630056"/>
              <a:gd name="connsiteX6-409" fmla="*/ 2119086 w 3831772"/>
              <a:gd name="connsiteY6-410" fmla="*/ 1161142 h 4630056"/>
              <a:gd name="connsiteX7-411" fmla="*/ 2264229 w 3831772"/>
              <a:gd name="connsiteY7-412" fmla="*/ 1886857 h 4630056"/>
              <a:gd name="connsiteX8-413" fmla="*/ 2438400 w 3831772"/>
              <a:gd name="connsiteY8-414" fmla="*/ 2293257 h 4630056"/>
              <a:gd name="connsiteX9-415" fmla="*/ 2525485 w 3831772"/>
              <a:gd name="connsiteY9-416" fmla="*/ 2496456 h 4630056"/>
              <a:gd name="connsiteX10-417" fmla="*/ 2728686 w 3831772"/>
              <a:gd name="connsiteY10-418" fmla="*/ 2888343 h 4630056"/>
              <a:gd name="connsiteX11-419" fmla="*/ 3831772 w 3831772"/>
              <a:gd name="connsiteY11-420" fmla="*/ 4630056 h 4630056"/>
              <a:gd name="connsiteX12-421" fmla="*/ 0 w 3831772"/>
              <a:gd name="connsiteY12-422" fmla="*/ 4630056 h 4630056"/>
              <a:gd name="connsiteX0-423" fmla="*/ 0 w 3831772"/>
              <a:gd name="connsiteY0-424" fmla="*/ 4630056 h 4630056"/>
              <a:gd name="connsiteX1-425" fmla="*/ 1146629 w 3831772"/>
              <a:gd name="connsiteY1-426" fmla="*/ 2452914 h 4630056"/>
              <a:gd name="connsiteX2-427" fmla="*/ 1306286 w 3831772"/>
              <a:gd name="connsiteY2-428" fmla="*/ 2090058 h 4630056"/>
              <a:gd name="connsiteX3-429" fmla="*/ 1582058 w 3831772"/>
              <a:gd name="connsiteY3-430" fmla="*/ 1262742 h 4630056"/>
              <a:gd name="connsiteX4-431" fmla="*/ 1872344 w 3831772"/>
              <a:gd name="connsiteY4-432" fmla="*/ 0 h 4630056"/>
              <a:gd name="connsiteX5-433" fmla="*/ 1901372 w 3831772"/>
              <a:gd name="connsiteY5-434" fmla="*/ 290286 h 4630056"/>
              <a:gd name="connsiteX6-435" fmla="*/ 2119086 w 3831772"/>
              <a:gd name="connsiteY6-436" fmla="*/ 1161142 h 4630056"/>
              <a:gd name="connsiteX7-437" fmla="*/ 2264229 w 3831772"/>
              <a:gd name="connsiteY7-438" fmla="*/ 1886857 h 4630056"/>
              <a:gd name="connsiteX8-439" fmla="*/ 2525485 w 3831772"/>
              <a:gd name="connsiteY8-440" fmla="*/ 2496456 h 4630056"/>
              <a:gd name="connsiteX9-441" fmla="*/ 2728686 w 3831772"/>
              <a:gd name="connsiteY9-442" fmla="*/ 2888343 h 4630056"/>
              <a:gd name="connsiteX10-443" fmla="*/ 3831772 w 3831772"/>
              <a:gd name="connsiteY10-444" fmla="*/ 4630056 h 4630056"/>
              <a:gd name="connsiteX11-445" fmla="*/ 0 w 3831772"/>
              <a:gd name="connsiteY11-446" fmla="*/ 4630056 h 4630056"/>
              <a:gd name="connsiteX0-447" fmla="*/ 0 w 3831772"/>
              <a:gd name="connsiteY0-448" fmla="*/ 4630056 h 4630056"/>
              <a:gd name="connsiteX1-449" fmla="*/ 1146629 w 3831772"/>
              <a:gd name="connsiteY1-450" fmla="*/ 2452914 h 4630056"/>
              <a:gd name="connsiteX2-451" fmla="*/ 1306286 w 3831772"/>
              <a:gd name="connsiteY2-452" fmla="*/ 2090058 h 4630056"/>
              <a:gd name="connsiteX3-453" fmla="*/ 1582058 w 3831772"/>
              <a:gd name="connsiteY3-454" fmla="*/ 1262742 h 4630056"/>
              <a:gd name="connsiteX4-455" fmla="*/ 1872344 w 3831772"/>
              <a:gd name="connsiteY4-456" fmla="*/ 0 h 4630056"/>
              <a:gd name="connsiteX5-457" fmla="*/ 1901372 w 3831772"/>
              <a:gd name="connsiteY5-458" fmla="*/ 290286 h 4630056"/>
              <a:gd name="connsiteX6-459" fmla="*/ 2119086 w 3831772"/>
              <a:gd name="connsiteY6-460" fmla="*/ 1161142 h 4630056"/>
              <a:gd name="connsiteX7-461" fmla="*/ 2264229 w 3831772"/>
              <a:gd name="connsiteY7-462" fmla="*/ 1886857 h 4630056"/>
              <a:gd name="connsiteX8-463" fmla="*/ 2728686 w 3831772"/>
              <a:gd name="connsiteY8-464" fmla="*/ 2888343 h 4630056"/>
              <a:gd name="connsiteX9-465" fmla="*/ 3831772 w 3831772"/>
              <a:gd name="connsiteY9-466" fmla="*/ 4630056 h 4630056"/>
              <a:gd name="connsiteX10-467" fmla="*/ 0 w 3831772"/>
              <a:gd name="connsiteY10-468" fmla="*/ 4630056 h 4630056"/>
              <a:gd name="connsiteX0-469" fmla="*/ 0 w 3831772"/>
              <a:gd name="connsiteY0-470" fmla="*/ 4630056 h 4630056"/>
              <a:gd name="connsiteX1-471" fmla="*/ 1146629 w 3831772"/>
              <a:gd name="connsiteY1-472" fmla="*/ 2452914 h 4630056"/>
              <a:gd name="connsiteX2-473" fmla="*/ 1306286 w 3831772"/>
              <a:gd name="connsiteY2-474" fmla="*/ 2090058 h 4630056"/>
              <a:gd name="connsiteX3-475" fmla="*/ 1582058 w 3831772"/>
              <a:gd name="connsiteY3-476" fmla="*/ 1262742 h 4630056"/>
              <a:gd name="connsiteX4-477" fmla="*/ 1872344 w 3831772"/>
              <a:gd name="connsiteY4-478" fmla="*/ 0 h 4630056"/>
              <a:gd name="connsiteX5-479" fmla="*/ 1901372 w 3831772"/>
              <a:gd name="connsiteY5-480" fmla="*/ 290286 h 4630056"/>
              <a:gd name="connsiteX6-481" fmla="*/ 2119086 w 3831772"/>
              <a:gd name="connsiteY6-482" fmla="*/ 1161142 h 4630056"/>
              <a:gd name="connsiteX7-483" fmla="*/ 2278744 w 3831772"/>
              <a:gd name="connsiteY7-484" fmla="*/ 1872343 h 4630056"/>
              <a:gd name="connsiteX8-485" fmla="*/ 2728686 w 3831772"/>
              <a:gd name="connsiteY8-486" fmla="*/ 2888343 h 4630056"/>
              <a:gd name="connsiteX9-487" fmla="*/ 3831772 w 3831772"/>
              <a:gd name="connsiteY9-488" fmla="*/ 4630056 h 4630056"/>
              <a:gd name="connsiteX10-489" fmla="*/ 0 w 3831772"/>
              <a:gd name="connsiteY10-490" fmla="*/ 4630056 h 4630056"/>
              <a:gd name="connsiteX0-491" fmla="*/ 0 w 3831772"/>
              <a:gd name="connsiteY0-492" fmla="*/ 4630056 h 4630056"/>
              <a:gd name="connsiteX1-493" fmla="*/ 1146629 w 3831772"/>
              <a:gd name="connsiteY1-494" fmla="*/ 2452914 h 4630056"/>
              <a:gd name="connsiteX2-495" fmla="*/ 1306286 w 3831772"/>
              <a:gd name="connsiteY2-496" fmla="*/ 2090058 h 4630056"/>
              <a:gd name="connsiteX3-497" fmla="*/ 1582058 w 3831772"/>
              <a:gd name="connsiteY3-498" fmla="*/ 1262742 h 4630056"/>
              <a:gd name="connsiteX4-499" fmla="*/ 1872344 w 3831772"/>
              <a:gd name="connsiteY4-500" fmla="*/ 0 h 4630056"/>
              <a:gd name="connsiteX5-501" fmla="*/ 1901372 w 3831772"/>
              <a:gd name="connsiteY5-502" fmla="*/ 290286 h 4630056"/>
              <a:gd name="connsiteX6-503" fmla="*/ 2061029 w 3831772"/>
              <a:gd name="connsiteY6-504" fmla="*/ 1132114 h 4630056"/>
              <a:gd name="connsiteX7-505" fmla="*/ 2278744 w 3831772"/>
              <a:gd name="connsiteY7-506" fmla="*/ 1872343 h 4630056"/>
              <a:gd name="connsiteX8-507" fmla="*/ 2728686 w 3831772"/>
              <a:gd name="connsiteY8-508" fmla="*/ 2888343 h 4630056"/>
              <a:gd name="connsiteX9-509" fmla="*/ 3831772 w 3831772"/>
              <a:gd name="connsiteY9-510" fmla="*/ 4630056 h 4630056"/>
              <a:gd name="connsiteX10-511" fmla="*/ 0 w 3831772"/>
              <a:gd name="connsiteY10-512" fmla="*/ 4630056 h 4630056"/>
            </a:gdLst>
            <a:ahLst/>
            <a:cxnLst>
              <a:cxn ang="0">
                <a:pos x="connsiteX0-1" y="connsiteY0-2"/>
              </a:cxn>
              <a:cxn ang="0">
                <a:pos x="connsiteX1-3" y="connsiteY1-4"/>
              </a:cxn>
              <a:cxn ang="0">
                <a:pos x="connsiteX2-5" y="connsiteY2-6"/>
              </a:cxn>
              <a:cxn ang="0">
                <a:pos x="connsiteX3-7" y="connsiteY3-8"/>
              </a:cxn>
              <a:cxn ang="0">
                <a:pos x="connsiteX4-17" y="connsiteY4-18"/>
              </a:cxn>
              <a:cxn ang="0">
                <a:pos x="connsiteX5-29" y="connsiteY5-30"/>
              </a:cxn>
              <a:cxn ang="0">
                <a:pos x="connsiteX6-79" y="connsiteY6-80"/>
              </a:cxn>
              <a:cxn ang="0">
                <a:pos x="connsiteX7-95" y="connsiteY7-96"/>
              </a:cxn>
              <a:cxn ang="0">
                <a:pos x="connsiteX8-113" y="connsiteY8-114"/>
              </a:cxn>
              <a:cxn ang="0">
                <a:pos x="connsiteX9-133" y="connsiteY9-134"/>
              </a:cxn>
              <a:cxn ang="0">
                <a:pos x="connsiteX10-155" y="connsiteY10-156"/>
              </a:cxn>
            </a:cxnLst>
            <a:rect l="l" t="t" r="r" b="b"/>
            <a:pathLst>
              <a:path w="3831772" h="4630056">
                <a:moveTo>
                  <a:pt x="0" y="4630056"/>
                </a:moveTo>
                <a:cubicBezTo>
                  <a:pt x="290286" y="3875313"/>
                  <a:pt x="856343" y="3207657"/>
                  <a:pt x="1146629" y="2452914"/>
                </a:cubicBezTo>
                <a:cubicBezTo>
                  <a:pt x="1357086" y="2029581"/>
                  <a:pt x="1233715" y="2288420"/>
                  <a:pt x="1306286" y="2090058"/>
                </a:cubicBezTo>
                <a:cubicBezTo>
                  <a:pt x="1378857" y="1891696"/>
                  <a:pt x="1473201" y="1637695"/>
                  <a:pt x="1582058" y="1262742"/>
                </a:cubicBezTo>
                <a:lnTo>
                  <a:pt x="1872344" y="0"/>
                </a:lnTo>
                <a:cubicBezTo>
                  <a:pt x="1877182" y="74991"/>
                  <a:pt x="1872344" y="84667"/>
                  <a:pt x="1901372" y="290286"/>
                </a:cubicBezTo>
                <a:cubicBezTo>
                  <a:pt x="1930400" y="495905"/>
                  <a:pt x="1981201" y="868438"/>
                  <a:pt x="2061029" y="1132114"/>
                </a:cubicBezTo>
                <a:cubicBezTo>
                  <a:pt x="2140857" y="1395790"/>
                  <a:pt x="2177144" y="1584476"/>
                  <a:pt x="2278744" y="1872343"/>
                </a:cubicBezTo>
                <a:cubicBezTo>
                  <a:pt x="2380344" y="2160210"/>
                  <a:pt x="2467429" y="2431143"/>
                  <a:pt x="2728686" y="2888343"/>
                </a:cubicBezTo>
                <a:lnTo>
                  <a:pt x="3831772" y="4630056"/>
                </a:lnTo>
                <a:lnTo>
                  <a:pt x="0" y="463005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1" name="等腰三角形 5"/>
          <p:cNvSpPr/>
          <p:nvPr/>
        </p:nvSpPr>
        <p:spPr>
          <a:xfrm>
            <a:off x="4381193" y="3049660"/>
            <a:ext cx="1986320" cy="1145599"/>
          </a:xfrm>
          <a:custGeom>
            <a:avLst/>
            <a:gdLst>
              <a:gd name="connsiteX0" fmla="*/ 0 w 3831772"/>
              <a:gd name="connsiteY0" fmla="*/ 4789714 h 4789714"/>
              <a:gd name="connsiteX1" fmla="*/ 1915886 w 3831772"/>
              <a:gd name="connsiteY1" fmla="*/ 0 h 4789714"/>
              <a:gd name="connsiteX2" fmla="*/ 3831772 w 3831772"/>
              <a:gd name="connsiteY2" fmla="*/ 4789714 h 4789714"/>
              <a:gd name="connsiteX3" fmla="*/ 0 w 3831772"/>
              <a:gd name="connsiteY3" fmla="*/ 4789714 h 4789714"/>
              <a:gd name="connsiteX0-1" fmla="*/ 0 w 3831772"/>
              <a:gd name="connsiteY0-2" fmla="*/ 4789714 h 4789714"/>
              <a:gd name="connsiteX1-3" fmla="*/ 1146629 w 3831772"/>
              <a:gd name="connsiteY1-4" fmla="*/ 2612572 h 4789714"/>
              <a:gd name="connsiteX2-5" fmla="*/ 1915886 w 3831772"/>
              <a:gd name="connsiteY2-6" fmla="*/ 0 h 4789714"/>
              <a:gd name="connsiteX3-7" fmla="*/ 3831772 w 3831772"/>
              <a:gd name="connsiteY3-8" fmla="*/ 4789714 h 4789714"/>
              <a:gd name="connsiteX4" fmla="*/ 0 w 3831772"/>
              <a:gd name="connsiteY4" fmla="*/ 4789714 h 4789714"/>
              <a:gd name="connsiteX0-9" fmla="*/ 0 w 3831772"/>
              <a:gd name="connsiteY0-10" fmla="*/ 4789714 h 4789714"/>
              <a:gd name="connsiteX1-11" fmla="*/ 1146629 w 3831772"/>
              <a:gd name="connsiteY1-12" fmla="*/ 2612572 h 4789714"/>
              <a:gd name="connsiteX2-13" fmla="*/ 1915886 w 3831772"/>
              <a:gd name="connsiteY2-14" fmla="*/ 0 h 4789714"/>
              <a:gd name="connsiteX3-15" fmla="*/ 2423886 w 3831772"/>
              <a:gd name="connsiteY3-16" fmla="*/ 2641600 h 4789714"/>
              <a:gd name="connsiteX4-17" fmla="*/ 3831772 w 3831772"/>
              <a:gd name="connsiteY4-18" fmla="*/ 4789714 h 4789714"/>
              <a:gd name="connsiteX5" fmla="*/ 0 w 3831772"/>
              <a:gd name="connsiteY5" fmla="*/ 4789714 h 4789714"/>
              <a:gd name="connsiteX0-19" fmla="*/ 0 w 3831772"/>
              <a:gd name="connsiteY0-20" fmla="*/ 4789714 h 4789714"/>
              <a:gd name="connsiteX1-21" fmla="*/ 1146629 w 3831772"/>
              <a:gd name="connsiteY1-22" fmla="*/ 2612572 h 4789714"/>
              <a:gd name="connsiteX2-23" fmla="*/ 1915886 w 3831772"/>
              <a:gd name="connsiteY2-24" fmla="*/ 0 h 4789714"/>
              <a:gd name="connsiteX3-25" fmla="*/ 2598057 w 3831772"/>
              <a:gd name="connsiteY3-26" fmla="*/ 2583543 h 4789714"/>
              <a:gd name="connsiteX4-27" fmla="*/ 3831772 w 3831772"/>
              <a:gd name="connsiteY4-28" fmla="*/ 4789714 h 4789714"/>
              <a:gd name="connsiteX5-29" fmla="*/ 0 w 3831772"/>
              <a:gd name="connsiteY5-30" fmla="*/ 4789714 h 4789714"/>
              <a:gd name="connsiteX0-31" fmla="*/ 0 w 3831772"/>
              <a:gd name="connsiteY0-32" fmla="*/ 4789714 h 4789714"/>
              <a:gd name="connsiteX1-33" fmla="*/ 1146629 w 3831772"/>
              <a:gd name="connsiteY1-34" fmla="*/ 2612572 h 4789714"/>
              <a:gd name="connsiteX2-35" fmla="*/ 1915886 w 3831772"/>
              <a:gd name="connsiteY2-36" fmla="*/ 0 h 4789714"/>
              <a:gd name="connsiteX3-37" fmla="*/ 2598057 w 3831772"/>
              <a:gd name="connsiteY3-38" fmla="*/ 2583543 h 4789714"/>
              <a:gd name="connsiteX4-39" fmla="*/ 3831772 w 3831772"/>
              <a:gd name="connsiteY4-40" fmla="*/ 4789714 h 4789714"/>
              <a:gd name="connsiteX5-41" fmla="*/ 0 w 3831772"/>
              <a:gd name="connsiteY5-42" fmla="*/ 4789714 h 4789714"/>
              <a:gd name="connsiteX0-43" fmla="*/ 0 w 3831772"/>
              <a:gd name="connsiteY0-44" fmla="*/ 4789714 h 4789714"/>
              <a:gd name="connsiteX1-45" fmla="*/ 1146629 w 3831772"/>
              <a:gd name="connsiteY1-46" fmla="*/ 2612572 h 4789714"/>
              <a:gd name="connsiteX2-47" fmla="*/ 1915886 w 3831772"/>
              <a:gd name="connsiteY2-48" fmla="*/ 0 h 4789714"/>
              <a:gd name="connsiteX3-49" fmla="*/ 2598057 w 3831772"/>
              <a:gd name="connsiteY3-50" fmla="*/ 2583543 h 4789714"/>
              <a:gd name="connsiteX4-51" fmla="*/ 3831772 w 3831772"/>
              <a:gd name="connsiteY4-52" fmla="*/ 4789714 h 4789714"/>
              <a:gd name="connsiteX5-53" fmla="*/ 0 w 3831772"/>
              <a:gd name="connsiteY5-54" fmla="*/ 4789714 h 4789714"/>
              <a:gd name="connsiteX0-55" fmla="*/ 0 w 3831772"/>
              <a:gd name="connsiteY0-56" fmla="*/ 4789714 h 4789714"/>
              <a:gd name="connsiteX1-57" fmla="*/ 1146629 w 3831772"/>
              <a:gd name="connsiteY1-58" fmla="*/ 2612572 h 4789714"/>
              <a:gd name="connsiteX2-59" fmla="*/ 1582058 w 3831772"/>
              <a:gd name="connsiteY2-60" fmla="*/ 1422400 h 4789714"/>
              <a:gd name="connsiteX3-61" fmla="*/ 1915886 w 3831772"/>
              <a:gd name="connsiteY3-62" fmla="*/ 0 h 4789714"/>
              <a:gd name="connsiteX4-63" fmla="*/ 2598057 w 3831772"/>
              <a:gd name="connsiteY4-64" fmla="*/ 2583543 h 4789714"/>
              <a:gd name="connsiteX5-65" fmla="*/ 3831772 w 3831772"/>
              <a:gd name="connsiteY5-66" fmla="*/ 4789714 h 4789714"/>
              <a:gd name="connsiteX6" fmla="*/ 0 w 3831772"/>
              <a:gd name="connsiteY6" fmla="*/ 4789714 h 4789714"/>
              <a:gd name="connsiteX0-67" fmla="*/ 0 w 3831772"/>
              <a:gd name="connsiteY0-68" fmla="*/ 4789947 h 4789947"/>
              <a:gd name="connsiteX1-69" fmla="*/ 1146629 w 3831772"/>
              <a:gd name="connsiteY1-70" fmla="*/ 2612805 h 4789947"/>
              <a:gd name="connsiteX2-71" fmla="*/ 1582058 w 3831772"/>
              <a:gd name="connsiteY2-72" fmla="*/ 1422633 h 4789947"/>
              <a:gd name="connsiteX3-73" fmla="*/ 1915886 w 3831772"/>
              <a:gd name="connsiteY3-74" fmla="*/ 233 h 4789947"/>
              <a:gd name="connsiteX4-75" fmla="*/ 2119086 w 3831772"/>
              <a:gd name="connsiteY4-76" fmla="*/ 1321033 h 4789947"/>
              <a:gd name="connsiteX5-77" fmla="*/ 2598057 w 3831772"/>
              <a:gd name="connsiteY5-78" fmla="*/ 2583776 h 4789947"/>
              <a:gd name="connsiteX6-79" fmla="*/ 3831772 w 3831772"/>
              <a:gd name="connsiteY6-80" fmla="*/ 4789947 h 4789947"/>
              <a:gd name="connsiteX7" fmla="*/ 0 w 3831772"/>
              <a:gd name="connsiteY7" fmla="*/ 4789947 h 4789947"/>
              <a:gd name="connsiteX0-81" fmla="*/ 0 w 3831772"/>
              <a:gd name="connsiteY0-82" fmla="*/ 4827958 h 4827958"/>
              <a:gd name="connsiteX1-83" fmla="*/ 1146629 w 3831772"/>
              <a:gd name="connsiteY1-84" fmla="*/ 2650816 h 4827958"/>
              <a:gd name="connsiteX2-85" fmla="*/ 1582058 w 3831772"/>
              <a:gd name="connsiteY2-86" fmla="*/ 1460644 h 4827958"/>
              <a:gd name="connsiteX3-87" fmla="*/ 1915886 w 3831772"/>
              <a:gd name="connsiteY3-88" fmla="*/ 38244 h 4827958"/>
              <a:gd name="connsiteX4-89" fmla="*/ 1944915 w 3831772"/>
              <a:gd name="connsiteY4-90" fmla="*/ 488188 h 4827958"/>
              <a:gd name="connsiteX5-91" fmla="*/ 2119086 w 3831772"/>
              <a:gd name="connsiteY5-92" fmla="*/ 1359044 h 4827958"/>
              <a:gd name="connsiteX6-93" fmla="*/ 2598057 w 3831772"/>
              <a:gd name="connsiteY6-94" fmla="*/ 2621787 h 4827958"/>
              <a:gd name="connsiteX7-95" fmla="*/ 3831772 w 3831772"/>
              <a:gd name="connsiteY7-96" fmla="*/ 4827958 h 4827958"/>
              <a:gd name="connsiteX8" fmla="*/ 0 w 3831772"/>
              <a:gd name="connsiteY8" fmla="*/ 4827958 h 4827958"/>
              <a:gd name="connsiteX0-97" fmla="*/ 0 w 3831772"/>
              <a:gd name="connsiteY0-98" fmla="*/ 4883260 h 4883260"/>
              <a:gd name="connsiteX1-99" fmla="*/ 1146629 w 3831772"/>
              <a:gd name="connsiteY1-100" fmla="*/ 2706118 h 4883260"/>
              <a:gd name="connsiteX2-101" fmla="*/ 1582058 w 3831772"/>
              <a:gd name="connsiteY2-102" fmla="*/ 1515946 h 4883260"/>
              <a:gd name="connsiteX3-103" fmla="*/ 1915886 w 3831772"/>
              <a:gd name="connsiteY3-104" fmla="*/ 93546 h 4883260"/>
              <a:gd name="connsiteX4-105" fmla="*/ 1886858 w 3831772"/>
              <a:gd name="connsiteY4-106" fmla="*/ 180633 h 4883260"/>
              <a:gd name="connsiteX5-107" fmla="*/ 1944915 w 3831772"/>
              <a:gd name="connsiteY5-108" fmla="*/ 543490 h 4883260"/>
              <a:gd name="connsiteX6-109" fmla="*/ 2119086 w 3831772"/>
              <a:gd name="connsiteY6-110" fmla="*/ 1414346 h 4883260"/>
              <a:gd name="connsiteX7-111" fmla="*/ 2598057 w 3831772"/>
              <a:gd name="connsiteY7-112" fmla="*/ 2677089 h 4883260"/>
              <a:gd name="connsiteX8-113" fmla="*/ 3831772 w 3831772"/>
              <a:gd name="connsiteY8-114" fmla="*/ 4883260 h 4883260"/>
              <a:gd name="connsiteX9" fmla="*/ 0 w 3831772"/>
              <a:gd name="connsiteY9" fmla="*/ 4883260 h 4883260"/>
              <a:gd name="connsiteX0-115" fmla="*/ 0 w 3831772"/>
              <a:gd name="connsiteY0-116" fmla="*/ 4883260 h 4883260"/>
              <a:gd name="connsiteX1-117" fmla="*/ 1146629 w 3831772"/>
              <a:gd name="connsiteY1-118" fmla="*/ 2706118 h 4883260"/>
              <a:gd name="connsiteX2-119" fmla="*/ 1306286 w 3831772"/>
              <a:gd name="connsiteY2-120" fmla="*/ 2343262 h 4883260"/>
              <a:gd name="connsiteX3-121" fmla="*/ 1582058 w 3831772"/>
              <a:gd name="connsiteY3-122" fmla="*/ 1515946 h 4883260"/>
              <a:gd name="connsiteX4-123" fmla="*/ 1915886 w 3831772"/>
              <a:gd name="connsiteY4-124" fmla="*/ 93546 h 4883260"/>
              <a:gd name="connsiteX5-125" fmla="*/ 1886858 w 3831772"/>
              <a:gd name="connsiteY5-126" fmla="*/ 180633 h 4883260"/>
              <a:gd name="connsiteX6-127" fmla="*/ 1944915 w 3831772"/>
              <a:gd name="connsiteY6-128" fmla="*/ 543490 h 4883260"/>
              <a:gd name="connsiteX7-129" fmla="*/ 2119086 w 3831772"/>
              <a:gd name="connsiteY7-130" fmla="*/ 1414346 h 4883260"/>
              <a:gd name="connsiteX8-131" fmla="*/ 2598057 w 3831772"/>
              <a:gd name="connsiteY8-132" fmla="*/ 2677089 h 4883260"/>
              <a:gd name="connsiteX9-133" fmla="*/ 3831772 w 3831772"/>
              <a:gd name="connsiteY9-134" fmla="*/ 4883260 h 4883260"/>
              <a:gd name="connsiteX10" fmla="*/ 0 w 3831772"/>
              <a:gd name="connsiteY10" fmla="*/ 4883260 h 4883260"/>
              <a:gd name="connsiteX0-135" fmla="*/ 0 w 3831772"/>
              <a:gd name="connsiteY0-136" fmla="*/ 4869265 h 4869265"/>
              <a:gd name="connsiteX1-137" fmla="*/ 1146629 w 3831772"/>
              <a:gd name="connsiteY1-138" fmla="*/ 2692123 h 4869265"/>
              <a:gd name="connsiteX2-139" fmla="*/ 1306286 w 3831772"/>
              <a:gd name="connsiteY2-140" fmla="*/ 2329267 h 4869265"/>
              <a:gd name="connsiteX3-141" fmla="*/ 1582058 w 3831772"/>
              <a:gd name="connsiteY3-142" fmla="*/ 1501951 h 4869265"/>
              <a:gd name="connsiteX4-143" fmla="*/ 1915886 w 3831772"/>
              <a:gd name="connsiteY4-144" fmla="*/ 79551 h 4869265"/>
              <a:gd name="connsiteX5-145" fmla="*/ 1872344 w 3831772"/>
              <a:gd name="connsiteY5-146" fmla="*/ 239209 h 4869265"/>
              <a:gd name="connsiteX6-147" fmla="*/ 1944915 w 3831772"/>
              <a:gd name="connsiteY6-148" fmla="*/ 529495 h 4869265"/>
              <a:gd name="connsiteX7-149" fmla="*/ 2119086 w 3831772"/>
              <a:gd name="connsiteY7-150" fmla="*/ 1400351 h 4869265"/>
              <a:gd name="connsiteX8-151" fmla="*/ 2598057 w 3831772"/>
              <a:gd name="connsiteY8-152" fmla="*/ 2663094 h 4869265"/>
              <a:gd name="connsiteX9-153" fmla="*/ 3831772 w 3831772"/>
              <a:gd name="connsiteY9-154" fmla="*/ 4869265 h 4869265"/>
              <a:gd name="connsiteX10-155" fmla="*/ 0 w 3831772"/>
              <a:gd name="connsiteY10-156" fmla="*/ 4869265 h 4869265"/>
              <a:gd name="connsiteX0-157" fmla="*/ 0 w 3831772"/>
              <a:gd name="connsiteY0-158" fmla="*/ 4630056 h 4630056"/>
              <a:gd name="connsiteX1-159" fmla="*/ 1146629 w 3831772"/>
              <a:gd name="connsiteY1-160" fmla="*/ 2452914 h 4630056"/>
              <a:gd name="connsiteX2-161" fmla="*/ 1306286 w 3831772"/>
              <a:gd name="connsiteY2-162" fmla="*/ 2090058 h 4630056"/>
              <a:gd name="connsiteX3-163" fmla="*/ 1582058 w 3831772"/>
              <a:gd name="connsiteY3-164" fmla="*/ 1262742 h 4630056"/>
              <a:gd name="connsiteX4-165" fmla="*/ 1872344 w 3831772"/>
              <a:gd name="connsiteY4-166" fmla="*/ 0 h 4630056"/>
              <a:gd name="connsiteX5-167" fmla="*/ 1944915 w 3831772"/>
              <a:gd name="connsiteY5-168" fmla="*/ 290286 h 4630056"/>
              <a:gd name="connsiteX6-169" fmla="*/ 2119086 w 3831772"/>
              <a:gd name="connsiteY6-170" fmla="*/ 1161142 h 4630056"/>
              <a:gd name="connsiteX7-171" fmla="*/ 2598057 w 3831772"/>
              <a:gd name="connsiteY7-172" fmla="*/ 2423885 h 4630056"/>
              <a:gd name="connsiteX8-173" fmla="*/ 3831772 w 3831772"/>
              <a:gd name="connsiteY8-174" fmla="*/ 4630056 h 4630056"/>
              <a:gd name="connsiteX9-175" fmla="*/ 0 w 3831772"/>
              <a:gd name="connsiteY9-176" fmla="*/ 4630056 h 4630056"/>
              <a:gd name="connsiteX0-177" fmla="*/ 0 w 3831772"/>
              <a:gd name="connsiteY0-178" fmla="*/ 4630056 h 4630056"/>
              <a:gd name="connsiteX1-179" fmla="*/ 1146629 w 3831772"/>
              <a:gd name="connsiteY1-180" fmla="*/ 2452914 h 4630056"/>
              <a:gd name="connsiteX2-181" fmla="*/ 1306286 w 3831772"/>
              <a:gd name="connsiteY2-182" fmla="*/ 2090058 h 4630056"/>
              <a:gd name="connsiteX3-183" fmla="*/ 1582058 w 3831772"/>
              <a:gd name="connsiteY3-184" fmla="*/ 1262742 h 4630056"/>
              <a:gd name="connsiteX4-185" fmla="*/ 1872344 w 3831772"/>
              <a:gd name="connsiteY4-186" fmla="*/ 0 h 4630056"/>
              <a:gd name="connsiteX5-187" fmla="*/ 1901372 w 3831772"/>
              <a:gd name="connsiteY5-188" fmla="*/ 290286 h 4630056"/>
              <a:gd name="connsiteX6-189" fmla="*/ 2119086 w 3831772"/>
              <a:gd name="connsiteY6-190" fmla="*/ 1161142 h 4630056"/>
              <a:gd name="connsiteX7-191" fmla="*/ 2598057 w 3831772"/>
              <a:gd name="connsiteY7-192" fmla="*/ 2423885 h 4630056"/>
              <a:gd name="connsiteX8-193" fmla="*/ 3831772 w 3831772"/>
              <a:gd name="connsiteY8-194" fmla="*/ 4630056 h 4630056"/>
              <a:gd name="connsiteX9-195" fmla="*/ 0 w 3831772"/>
              <a:gd name="connsiteY9-196" fmla="*/ 4630056 h 4630056"/>
              <a:gd name="connsiteX0-197" fmla="*/ 0 w 3831772"/>
              <a:gd name="connsiteY0-198" fmla="*/ 4630056 h 4630056"/>
              <a:gd name="connsiteX1-199" fmla="*/ 1146629 w 3831772"/>
              <a:gd name="connsiteY1-200" fmla="*/ 2452914 h 4630056"/>
              <a:gd name="connsiteX2-201" fmla="*/ 1306286 w 3831772"/>
              <a:gd name="connsiteY2-202" fmla="*/ 2090058 h 4630056"/>
              <a:gd name="connsiteX3-203" fmla="*/ 1582058 w 3831772"/>
              <a:gd name="connsiteY3-204" fmla="*/ 1262742 h 4630056"/>
              <a:gd name="connsiteX4-205" fmla="*/ 1872344 w 3831772"/>
              <a:gd name="connsiteY4-206" fmla="*/ 0 h 4630056"/>
              <a:gd name="connsiteX5-207" fmla="*/ 1901372 w 3831772"/>
              <a:gd name="connsiteY5-208" fmla="*/ 290286 h 4630056"/>
              <a:gd name="connsiteX6-209" fmla="*/ 2119086 w 3831772"/>
              <a:gd name="connsiteY6-210" fmla="*/ 1161142 h 4630056"/>
              <a:gd name="connsiteX7-211" fmla="*/ 2598057 w 3831772"/>
              <a:gd name="connsiteY7-212" fmla="*/ 2423885 h 4630056"/>
              <a:gd name="connsiteX8-213" fmla="*/ 2772229 w 3831772"/>
              <a:gd name="connsiteY8-214" fmla="*/ 2859314 h 4630056"/>
              <a:gd name="connsiteX9-215" fmla="*/ 3831772 w 3831772"/>
              <a:gd name="connsiteY9-216" fmla="*/ 4630056 h 4630056"/>
              <a:gd name="connsiteX10-217" fmla="*/ 0 w 3831772"/>
              <a:gd name="connsiteY10-218" fmla="*/ 4630056 h 4630056"/>
              <a:gd name="connsiteX0-219" fmla="*/ 0 w 3831772"/>
              <a:gd name="connsiteY0-220" fmla="*/ 4630056 h 4630056"/>
              <a:gd name="connsiteX1-221" fmla="*/ 1146629 w 3831772"/>
              <a:gd name="connsiteY1-222" fmla="*/ 2452914 h 4630056"/>
              <a:gd name="connsiteX2-223" fmla="*/ 1306286 w 3831772"/>
              <a:gd name="connsiteY2-224" fmla="*/ 2090058 h 4630056"/>
              <a:gd name="connsiteX3-225" fmla="*/ 1582058 w 3831772"/>
              <a:gd name="connsiteY3-226" fmla="*/ 1262742 h 4630056"/>
              <a:gd name="connsiteX4-227" fmla="*/ 1872344 w 3831772"/>
              <a:gd name="connsiteY4-228" fmla="*/ 0 h 4630056"/>
              <a:gd name="connsiteX5-229" fmla="*/ 1901372 w 3831772"/>
              <a:gd name="connsiteY5-230" fmla="*/ 290286 h 4630056"/>
              <a:gd name="connsiteX6-231" fmla="*/ 2119086 w 3831772"/>
              <a:gd name="connsiteY6-232" fmla="*/ 1161142 h 4630056"/>
              <a:gd name="connsiteX7-233" fmla="*/ 2322286 w 3831772"/>
              <a:gd name="connsiteY7-234" fmla="*/ 1886857 h 4630056"/>
              <a:gd name="connsiteX8-235" fmla="*/ 2598057 w 3831772"/>
              <a:gd name="connsiteY8-236" fmla="*/ 2423885 h 4630056"/>
              <a:gd name="connsiteX9-237" fmla="*/ 2772229 w 3831772"/>
              <a:gd name="connsiteY9-238" fmla="*/ 2859314 h 4630056"/>
              <a:gd name="connsiteX10-239" fmla="*/ 3831772 w 3831772"/>
              <a:gd name="connsiteY10-240" fmla="*/ 4630056 h 4630056"/>
              <a:gd name="connsiteX11" fmla="*/ 0 w 3831772"/>
              <a:gd name="connsiteY11" fmla="*/ 4630056 h 4630056"/>
              <a:gd name="connsiteX0-241" fmla="*/ 0 w 3831772"/>
              <a:gd name="connsiteY0-242" fmla="*/ 4630056 h 4630056"/>
              <a:gd name="connsiteX1-243" fmla="*/ 1146629 w 3831772"/>
              <a:gd name="connsiteY1-244" fmla="*/ 2452914 h 4630056"/>
              <a:gd name="connsiteX2-245" fmla="*/ 1306286 w 3831772"/>
              <a:gd name="connsiteY2-246" fmla="*/ 2090058 h 4630056"/>
              <a:gd name="connsiteX3-247" fmla="*/ 1582058 w 3831772"/>
              <a:gd name="connsiteY3-248" fmla="*/ 1262742 h 4630056"/>
              <a:gd name="connsiteX4-249" fmla="*/ 1872344 w 3831772"/>
              <a:gd name="connsiteY4-250" fmla="*/ 0 h 4630056"/>
              <a:gd name="connsiteX5-251" fmla="*/ 1901372 w 3831772"/>
              <a:gd name="connsiteY5-252" fmla="*/ 290286 h 4630056"/>
              <a:gd name="connsiteX6-253" fmla="*/ 2119086 w 3831772"/>
              <a:gd name="connsiteY6-254" fmla="*/ 1161142 h 4630056"/>
              <a:gd name="connsiteX7-255" fmla="*/ 2322286 w 3831772"/>
              <a:gd name="connsiteY7-256" fmla="*/ 1886857 h 4630056"/>
              <a:gd name="connsiteX8-257" fmla="*/ 2438400 w 3831772"/>
              <a:gd name="connsiteY8-258" fmla="*/ 2293257 h 4630056"/>
              <a:gd name="connsiteX9-259" fmla="*/ 2598057 w 3831772"/>
              <a:gd name="connsiteY9-260" fmla="*/ 2423885 h 4630056"/>
              <a:gd name="connsiteX10-261" fmla="*/ 2772229 w 3831772"/>
              <a:gd name="connsiteY10-262" fmla="*/ 2859314 h 4630056"/>
              <a:gd name="connsiteX11-263" fmla="*/ 3831772 w 3831772"/>
              <a:gd name="connsiteY11-264" fmla="*/ 4630056 h 4630056"/>
              <a:gd name="connsiteX12" fmla="*/ 0 w 3831772"/>
              <a:gd name="connsiteY12" fmla="*/ 4630056 h 4630056"/>
              <a:gd name="connsiteX0-265" fmla="*/ 0 w 3831772"/>
              <a:gd name="connsiteY0-266" fmla="*/ 4630056 h 4630056"/>
              <a:gd name="connsiteX1-267" fmla="*/ 1146629 w 3831772"/>
              <a:gd name="connsiteY1-268" fmla="*/ 2452914 h 4630056"/>
              <a:gd name="connsiteX2-269" fmla="*/ 1306286 w 3831772"/>
              <a:gd name="connsiteY2-270" fmla="*/ 2090058 h 4630056"/>
              <a:gd name="connsiteX3-271" fmla="*/ 1582058 w 3831772"/>
              <a:gd name="connsiteY3-272" fmla="*/ 1262742 h 4630056"/>
              <a:gd name="connsiteX4-273" fmla="*/ 1872344 w 3831772"/>
              <a:gd name="connsiteY4-274" fmla="*/ 0 h 4630056"/>
              <a:gd name="connsiteX5-275" fmla="*/ 1901372 w 3831772"/>
              <a:gd name="connsiteY5-276" fmla="*/ 290286 h 4630056"/>
              <a:gd name="connsiteX6-277" fmla="*/ 2119086 w 3831772"/>
              <a:gd name="connsiteY6-278" fmla="*/ 1161142 h 4630056"/>
              <a:gd name="connsiteX7-279" fmla="*/ 2322286 w 3831772"/>
              <a:gd name="connsiteY7-280" fmla="*/ 1886857 h 4630056"/>
              <a:gd name="connsiteX8-281" fmla="*/ 2438400 w 3831772"/>
              <a:gd name="connsiteY8-282" fmla="*/ 2293257 h 4630056"/>
              <a:gd name="connsiteX9-283" fmla="*/ 2525485 w 3831772"/>
              <a:gd name="connsiteY9-284" fmla="*/ 2496456 h 4630056"/>
              <a:gd name="connsiteX10-285" fmla="*/ 2772229 w 3831772"/>
              <a:gd name="connsiteY10-286" fmla="*/ 2859314 h 4630056"/>
              <a:gd name="connsiteX11-287" fmla="*/ 3831772 w 3831772"/>
              <a:gd name="connsiteY11-288" fmla="*/ 4630056 h 4630056"/>
              <a:gd name="connsiteX12-289" fmla="*/ 0 w 3831772"/>
              <a:gd name="connsiteY12-290" fmla="*/ 4630056 h 4630056"/>
              <a:gd name="connsiteX0-291" fmla="*/ 0 w 3831772"/>
              <a:gd name="connsiteY0-292" fmla="*/ 4630056 h 4630056"/>
              <a:gd name="connsiteX1-293" fmla="*/ 1146629 w 3831772"/>
              <a:gd name="connsiteY1-294" fmla="*/ 2452914 h 4630056"/>
              <a:gd name="connsiteX2-295" fmla="*/ 1306286 w 3831772"/>
              <a:gd name="connsiteY2-296" fmla="*/ 2090058 h 4630056"/>
              <a:gd name="connsiteX3-297" fmla="*/ 1582058 w 3831772"/>
              <a:gd name="connsiteY3-298" fmla="*/ 1262742 h 4630056"/>
              <a:gd name="connsiteX4-299" fmla="*/ 1872344 w 3831772"/>
              <a:gd name="connsiteY4-300" fmla="*/ 0 h 4630056"/>
              <a:gd name="connsiteX5-301" fmla="*/ 1901372 w 3831772"/>
              <a:gd name="connsiteY5-302" fmla="*/ 290286 h 4630056"/>
              <a:gd name="connsiteX6-303" fmla="*/ 2119086 w 3831772"/>
              <a:gd name="connsiteY6-304" fmla="*/ 1161142 h 4630056"/>
              <a:gd name="connsiteX7-305" fmla="*/ 2322286 w 3831772"/>
              <a:gd name="connsiteY7-306" fmla="*/ 1886857 h 4630056"/>
              <a:gd name="connsiteX8-307" fmla="*/ 2438400 w 3831772"/>
              <a:gd name="connsiteY8-308" fmla="*/ 2293257 h 4630056"/>
              <a:gd name="connsiteX9-309" fmla="*/ 2525485 w 3831772"/>
              <a:gd name="connsiteY9-310" fmla="*/ 2496456 h 4630056"/>
              <a:gd name="connsiteX10-311" fmla="*/ 2772229 w 3831772"/>
              <a:gd name="connsiteY10-312" fmla="*/ 2859314 h 4630056"/>
              <a:gd name="connsiteX11-313" fmla="*/ 3831772 w 3831772"/>
              <a:gd name="connsiteY11-314" fmla="*/ 4630056 h 4630056"/>
              <a:gd name="connsiteX12-315" fmla="*/ 0 w 3831772"/>
              <a:gd name="connsiteY12-316" fmla="*/ 4630056 h 4630056"/>
              <a:gd name="connsiteX0-317" fmla="*/ 0 w 3831772"/>
              <a:gd name="connsiteY0-318" fmla="*/ 4630056 h 4630056"/>
              <a:gd name="connsiteX1-319" fmla="*/ 1146629 w 3831772"/>
              <a:gd name="connsiteY1-320" fmla="*/ 2452914 h 4630056"/>
              <a:gd name="connsiteX2-321" fmla="*/ 1306286 w 3831772"/>
              <a:gd name="connsiteY2-322" fmla="*/ 2090058 h 4630056"/>
              <a:gd name="connsiteX3-323" fmla="*/ 1582058 w 3831772"/>
              <a:gd name="connsiteY3-324" fmla="*/ 1262742 h 4630056"/>
              <a:gd name="connsiteX4-325" fmla="*/ 1872344 w 3831772"/>
              <a:gd name="connsiteY4-326" fmla="*/ 0 h 4630056"/>
              <a:gd name="connsiteX5-327" fmla="*/ 1901372 w 3831772"/>
              <a:gd name="connsiteY5-328" fmla="*/ 290286 h 4630056"/>
              <a:gd name="connsiteX6-329" fmla="*/ 2119086 w 3831772"/>
              <a:gd name="connsiteY6-330" fmla="*/ 1161142 h 4630056"/>
              <a:gd name="connsiteX7-331" fmla="*/ 2322286 w 3831772"/>
              <a:gd name="connsiteY7-332" fmla="*/ 1886857 h 4630056"/>
              <a:gd name="connsiteX8-333" fmla="*/ 2438400 w 3831772"/>
              <a:gd name="connsiteY8-334" fmla="*/ 2293257 h 4630056"/>
              <a:gd name="connsiteX9-335" fmla="*/ 2525485 w 3831772"/>
              <a:gd name="connsiteY9-336" fmla="*/ 2496456 h 4630056"/>
              <a:gd name="connsiteX10-337" fmla="*/ 2728686 w 3831772"/>
              <a:gd name="connsiteY10-338" fmla="*/ 2888343 h 4630056"/>
              <a:gd name="connsiteX11-339" fmla="*/ 3831772 w 3831772"/>
              <a:gd name="connsiteY11-340" fmla="*/ 4630056 h 4630056"/>
              <a:gd name="connsiteX12-341" fmla="*/ 0 w 3831772"/>
              <a:gd name="connsiteY12-342" fmla="*/ 4630056 h 4630056"/>
              <a:gd name="connsiteX0-343" fmla="*/ 0 w 3831772"/>
              <a:gd name="connsiteY0-344" fmla="*/ 4630056 h 4630056"/>
              <a:gd name="connsiteX1-345" fmla="*/ 1146629 w 3831772"/>
              <a:gd name="connsiteY1-346" fmla="*/ 2452914 h 4630056"/>
              <a:gd name="connsiteX2-347" fmla="*/ 1306286 w 3831772"/>
              <a:gd name="connsiteY2-348" fmla="*/ 2090058 h 4630056"/>
              <a:gd name="connsiteX3-349" fmla="*/ 1582058 w 3831772"/>
              <a:gd name="connsiteY3-350" fmla="*/ 1262742 h 4630056"/>
              <a:gd name="connsiteX4-351" fmla="*/ 1872344 w 3831772"/>
              <a:gd name="connsiteY4-352" fmla="*/ 0 h 4630056"/>
              <a:gd name="connsiteX5-353" fmla="*/ 1901372 w 3831772"/>
              <a:gd name="connsiteY5-354" fmla="*/ 290286 h 4630056"/>
              <a:gd name="connsiteX6-355" fmla="*/ 2119086 w 3831772"/>
              <a:gd name="connsiteY6-356" fmla="*/ 1161142 h 4630056"/>
              <a:gd name="connsiteX7-357" fmla="*/ 2322286 w 3831772"/>
              <a:gd name="connsiteY7-358" fmla="*/ 1886857 h 4630056"/>
              <a:gd name="connsiteX8-359" fmla="*/ 2351315 w 3831772"/>
              <a:gd name="connsiteY8-360" fmla="*/ 2046514 h 4630056"/>
              <a:gd name="connsiteX9-361" fmla="*/ 2438400 w 3831772"/>
              <a:gd name="connsiteY9-362" fmla="*/ 2293257 h 4630056"/>
              <a:gd name="connsiteX10-363" fmla="*/ 2525485 w 3831772"/>
              <a:gd name="connsiteY10-364" fmla="*/ 2496456 h 4630056"/>
              <a:gd name="connsiteX11-365" fmla="*/ 2728686 w 3831772"/>
              <a:gd name="connsiteY11-366" fmla="*/ 2888343 h 4630056"/>
              <a:gd name="connsiteX12-367" fmla="*/ 3831772 w 3831772"/>
              <a:gd name="connsiteY12-368" fmla="*/ 4630056 h 4630056"/>
              <a:gd name="connsiteX13" fmla="*/ 0 w 3831772"/>
              <a:gd name="connsiteY13" fmla="*/ 4630056 h 4630056"/>
              <a:gd name="connsiteX0-369" fmla="*/ 0 w 3831772"/>
              <a:gd name="connsiteY0-370" fmla="*/ 4630056 h 4630056"/>
              <a:gd name="connsiteX1-371" fmla="*/ 1146629 w 3831772"/>
              <a:gd name="connsiteY1-372" fmla="*/ 2452914 h 4630056"/>
              <a:gd name="connsiteX2-373" fmla="*/ 1306286 w 3831772"/>
              <a:gd name="connsiteY2-374" fmla="*/ 2090058 h 4630056"/>
              <a:gd name="connsiteX3-375" fmla="*/ 1582058 w 3831772"/>
              <a:gd name="connsiteY3-376" fmla="*/ 1262742 h 4630056"/>
              <a:gd name="connsiteX4-377" fmla="*/ 1872344 w 3831772"/>
              <a:gd name="connsiteY4-378" fmla="*/ 0 h 4630056"/>
              <a:gd name="connsiteX5-379" fmla="*/ 1901372 w 3831772"/>
              <a:gd name="connsiteY5-380" fmla="*/ 290286 h 4630056"/>
              <a:gd name="connsiteX6-381" fmla="*/ 2119086 w 3831772"/>
              <a:gd name="connsiteY6-382" fmla="*/ 1161142 h 4630056"/>
              <a:gd name="connsiteX7-383" fmla="*/ 2264229 w 3831772"/>
              <a:gd name="connsiteY7-384" fmla="*/ 1886857 h 4630056"/>
              <a:gd name="connsiteX8-385" fmla="*/ 2351315 w 3831772"/>
              <a:gd name="connsiteY8-386" fmla="*/ 2046514 h 4630056"/>
              <a:gd name="connsiteX9-387" fmla="*/ 2438400 w 3831772"/>
              <a:gd name="connsiteY9-388" fmla="*/ 2293257 h 4630056"/>
              <a:gd name="connsiteX10-389" fmla="*/ 2525485 w 3831772"/>
              <a:gd name="connsiteY10-390" fmla="*/ 2496456 h 4630056"/>
              <a:gd name="connsiteX11-391" fmla="*/ 2728686 w 3831772"/>
              <a:gd name="connsiteY11-392" fmla="*/ 2888343 h 4630056"/>
              <a:gd name="connsiteX12-393" fmla="*/ 3831772 w 3831772"/>
              <a:gd name="connsiteY12-394" fmla="*/ 4630056 h 4630056"/>
              <a:gd name="connsiteX13-395" fmla="*/ 0 w 3831772"/>
              <a:gd name="connsiteY13-396" fmla="*/ 4630056 h 4630056"/>
              <a:gd name="connsiteX0-397" fmla="*/ 0 w 3831772"/>
              <a:gd name="connsiteY0-398" fmla="*/ 4630056 h 4630056"/>
              <a:gd name="connsiteX1-399" fmla="*/ 1146629 w 3831772"/>
              <a:gd name="connsiteY1-400" fmla="*/ 2452914 h 4630056"/>
              <a:gd name="connsiteX2-401" fmla="*/ 1306286 w 3831772"/>
              <a:gd name="connsiteY2-402" fmla="*/ 2090058 h 4630056"/>
              <a:gd name="connsiteX3-403" fmla="*/ 1582058 w 3831772"/>
              <a:gd name="connsiteY3-404" fmla="*/ 1262742 h 4630056"/>
              <a:gd name="connsiteX4-405" fmla="*/ 1872344 w 3831772"/>
              <a:gd name="connsiteY4-406" fmla="*/ 0 h 4630056"/>
              <a:gd name="connsiteX5-407" fmla="*/ 1901372 w 3831772"/>
              <a:gd name="connsiteY5-408" fmla="*/ 290286 h 4630056"/>
              <a:gd name="connsiteX6-409" fmla="*/ 2119086 w 3831772"/>
              <a:gd name="connsiteY6-410" fmla="*/ 1161142 h 4630056"/>
              <a:gd name="connsiteX7-411" fmla="*/ 2264229 w 3831772"/>
              <a:gd name="connsiteY7-412" fmla="*/ 1886857 h 4630056"/>
              <a:gd name="connsiteX8-413" fmla="*/ 2438400 w 3831772"/>
              <a:gd name="connsiteY8-414" fmla="*/ 2293257 h 4630056"/>
              <a:gd name="connsiteX9-415" fmla="*/ 2525485 w 3831772"/>
              <a:gd name="connsiteY9-416" fmla="*/ 2496456 h 4630056"/>
              <a:gd name="connsiteX10-417" fmla="*/ 2728686 w 3831772"/>
              <a:gd name="connsiteY10-418" fmla="*/ 2888343 h 4630056"/>
              <a:gd name="connsiteX11-419" fmla="*/ 3831772 w 3831772"/>
              <a:gd name="connsiteY11-420" fmla="*/ 4630056 h 4630056"/>
              <a:gd name="connsiteX12-421" fmla="*/ 0 w 3831772"/>
              <a:gd name="connsiteY12-422" fmla="*/ 4630056 h 4630056"/>
              <a:gd name="connsiteX0-423" fmla="*/ 0 w 3831772"/>
              <a:gd name="connsiteY0-424" fmla="*/ 4630056 h 4630056"/>
              <a:gd name="connsiteX1-425" fmla="*/ 1146629 w 3831772"/>
              <a:gd name="connsiteY1-426" fmla="*/ 2452914 h 4630056"/>
              <a:gd name="connsiteX2-427" fmla="*/ 1306286 w 3831772"/>
              <a:gd name="connsiteY2-428" fmla="*/ 2090058 h 4630056"/>
              <a:gd name="connsiteX3-429" fmla="*/ 1582058 w 3831772"/>
              <a:gd name="connsiteY3-430" fmla="*/ 1262742 h 4630056"/>
              <a:gd name="connsiteX4-431" fmla="*/ 1872344 w 3831772"/>
              <a:gd name="connsiteY4-432" fmla="*/ 0 h 4630056"/>
              <a:gd name="connsiteX5-433" fmla="*/ 1901372 w 3831772"/>
              <a:gd name="connsiteY5-434" fmla="*/ 290286 h 4630056"/>
              <a:gd name="connsiteX6-435" fmla="*/ 2119086 w 3831772"/>
              <a:gd name="connsiteY6-436" fmla="*/ 1161142 h 4630056"/>
              <a:gd name="connsiteX7-437" fmla="*/ 2264229 w 3831772"/>
              <a:gd name="connsiteY7-438" fmla="*/ 1886857 h 4630056"/>
              <a:gd name="connsiteX8-439" fmla="*/ 2525485 w 3831772"/>
              <a:gd name="connsiteY8-440" fmla="*/ 2496456 h 4630056"/>
              <a:gd name="connsiteX9-441" fmla="*/ 2728686 w 3831772"/>
              <a:gd name="connsiteY9-442" fmla="*/ 2888343 h 4630056"/>
              <a:gd name="connsiteX10-443" fmla="*/ 3831772 w 3831772"/>
              <a:gd name="connsiteY10-444" fmla="*/ 4630056 h 4630056"/>
              <a:gd name="connsiteX11-445" fmla="*/ 0 w 3831772"/>
              <a:gd name="connsiteY11-446" fmla="*/ 4630056 h 4630056"/>
              <a:gd name="connsiteX0-447" fmla="*/ 0 w 3831772"/>
              <a:gd name="connsiteY0-448" fmla="*/ 4630056 h 4630056"/>
              <a:gd name="connsiteX1-449" fmla="*/ 1146629 w 3831772"/>
              <a:gd name="connsiteY1-450" fmla="*/ 2452914 h 4630056"/>
              <a:gd name="connsiteX2-451" fmla="*/ 1306286 w 3831772"/>
              <a:gd name="connsiteY2-452" fmla="*/ 2090058 h 4630056"/>
              <a:gd name="connsiteX3-453" fmla="*/ 1582058 w 3831772"/>
              <a:gd name="connsiteY3-454" fmla="*/ 1262742 h 4630056"/>
              <a:gd name="connsiteX4-455" fmla="*/ 1872344 w 3831772"/>
              <a:gd name="connsiteY4-456" fmla="*/ 0 h 4630056"/>
              <a:gd name="connsiteX5-457" fmla="*/ 1901372 w 3831772"/>
              <a:gd name="connsiteY5-458" fmla="*/ 290286 h 4630056"/>
              <a:gd name="connsiteX6-459" fmla="*/ 2119086 w 3831772"/>
              <a:gd name="connsiteY6-460" fmla="*/ 1161142 h 4630056"/>
              <a:gd name="connsiteX7-461" fmla="*/ 2264229 w 3831772"/>
              <a:gd name="connsiteY7-462" fmla="*/ 1886857 h 4630056"/>
              <a:gd name="connsiteX8-463" fmla="*/ 2728686 w 3831772"/>
              <a:gd name="connsiteY8-464" fmla="*/ 2888343 h 4630056"/>
              <a:gd name="connsiteX9-465" fmla="*/ 3831772 w 3831772"/>
              <a:gd name="connsiteY9-466" fmla="*/ 4630056 h 4630056"/>
              <a:gd name="connsiteX10-467" fmla="*/ 0 w 3831772"/>
              <a:gd name="connsiteY10-468" fmla="*/ 4630056 h 4630056"/>
              <a:gd name="connsiteX0-469" fmla="*/ 0 w 3831772"/>
              <a:gd name="connsiteY0-470" fmla="*/ 4630056 h 4630056"/>
              <a:gd name="connsiteX1-471" fmla="*/ 1146629 w 3831772"/>
              <a:gd name="connsiteY1-472" fmla="*/ 2452914 h 4630056"/>
              <a:gd name="connsiteX2-473" fmla="*/ 1306286 w 3831772"/>
              <a:gd name="connsiteY2-474" fmla="*/ 2090058 h 4630056"/>
              <a:gd name="connsiteX3-475" fmla="*/ 1582058 w 3831772"/>
              <a:gd name="connsiteY3-476" fmla="*/ 1262742 h 4630056"/>
              <a:gd name="connsiteX4-477" fmla="*/ 1872344 w 3831772"/>
              <a:gd name="connsiteY4-478" fmla="*/ 0 h 4630056"/>
              <a:gd name="connsiteX5-479" fmla="*/ 1901372 w 3831772"/>
              <a:gd name="connsiteY5-480" fmla="*/ 290286 h 4630056"/>
              <a:gd name="connsiteX6-481" fmla="*/ 2119086 w 3831772"/>
              <a:gd name="connsiteY6-482" fmla="*/ 1161142 h 4630056"/>
              <a:gd name="connsiteX7-483" fmla="*/ 2278744 w 3831772"/>
              <a:gd name="connsiteY7-484" fmla="*/ 1872343 h 4630056"/>
              <a:gd name="connsiteX8-485" fmla="*/ 2728686 w 3831772"/>
              <a:gd name="connsiteY8-486" fmla="*/ 2888343 h 4630056"/>
              <a:gd name="connsiteX9-487" fmla="*/ 3831772 w 3831772"/>
              <a:gd name="connsiteY9-488" fmla="*/ 4630056 h 4630056"/>
              <a:gd name="connsiteX10-489" fmla="*/ 0 w 3831772"/>
              <a:gd name="connsiteY10-490" fmla="*/ 4630056 h 4630056"/>
              <a:gd name="connsiteX0-491" fmla="*/ 0 w 3831772"/>
              <a:gd name="connsiteY0-492" fmla="*/ 4630056 h 4630056"/>
              <a:gd name="connsiteX1-493" fmla="*/ 1146629 w 3831772"/>
              <a:gd name="connsiteY1-494" fmla="*/ 2452914 h 4630056"/>
              <a:gd name="connsiteX2-495" fmla="*/ 1306286 w 3831772"/>
              <a:gd name="connsiteY2-496" fmla="*/ 2090058 h 4630056"/>
              <a:gd name="connsiteX3-497" fmla="*/ 1582058 w 3831772"/>
              <a:gd name="connsiteY3-498" fmla="*/ 1262742 h 4630056"/>
              <a:gd name="connsiteX4-499" fmla="*/ 1872344 w 3831772"/>
              <a:gd name="connsiteY4-500" fmla="*/ 0 h 4630056"/>
              <a:gd name="connsiteX5-501" fmla="*/ 1901372 w 3831772"/>
              <a:gd name="connsiteY5-502" fmla="*/ 290286 h 4630056"/>
              <a:gd name="connsiteX6-503" fmla="*/ 2061029 w 3831772"/>
              <a:gd name="connsiteY6-504" fmla="*/ 1132114 h 4630056"/>
              <a:gd name="connsiteX7-505" fmla="*/ 2278744 w 3831772"/>
              <a:gd name="connsiteY7-506" fmla="*/ 1872343 h 4630056"/>
              <a:gd name="connsiteX8-507" fmla="*/ 2728686 w 3831772"/>
              <a:gd name="connsiteY8-508" fmla="*/ 2888343 h 4630056"/>
              <a:gd name="connsiteX9-509" fmla="*/ 3831772 w 3831772"/>
              <a:gd name="connsiteY9-510" fmla="*/ 4630056 h 4630056"/>
              <a:gd name="connsiteX10-511" fmla="*/ 0 w 3831772"/>
              <a:gd name="connsiteY10-512" fmla="*/ 4630056 h 4630056"/>
            </a:gdLst>
            <a:ahLst/>
            <a:cxnLst>
              <a:cxn ang="0">
                <a:pos x="connsiteX0-1" y="connsiteY0-2"/>
              </a:cxn>
              <a:cxn ang="0">
                <a:pos x="connsiteX1-3" y="connsiteY1-4"/>
              </a:cxn>
              <a:cxn ang="0">
                <a:pos x="connsiteX2-5" y="connsiteY2-6"/>
              </a:cxn>
              <a:cxn ang="0">
                <a:pos x="connsiteX3-7" y="connsiteY3-8"/>
              </a:cxn>
              <a:cxn ang="0">
                <a:pos x="connsiteX4-17" y="connsiteY4-18"/>
              </a:cxn>
              <a:cxn ang="0">
                <a:pos x="connsiteX5-29" y="connsiteY5-30"/>
              </a:cxn>
              <a:cxn ang="0">
                <a:pos x="connsiteX6-79" y="connsiteY6-80"/>
              </a:cxn>
              <a:cxn ang="0">
                <a:pos x="connsiteX7-95" y="connsiteY7-96"/>
              </a:cxn>
              <a:cxn ang="0">
                <a:pos x="connsiteX8-113" y="connsiteY8-114"/>
              </a:cxn>
              <a:cxn ang="0">
                <a:pos x="connsiteX9-133" y="connsiteY9-134"/>
              </a:cxn>
              <a:cxn ang="0">
                <a:pos x="connsiteX10-155" y="connsiteY10-156"/>
              </a:cxn>
            </a:cxnLst>
            <a:rect l="l" t="t" r="r" b="b"/>
            <a:pathLst>
              <a:path w="3831772" h="4630056">
                <a:moveTo>
                  <a:pt x="0" y="4630056"/>
                </a:moveTo>
                <a:cubicBezTo>
                  <a:pt x="290286" y="3875313"/>
                  <a:pt x="856343" y="3207657"/>
                  <a:pt x="1146629" y="2452914"/>
                </a:cubicBezTo>
                <a:cubicBezTo>
                  <a:pt x="1357086" y="2029581"/>
                  <a:pt x="1233715" y="2288420"/>
                  <a:pt x="1306286" y="2090058"/>
                </a:cubicBezTo>
                <a:cubicBezTo>
                  <a:pt x="1378857" y="1891696"/>
                  <a:pt x="1473201" y="1637695"/>
                  <a:pt x="1582058" y="1262742"/>
                </a:cubicBezTo>
                <a:lnTo>
                  <a:pt x="1872344" y="0"/>
                </a:lnTo>
                <a:cubicBezTo>
                  <a:pt x="1877182" y="74991"/>
                  <a:pt x="1872344" y="84667"/>
                  <a:pt x="1901372" y="290286"/>
                </a:cubicBezTo>
                <a:cubicBezTo>
                  <a:pt x="1930400" y="495905"/>
                  <a:pt x="1981201" y="868438"/>
                  <a:pt x="2061029" y="1132114"/>
                </a:cubicBezTo>
                <a:cubicBezTo>
                  <a:pt x="2140857" y="1395790"/>
                  <a:pt x="2177144" y="1584476"/>
                  <a:pt x="2278744" y="1872343"/>
                </a:cubicBezTo>
                <a:cubicBezTo>
                  <a:pt x="2380344" y="2160210"/>
                  <a:pt x="2467429" y="2431143"/>
                  <a:pt x="2728686" y="2888343"/>
                </a:cubicBezTo>
                <a:lnTo>
                  <a:pt x="3831772" y="4630056"/>
                </a:lnTo>
                <a:lnTo>
                  <a:pt x="0" y="46300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2" name="等腰三角形 5"/>
          <p:cNvSpPr/>
          <p:nvPr/>
        </p:nvSpPr>
        <p:spPr>
          <a:xfrm>
            <a:off x="3434023" y="2258192"/>
            <a:ext cx="1718292" cy="1937067"/>
          </a:xfrm>
          <a:custGeom>
            <a:avLst/>
            <a:gdLst>
              <a:gd name="connsiteX0" fmla="*/ 0 w 3831772"/>
              <a:gd name="connsiteY0" fmla="*/ 4789714 h 4789714"/>
              <a:gd name="connsiteX1" fmla="*/ 1915886 w 3831772"/>
              <a:gd name="connsiteY1" fmla="*/ 0 h 4789714"/>
              <a:gd name="connsiteX2" fmla="*/ 3831772 w 3831772"/>
              <a:gd name="connsiteY2" fmla="*/ 4789714 h 4789714"/>
              <a:gd name="connsiteX3" fmla="*/ 0 w 3831772"/>
              <a:gd name="connsiteY3" fmla="*/ 4789714 h 4789714"/>
              <a:gd name="connsiteX0-1" fmla="*/ 0 w 3831772"/>
              <a:gd name="connsiteY0-2" fmla="*/ 4789714 h 4789714"/>
              <a:gd name="connsiteX1-3" fmla="*/ 1146629 w 3831772"/>
              <a:gd name="connsiteY1-4" fmla="*/ 2612572 h 4789714"/>
              <a:gd name="connsiteX2-5" fmla="*/ 1915886 w 3831772"/>
              <a:gd name="connsiteY2-6" fmla="*/ 0 h 4789714"/>
              <a:gd name="connsiteX3-7" fmla="*/ 3831772 w 3831772"/>
              <a:gd name="connsiteY3-8" fmla="*/ 4789714 h 4789714"/>
              <a:gd name="connsiteX4" fmla="*/ 0 w 3831772"/>
              <a:gd name="connsiteY4" fmla="*/ 4789714 h 4789714"/>
              <a:gd name="connsiteX0-9" fmla="*/ 0 w 3831772"/>
              <a:gd name="connsiteY0-10" fmla="*/ 4789714 h 4789714"/>
              <a:gd name="connsiteX1-11" fmla="*/ 1146629 w 3831772"/>
              <a:gd name="connsiteY1-12" fmla="*/ 2612572 h 4789714"/>
              <a:gd name="connsiteX2-13" fmla="*/ 1915886 w 3831772"/>
              <a:gd name="connsiteY2-14" fmla="*/ 0 h 4789714"/>
              <a:gd name="connsiteX3-15" fmla="*/ 2423886 w 3831772"/>
              <a:gd name="connsiteY3-16" fmla="*/ 2641600 h 4789714"/>
              <a:gd name="connsiteX4-17" fmla="*/ 3831772 w 3831772"/>
              <a:gd name="connsiteY4-18" fmla="*/ 4789714 h 4789714"/>
              <a:gd name="connsiteX5" fmla="*/ 0 w 3831772"/>
              <a:gd name="connsiteY5" fmla="*/ 4789714 h 4789714"/>
              <a:gd name="connsiteX0-19" fmla="*/ 0 w 3831772"/>
              <a:gd name="connsiteY0-20" fmla="*/ 4789714 h 4789714"/>
              <a:gd name="connsiteX1-21" fmla="*/ 1146629 w 3831772"/>
              <a:gd name="connsiteY1-22" fmla="*/ 2612572 h 4789714"/>
              <a:gd name="connsiteX2-23" fmla="*/ 1915886 w 3831772"/>
              <a:gd name="connsiteY2-24" fmla="*/ 0 h 4789714"/>
              <a:gd name="connsiteX3-25" fmla="*/ 2598057 w 3831772"/>
              <a:gd name="connsiteY3-26" fmla="*/ 2583543 h 4789714"/>
              <a:gd name="connsiteX4-27" fmla="*/ 3831772 w 3831772"/>
              <a:gd name="connsiteY4-28" fmla="*/ 4789714 h 4789714"/>
              <a:gd name="connsiteX5-29" fmla="*/ 0 w 3831772"/>
              <a:gd name="connsiteY5-30" fmla="*/ 4789714 h 4789714"/>
              <a:gd name="connsiteX0-31" fmla="*/ 0 w 3831772"/>
              <a:gd name="connsiteY0-32" fmla="*/ 4789714 h 4789714"/>
              <a:gd name="connsiteX1-33" fmla="*/ 1146629 w 3831772"/>
              <a:gd name="connsiteY1-34" fmla="*/ 2612572 h 4789714"/>
              <a:gd name="connsiteX2-35" fmla="*/ 1915886 w 3831772"/>
              <a:gd name="connsiteY2-36" fmla="*/ 0 h 4789714"/>
              <a:gd name="connsiteX3-37" fmla="*/ 2598057 w 3831772"/>
              <a:gd name="connsiteY3-38" fmla="*/ 2583543 h 4789714"/>
              <a:gd name="connsiteX4-39" fmla="*/ 3831772 w 3831772"/>
              <a:gd name="connsiteY4-40" fmla="*/ 4789714 h 4789714"/>
              <a:gd name="connsiteX5-41" fmla="*/ 0 w 3831772"/>
              <a:gd name="connsiteY5-42" fmla="*/ 4789714 h 4789714"/>
              <a:gd name="connsiteX0-43" fmla="*/ 0 w 3831772"/>
              <a:gd name="connsiteY0-44" fmla="*/ 4789714 h 4789714"/>
              <a:gd name="connsiteX1-45" fmla="*/ 1146629 w 3831772"/>
              <a:gd name="connsiteY1-46" fmla="*/ 2612572 h 4789714"/>
              <a:gd name="connsiteX2-47" fmla="*/ 1915886 w 3831772"/>
              <a:gd name="connsiteY2-48" fmla="*/ 0 h 4789714"/>
              <a:gd name="connsiteX3-49" fmla="*/ 2598057 w 3831772"/>
              <a:gd name="connsiteY3-50" fmla="*/ 2583543 h 4789714"/>
              <a:gd name="connsiteX4-51" fmla="*/ 3831772 w 3831772"/>
              <a:gd name="connsiteY4-52" fmla="*/ 4789714 h 4789714"/>
              <a:gd name="connsiteX5-53" fmla="*/ 0 w 3831772"/>
              <a:gd name="connsiteY5-54" fmla="*/ 4789714 h 4789714"/>
              <a:gd name="connsiteX0-55" fmla="*/ 0 w 3831772"/>
              <a:gd name="connsiteY0-56" fmla="*/ 4789714 h 4789714"/>
              <a:gd name="connsiteX1-57" fmla="*/ 1146629 w 3831772"/>
              <a:gd name="connsiteY1-58" fmla="*/ 2612572 h 4789714"/>
              <a:gd name="connsiteX2-59" fmla="*/ 1582058 w 3831772"/>
              <a:gd name="connsiteY2-60" fmla="*/ 1422400 h 4789714"/>
              <a:gd name="connsiteX3-61" fmla="*/ 1915886 w 3831772"/>
              <a:gd name="connsiteY3-62" fmla="*/ 0 h 4789714"/>
              <a:gd name="connsiteX4-63" fmla="*/ 2598057 w 3831772"/>
              <a:gd name="connsiteY4-64" fmla="*/ 2583543 h 4789714"/>
              <a:gd name="connsiteX5-65" fmla="*/ 3831772 w 3831772"/>
              <a:gd name="connsiteY5-66" fmla="*/ 4789714 h 4789714"/>
              <a:gd name="connsiteX6" fmla="*/ 0 w 3831772"/>
              <a:gd name="connsiteY6" fmla="*/ 4789714 h 4789714"/>
              <a:gd name="connsiteX0-67" fmla="*/ 0 w 3831772"/>
              <a:gd name="connsiteY0-68" fmla="*/ 4789947 h 4789947"/>
              <a:gd name="connsiteX1-69" fmla="*/ 1146629 w 3831772"/>
              <a:gd name="connsiteY1-70" fmla="*/ 2612805 h 4789947"/>
              <a:gd name="connsiteX2-71" fmla="*/ 1582058 w 3831772"/>
              <a:gd name="connsiteY2-72" fmla="*/ 1422633 h 4789947"/>
              <a:gd name="connsiteX3-73" fmla="*/ 1915886 w 3831772"/>
              <a:gd name="connsiteY3-74" fmla="*/ 233 h 4789947"/>
              <a:gd name="connsiteX4-75" fmla="*/ 2119086 w 3831772"/>
              <a:gd name="connsiteY4-76" fmla="*/ 1321033 h 4789947"/>
              <a:gd name="connsiteX5-77" fmla="*/ 2598057 w 3831772"/>
              <a:gd name="connsiteY5-78" fmla="*/ 2583776 h 4789947"/>
              <a:gd name="connsiteX6-79" fmla="*/ 3831772 w 3831772"/>
              <a:gd name="connsiteY6-80" fmla="*/ 4789947 h 4789947"/>
              <a:gd name="connsiteX7" fmla="*/ 0 w 3831772"/>
              <a:gd name="connsiteY7" fmla="*/ 4789947 h 4789947"/>
              <a:gd name="connsiteX0-81" fmla="*/ 0 w 3831772"/>
              <a:gd name="connsiteY0-82" fmla="*/ 4827958 h 4827958"/>
              <a:gd name="connsiteX1-83" fmla="*/ 1146629 w 3831772"/>
              <a:gd name="connsiteY1-84" fmla="*/ 2650816 h 4827958"/>
              <a:gd name="connsiteX2-85" fmla="*/ 1582058 w 3831772"/>
              <a:gd name="connsiteY2-86" fmla="*/ 1460644 h 4827958"/>
              <a:gd name="connsiteX3-87" fmla="*/ 1915886 w 3831772"/>
              <a:gd name="connsiteY3-88" fmla="*/ 38244 h 4827958"/>
              <a:gd name="connsiteX4-89" fmla="*/ 1944915 w 3831772"/>
              <a:gd name="connsiteY4-90" fmla="*/ 488188 h 4827958"/>
              <a:gd name="connsiteX5-91" fmla="*/ 2119086 w 3831772"/>
              <a:gd name="connsiteY5-92" fmla="*/ 1359044 h 4827958"/>
              <a:gd name="connsiteX6-93" fmla="*/ 2598057 w 3831772"/>
              <a:gd name="connsiteY6-94" fmla="*/ 2621787 h 4827958"/>
              <a:gd name="connsiteX7-95" fmla="*/ 3831772 w 3831772"/>
              <a:gd name="connsiteY7-96" fmla="*/ 4827958 h 4827958"/>
              <a:gd name="connsiteX8" fmla="*/ 0 w 3831772"/>
              <a:gd name="connsiteY8" fmla="*/ 4827958 h 4827958"/>
              <a:gd name="connsiteX0-97" fmla="*/ 0 w 3831772"/>
              <a:gd name="connsiteY0-98" fmla="*/ 4883260 h 4883260"/>
              <a:gd name="connsiteX1-99" fmla="*/ 1146629 w 3831772"/>
              <a:gd name="connsiteY1-100" fmla="*/ 2706118 h 4883260"/>
              <a:gd name="connsiteX2-101" fmla="*/ 1582058 w 3831772"/>
              <a:gd name="connsiteY2-102" fmla="*/ 1515946 h 4883260"/>
              <a:gd name="connsiteX3-103" fmla="*/ 1915886 w 3831772"/>
              <a:gd name="connsiteY3-104" fmla="*/ 93546 h 4883260"/>
              <a:gd name="connsiteX4-105" fmla="*/ 1886858 w 3831772"/>
              <a:gd name="connsiteY4-106" fmla="*/ 180633 h 4883260"/>
              <a:gd name="connsiteX5-107" fmla="*/ 1944915 w 3831772"/>
              <a:gd name="connsiteY5-108" fmla="*/ 543490 h 4883260"/>
              <a:gd name="connsiteX6-109" fmla="*/ 2119086 w 3831772"/>
              <a:gd name="connsiteY6-110" fmla="*/ 1414346 h 4883260"/>
              <a:gd name="connsiteX7-111" fmla="*/ 2598057 w 3831772"/>
              <a:gd name="connsiteY7-112" fmla="*/ 2677089 h 4883260"/>
              <a:gd name="connsiteX8-113" fmla="*/ 3831772 w 3831772"/>
              <a:gd name="connsiteY8-114" fmla="*/ 4883260 h 4883260"/>
              <a:gd name="connsiteX9" fmla="*/ 0 w 3831772"/>
              <a:gd name="connsiteY9" fmla="*/ 4883260 h 4883260"/>
              <a:gd name="connsiteX0-115" fmla="*/ 0 w 3831772"/>
              <a:gd name="connsiteY0-116" fmla="*/ 4883260 h 4883260"/>
              <a:gd name="connsiteX1-117" fmla="*/ 1146629 w 3831772"/>
              <a:gd name="connsiteY1-118" fmla="*/ 2706118 h 4883260"/>
              <a:gd name="connsiteX2-119" fmla="*/ 1306286 w 3831772"/>
              <a:gd name="connsiteY2-120" fmla="*/ 2343262 h 4883260"/>
              <a:gd name="connsiteX3-121" fmla="*/ 1582058 w 3831772"/>
              <a:gd name="connsiteY3-122" fmla="*/ 1515946 h 4883260"/>
              <a:gd name="connsiteX4-123" fmla="*/ 1915886 w 3831772"/>
              <a:gd name="connsiteY4-124" fmla="*/ 93546 h 4883260"/>
              <a:gd name="connsiteX5-125" fmla="*/ 1886858 w 3831772"/>
              <a:gd name="connsiteY5-126" fmla="*/ 180633 h 4883260"/>
              <a:gd name="connsiteX6-127" fmla="*/ 1944915 w 3831772"/>
              <a:gd name="connsiteY6-128" fmla="*/ 543490 h 4883260"/>
              <a:gd name="connsiteX7-129" fmla="*/ 2119086 w 3831772"/>
              <a:gd name="connsiteY7-130" fmla="*/ 1414346 h 4883260"/>
              <a:gd name="connsiteX8-131" fmla="*/ 2598057 w 3831772"/>
              <a:gd name="connsiteY8-132" fmla="*/ 2677089 h 4883260"/>
              <a:gd name="connsiteX9-133" fmla="*/ 3831772 w 3831772"/>
              <a:gd name="connsiteY9-134" fmla="*/ 4883260 h 4883260"/>
              <a:gd name="connsiteX10" fmla="*/ 0 w 3831772"/>
              <a:gd name="connsiteY10" fmla="*/ 4883260 h 4883260"/>
              <a:gd name="connsiteX0-135" fmla="*/ 0 w 3831772"/>
              <a:gd name="connsiteY0-136" fmla="*/ 4869265 h 4869265"/>
              <a:gd name="connsiteX1-137" fmla="*/ 1146629 w 3831772"/>
              <a:gd name="connsiteY1-138" fmla="*/ 2692123 h 4869265"/>
              <a:gd name="connsiteX2-139" fmla="*/ 1306286 w 3831772"/>
              <a:gd name="connsiteY2-140" fmla="*/ 2329267 h 4869265"/>
              <a:gd name="connsiteX3-141" fmla="*/ 1582058 w 3831772"/>
              <a:gd name="connsiteY3-142" fmla="*/ 1501951 h 4869265"/>
              <a:gd name="connsiteX4-143" fmla="*/ 1915886 w 3831772"/>
              <a:gd name="connsiteY4-144" fmla="*/ 79551 h 4869265"/>
              <a:gd name="connsiteX5-145" fmla="*/ 1872344 w 3831772"/>
              <a:gd name="connsiteY5-146" fmla="*/ 239209 h 4869265"/>
              <a:gd name="connsiteX6-147" fmla="*/ 1944915 w 3831772"/>
              <a:gd name="connsiteY6-148" fmla="*/ 529495 h 4869265"/>
              <a:gd name="connsiteX7-149" fmla="*/ 2119086 w 3831772"/>
              <a:gd name="connsiteY7-150" fmla="*/ 1400351 h 4869265"/>
              <a:gd name="connsiteX8-151" fmla="*/ 2598057 w 3831772"/>
              <a:gd name="connsiteY8-152" fmla="*/ 2663094 h 4869265"/>
              <a:gd name="connsiteX9-153" fmla="*/ 3831772 w 3831772"/>
              <a:gd name="connsiteY9-154" fmla="*/ 4869265 h 4869265"/>
              <a:gd name="connsiteX10-155" fmla="*/ 0 w 3831772"/>
              <a:gd name="connsiteY10-156" fmla="*/ 4869265 h 4869265"/>
              <a:gd name="connsiteX0-157" fmla="*/ 0 w 3831772"/>
              <a:gd name="connsiteY0-158" fmla="*/ 4630056 h 4630056"/>
              <a:gd name="connsiteX1-159" fmla="*/ 1146629 w 3831772"/>
              <a:gd name="connsiteY1-160" fmla="*/ 2452914 h 4630056"/>
              <a:gd name="connsiteX2-161" fmla="*/ 1306286 w 3831772"/>
              <a:gd name="connsiteY2-162" fmla="*/ 2090058 h 4630056"/>
              <a:gd name="connsiteX3-163" fmla="*/ 1582058 w 3831772"/>
              <a:gd name="connsiteY3-164" fmla="*/ 1262742 h 4630056"/>
              <a:gd name="connsiteX4-165" fmla="*/ 1872344 w 3831772"/>
              <a:gd name="connsiteY4-166" fmla="*/ 0 h 4630056"/>
              <a:gd name="connsiteX5-167" fmla="*/ 1944915 w 3831772"/>
              <a:gd name="connsiteY5-168" fmla="*/ 290286 h 4630056"/>
              <a:gd name="connsiteX6-169" fmla="*/ 2119086 w 3831772"/>
              <a:gd name="connsiteY6-170" fmla="*/ 1161142 h 4630056"/>
              <a:gd name="connsiteX7-171" fmla="*/ 2598057 w 3831772"/>
              <a:gd name="connsiteY7-172" fmla="*/ 2423885 h 4630056"/>
              <a:gd name="connsiteX8-173" fmla="*/ 3831772 w 3831772"/>
              <a:gd name="connsiteY8-174" fmla="*/ 4630056 h 4630056"/>
              <a:gd name="connsiteX9-175" fmla="*/ 0 w 3831772"/>
              <a:gd name="connsiteY9-176" fmla="*/ 4630056 h 4630056"/>
              <a:gd name="connsiteX0-177" fmla="*/ 0 w 3831772"/>
              <a:gd name="connsiteY0-178" fmla="*/ 4630056 h 4630056"/>
              <a:gd name="connsiteX1-179" fmla="*/ 1146629 w 3831772"/>
              <a:gd name="connsiteY1-180" fmla="*/ 2452914 h 4630056"/>
              <a:gd name="connsiteX2-181" fmla="*/ 1306286 w 3831772"/>
              <a:gd name="connsiteY2-182" fmla="*/ 2090058 h 4630056"/>
              <a:gd name="connsiteX3-183" fmla="*/ 1582058 w 3831772"/>
              <a:gd name="connsiteY3-184" fmla="*/ 1262742 h 4630056"/>
              <a:gd name="connsiteX4-185" fmla="*/ 1872344 w 3831772"/>
              <a:gd name="connsiteY4-186" fmla="*/ 0 h 4630056"/>
              <a:gd name="connsiteX5-187" fmla="*/ 1901372 w 3831772"/>
              <a:gd name="connsiteY5-188" fmla="*/ 290286 h 4630056"/>
              <a:gd name="connsiteX6-189" fmla="*/ 2119086 w 3831772"/>
              <a:gd name="connsiteY6-190" fmla="*/ 1161142 h 4630056"/>
              <a:gd name="connsiteX7-191" fmla="*/ 2598057 w 3831772"/>
              <a:gd name="connsiteY7-192" fmla="*/ 2423885 h 4630056"/>
              <a:gd name="connsiteX8-193" fmla="*/ 3831772 w 3831772"/>
              <a:gd name="connsiteY8-194" fmla="*/ 4630056 h 4630056"/>
              <a:gd name="connsiteX9-195" fmla="*/ 0 w 3831772"/>
              <a:gd name="connsiteY9-196" fmla="*/ 4630056 h 4630056"/>
              <a:gd name="connsiteX0-197" fmla="*/ 0 w 3831772"/>
              <a:gd name="connsiteY0-198" fmla="*/ 4630056 h 4630056"/>
              <a:gd name="connsiteX1-199" fmla="*/ 1146629 w 3831772"/>
              <a:gd name="connsiteY1-200" fmla="*/ 2452914 h 4630056"/>
              <a:gd name="connsiteX2-201" fmla="*/ 1306286 w 3831772"/>
              <a:gd name="connsiteY2-202" fmla="*/ 2090058 h 4630056"/>
              <a:gd name="connsiteX3-203" fmla="*/ 1582058 w 3831772"/>
              <a:gd name="connsiteY3-204" fmla="*/ 1262742 h 4630056"/>
              <a:gd name="connsiteX4-205" fmla="*/ 1872344 w 3831772"/>
              <a:gd name="connsiteY4-206" fmla="*/ 0 h 4630056"/>
              <a:gd name="connsiteX5-207" fmla="*/ 1901372 w 3831772"/>
              <a:gd name="connsiteY5-208" fmla="*/ 290286 h 4630056"/>
              <a:gd name="connsiteX6-209" fmla="*/ 2119086 w 3831772"/>
              <a:gd name="connsiteY6-210" fmla="*/ 1161142 h 4630056"/>
              <a:gd name="connsiteX7-211" fmla="*/ 2598057 w 3831772"/>
              <a:gd name="connsiteY7-212" fmla="*/ 2423885 h 4630056"/>
              <a:gd name="connsiteX8-213" fmla="*/ 2772229 w 3831772"/>
              <a:gd name="connsiteY8-214" fmla="*/ 2859314 h 4630056"/>
              <a:gd name="connsiteX9-215" fmla="*/ 3831772 w 3831772"/>
              <a:gd name="connsiteY9-216" fmla="*/ 4630056 h 4630056"/>
              <a:gd name="connsiteX10-217" fmla="*/ 0 w 3831772"/>
              <a:gd name="connsiteY10-218" fmla="*/ 4630056 h 4630056"/>
              <a:gd name="connsiteX0-219" fmla="*/ 0 w 3831772"/>
              <a:gd name="connsiteY0-220" fmla="*/ 4630056 h 4630056"/>
              <a:gd name="connsiteX1-221" fmla="*/ 1146629 w 3831772"/>
              <a:gd name="connsiteY1-222" fmla="*/ 2452914 h 4630056"/>
              <a:gd name="connsiteX2-223" fmla="*/ 1306286 w 3831772"/>
              <a:gd name="connsiteY2-224" fmla="*/ 2090058 h 4630056"/>
              <a:gd name="connsiteX3-225" fmla="*/ 1582058 w 3831772"/>
              <a:gd name="connsiteY3-226" fmla="*/ 1262742 h 4630056"/>
              <a:gd name="connsiteX4-227" fmla="*/ 1872344 w 3831772"/>
              <a:gd name="connsiteY4-228" fmla="*/ 0 h 4630056"/>
              <a:gd name="connsiteX5-229" fmla="*/ 1901372 w 3831772"/>
              <a:gd name="connsiteY5-230" fmla="*/ 290286 h 4630056"/>
              <a:gd name="connsiteX6-231" fmla="*/ 2119086 w 3831772"/>
              <a:gd name="connsiteY6-232" fmla="*/ 1161142 h 4630056"/>
              <a:gd name="connsiteX7-233" fmla="*/ 2322286 w 3831772"/>
              <a:gd name="connsiteY7-234" fmla="*/ 1886857 h 4630056"/>
              <a:gd name="connsiteX8-235" fmla="*/ 2598057 w 3831772"/>
              <a:gd name="connsiteY8-236" fmla="*/ 2423885 h 4630056"/>
              <a:gd name="connsiteX9-237" fmla="*/ 2772229 w 3831772"/>
              <a:gd name="connsiteY9-238" fmla="*/ 2859314 h 4630056"/>
              <a:gd name="connsiteX10-239" fmla="*/ 3831772 w 3831772"/>
              <a:gd name="connsiteY10-240" fmla="*/ 4630056 h 4630056"/>
              <a:gd name="connsiteX11" fmla="*/ 0 w 3831772"/>
              <a:gd name="connsiteY11" fmla="*/ 4630056 h 4630056"/>
              <a:gd name="connsiteX0-241" fmla="*/ 0 w 3831772"/>
              <a:gd name="connsiteY0-242" fmla="*/ 4630056 h 4630056"/>
              <a:gd name="connsiteX1-243" fmla="*/ 1146629 w 3831772"/>
              <a:gd name="connsiteY1-244" fmla="*/ 2452914 h 4630056"/>
              <a:gd name="connsiteX2-245" fmla="*/ 1306286 w 3831772"/>
              <a:gd name="connsiteY2-246" fmla="*/ 2090058 h 4630056"/>
              <a:gd name="connsiteX3-247" fmla="*/ 1582058 w 3831772"/>
              <a:gd name="connsiteY3-248" fmla="*/ 1262742 h 4630056"/>
              <a:gd name="connsiteX4-249" fmla="*/ 1872344 w 3831772"/>
              <a:gd name="connsiteY4-250" fmla="*/ 0 h 4630056"/>
              <a:gd name="connsiteX5-251" fmla="*/ 1901372 w 3831772"/>
              <a:gd name="connsiteY5-252" fmla="*/ 290286 h 4630056"/>
              <a:gd name="connsiteX6-253" fmla="*/ 2119086 w 3831772"/>
              <a:gd name="connsiteY6-254" fmla="*/ 1161142 h 4630056"/>
              <a:gd name="connsiteX7-255" fmla="*/ 2322286 w 3831772"/>
              <a:gd name="connsiteY7-256" fmla="*/ 1886857 h 4630056"/>
              <a:gd name="connsiteX8-257" fmla="*/ 2438400 w 3831772"/>
              <a:gd name="connsiteY8-258" fmla="*/ 2293257 h 4630056"/>
              <a:gd name="connsiteX9-259" fmla="*/ 2598057 w 3831772"/>
              <a:gd name="connsiteY9-260" fmla="*/ 2423885 h 4630056"/>
              <a:gd name="connsiteX10-261" fmla="*/ 2772229 w 3831772"/>
              <a:gd name="connsiteY10-262" fmla="*/ 2859314 h 4630056"/>
              <a:gd name="connsiteX11-263" fmla="*/ 3831772 w 3831772"/>
              <a:gd name="connsiteY11-264" fmla="*/ 4630056 h 4630056"/>
              <a:gd name="connsiteX12" fmla="*/ 0 w 3831772"/>
              <a:gd name="connsiteY12" fmla="*/ 4630056 h 4630056"/>
              <a:gd name="connsiteX0-265" fmla="*/ 0 w 3831772"/>
              <a:gd name="connsiteY0-266" fmla="*/ 4630056 h 4630056"/>
              <a:gd name="connsiteX1-267" fmla="*/ 1146629 w 3831772"/>
              <a:gd name="connsiteY1-268" fmla="*/ 2452914 h 4630056"/>
              <a:gd name="connsiteX2-269" fmla="*/ 1306286 w 3831772"/>
              <a:gd name="connsiteY2-270" fmla="*/ 2090058 h 4630056"/>
              <a:gd name="connsiteX3-271" fmla="*/ 1582058 w 3831772"/>
              <a:gd name="connsiteY3-272" fmla="*/ 1262742 h 4630056"/>
              <a:gd name="connsiteX4-273" fmla="*/ 1872344 w 3831772"/>
              <a:gd name="connsiteY4-274" fmla="*/ 0 h 4630056"/>
              <a:gd name="connsiteX5-275" fmla="*/ 1901372 w 3831772"/>
              <a:gd name="connsiteY5-276" fmla="*/ 290286 h 4630056"/>
              <a:gd name="connsiteX6-277" fmla="*/ 2119086 w 3831772"/>
              <a:gd name="connsiteY6-278" fmla="*/ 1161142 h 4630056"/>
              <a:gd name="connsiteX7-279" fmla="*/ 2322286 w 3831772"/>
              <a:gd name="connsiteY7-280" fmla="*/ 1886857 h 4630056"/>
              <a:gd name="connsiteX8-281" fmla="*/ 2438400 w 3831772"/>
              <a:gd name="connsiteY8-282" fmla="*/ 2293257 h 4630056"/>
              <a:gd name="connsiteX9-283" fmla="*/ 2525485 w 3831772"/>
              <a:gd name="connsiteY9-284" fmla="*/ 2496456 h 4630056"/>
              <a:gd name="connsiteX10-285" fmla="*/ 2772229 w 3831772"/>
              <a:gd name="connsiteY10-286" fmla="*/ 2859314 h 4630056"/>
              <a:gd name="connsiteX11-287" fmla="*/ 3831772 w 3831772"/>
              <a:gd name="connsiteY11-288" fmla="*/ 4630056 h 4630056"/>
              <a:gd name="connsiteX12-289" fmla="*/ 0 w 3831772"/>
              <a:gd name="connsiteY12-290" fmla="*/ 4630056 h 4630056"/>
              <a:gd name="connsiteX0-291" fmla="*/ 0 w 3831772"/>
              <a:gd name="connsiteY0-292" fmla="*/ 4630056 h 4630056"/>
              <a:gd name="connsiteX1-293" fmla="*/ 1146629 w 3831772"/>
              <a:gd name="connsiteY1-294" fmla="*/ 2452914 h 4630056"/>
              <a:gd name="connsiteX2-295" fmla="*/ 1306286 w 3831772"/>
              <a:gd name="connsiteY2-296" fmla="*/ 2090058 h 4630056"/>
              <a:gd name="connsiteX3-297" fmla="*/ 1582058 w 3831772"/>
              <a:gd name="connsiteY3-298" fmla="*/ 1262742 h 4630056"/>
              <a:gd name="connsiteX4-299" fmla="*/ 1872344 w 3831772"/>
              <a:gd name="connsiteY4-300" fmla="*/ 0 h 4630056"/>
              <a:gd name="connsiteX5-301" fmla="*/ 1901372 w 3831772"/>
              <a:gd name="connsiteY5-302" fmla="*/ 290286 h 4630056"/>
              <a:gd name="connsiteX6-303" fmla="*/ 2119086 w 3831772"/>
              <a:gd name="connsiteY6-304" fmla="*/ 1161142 h 4630056"/>
              <a:gd name="connsiteX7-305" fmla="*/ 2322286 w 3831772"/>
              <a:gd name="connsiteY7-306" fmla="*/ 1886857 h 4630056"/>
              <a:gd name="connsiteX8-307" fmla="*/ 2438400 w 3831772"/>
              <a:gd name="connsiteY8-308" fmla="*/ 2293257 h 4630056"/>
              <a:gd name="connsiteX9-309" fmla="*/ 2525485 w 3831772"/>
              <a:gd name="connsiteY9-310" fmla="*/ 2496456 h 4630056"/>
              <a:gd name="connsiteX10-311" fmla="*/ 2772229 w 3831772"/>
              <a:gd name="connsiteY10-312" fmla="*/ 2859314 h 4630056"/>
              <a:gd name="connsiteX11-313" fmla="*/ 3831772 w 3831772"/>
              <a:gd name="connsiteY11-314" fmla="*/ 4630056 h 4630056"/>
              <a:gd name="connsiteX12-315" fmla="*/ 0 w 3831772"/>
              <a:gd name="connsiteY12-316" fmla="*/ 4630056 h 4630056"/>
              <a:gd name="connsiteX0-317" fmla="*/ 0 w 3831772"/>
              <a:gd name="connsiteY0-318" fmla="*/ 4630056 h 4630056"/>
              <a:gd name="connsiteX1-319" fmla="*/ 1146629 w 3831772"/>
              <a:gd name="connsiteY1-320" fmla="*/ 2452914 h 4630056"/>
              <a:gd name="connsiteX2-321" fmla="*/ 1306286 w 3831772"/>
              <a:gd name="connsiteY2-322" fmla="*/ 2090058 h 4630056"/>
              <a:gd name="connsiteX3-323" fmla="*/ 1582058 w 3831772"/>
              <a:gd name="connsiteY3-324" fmla="*/ 1262742 h 4630056"/>
              <a:gd name="connsiteX4-325" fmla="*/ 1872344 w 3831772"/>
              <a:gd name="connsiteY4-326" fmla="*/ 0 h 4630056"/>
              <a:gd name="connsiteX5-327" fmla="*/ 1901372 w 3831772"/>
              <a:gd name="connsiteY5-328" fmla="*/ 290286 h 4630056"/>
              <a:gd name="connsiteX6-329" fmla="*/ 2119086 w 3831772"/>
              <a:gd name="connsiteY6-330" fmla="*/ 1161142 h 4630056"/>
              <a:gd name="connsiteX7-331" fmla="*/ 2322286 w 3831772"/>
              <a:gd name="connsiteY7-332" fmla="*/ 1886857 h 4630056"/>
              <a:gd name="connsiteX8-333" fmla="*/ 2438400 w 3831772"/>
              <a:gd name="connsiteY8-334" fmla="*/ 2293257 h 4630056"/>
              <a:gd name="connsiteX9-335" fmla="*/ 2525485 w 3831772"/>
              <a:gd name="connsiteY9-336" fmla="*/ 2496456 h 4630056"/>
              <a:gd name="connsiteX10-337" fmla="*/ 2728686 w 3831772"/>
              <a:gd name="connsiteY10-338" fmla="*/ 2888343 h 4630056"/>
              <a:gd name="connsiteX11-339" fmla="*/ 3831772 w 3831772"/>
              <a:gd name="connsiteY11-340" fmla="*/ 4630056 h 4630056"/>
              <a:gd name="connsiteX12-341" fmla="*/ 0 w 3831772"/>
              <a:gd name="connsiteY12-342" fmla="*/ 4630056 h 4630056"/>
              <a:gd name="connsiteX0-343" fmla="*/ 0 w 3831772"/>
              <a:gd name="connsiteY0-344" fmla="*/ 4630056 h 4630056"/>
              <a:gd name="connsiteX1-345" fmla="*/ 1146629 w 3831772"/>
              <a:gd name="connsiteY1-346" fmla="*/ 2452914 h 4630056"/>
              <a:gd name="connsiteX2-347" fmla="*/ 1306286 w 3831772"/>
              <a:gd name="connsiteY2-348" fmla="*/ 2090058 h 4630056"/>
              <a:gd name="connsiteX3-349" fmla="*/ 1582058 w 3831772"/>
              <a:gd name="connsiteY3-350" fmla="*/ 1262742 h 4630056"/>
              <a:gd name="connsiteX4-351" fmla="*/ 1872344 w 3831772"/>
              <a:gd name="connsiteY4-352" fmla="*/ 0 h 4630056"/>
              <a:gd name="connsiteX5-353" fmla="*/ 1901372 w 3831772"/>
              <a:gd name="connsiteY5-354" fmla="*/ 290286 h 4630056"/>
              <a:gd name="connsiteX6-355" fmla="*/ 2119086 w 3831772"/>
              <a:gd name="connsiteY6-356" fmla="*/ 1161142 h 4630056"/>
              <a:gd name="connsiteX7-357" fmla="*/ 2322286 w 3831772"/>
              <a:gd name="connsiteY7-358" fmla="*/ 1886857 h 4630056"/>
              <a:gd name="connsiteX8-359" fmla="*/ 2351315 w 3831772"/>
              <a:gd name="connsiteY8-360" fmla="*/ 2046514 h 4630056"/>
              <a:gd name="connsiteX9-361" fmla="*/ 2438400 w 3831772"/>
              <a:gd name="connsiteY9-362" fmla="*/ 2293257 h 4630056"/>
              <a:gd name="connsiteX10-363" fmla="*/ 2525485 w 3831772"/>
              <a:gd name="connsiteY10-364" fmla="*/ 2496456 h 4630056"/>
              <a:gd name="connsiteX11-365" fmla="*/ 2728686 w 3831772"/>
              <a:gd name="connsiteY11-366" fmla="*/ 2888343 h 4630056"/>
              <a:gd name="connsiteX12-367" fmla="*/ 3831772 w 3831772"/>
              <a:gd name="connsiteY12-368" fmla="*/ 4630056 h 4630056"/>
              <a:gd name="connsiteX13" fmla="*/ 0 w 3831772"/>
              <a:gd name="connsiteY13" fmla="*/ 4630056 h 4630056"/>
              <a:gd name="connsiteX0-369" fmla="*/ 0 w 3831772"/>
              <a:gd name="connsiteY0-370" fmla="*/ 4630056 h 4630056"/>
              <a:gd name="connsiteX1-371" fmla="*/ 1146629 w 3831772"/>
              <a:gd name="connsiteY1-372" fmla="*/ 2452914 h 4630056"/>
              <a:gd name="connsiteX2-373" fmla="*/ 1306286 w 3831772"/>
              <a:gd name="connsiteY2-374" fmla="*/ 2090058 h 4630056"/>
              <a:gd name="connsiteX3-375" fmla="*/ 1582058 w 3831772"/>
              <a:gd name="connsiteY3-376" fmla="*/ 1262742 h 4630056"/>
              <a:gd name="connsiteX4-377" fmla="*/ 1872344 w 3831772"/>
              <a:gd name="connsiteY4-378" fmla="*/ 0 h 4630056"/>
              <a:gd name="connsiteX5-379" fmla="*/ 1901372 w 3831772"/>
              <a:gd name="connsiteY5-380" fmla="*/ 290286 h 4630056"/>
              <a:gd name="connsiteX6-381" fmla="*/ 2119086 w 3831772"/>
              <a:gd name="connsiteY6-382" fmla="*/ 1161142 h 4630056"/>
              <a:gd name="connsiteX7-383" fmla="*/ 2264229 w 3831772"/>
              <a:gd name="connsiteY7-384" fmla="*/ 1886857 h 4630056"/>
              <a:gd name="connsiteX8-385" fmla="*/ 2351315 w 3831772"/>
              <a:gd name="connsiteY8-386" fmla="*/ 2046514 h 4630056"/>
              <a:gd name="connsiteX9-387" fmla="*/ 2438400 w 3831772"/>
              <a:gd name="connsiteY9-388" fmla="*/ 2293257 h 4630056"/>
              <a:gd name="connsiteX10-389" fmla="*/ 2525485 w 3831772"/>
              <a:gd name="connsiteY10-390" fmla="*/ 2496456 h 4630056"/>
              <a:gd name="connsiteX11-391" fmla="*/ 2728686 w 3831772"/>
              <a:gd name="connsiteY11-392" fmla="*/ 2888343 h 4630056"/>
              <a:gd name="connsiteX12-393" fmla="*/ 3831772 w 3831772"/>
              <a:gd name="connsiteY12-394" fmla="*/ 4630056 h 4630056"/>
              <a:gd name="connsiteX13-395" fmla="*/ 0 w 3831772"/>
              <a:gd name="connsiteY13-396" fmla="*/ 4630056 h 4630056"/>
              <a:gd name="connsiteX0-397" fmla="*/ 0 w 3831772"/>
              <a:gd name="connsiteY0-398" fmla="*/ 4630056 h 4630056"/>
              <a:gd name="connsiteX1-399" fmla="*/ 1146629 w 3831772"/>
              <a:gd name="connsiteY1-400" fmla="*/ 2452914 h 4630056"/>
              <a:gd name="connsiteX2-401" fmla="*/ 1306286 w 3831772"/>
              <a:gd name="connsiteY2-402" fmla="*/ 2090058 h 4630056"/>
              <a:gd name="connsiteX3-403" fmla="*/ 1582058 w 3831772"/>
              <a:gd name="connsiteY3-404" fmla="*/ 1262742 h 4630056"/>
              <a:gd name="connsiteX4-405" fmla="*/ 1872344 w 3831772"/>
              <a:gd name="connsiteY4-406" fmla="*/ 0 h 4630056"/>
              <a:gd name="connsiteX5-407" fmla="*/ 1901372 w 3831772"/>
              <a:gd name="connsiteY5-408" fmla="*/ 290286 h 4630056"/>
              <a:gd name="connsiteX6-409" fmla="*/ 2119086 w 3831772"/>
              <a:gd name="connsiteY6-410" fmla="*/ 1161142 h 4630056"/>
              <a:gd name="connsiteX7-411" fmla="*/ 2264229 w 3831772"/>
              <a:gd name="connsiteY7-412" fmla="*/ 1886857 h 4630056"/>
              <a:gd name="connsiteX8-413" fmla="*/ 2438400 w 3831772"/>
              <a:gd name="connsiteY8-414" fmla="*/ 2293257 h 4630056"/>
              <a:gd name="connsiteX9-415" fmla="*/ 2525485 w 3831772"/>
              <a:gd name="connsiteY9-416" fmla="*/ 2496456 h 4630056"/>
              <a:gd name="connsiteX10-417" fmla="*/ 2728686 w 3831772"/>
              <a:gd name="connsiteY10-418" fmla="*/ 2888343 h 4630056"/>
              <a:gd name="connsiteX11-419" fmla="*/ 3831772 w 3831772"/>
              <a:gd name="connsiteY11-420" fmla="*/ 4630056 h 4630056"/>
              <a:gd name="connsiteX12-421" fmla="*/ 0 w 3831772"/>
              <a:gd name="connsiteY12-422" fmla="*/ 4630056 h 4630056"/>
              <a:gd name="connsiteX0-423" fmla="*/ 0 w 3831772"/>
              <a:gd name="connsiteY0-424" fmla="*/ 4630056 h 4630056"/>
              <a:gd name="connsiteX1-425" fmla="*/ 1146629 w 3831772"/>
              <a:gd name="connsiteY1-426" fmla="*/ 2452914 h 4630056"/>
              <a:gd name="connsiteX2-427" fmla="*/ 1306286 w 3831772"/>
              <a:gd name="connsiteY2-428" fmla="*/ 2090058 h 4630056"/>
              <a:gd name="connsiteX3-429" fmla="*/ 1582058 w 3831772"/>
              <a:gd name="connsiteY3-430" fmla="*/ 1262742 h 4630056"/>
              <a:gd name="connsiteX4-431" fmla="*/ 1872344 w 3831772"/>
              <a:gd name="connsiteY4-432" fmla="*/ 0 h 4630056"/>
              <a:gd name="connsiteX5-433" fmla="*/ 1901372 w 3831772"/>
              <a:gd name="connsiteY5-434" fmla="*/ 290286 h 4630056"/>
              <a:gd name="connsiteX6-435" fmla="*/ 2119086 w 3831772"/>
              <a:gd name="connsiteY6-436" fmla="*/ 1161142 h 4630056"/>
              <a:gd name="connsiteX7-437" fmla="*/ 2264229 w 3831772"/>
              <a:gd name="connsiteY7-438" fmla="*/ 1886857 h 4630056"/>
              <a:gd name="connsiteX8-439" fmla="*/ 2525485 w 3831772"/>
              <a:gd name="connsiteY8-440" fmla="*/ 2496456 h 4630056"/>
              <a:gd name="connsiteX9-441" fmla="*/ 2728686 w 3831772"/>
              <a:gd name="connsiteY9-442" fmla="*/ 2888343 h 4630056"/>
              <a:gd name="connsiteX10-443" fmla="*/ 3831772 w 3831772"/>
              <a:gd name="connsiteY10-444" fmla="*/ 4630056 h 4630056"/>
              <a:gd name="connsiteX11-445" fmla="*/ 0 w 3831772"/>
              <a:gd name="connsiteY11-446" fmla="*/ 4630056 h 4630056"/>
              <a:gd name="connsiteX0-447" fmla="*/ 0 w 3831772"/>
              <a:gd name="connsiteY0-448" fmla="*/ 4630056 h 4630056"/>
              <a:gd name="connsiteX1-449" fmla="*/ 1146629 w 3831772"/>
              <a:gd name="connsiteY1-450" fmla="*/ 2452914 h 4630056"/>
              <a:gd name="connsiteX2-451" fmla="*/ 1306286 w 3831772"/>
              <a:gd name="connsiteY2-452" fmla="*/ 2090058 h 4630056"/>
              <a:gd name="connsiteX3-453" fmla="*/ 1582058 w 3831772"/>
              <a:gd name="connsiteY3-454" fmla="*/ 1262742 h 4630056"/>
              <a:gd name="connsiteX4-455" fmla="*/ 1872344 w 3831772"/>
              <a:gd name="connsiteY4-456" fmla="*/ 0 h 4630056"/>
              <a:gd name="connsiteX5-457" fmla="*/ 1901372 w 3831772"/>
              <a:gd name="connsiteY5-458" fmla="*/ 290286 h 4630056"/>
              <a:gd name="connsiteX6-459" fmla="*/ 2119086 w 3831772"/>
              <a:gd name="connsiteY6-460" fmla="*/ 1161142 h 4630056"/>
              <a:gd name="connsiteX7-461" fmla="*/ 2264229 w 3831772"/>
              <a:gd name="connsiteY7-462" fmla="*/ 1886857 h 4630056"/>
              <a:gd name="connsiteX8-463" fmla="*/ 2728686 w 3831772"/>
              <a:gd name="connsiteY8-464" fmla="*/ 2888343 h 4630056"/>
              <a:gd name="connsiteX9-465" fmla="*/ 3831772 w 3831772"/>
              <a:gd name="connsiteY9-466" fmla="*/ 4630056 h 4630056"/>
              <a:gd name="connsiteX10-467" fmla="*/ 0 w 3831772"/>
              <a:gd name="connsiteY10-468" fmla="*/ 4630056 h 4630056"/>
              <a:gd name="connsiteX0-469" fmla="*/ 0 w 3831772"/>
              <a:gd name="connsiteY0-470" fmla="*/ 4630056 h 4630056"/>
              <a:gd name="connsiteX1-471" fmla="*/ 1146629 w 3831772"/>
              <a:gd name="connsiteY1-472" fmla="*/ 2452914 h 4630056"/>
              <a:gd name="connsiteX2-473" fmla="*/ 1306286 w 3831772"/>
              <a:gd name="connsiteY2-474" fmla="*/ 2090058 h 4630056"/>
              <a:gd name="connsiteX3-475" fmla="*/ 1582058 w 3831772"/>
              <a:gd name="connsiteY3-476" fmla="*/ 1262742 h 4630056"/>
              <a:gd name="connsiteX4-477" fmla="*/ 1872344 w 3831772"/>
              <a:gd name="connsiteY4-478" fmla="*/ 0 h 4630056"/>
              <a:gd name="connsiteX5-479" fmla="*/ 1901372 w 3831772"/>
              <a:gd name="connsiteY5-480" fmla="*/ 290286 h 4630056"/>
              <a:gd name="connsiteX6-481" fmla="*/ 2119086 w 3831772"/>
              <a:gd name="connsiteY6-482" fmla="*/ 1161142 h 4630056"/>
              <a:gd name="connsiteX7-483" fmla="*/ 2278744 w 3831772"/>
              <a:gd name="connsiteY7-484" fmla="*/ 1872343 h 4630056"/>
              <a:gd name="connsiteX8-485" fmla="*/ 2728686 w 3831772"/>
              <a:gd name="connsiteY8-486" fmla="*/ 2888343 h 4630056"/>
              <a:gd name="connsiteX9-487" fmla="*/ 3831772 w 3831772"/>
              <a:gd name="connsiteY9-488" fmla="*/ 4630056 h 4630056"/>
              <a:gd name="connsiteX10-489" fmla="*/ 0 w 3831772"/>
              <a:gd name="connsiteY10-490" fmla="*/ 4630056 h 4630056"/>
              <a:gd name="connsiteX0-491" fmla="*/ 0 w 3831772"/>
              <a:gd name="connsiteY0-492" fmla="*/ 4630056 h 4630056"/>
              <a:gd name="connsiteX1-493" fmla="*/ 1146629 w 3831772"/>
              <a:gd name="connsiteY1-494" fmla="*/ 2452914 h 4630056"/>
              <a:gd name="connsiteX2-495" fmla="*/ 1306286 w 3831772"/>
              <a:gd name="connsiteY2-496" fmla="*/ 2090058 h 4630056"/>
              <a:gd name="connsiteX3-497" fmla="*/ 1582058 w 3831772"/>
              <a:gd name="connsiteY3-498" fmla="*/ 1262742 h 4630056"/>
              <a:gd name="connsiteX4-499" fmla="*/ 1872344 w 3831772"/>
              <a:gd name="connsiteY4-500" fmla="*/ 0 h 4630056"/>
              <a:gd name="connsiteX5-501" fmla="*/ 1901372 w 3831772"/>
              <a:gd name="connsiteY5-502" fmla="*/ 290286 h 4630056"/>
              <a:gd name="connsiteX6-503" fmla="*/ 2061029 w 3831772"/>
              <a:gd name="connsiteY6-504" fmla="*/ 1132114 h 4630056"/>
              <a:gd name="connsiteX7-505" fmla="*/ 2278744 w 3831772"/>
              <a:gd name="connsiteY7-506" fmla="*/ 1872343 h 4630056"/>
              <a:gd name="connsiteX8-507" fmla="*/ 2728686 w 3831772"/>
              <a:gd name="connsiteY8-508" fmla="*/ 2888343 h 4630056"/>
              <a:gd name="connsiteX9-509" fmla="*/ 3831772 w 3831772"/>
              <a:gd name="connsiteY9-510" fmla="*/ 4630056 h 4630056"/>
              <a:gd name="connsiteX10-511" fmla="*/ 0 w 3831772"/>
              <a:gd name="connsiteY10-512" fmla="*/ 4630056 h 4630056"/>
            </a:gdLst>
            <a:ahLst/>
            <a:cxnLst>
              <a:cxn ang="0">
                <a:pos x="connsiteX0-1" y="connsiteY0-2"/>
              </a:cxn>
              <a:cxn ang="0">
                <a:pos x="connsiteX1-3" y="connsiteY1-4"/>
              </a:cxn>
              <a:cxn ang="0">
                <a:pos x="connsiteX2-5" y="connsiteY2-6"/>
              </a:cxn>
              <a:cxn ang="0">
                <a:pos x="connsiteX3-7" y="connsiteY3-8"/>
              </a:cxn>
              <a:cxn ang="0">
                <a:pos x="connsiteX4-17" y="connsiteY4-18"/>
              </a:cxn>
              <a:cxn ang="0">
                <a:pos x="connsiteX5-29" y="connsiteY5-30"/>
              </a:cxn>
              <a:cxn ang="0">
                <a:pos x="connsiteX6-79" y="connsiteY6-80"/>
              </a:cxn>
              <a:cxn ang="0">
                <a:pos x="connsiteX7-95" y="connsiteY7-96"/>
              </a:cxn>
              <a:cxn ang="0">
                <a:pos x="connsiteX8-113" y="connsiteY8-114"/>
              </a:cxn>
              <a:cxn ang="0">
                <a:pos x="connsiteX9-133" y="connsiteY9-134"/>
              </a:cxn>
              <a:cxn ang="0">
                <a:pos x="connsiteX10-155" y="connsiteY10-156"/>
              </a:cxn>
            </a:cxnLst>
            <a:rect l="l" t="t" r="r" b="b"/>
            <a:pathLst>
              <a:path w="3831772" h="4630056">
                <a:moveTo>
                  <a:pt x="0" y="4630056"/>
                </a:moveTo>
                <a:cubicBezTo>
                  <a:pt x="290286" y="3875313"/>
                  <a:pt x="856343" y="3207657"/>
                  <a:pt x="1146629" y="2452914"/>
                </a:cubicBezTo>
                <a:cubicBezTo>
                  <a:pt x="1357086" y="2029581"/>
                  <a:pt x="1233715" y="2288420"/>
                  <a:pt x="1306286" y="2090058"/>
                </a:cubicBezTo>
                <a:cubicBezTo>
                  <a:pt x="1378857" y="1891696"/>
                  <a:pt x="1473201" y="1637695"/>
                  <a:pt x="1582058" y="1262742"/>
                </a:cubicBezTo>
                <a:lnTo>
                  <a:pt x="1872344" y="0"/>
                </a:lnTo>
                <a:cubicBezTo>
                  <a:pt x="1877182" y="74991"/>
                  <a:pt x="1872344" y="84667"/>
                  <a:pt x="1901372" y="290286"/>
                </a:cubicBezTo>
                <a:cubicBezTo>
                  <a:pt x="1930400" y="495905"/>
                  <a:pt x="1981201" y="868438"/>
                  <a:pt x="2061029" y="1132114"/>
                </a:cubicBezTo>
                <a:cubicBezTo>
                  <a:pt x="2140857" y="1395790"/>
                  <a:pt x="2177144" y="1584476"/>
                  <a:pt x="2278744" y="1872343"/>
                </a:cubicBezTo>
                <a:cubicBezTo>
                  <a:pt x="2380344" y="2160210"/>
                  <a:pt x="2467429" y="2431143"/>
                  <a:pt x="2728686" y="2888343"/>
                </a:cubicBezTo>
                <a:lnTo>
                  <a:pt x="3831772" y="4630056"/>
                </a:lnTo>
                <a:lnTo>
                  <a:pt x="0" y="463005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3" name="等腰三角形 5"/>
          <p:cNvSpPr/>
          <p:nvPr/>
        </p:nvSpPr>
        <p:spPr>
          <a:xfrm>
            <a:off x="1919677" y="1965152"/>
            <a:ext cx="2581948" cy="2225104"/>
          </a:xfrm>
          <a:custGeom>
            <a:avLst/>
            <a:gdLst>
              <a:gd name="connsiteX0" fmla="*/ 0 w 3831772"/>
              <a:gd name="connsiteY0" fmla="*/ 4789714 h 4789714"/>
              <a:gd name="connsiteX1" fmla="*/ 1915886 w 3831772"/>
              <a:gd name="connsiteY1" fmla="*/ 0 h 4789714"/>
              <a:gd name="connsiteX2" fmla="*/ 3831772 w 3831772"/>
              <a:gd name="connsiteY2" fmla="*/ 4789714 h 4789714"/>
              <a:gd name="connsiteX3" fmla="*/ 0 w 3831772"/>
              <a:gd name="connsiteY3" fmla="*/ 4789714 h 4789714"/>
              <a:gd name="connsiteX0-1" fmla="*/ 0 w 3831772"/>
              <a:gd name="connsiteY0-2" fmla="*/ 4789714 h 4789714"/>
              <a:gd name="connsiteX1-3" fmla="*/ 1146629 w 3831772"/>
              <a:gd name="connsiteY1-4" fmla="*/ 2612572 h 4789714"/>
              <a:gd name="connsiteX2-5" fmla="*/ 1915886 w 3831772"/>
              <a:gd name="connsiteY2-6" fmla="*/ 0 h 4789714"/>
              <a:gd name="connsiteX3-7" fmla="*/ 3831772 w 3831772"/>
              <a:gd name="connsiteY3-8" fmla="*/ 4789714 h 4789714"/>
              <a:gd name="connsiteX4" fmla="*/ 0 w 3831772"/>
              <a:gd name="connsiteY4" fmla="*/ 4789714 h 4789714"/>
              <a:gd name="connsiteX0-9" fmla="*/ 0 w 3831772"/>
              <a:gd name="connsiteY0-10" fmla="*/ 4789714 h 4789714"/>
              <a:gd name="connsiteX1-11" fmla="*/ 1146629 w 3831772"/>
              <a:gd name="connsiteY1-12" fmla="*/ 2612572 h 4789714"/>
              <a:gd name="connsiteX2-13" fmla="*/ 1915886 w 3831772"/>
              <a:gd name="connsiteY2-14" fmla="*/ 0 h 4789714"/>
              <a:gd name="connsiteX3-15" fmla="*/ 2423886 w 3831772"/>
              <a:gd name="connsiteY3-16" fmla="*/ 2641600 h 4789714"/>
              <a:gd name="connsiteX4-17" fmla="*/ 3831772 w 3831772"/>
              <a:gd name="connsiteY4-18" fmla="*/ 4789714 h 4789714"/>
              <a:gd name="connsiteX5" fmla="*/ 0 w 3831772"/>
              <a:gd name="connsiteY5" fmla="*/ 4789714 h 4789714"/>
              <a:gd name="connsiteX0-19" fmla="*/ 0 w 3831772"/>
              <a:gd name="connsiteY0-20" fmla="*/ 4789714 h 4789714"/>
              <a:gd name="connsiteX1-21" fmla="*/ 1146629 w 3831772"/>
              <a:gd name="connsiteY1-22" fmla="*/ 2612572 h 4789714"/>
              <a:gd name="connsiteX2-23" fmla="*/ 1915886 w 3831772"/>
              <a:gd name="connsiteY2-24" fmla="*/ 0 h 4789714"/>
              <a:gd name="connsiteX3-25" fmla="*/ 2598057 w 3831772"/>
              <a:gd name="connsiteY3-26" fmla="*/ 2583543 h 4789714"/>
              <a:gd name="connsiteX4-27" fmla="*/ 3831772 w 3831772"/>
              <a:gd name="connsiteY4-28" fmla="*/ 4789714 h 4789714"/>
              <a:gd name="connsiteX5-29" fmla="*/ 0 w 3831772"/>
              <a:gd name="connsiteY5-30" fmla="*/ 4789714 h 4789714"/>
              <a:gd name="connsiteX0-31" fmla="*/ 0 w 3831772"/>
              <a:gd name="connsiteY0-32" fmla="*/ 4789714 h 4789714"/>
              <a:gd name="connsiteX1-33" fmla="*/ 1146629 w 3831772"/>
              <a:gd name="connsiteY1-34" fmla="*/ 2612572 h 4789714"/>
              <a:gd name="connsiteX2-35" fmla="*/ 1915886 w 3831772"/>
              <a:gd name="connsiteY2-36" fmla="*/ 0 h 4789714"/>
              <a:gd name="connsiteX3-37" fmla="*/ 2598057 w 3831772"/>
              <a:gd name="connsiteY3-38" fmla="*/ 2583543 h 4789714"/>
              <a:gd name="connsiteX4-39" fmla="*/ 3831772 w 3831772"/>
              <a:gd name="connsiteY4-40" fmla="*/ 4789714 h 4789714"/>
              <a:gd name="connsiteX5-41" fmla="*/ 0 w 3831772"/>
              <a:gd name="connsiteY5-42" fmla="*/ 4789714 h 4789714"/>
              <a:gd name="connsiteX0-43" fmla="*/ 0 w 3831772"/>
              <a:gd name="connsiteY0-44" fmla="*/ 4789714 h 4789714"/>
              <a:gd name="connsiteX1-45" fmla="*/ 1146629 w 3831772"/>
              <a:gd name="connsiteY1-46" fmla="*/ 2612572 h 4789714"/>
              <a:gd name="connsiteX2-47" fmla="*/ 1915886 w 3831772"/>
              <a:gd name="connsiteY2-48" fmla="*/ 0 h 4789714"/>
              <a:gd name="connsiteX3-49" fmla="*/ 2598057 w 3831772"/>
              <a:gd name="connsiteY3-50" fmla="*/ 2583543 h 4789714"/>
              <a:gd name="connsiteX4-51" fmla="*/ 3831772 w 3831772"/>
              <a:gd name="connsiteY4-52" fmla="*/ 4789714 h 4789714"/>
              <a:gd name="connsiteX5-53" fmla="*/ 0 w 3831772"/>
              <a:gd name="connsiteY5-54" fmla="*/ 4789714 h 4789714"/>
              <a:gd name="connsiteX0-55" fmla="*/ 0 w 3831772"/>
              <a:gd name="connsiteY0-56" fmla="*/ 4789714 h 4789714"/>
              <a:gd name="connsiteX1-57" fmla="*/ 1146629 w 3831772"/>
              <a:gd name="connsiteY1-58" fmla="*/ 2612572 h 4789714"/>
              <a:gd name="connsiteX2-59" fmla="*/ 1582058 w 3831772"/>
              <a:gd name="connsiteY2-60" fmla="*/ 1422400 h 4789714"/>
              <a:gd name="connsiteX3-61" fmla="*/ 1915886 w 3831772"/>
              <a:gd name="connsiteY3-62" fmla="*/ 0 h 4789714"/>
              <a:gd name="connsiteX4-63" fmla="*/ 2598057 w 3831772"/>
              <a:gd name="connsiteY4-64" fmla="*/ 2583543 h 4789714"/>
              <a:gd name="connsiteX5-65" fmla="*/ 3831772 w 3831772"/>
              <a:gd name="connsiteY5-66" fmla="*/ 4789714 h 4789714"/>
              <a:gd name="connsiteX6" fmla="*/ 0 w 3831772"/>
              <a:gd name="connsiteY6" fmla="*/ 4789714 h 4789714"/>
              <a:gd name="connsiteX0-67" fmla="*/ 0 w 3831772"/>
              <a:gd name="connsiteY0-68" fmla="*/ 4789947 h 4789947"/>
              <a:gd name="connsiteX1-69" fmla="*/ 1146629 w 3831772"/>
              <a:gd name="connsiteY1-70" fmla="*/ 2612805 h 4789947"/>
              <a:gd name="connsiteX2-71" fmla="*/ 1582058 w 3831772"/>
              <a:gd name="connsiteY2-72" fmla="*/ 1422633 h 4789947"/>
              <a:gd name="connsiteX3-73" fmla="*/ 1915886 w 3831772"/>
              <a:gd name="connsiteY3-74" fmla="*/ 233 h 4789947"/>
              <a:gd name="connsiteX4-75" fmla="*/ 2119086 w 3831772"/>
              <a:gd name="connsiteY4-76" fmla="*/ 1321033 h 4789947"/>
              <a:gd name="connsiteX5-77" fmla="*/ 2598057 w 3831772"/>
              <a:gd name="connsiteY5-78" fmla="*/ 2583776 h 4789947"/>
              <a:gd name="connsiteX6-79" fmla="*/ 3831772 w 3831772"/>
              <a:gd name="connsiteY6-80" fmla="*/ 4789947 h 4789947"/>
              <a:gd name="connsiteX7" fmla="*/ 0 w 3831772"/>
              <a:gd name="connsiteY7" fmla="*/ 4789947 h 4789947"/>
              <a:gd name="connsiteX0-81" fmla="*/ 0 w 3831772"/>
              <a:gd name="connsiteY0-82" fmla="*/ 4827958 h 4827958"/>
              <a:gd name="connsiteX1-83" fmla="*/ 1146629 w 3831772"/>
              <a:gd name="connsiteY1-84" fmla="*/ 2650816 h 4827958"/>
              <a:gd name="connsiteX2-85" fmla="*/ 1582058 w 3831772"/>
              <a:gd name="connsiteY2-86" fmla="*/ 1460644 h 4827958"/>
              <a:gd name="connsiteX3-87" fmla="*/ 1915886 w 3831772"/>
              <a:gd name="connsiteY3-88" fmla="*/ 38244 h 4827958"/>
              <a:gd name="connsiteX4-89" fmla="*/ 1944915 w 3831772"/>
              <a:gd name="connsiteY4-90" fmla="*/ 488188 h 4827958"/>
              <a:gd name="connsiteX5-91" fmla="*/ 2119086 w 3831772"/>
              <a:gd name="connsiteY5-92" fmla="*/ 1359044 h 4827958"/>
              <a:gd name="connsiteX6-93" fmla="*/ 2598057 w 3831772"/>
              <a:gd name="connsiteY6-94" fmla="*/ 2621787 h 4827958"/>
              <a:gd name="connsiteX7-95" fmla="*/ 3831772 w 3831772"/>
              <a:gd name="connsiteY7-96" fmla="*/ 4827958 h 4827958"/>
              <a:gd name="connsiteX8" fmla="*/ 0 w 3831772"/>
              <a:gd name="connsiteY8" fmla="*/ 4827958 h 4827958"/>
              <a:gd name="connsiteX0-97" fmla="*/ 0 w 3831772"/>
              <a:gd name="connsiteY0-98" fmla="*/ 4883260 h 4883260"/>
              <a:gd name="connsiteX1-99" fmla="*/ 1146629 w 3831772"/>
              <a:gd name="connsiteY1-100" fmla="*/ 2706118 h 4883260"/>
              <a:gd name="connsiteX2-101" fmla="*/ 1582058 w 3831772"/>
              <a:gd name="connsiteY2-102" fmla="*/ 1515946 h 4883260"/>
              <a:gd name="connsiteX3-103" fmla="*/ 1915886 w 3831772"/>
              <a:gd name="connsiteY3-104" fmla="*/ 93546 h 4883260"/>
              <a:gd name="connsiteX4-105" fmla="*/ 1886858 w 3831772"/>
              <a:gd name="connsiteY4-106" fmla="*/ 180633 h 4883260"/>
              <a:gd name="connsiteX5-107" fmla="*/ 1944915 w 3831772"/>
              <a:gd name="connsiteY5-108" fmla="*/ 543490 h 4883260"/>
              <a:gd name="connsiteX6-109" fmla="*/ 2119086 w 3831772"/>
              <a:gd name="connsiteY6-110" fmla="*/ 1414346 h 4883260"/>
              <a:gd name="connsiteX7-111" fmla="*/ 2598057 w 3831772"/>
              <a:gd name="connsiteY7-112" fmla="*/ 2677089 h 4883260"/>
              <a:gd name="connsiteX8-113" fmla="*/ 3831772 w 3831772"/>
              <a:gd name="connsiteY8-114" fmla="*/ 4883260 h 4883260"/>
              <a:gd name="connsiteX9" fmla="*/ 0 w 3831772"/>
              <a:gd name="connsiteY9" fmla="*/ 4883260 h 4883260"/>
              <a:gd name="connsiteX0-115" fmla="*/ 0 w 3831772"/>
              <a:gd name="connsiteY0-116" fmla="*/ 4883260 h 4883260"/>
              <a:gd name="connsiteX1-117" fmla="*/ 1146629 w 3831772"/>
              <a:gd name="connsiteY1-118" fmla="*/ 2706118 h 4883260"/>
              <a:gd name="connsiteX2-119" fmla="*/ 1306286 w 3831772"/>
              <a:gd name="connsiteY2-120" fmla="*/ 2343262 h 4883260"/>
              <a:gd name="connsiteX3-121" fmla="*/ 1582058 w 3831772"/>
              <a:gd name="connsiteY3-122" fmla="*/ 1515946 h 4883260"/>
              <a:gd name="connsiteX4-123" fmla="*/ 1915886 w 3831772"/>
              <a:gd name="connsiteY4-124" fmla="*/ 93546 h 4883260"/>
              <a:gd name="connsiteX5-125" fmla="*/ 1886858 w 3831772"/>
              <a:gd name="connsiteY5-126" fmla="*/ 180633 h 4883260"/>
              <a:gd name="connsiteX6-127" fmla="*/ 1944915 w 3831772"/>
              <a:gd name="connsiteY6-128" fmla="*/ 543490 h 4883260"/>
              <a:gd name="connsiteX7-129" fmla="*/ 2119086 w 3831772"/>
              <a:gd name="connsiteY7-130" fmla="*/ 1414346 h 4883260"/>
              <a:gd name="connsiteX8-131" fmla="*/ 2598057 w 3831772"/>
              <a:gd name="connsiteY8-132" fmla="*/ 2677089 h 4883260"/>
              <a:gd name="connsiteX9-133" fmla="*/ 3831772 w 3831772"/>
              <a:gd name="connsiteY9-134" fmla="*/ 4883260 h 4883260"/>
              <a:gd name="connsiteX10" fmla="*/ 0 w 3831772"/>
              <a:gd name="connsiteY10" fmla="*/ 4883260 h 4883260"/>
              <a:gd name="connsiteX0-135" fmla="*/ 0 w 3831772"/>
              <a:gd name="connsiteY0-136" fmla="*/ 4869265 h 4869265"/>
              <a:gd name="connsiteX1-137" fmla="*/ 1146629 w 3831772"/>
              <a:gd name="connsiteY1-138" fmla="*/ 2692123 h 4869265"/>
              <a:gd name="connsiteX2-139" fmla="*/ 1306286 w 3831772"/>
              <a:gd name="connsiteY2-140" fmla="*/ 2329267 h 4869265"/>
              <a:gd name="connsiteX3-141" fmla="*/ 1582058 w 3831772"/>
              <a:gd name="connsiteY3-142" fmla="*/ 1501951 h 4869265"/>
              <a:gd name="connsiteX4-143" fmla="*/ 1915886 w 3831772"/>
              <a:gd name="connsiteY4-144" fmla="*/ 79551 h 4869265"/>
              <a:gd name="connsiteX5-145" fmla="*/ 1872344 w 3831772"/>
              <a:gd name="connsiteY5-146" fmla="*/ 239209 h 4869265"/>
              <a:gd name="connsiteX6-147" fmla="*/ 1944915 w 3831772"/>
              <a:gd name="connsiteY6-148" fmla="*/ 529495 h 4869265"/>
              <a:gd name="connsiteX7-149" fmla="*/ 2119086 w 3831772"/>
              <a:gd name="connsiteY7-150" fmla="*/ 1400351 h 4869265"/>
              <a:gd name="connsiteX8-151" fmla="*/ 2598057 w 3831772"/>
              <a:gd name="connsiteY8-152" fmla="*/ 2663094 h 4869265"/>
              <a:gd name="connsiteX9-153" fmla="*/ 3831772 w 3831772"/>
              <a:gd name="connsiteY9-154" fmla="*/ 4869265 h 4869265"/>
              <a:gd name="connsiteX10-155" fmla="*/ 0 w 3831772"/>
              <a:gd name="connsiteY10-156" fmla="*/ 4869265 h 4869265"/>
              <a:gd name="connsiteX0-157" fmla="*/ 0 w 3831772"/>
              <a:gd name="connsiteY0-158" fmla="*/ 4630056 h 4630056"/>
              <a:gd name="connsiteX1-159" fmla="*/ 1146629 w 3831772"/>
              <a:gd name="connsiteY1-160" fmla="*/ 2452914 h 4630056"/>
              <a:gd name="connsiteX2-161" fmla="*/ 1306286 w 3831772"/>
              <a:gd name="connsiteY2-162" fmla="*/ 2090058 h 4630056"/>
              <a:gd name="connsiteX3-163" fmla="*/ 1582058 w 3831772"/>
              <a:gd name="connsiteY3-164" fmla="*/ 1262742 h 4630056"/>
              <a:gd name="connsiteX4-165" fmla="*/ 1872344 w 3831772"/>
              <a:gd name="connsiteY4-166" fmla="*/ 0 h 4630056"/>
              <a:gd name="connsiteX5-167" fmla="*/ 1944915 w 3831772"/>
              <a:gd name="connsiteY5-168" fmla="*/ 290286 h 4630056"/>
              <a:gd name="connsiteX6-169" fmla="*/ 2119086 w 3831772"/>
              <a:gd name="connsiteY6-170" fmla="*/ 1161142 h 4630056"/>
              <a:gd name="connsiteX7-171" fmla="*/ 2598057 w 3831772"/>
              <a:gd name="connsiteY7-172" fmla="*/ 2423885 h 4630056"/>
              <a:gd name="connsiteX8-173" fmla="*/ 3831772 w 3831772"/>
              <a:gd name="connsiteY8-174" fmla="*/ 4630056 h 4630056"/>
              <a:gd name="connsiteX9-175" fmla="*/ 0 w 3831772"/>
              <a:gd name="connsiteY9-176" fmla="*/ 4630056 h 4630056"/>
              <a:gd name="connsiteX0-177" fmla="*/ 0 w 3831772"/>
              <a:gd name="connsiteY0-178" fmla="*/ 4630056 h 4630056"/>
              <a:gd name="connsiteX1-179" fmla="*/ 1146629 w 3831772"/>
              <a:gd name="connsiteY1-180" fmla="*/ 2452914 h 4630056"/>
              <a:gd name="connsiteX2-181" fmla="*/ 1306286 w 3831772"/>
              <a:gd name="connsiteY2-182" fmla="*/ 2090058 h 4630056"/>
              <a:gd name="connsiteX3-183" fmla="*/ 1582058 w 3831772"/>
              <a:gd name="connsiteY3-184" fmla="*/ 1262742 h 4630056"/>
              <a:gd name="connsiteX4-185" fmla="*/ 1872344 w 3831772"/>
              <a:gd name="connsiteY4-186" fmla="*/ 0 h 4630056"/>
              <a:gd name="connsiteX5-187" fmla="*/ 1901372 w 3831772"/>
              <a:gd name="connsiteY5-188" fmla="*/ 290286 h 4630056"/>
              <a:gd name="connsiteX6-189" fmla="*/ 2119086 w 3831772"/>
              <a:gd name="connsiteY6-190" fmla="*/ 1161142 h 4630056"/>
              <a:gd name="connsiteX7-191" fmla="*/ 2598057 w 3831772"/>
              <a:gd name="connsiteY7-192" fmla="*/ 2423885 h 4630056"/>
              <a:gd name="connsiteX8-193" fmla="*/ 3831772 w 3831772"/>
              <a:gd name="connsiteY8-194" fmla="*/ 4630056 h 4630056"/>
              <a:gd name="connsiteX9-195" fmla="*/ 0 w 3831772"/>
              <a:gd name="connsiteY9-196" fmla="*/ 4630056 h 4630056"/>
              <a:gd name="connsiteX0-197" fmla="*/ 0 w 3831772"/>
              <a:gd name="connsiteY0-198" fmla="*/ 4630056 h 4630056"/>
              <a:gd name="connsiteX1-199" fmla="*/ 1146629 w 3831772"/>
              <a:gd name="connsiteY1-200" fmla="*/ 2452914 h 4630056"/>
              <a:gd name="connsiteX2-201" fmla="*/ 1306286 w 3831772"/>
              <a:gd name="connsiteY2-202" fmla="*/ 2090058 h 4630056"/>
              <a:gd name="connsiteX3-203" fmla="*/ 1582058 w 3831772"/>
              <a:gd name="connsiteY3-204" fmla="*/ 1262742 h 4630056"/>
              <a:gd name="connsiteX4-205" fmla="*/ 1872344 w 3831772"/>
              <a:gd name="connsiteY4-206" fmla="*/ 0 h 4630056"/>
              <a:gd name="connsiteX5-207" fmla="*/ 1901372 w 3831772"/>
              <a:gd name="connsiteY5-208" fmla="*/ 290286 h 4630056"/>
              <a:gd name="connsiteX6-209" fmla="*/ 2119086 w 3831772"/>
              <a:gd name="connsiteY6-210" fmla="*/ 1161142 h 4630056"/>
              <a:gd name="connsiteX7-211" fmla="*/ 2598057 w 3831772"/>
              <a:gd name="connsiteY7-212" fmla="*/ 2423885 h 4630056"/>
              <a:gd name="connsiteX8-213" fmla="*/ 2772229 w 3831772"/>
              <a:gd name="connsiteY8-214" fmla="*/ 2859314 h 4630056"/>
              <a:gd name="connsiteX9-215" fmla="*/ 3831772 w 3831772"/>
              <a:gd name="connsiteY9-216" fmla="*/ 4630056 h 4630056"/>
              <a:gd name="connsiteX10-217" fmla="*/ 0 w 3831772"/>
              <a:gd name="connsiteY10-218" fmla="*/ 4630056 h 4630056"/>
              <a:gd name="connsiteX0-219" fmla="*/ 0 w 3831772"/>
              <a:gd name="connsiteY0-220" fmla="*/ 4630056 h 4630056"/>
              <a:gd name="connsiteX1-221" fmla="*/ 1146629 w 3831772"/>
              <a:gd name="connsiteY1-222" fmla="*/ 2452914 h 4630056"/>
              <a:gd name="connsiteX2-223" fmla="*/ 1306286 w 3831772"/>
              <a:gd name="connsiteY2-224" fmla="*/ 2090058 h 4630056"/>
              <a:gd name="connsiteX3-225" fmla="*/ 1582058 w 3831772"/>
              <a:gd name="connsiteY3-226" fmla="*/ 1262742 h 4630056"/>
              <a:gd name="connsiteX4-227" fmla="*/ 1872344 w 3831772"/>
              <a:gd name="connsiteY4-228" fmla="*/ 0 h 4630056"/>
              <a:gd name="connsiteX5-229" fmla="*/ 1901372 w 3831772"/>
              <a:gd name="connsiteY5-230" fmla="*/ 290286 h 4630056"/>
              <a:gd name="connsiteX6-231" fmla="*/ 2119086 w 3831772"/>
              <a:gd name="connsiteY6-232" fmla="*/ 1161142 h 4630056"/>
              <a:gd name="connsiteX7-233" fmla="*/ 2322286 w 3831772"/>
              <a:gd name="connsiteY7-234" fmla="*/ 1886857 h 4630056"/>
              <a:gd name="connsiteX8-235" fmla="*/ 2598057 w 3831772"/>
              <a:gd name="connsiteY8-236" fmla="*/ 2423885 h 4630056"/>
              <a:gd name="connsiteX9-237" fmla="*/ 2772229 w 3831772"/>
              <a:gd name="connsiteY9-238" fmla="*/ 2859314 h 4630056"/>
              <a:gd name="connsiteX10-239" fmla="*/ 3831772 w 3831772"/>
              <a:gd name="connsiteY10-240" fmla="*/ 4630056 h 4630056"/>
              <a:gd name="connsiteX11" fmla="*/ 0 w 3831772"/>
              <a:gd name="connsiteY11" fmla="*/ 4630056 h 4630056"/>
              <a:gd name="connsiteX0-241" fmla="*/ 0 w 3831772"/>
              <a:gd name="connsiteY0-242" fmla="*/ 4630056 h 4630056"/>
              <a:gd name="connsiteX1-243" fmla="*/ 1146629 w 3831772"/>
              <a:gd name="connsiteY1-244" fmla="*/ 2452914 h 4630056"/>
              <a:gd name="connsiteX2-245" fmla="*/ 1306286 w 3831772"/>
              <a:gd name="connsiteY2-246" fmla="*/ 2090058 h 4630056"/>
              <a:gd name="connsiteX3-247" fmla="*/ 1582058 w 3831772"/>
              <a:gd name="connsiteY3-248" fmla="*/ 1262742 h 4630056"/>
              <a:gd name="connsiteX4-249" fmla="*/ 1872344 w 3831772"/>
              <a:gd name="connsiteY4-250" fmla="*/ 0 h 4630056"/>
              <a:gd name="connsiteX5-251" fmla="*/ 1901372 w 3831772"/>
              <a:gd name="connsiteY5-252" fmla="*/ 290286 h 4630056"/>
              <a:gd name="connsiteX6-253" fmla="*/ 2119086 w 3831772"/>
              <a:gd name="connsiteY6-254" fmla="*/ 1161142 h 4630056"/>
              <a:gd name="connsiteX7-255" fmla="*/ 2322286 w 3831772"/>
              <a:gd name="connsiteY7-256" fmla="*/ 1886857 h 4630056"/>
              <a:gd name="connsiteX8-257" fmla="*/ 2438400 w 3831772"/>
              <a:gd name="connsiteY8-258" fmla="*/ 2293257 h 4630056"/>
              <a:gd name="connsiteX9-259" fmla="*/ 2598057 w 3831772"/>
              <a:gd name="connsiteY9-260" fmla="*/ 2423885 h 4630056"/>
              <a:gd name="connsiteX10-261" fmla="*/ 2772229 w 3831772"/>
              <a:gd name="connsiteY10-262" fmla="*/ 2859314 h 4630056"/>
              <a:gd name="connsiteX11-263" fmla="*/ 3831772 w 3831772"/>
              <a:gd name="connsiteY11-264" fmla="*/ 4630056 h 4630056"/>
              <a:gd name="connsiteX12" fmla="*/ 0 w 3831772"/>
              <a:gd name="connsiteY12" fmla="*/ 4630056 h 4630056"/>
              <a:gd name="connsiteX0-265" fmla="*/ 0 w 3831772"/>
              <a:gd name="connsiteY0-266" fmla="*/ 4630056 h 4630056"/>
              <a:gd name="connsiteX1-267" fmla="*/ 1146629 w 3831772"/>
              <a:gd name="connsiteY1-268" fmla="*/ 2452914 h 4630056"/>
              <a:gd name="connsiteX2-269" fmla="*/ 1306286 w 3831772"/>
              <a:gd name="connsiteY2-270" fmla="*/ 2090058 h 4630056"/>
              <a:gd name="connsiteX3-271" fmla="*/ 1582058 w 3831772"/>
              <a:gd name="connsiteY3-272" fmla="*/ 1262742 h 4630056"/>
              <a:gd name="connsiteX4-273" fmla="*/ 1872344 w 3831772"/>
              <a:gd name="connsiteY4-274" fmla="*/ 0 h 4630056"/>
              <a:gd name="connsiteX5-275" fmla="*/ 1901372 w 3831772"/>
              <a:gd name="connsiteY5-276" fmla="*/ 290286 h 4630056"/>
              <a:gd name="connsiteX6-277" fmla="*/ 2119086 w 3831772"/>
              <a:gd name="connsiteY6-278" fmla="*/ 1161142 h 4630056"/>
              <a:gd name="connsiteX7-279" fmla="*/ 2322286 w 3831772"/>
              <a:gd name="connsiteY7-280" fmla="*/ 1886857 h 4630056"/>
              <a:gd name="connsiteX8-281" fmla="*/ 2438400 w 3831772"/>
              <a:gd name="connsiteY8-282" fmla="*/ 2293257 h 4630056"/>
              <a:gd name="connsiteX9-283" fmla="*/ 2525485 w 3831772"/>
              <a:gd name="connsiteY9-284" fmla="*/ 2496456 h 4630056"/>
              <a:gd name="connsiteX10-285" fmla="*/ 2772229 w 3831772"/>
              <a:gd name="connsiteY10-286" fmla="*/ 2859314 h 4630056"/>
              <a:gd name="connsiteX11-287" fmla="*/ 3831772 w 3831772"/>
              <a:gd name="connsiteY11-288" fmla="*/ 4630056 h 4630056"/>
              <a:gd name="connsiteX12-289" fmla="*/ 0 w 3831772"/>
              <a:gd name="connsiteY12-290" fmla="*/ 4630056 h 4630056"/>
              <a:gd name="connsiteX0-291" fmla="*/ 0 w 3831772"/>
              <a:gd name="connsiteY0-292" fmla="*/ 4630056 h 4630056"/>
              <a:gd name="connsiteX1-293" fmla="*/ 1146629 w 3831772"/>
              <a:gd name="connsiteY1-294" fmla="*/ 2452914 h 4630056"/>
              <a:gd name="connsiteX2-295" fmla="*/ 1306286 w 3831772"/>
              <a:gd name="connsiteY2-296" fmla="*/ 2090058 h 4630056"/>
              <a:gd name="connsiteX3-297" fmla="*/ 1582058 w 3831772"/>
              <a:gd name="connsiteY3-298" fmla="*/ 1262742 h 4630056"/>
              <a:gd name="connsiteX4-299" fmla="*/ 1872344 w 3831772"/>
              <a:gd name="connsiteY4-300" fmla="*/ 0 h 4630056"/>
              <a:gd name="connsiteX5-301" fmla="*/ 1901372 w 3831772"/>
              <a:gd name="connsiteY5-302" fmla="*/ 290286 h 4630056"/>
              <a:gd name="connsiteX6-303" fmla="*/ 2119086 w 3831772"/>
              <a:gd name="connsiteY6-304" fmla="*/ 1161142 h 4630056"/>
              <a:gd name="connsiteX7-305" fmla="*/ 2322286 w 3831772"/>
              <a:gd name="connsiteY7-306" fmla="*/ 1886857 h 4630056"/>
              <a:gd name="connsiteX8-307" fmla="*/ 2438400 w 3831772"/>
              <a:gd name="connsiteY8-308" fmla="*/ 2293257 h 4630056"/>
              <a:gd name="connsiteX9-309" fmla="*/ 2525485 w 3831772"/>
              <a:gd name="connsiteY9-310" fmla="*/ 2496456 h 4630056"/>
              <a:gd name="connsiteX10-311" fmla="*/ 2772229 w 3831772"/>
              <a:gd name="connsiteY10-312" fmla="*/ 2859314 h 4630056"/>
              <a:gd name="connsiteX11-313" fmla="*/ 3831772 w 3831772"/>
              <a:gd name="connsiteY11-314" fmla="*/ 4630056 h 4630056"/>
              <a:gd name="connsiteX12-315" fmla="*/ 0 w 3831772"/>
              <a:gd name="connsiteY12-316" fmla="*/ 4630056 h 4630056"/>
              <a:gd name="connsiteX0-317" fmla="*/ 0 w 3831772"/>
              <a:gd name="connsiteY0-318" fmla="*/ 4630056 h 4630056"/>
              <a:gd name="connsiteX1-319" fmla="*/ 1146629 w 3831772"/>
              <a:gd name="connsiteY1-320" fmla="*/ 2452914 h 4630056"/>
              <a:gd name="connsiteX2-321" fmla="*/ 1306286 w 3831772"/>
              <a:gd name="connsiteY2-322" fmla="*/ 2090058 h 4630056"/>
              <a:gd name="connsiteX3-323" fmla="*/ 1582058 w 3831772"/>
              <a:gd name="connsiteY3-324" fmla="*/ 1262742 h 4630056"/>
              <a:gd name="connsiteX4-325" fmla="*/ 1872344 w 3831772"/>
              <a:gd name="connsiteY4-326" fmla="*/ 0 h 4630056"/>
              <a:gd name="connsiteX5-327" fmla="*/ 1901372 w 3831772"/>
              <a:gd name="connsiteY5-328" fmla="*/ 290286 h 4630056"/>
              <a:gd name="connsiteX6-329" fmla="*/ 2119086 w 3831772"/>
              <a:gd name="connsiteY6-330" fmla="*/ 1161142 h 4630056"/>
              <a:gd name="connsiteX7-331" fmla="*/ 2322286 w 3831772"/>
              <a:gd name="connsiteY7-332" fmla="*/ 1886857 h 4630056"/>
              <a:gd name="connsiteX8-333" fmla="*/ 2438400 w 3831772"/>
              <a:gd name="connsiteY8-334" fmla="*/ 2293257 h 4630056"/>
              <a:gd name="connsiteX9-335" fmla="*/ 2525485 w 3831772"/>
              <a:gd name="connsiteY9-336" fmla="*/ 2496456 h 4630056"/>
              <a:gd name="connsiteX10-337" fmla="*/ 2728686 w 3831772"/>
              <a:gd name="connsiteY10-338" fmla="*/ 2888343 h 4630056"/>
              <a:gd name="connsiteX11-339" fmla="*/ 3831772 w 3831772"/>
              <a:gd name="connsiteY11-340" fmla="*/ 4630056 h 4630056"/>
              <a:gd name="connsiteX12-341" fmla="*/ 0 w 3831772"/>
              <a:gd name="connsiteY12-342" fmla="*/ 4630056 h 4630056"/>
              <a:gd name="connsiteX0-343" fmla="*/ 0 w 3831772"/>
              <a:gd name="connsiteY0-344" fmla="*/ 4630056 h 4630056"/>
              <a:gd name="connsiteX1-345" fmla="*/ 1146629 w 3831772"/>
              <a:gd name="connsiteY1-346" fmla="*/ 2452914 h 4630056"/>
              <a:gd name="connsiteX2-347" fmla="*/ 1306286 w 3831772"/>
              <a:gd name="connsiteY2-348" fmla="*/ 2090058 h 4630056"/>
              <a:gd name="connsiteX3-349" fmla="*/ 1582058 w 3831772"/>
              <a:gd name="connsiteY3-350" fmla="*/ 1262742 h 4630056"/>
              <a:gd name="connsiteX4-351" fmla="*/ 1872344 w 3831772"/>
              <a:gd name="connsiteY4-352" fmla="*/ 0 h 4630056"/>
              <a:gd name="connsiteX5-353" fmla="*/ 1901372 w 3831772"/>
              <a:gd name="connsiteY5-354" fmla="*/ 290286 h 4630056"/>
              <a:gd name="connsiteX6-355" fmla="*/ 2119086 w 3831772"/>
              <a:gd name="connsiteY6-356" fmla="*/ 1161142 h 4630056"/>
              <a:gd name="connsiteX7-357" fmla="*/ 2322286 w 3831772"/>
              <a:gd name="connsiteY7-358" fmla="*/ 1886857 h 4630056"/>
              <a:gd name="connsiteX8-359" fmla="*/ 2351315 w 3831772"/>
              <a:gd name="connsiteY8-360" fmla="*/ 2046514 h 4630056"/>
              <a:gd name="connsiteX9-361" fmla="*/ 2438400 w 3831772"/>
              <a:gd name="connsiteY9-362" fmla="*/ 2293257 h 4630056"/>
              <a:gd name="connsiteX10-363" fmla="*/ 2525485 w 3831772"/>
              <a:gd name="connsiteY10-364" fmla="*/ 2496456 h 4630056"/>
              <a:gd name="connsiteX11-365" fmla="*/ 2728686 w 3831772"/>
              <a:gd name="connsiteY11-366" fmla="*/ 2888343 h 4630056"/>
              <a:gd name="connsiteX12-367" fmla="*/ 3831772 w 3831772"/>
              <a:gd name="connsiteY12-368" fmla="*/ 4630056 h 4630056"/>
              <a:gd name="connsiteX13" fmla="*/ 0 w 3831772"/>
              <a:gd name="connsiteY13" fmla="*/ 4630056 h 4630056"/>
              <a:gd name="connsiteX0-369" fmla="*/ 0 w 3831772"/>
              <a:gd name="connsiteY0-370" fmla="*/ 4630056 h 4630056"/>
              <a:gd name="connsiteX1-371" fmla="*/ 1146629 w 3831772"/>
              <a:gd name="connsiteY1-372" fmla="*/ 2452914 h 4630056"/>
              <a:gd name="connsiteX2-373" fmla="*/ 1306286 w 3831772"/>
              <a:gd name="connsiteY2-374" fmla="*/ 2090058 h 4630056"/>
              <a:gd name="connsiteX3-375" fmla="*/ 1582058 w 3831772"/>
              <a:gd name="connsiteY3-376" fmla="*/ 1262742 h 4630056"/>
              <a:gd name="connsiteX4-377" fmla="*/ 1872344 w 3831772"/>
              <a:gd name="connsiteY4-378" fmla="*/ 0 h 4630056"/>
              <a:gd name="connsiteX5-379" fmla="*/ 1901372 w 3831772"/>
              <a:gd name="connsiteY5-380" fmla="*/ 290286 h 4630056"/>
              <a:gd name="connsiteX6-381" fmla="*/ 2119086 w 3831772"/>
              <a:gd name="connsiteY6-382" fmla="*/ 1161142 h 4630056"/>
              <a:gd name="connsiteX7-383" fmla="*/ 2264229 w 3831772"/>
              <a:gd name="connsiteY7-384" fmla="*/ 1886857 h 4630056"/>
              <a:gd name="connsiteX8-385" fmla="*/ 2351315 w 3831772"/>
              <a:gd name="connsiteY8-386" fmla="*/ 2046514 h 4630056"/>
              <a:gd name="connsiteX9-387" fmla="*/ 2438400 w 3831772"/>
              <a:gd name="connsiteY9-388" fmla="*/ 2293257 h 4630056"/>
              <a:gd name="connsiteX10-389" fmla="*/ 2525485 w 3831772"/>
              <a:gd name="connsiteY10-390" fmla="*/ 2496456 h 4630056"/>
              <a:gd name="connsiteX11-391" fmla="*/ 2728686 w 3831772"/>
              <a:gd name="connsiteY11-392" fmla="*/ 2888343 h 4630056"/>
              <a:gd name="connsiteX12-393" fmla="*/ 3831772 w 3831772"/>
              <a:gd name="connsiteY12-394" fmla="*/ 4630056 h 4630056"/>
              <a:gd name="connsiteX13-395" fmla="*/ 0 w 3831772"/>
              <a:gd name="connsiteY13-396" fmla="*/ 4630056 h 4630056"/>
              <a:gd name="connsiteX0-397" fmla="*/ 0 w 3831772"/>
              <a:gd name="connsiteY0-398" fmla="*/ 4630056 h 4630056"/>
              <a:gd name="connsiteX1-399" fmla="*/ 1146629 w 3831772"/>
              <a:gd name="connsiteY1-400" fmla="*/ 2452914 h 4630056"/>
              <a:gd name="connsiteX2-401" fmla="*/ 1306286 w 3831772"/>
              <a:gd name="connsiteY2-402" fmla="*/ 2090058 h 4630056"/>
              <a:gd name="connsiteX3-403" fmla="*/ 1582058 w 3831772"/>
              <a:gd name="connsiteY3-404" fmla="*/ 1262742 h 4630056"/>
              <a:gd name="connsiteX4-405" fmla="*/ 1872344 w 3831772"/>
              <a:gd name="connsiteY4-406" fmla="*/ 0 h 4630056"/>
              <a:gd name="connsiteX5-407" fmla="*/ 1901372 w 3831772"/>
              <a:gd name="connsiteY5-408" fmla="*/ 290286 h 4630056"/>
              <a:gd name="connsiteX6-409" fmla="*/ 2119086 w 3831772"/>
              <a:gd name="connsiteY6-410" fmla="*/ 1161142 h 4630056"/>
              <a:gd name="connsiteX7-411" fmla="*/ 2264229 w 3831772"/>
              <a:gd name="connsiteY7-412" fmla="*/ 1886857 h 4630056"/>
              <a:gd name="connsiteX8-413" fmla="*/ 2438400 w 3831772"/>
              <a:gd name="connsiteY8-414" fmla="*/ 2293257 h 4630056"/>
              <a:gd name="connsiteX9-415" fmla="*/ 2525485 w 3831772"/>
              <a:gd name="connsiteY9-416" fmla="*/ 2496456 h 4630056"/>
              <a:gd name="connsiteX10-417" fmla="*/ 2728686 w 3831772"/>
              <a:gd name="connsiteY10-418" fmla="*/ 2888343 h 4630056"/>
              <a:gd name="connsiteX11-419" fmla="*/ 3831772 w 3831772"/>
              <a:gd name="connsiteY11-420" fmla="*/ 4630056 h 4630056"/>
              <a:gd name="connsiteX12-421" fmla="*/ 0 w 3831772"/>
              <a:gd name="connsiteY12-422" fmla="*/ 4630056 h 4630056"/>
              <a:gd name="connsiteX0-423" fmla="*/ 0 w 3831772"/>
              <a:gd name="connsiteY0-424" fmla="*/ 4630056 h 4630056"/>
              <a:gd name="connsiteX1-425" fmla="*/ 1146629 w 3831772"/>
              <a:gd name="connsiteY1-426" fmla="*/ 2452914 h 4630056"/>
              <a:gd name="connsiteX2-427" fmla="*/ 1306286 w 3831772"/>
              <a:gd name="connsiteY2-428" fmla="*/ 2090058 h 4630056"/>
              <a:gd name="connsiteX3-429" fmla="*/ 1582058 w 3831772"/>
              <a:gd name="connsiteY3-430" fmla="*/ 1262742 h 4630056"/>
              <a:gd name="connsiteX4-431" fmla="*/ 1872344 w 3831772"/>
              <a:gd name="connsiteY4-432" fmla="*/ 0 h 4630056"/>
              <a:gd name="connsiteX5-433" fmla="*/ 1901372 w 3831772"/>
              <a:gd name="connsiteY5-434" fmla="*/ 290286 h 4630056"/>
              <a:gd name="connsiteX6-435" fmla="*/ 2119086 w 3831772"/>
              <a:gd name="connsiteY6-436" fmla="*/ 1161142 h 4630056"/>
              <a:gd name="connsiteX7-437" fmla="*/ 2264229 w 3831772"/>
              <a:gd name="connsiteY7-438" fmla="*/ 1886857 h 4630056"/>
              <a:gd name="connsiteX8-439" fmla="*/ 2525485 w 3831772"/>
              <a:gd name="connsiteY8-440" fmla="*/ 2496456 h 4630056"/>
              <a:gd name="connsiteX9-441" fmla="*/ 2728686 w 3831772"/>
              <a:gd name="connsiteY9-442" fmla="*/ 2888343 h 4630056"/>
              <a:gd name="connsiteX10-443" fmla="*/ 3831772 w 3831772"/>
              <a:gd name="connsiteY10-444" fmla="*/ 4630056 h 4630056"/>
              <a:gd name="connsiteX11-445" fmla="*/ 0 w 3831772"/>
              <a:gd name="connsiteY11-446" fmla="*/ 4630056 h 4630056"/>
              <a:gd name="connsiteX0-447" fmla="*/ 0 w 3831772"/>
              <a:gd name="connsiteY0-448" fmla="*/ 4630056 h 4630056"/>
              <a:gd name="connsiteX1-449" fmla="*/ 1146629 w 3831772"/>
              <a:gd name="connsiteY1-450" fmla="*/ 2452914 h 4630056"/>
              <a:gd name="connsiteX2-451" fmla="*/ 1306286 w 3831772"/>
              <a:gd name="connsiteY2-452" fmla="*/ 2090058 h 4630056"/>
              <a:gd name="connsiteX3-453" fmla="*/ 1582058 w 3831772"/>
              <a:gd name="connsiteY3-454" fmla="*/ 1262742 h 4630056"/>
              <a:gd name="connsiteX4-455" fmla="*/ 1872344 w 3831772"/>
              <a:gd name="connsiteY4-456" fmla="*/ 0 h 4630056"/>
              <a:gd name="connsiteX5-457" fmla="*/ 1901372 w 3831772"/>
              <a:gd name="connsiteY5-458" fmla="*/ 290286 h 4630056"/>
              <a:gd name="connsiteX6-459" fmla="*/ 2119086 w 3831772"/>
              <a:gd name="connsiteY6-460" fmla="*/ 1161142 h 4630056"/>
              <a:gd name="connsiteX7-461" fmla="*/ 2264229 w 3831772"/>
              <a:gd name="connsiteY7-462" fmla="*/ 1886857 h 4630056"/>
              <a:gd name="connsiteX8-463" fmla="*/ 2728686 w 3831772"/>
              <a:gd name="connsiteY8-464" fmla="*/ 2888343 h 4630056"/>
              <a:gd name="connsiteX9-465" fmla="*/ 3831772 w 3831772"/>
              <a:gd name="connsiteY9-466" fmla="*/ 4630056 h 4630056"/>
              <a:gd name="connsiteX10-467" fmla="*/ 0 w 3831772"/>
              <a:gd name="connsiteY10-468" fmla="*/ 4630056 h 4630056"/>
              <a:gd name="connsiteX0-469" fmla="*/ 0 w 3831772"/>
              <a:gd name="connsiteY0-470" fmla="*/ 4630056 h 4630056"/>
              <a:gd name="connsiteX1-471" fmla="*/ 1146629 w 3831772"/>
              <a:gd name="connsiteY1-472" fmla="*/ 2452914 h 4630056"/>
              <a:gd name="connsiteX2-473" fmla="*/ 1306286 w 3831772"/>
              <a:gd name="connsiteY2-474" fmla="*/ 2090058 h 4630056"/>
              <a:gd name="connsiteX3-475" fmla="*/ 1582058 w 3831772"/>
              <a:gd name="connsiteY3-476" fmla="*/ 1262742 h 4630056"/>
              <a:gd name="connsiteX4-477" fmla="*/ 1872344 w 3831772"/>
              <a:gd name="connsiteY4-478" fmla="*/ 0 h 4630056"/>
              <a:gd name="connsiteX5-479" fmla="*/ 1901372 w 3831772"/>
              <a:gd name="connsiteY5-480" fmla="*/ 290286 h 4630056"/>
              <a:gd name="connsiteX6-481" fmla="*/ 2119086 w 3831772"/>
              <a:gd name="connsiteY6-482" fmla="*/ 1161142 h 4630056"/>
              <a:gd name="connsiteX7-483" fmla="*/ 2278744 w 3831772"/>
              <a:gd name="connsiteY7-484" fmla="*/ 1872343 h 4630056"/>
              <a:gd name="connsiteX8-485" fmla="*/ 2728686 w 3831772"/>
              <a:gd name="connsiteY8-486" fmla="*/ 2888343 h 4630056"/>
              <a:gd name="connsiteX9-487" fmla="*/ 3831772 w 3831772"/>
              <a:gd name="connsiteY9-488" fmla="*/ 4630056 h 4630056"/>
              <a:gd name="connsiteX10-489" fmla="*/ 0 w 3831772"/>
              <a:gd name="connsiteY10-490" fmla="*/ 4630056 h 4630056"/>
              <a:gd name="connsiteX0-491" fmla="*/ 0 w 3831772"/>
              <a:gd name="connsiteY0-492" fmla="*/ 4630056 h 4630056"/>
              <a:gd name="connsiteX1-493" fmla="*/ 1146629 w 3831772"/>
              <a:gd name="connsiteY1-494" fmla="*/ 2452914 h 4630056"/>
              <a:gd name="connsiteX2-495" fmla="*/ 1306286 w 3831772"/>
              <a:gd name="connsiteY2-496" fmla="*/ 2090058 h 4630056"/>
              <a:gd name="connsiteX3-497" fmla="*/ 1582058 w 3831772"/>
              <a:gd name="connsiteY3-498" fmla="*/ 1262742 h 4630056"/>
              <a:gd name="connsiteX4-499" fmla="*/ 1872344 w 3831772"/>
              <a:gd name="connsiteY4-500" fmla="*/ 0 h 4630056"/>
              <a:gd name="connsiteX5-501" fmla="*/ 1901372 w 3831772"/>
              <a:gd name="connsiteY5-502" fmla="*/ 290286 h 4630056"/>
              <a:gd name="connsiteX6-503" fmla="*/ 2061029 w 3831772"/>
              <a:gd name="connsiteY6-504" fmla="*/ 1132114 h 4630056"/>
              <a:gd name="connsiteX7-505" fmla="*/ 2278744 w 3831772"/>
              <a:gd name="connsiteY7-506" fmla="*/ 1872343 h 4630056"/>
              <a:gd name="connsiteX8-507" fmla="*/ 2728686 w 3831772"/>
              <a:gd name="connsiteY8-508" fmla="*/ 2888343 h 4630056"/>
              <a:gd name="connsiteX9-509" fmla="*/ 3831772 w 3831772"/>
              <a:gd name="connsiteY9-510" fmla="*/ 4630056 h 4630056"/>
              <a:gd name="connsiteX10-511" fmla="*/ 0 w 3831772"/>
              <a:gd name="connsiteY10-512" fmla="*/ 4630056 h 4630056"/>
            </a:gdLst>
            <a:ahLst/>
            <a:cxnLst>
              <a:cxn ang="0">
                <a:pos x="connsiteX0-1" y="connsiteY0-2"/>
              </a:cxn>
              <a:cxn ang="0">
                <a:pos x="connsiteX1-3" y="connsiteY1-4"/>
              </a:cxn>
              <a:cxn ang="0">
                <a:pos x="connsiteX2-5" y="connsiteY2-6"/>
              </a:cxn>
              <a:cxn ang="0">
                <a:pos x="connsiteX3-7" y="connsiteY3-8"/>
              </a:cxn>
              <a:cxn ang="0">
                <a:pos x="connsiteX4-17" y="connsiteY4-18"/>
              </a:cxn>
              <a:cxn ang="0">
                <a:pos x="connsiteX5-29" y="connsiteY5-30"/>
              </a:cxn>
              <a:cxn ang="0">
                <a:pos x="connsiteX6-79" y="connsiteY6-80"/>
              </a:cxn>
              <a:cxn ang="0">
                <a:pos x="connsiteX7-95" y="connsiteY7-96"/>
              </a:cxn>
              <a:cxn ang="0">
                <a:pos x="connsiteX8-113" y="connsiteY8-114"/>
              </a:cxn>
              <a:cxn ang="0">
                <a:pos x="connsiteX9-133" y="connsiteY9-134"/>
              </a:cxn>
              <a:cxn ang="0">
                <a:pos x="connsiteX10-155" y="connsiteY10-156"/>
              </a:cxn>
            </a:cxnLst>
            <a:rect l="l" t="t" r="r" b="b"/>
            <a:pathLst>
              <a:path w="3831772" h="4630056">
                <a:moveTo>
                  <a:pt x="0" y="4630056"/>
                </a:moveTo>
                <a:cubicBezTo>
                  <a:pt x="290286" y="3875313"/>
                  <a:pt x="856343" y="3207657"/>
                  <a:pt x="1146629" y="2452914"/>
                </a:cubicBezTo>
                <a:cubicBezTo>
                  <a:pt x="1357086" y="2029581"/>
                  <a:pt x="1233715" y="2288420"/>
                  <a:pt x="1306286" y="2090058"/>
                </a:cubicBezTo>
                <a:cubicBezTo>
                  <a:pt x="1378857" y="1891696"/>
                  <a:pt x="1473201" y="1637695"/>
                  <a:pt x="1582058" y="1262742"/>
                </a:cubicBezTo>
                <a:lnTo>
                  <a:pt x="1872344" y="0"/>
                </a:lnTo>
                <a:cubicBezTo>
                  <a:pt x="1877182" y="74991"/>
                  <a:pt x="1872344" y="84667"/>
                  <a:pt x="1901372" y="290286"/>
                </a:cubicBezTo>
                <a:cubicBezTo>
                  <a:pt x="1930400" y="495905"/>
                  <a:pt x="1981201" y="868438"/>
                  <a:pt x="2061029" y="1132114"/>
                </a:cubicBezTo>
                <a:cubicBezTo>
                  <a:pt x="2140857" y="1395790"/>
                  <a:pt x="2177144" y="1584476"/>
                  <a:pt x="2278744" y="1872343"/>
                </a:cubicBezTo>
                <a:cubicBezTo>
                  <a:pt x="2380344" y="2160210"/>
                  <a:pt x="2467429" y="2431143"/>
                  <a:pt x="2728686" y="2888343"/>
                </a:cubicBezTo>
                <a:lnTo>
                  <a:pt x="3831772" y="4630056"/>
                </a:lnTo>
                <a:lnTo>
                  <a:pt x="0" y="4630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9" name="Text Box 15"/>
          <p:cNvSpPr txBox="1">
            <a:spLocks noChangeArrowheads="1"/>
          </p:cNvSpPr>
          <p:nvPr/>
        </p:nvSpPr>
        <p:spPr bwMode="auto">
          <a:xfrm>
            <a:off x="9138975" y="4439881"/>
            <a:ext cx="774599" cy="4260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756" tIns="48378" rIns="96756" bIns="48378">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100" dirty="0">
                <a:solidFill>
                  <a:srgbClr val="000000"/>
                </a:solidFill>
                <a:ea typeface="微软雅黑" panose="020B0503020204020204" pitchFamily="34" charset="-122"/>
              </a:rPr>
              <a:t>文本</a:t>
            </a:r>
            <a:endParaRPr lang="zh-CN" altLang="en-US" sz="2100" dirty="0">
              <a:solidFill>
                <a:srgbClr val="000000"/>
              </a:solidFill>
              <a:ea typeface="微软雅黑" panose="020B0503020204020204" pitchFamily="34" charset="-122"/>
            </a:endParaRPr>
          </a:p>
        </p:txBody>
      </p:sp>
      <p:sp>
        <p:nvSpPr>
          <p:cNvPr id="20" name="Text Box 17"/>
          <p:cNvSpPr txBox="1">
            <a:spLocks noChangeArrowheads="1"/>
          </p:cNvSpPr>
          <p:nvPr/>
        </p:nvSpPr>
        <p:spPr bwMode="auto">
          <a:xfrm>
            <a:off x="6377085" y="4439881"/>
            <a:ext cx="1193645" cy="4260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756" tIns="48378" rIns="96756" bIns="48378">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100" dirty="0">
                <a:solidFill>
                  <a:srgbClr val="000000"/>
                </a:solidFill>
                <a:ea typeface="微软雅黑" panose="020B0503020204020204" pitchFamily="34" charset="-122"/>
              </a:rPr>
              <a:t>文本</a:t>
            </a:r>
            <a:endParaRPr lang="zh-CN" altLang="en-US" sz="2100" dirty="0">
              <a:solidFill>
                <a:srgbClr val="000000"/>
              </a:solidFill>
              <a:ea typeface="微软雅黑" panose="020B0503020204020204" pitchFamily="34" charset="-122"/>
            </a:endParaRPr>
          </a:p>
        </p:txBody>
      </p:sp>
      <p:sp>
        <p:nvSpPr>
          <p:cNvPr id="21" name="Text Box 19"/>
          <p:cNvSpPr txBox="1">
            <a:spLocks noChangeArrowheads="1"/>
          </p:cNvSpPr>
          <p:nvPr/>
        </p:nvSpPr>
        <p:spPr bwMode="auto">
          <a:xfrm>
            <a:off x="7968611" y="4439881"/>
            <a:ext cx="772482" cy="4260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756" tIns="48378" rIns="96756" bIns="48378">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100" dirty="0">
                <a:solidFill>
                  <a:srgbClr val="000000"/>
                </a:solidFill>
                <a:ea typeface="微软雅黑" panose="020B0503020204020204" pitchFamily="34" charset="-122"/>
              </a:rPr>
              <a:t>文本</a:t>
            </a:r>
            <a:endParaRPr lang="zh-CN" altLang="en-US" sz="2400" dirty="0">
              <a:solidFill>
                <a:srgbClr val="000000"/>
              </a:solidFill>
            </a:endParaRPr>
          </a:p>
        </p:txBody>
      </p:sp>
      <p:sp>
        <p:nvSpPr>
          <p:cNvPr id="22" name="Text Box 21"/>
          <p:cNvSpPr txBox="1">
            <a:spLocks noChangeArrowheads="1"/>
          </p:cNvSpPr>
          <p:nvPr/>
        </p:nvSpPr>
        <p:spPr bwMode="auto">
          <a:xfrm>
            <a:off x="4559105" y="4406014"/>
            <a:ext cx="1420099" cy="3894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756" tIns="48378" rIns="96756" bIns="48378">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900" dirty="0">
                <a:solidFill>
                  <a:srgbClr val="000000"/>
                </a:solidFill>
                <a:ea typeface="微软雅黑" panose="020B0503020204020204" pitchFamily="34" charset="-122"/>
              </a:rPr>
              <a:t>文本</a:t>
            </a:r>
            <a:endParaRPr lang="zh-CN" altLang="en-US" sz="1900" dirty="0">
              <a:solidFill>
                <a:srgbClr val="000000"/>
              </a:solidFill>
              <a:latin typeface="微软雅黑" panose="020B0503020204020204" pitchFamily="34" charset="-122"/>
              <a:ea typeface="微软雅黑" panose="020B0503020204020204" pitchFamily="34" charset="-122"/>
            </a:endParaRPr>
          </a:p>
        </p:txBody>
      </p:sp>
      <p:sp>
        <p:nvSpPr>
          <p:cNvPr id="23" name="Text Box 23"/>
          <p:cNvSpPr txBox="1">
            <a:spLocks noChangeArrowheads="1"/>
          </p:cNvSpPr>
          <p:nvPr/>
        </p:nvSpPr>
        <p:spPr bwMode="auto">
          <a:xfrm>
            <a:off x="3318899" y="4406014"/>
            <a:ext cx="842324" cy="3900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756" tIns="48378" rIns="96756" bIns="48378">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900" dirty="0">
                <a:solidFill>
                  <a:srgbClr val="000000"/>
                </a:solidFill>
                <a:ea typeface="微软雅黑" panose="020B0503020204020204" pitchFamily="34" charset="-122"/>
              </a:rPr>
              <a:t>文本</a:t>
            </a:r>
            <a:endParaRPr lang="zh-CN" altLang="en-US" sz="1900" dirty="0">
              <a:solidFill>
                <a:srgbClr val="000000"/>
              </a:solidFill>
              <a:ea typeface="微软雅黑" panose="020B0503020204020204" pitchFamily="34" charset="-122"/>
            </a:endParaRPr>
          </a:p>
        </p:txBody>
      </p:sp>
      <p:sp>
        <p:nvSpPr>
          <p:cNvPr id="24" name="Text Box 25"/>
          <p:cNvSpPr txBox="1">
            <a:spLocks noChangeArrowheads="1"/>
          </p:cNvSpPr>
          <p:nvPr/>
        </p:nvSpPr>
        <p:spPr bwMode="auto">
          <a:xfrm>
            <a:off x="2074462" y="4406014"/>
            <a:ext cx="844441" cy="3894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756" tIns="48378" rIns="96756" bIns="48378">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900" dirty="0">
                <a:solidFill>
                  <a:srgbClr val="000000"/>
                </a:solidFill>
                <a:ea typeface="微软雅黑" panose="020B0503020204020204" pitchFamily="34" charset="-122"/>
              </a:rPr>
              <a:t>文本</a:t>
            </a:r>
            <a:endParaRPr lang="zh-CN" altLang="en-US" sz="1900" dirty="0">
              <a:solidFill>
                <a:srgbClr val="000000"/>
              </a:solidFill>
              <a:ea typeface="微软雅黑" panose="020B0503020204020204" pitchFamily="34" charset="-122"/>
            </a:endParaRPr>
          </a:p>
        </p:txBody>
      </p:sp>
      <p:sp>
        <p:nvSpPr>
          <p:cNvPr id="25" name="Text Box 27"/>
          <p:cNvSpPr txBox="1">
            <a:spLocks noChangeArrowheads="1"/>
          </p:cNvSpPr>
          <p:nvPr/>
        </p:nvSpPr>
        <p:spPr bwMode="auto">
          <a:xfrm>
            <a:off x="2074460" y="4981748"/>
            <a:ext cx="8245460" cy="5593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756" tIns="48378" rIns="96756" bIns="48378">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000000"/>
                </a:solidFill>
                <a:latin typeface="+mn-ea"/>
                <a:ea typeface="+mn-ea"/>
              </a:rPr>
              <a:t>这里输入您的文字这里输入您的文字这里输入您的文字这里输入您的文字这里输入您的文字这里输入您的文字</a:t>
            </a:r>
            <a:endParaRPr lang="zh-CN" altLang="en-US" dirty="0">
              <a:solidFill>
                <a:srgbClr val="000000"/>
              </a:solidFill>
              <a:latin typeface="+mn-ea"/>
              <a:ea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down)">
                                      <p:cBhvr>
                                        <p:cTn id="10" dur="500"/>
                                        <p:tgtEl>
                                          <p:spTgt spid="4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down)">
                                      <p:cBhvr>
                                        <p:cTn id="13" dur="500"/>
                                        <p:tgtEl>
                                          <p:spTgt spid="4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down)">
                                      <p:cBhvr>
                                        <p:cTn id="16" dur="750"/>
                                        <p:tgtEl>
                                          <p:spTgt spid="4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down)">
                                      <p:cBhvr>
                                        <p:cTn id="19" dur="1000"/>
                                        <p:tgtEl>
                                          <p:spTgt spid="3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down)">
                                      <p:cBhvr>
                                        <p:cTn id="22" dur="500"/>
                                        <p:tgtEl>
                                          <p:spTgt spid="3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down)">
                                      <p:cBhvr>
                                        <p:cTn id="25" dur="500"/>
                                        <p:tgtEl>
                                          <p:spTgt spid="37"/>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par>
                          <p:cTn id="45" fill="hold">
                            <p:stCondLst>
                              <p:cond delay="10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25"/>
                                        </p:tgtEl>
                                        <p:attrNameLst>
                                          <p:attrName>ppt_y</p:attrName>
                                        </p:attrNameLst>
                                      </p:cBhvr>
                                      <p:tavLst>
                                        <p:tav tm="0">
                                          <p:val>
                                            <p:strVal val="#ppt_y"/>
                                          </p:val>
                                        </p:tav>
                                        <p:tav tm="100000">
                                          <p:val>
                                            <p:strVal val="#ppt_y"/>
                                          </p:val>
                                        </p:tav>
                                      </p:tavLst>
                                    </p:anim>
                                    <p:anim calcmode="lin" valueType="num">
                                      <p:cBhvr>
                                        <p:cTn id="50"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6"/>
          <p:cNvSpPr/>
          <p:nvPr/>
        </p:nvSpPr>
        <p:spPr bwMode="auto">
          <a:xfrm>
            <a:off x="3713353" y="1485252"/>
            <a:ext cx="3058329" cy="3063268"/>
          </a:xfrm>
          <a:custGeom>
            <a:avLst/>
            <a:gdLst>
              <a:gd name="T0" fmla="*/ 101 w 569"/>
              <a:gd name="T1" fmla="*/ 468 h 569"/>
              <a:gd name="T2" fmla="*/ 468 w 569"/>
              <a:gd name="T3" fmla="*/ 468 h 569"/>
              <a:gd name="T4" fmla="*/ 468 w 569"/>
              <a:gd name="T5" fmla="*/ 101 h 569"/>
              <a:gd name="T6" fmla="*/ 101 w 569"/>
              <a:gd name="T7" fmla="*/ 101 h 569"/>
              <a:gd name="T8" fmla="*/ 101 w 569"/>
              <a:gd name="T9" fmla="*/ 468 h 569"/>
            </a:gdLst>
            <a:ahLst/>
            <a:cxnLst>
              <a:cxn ang="0">
                <a:pos x="T0" y="T1"/>
              </a:cxn>
              <a:cxn ang="0">
                <a:pos x="T2" y="T3"/>
              </a:cxn>
              <a:cxn ang="0">
                <a:pos x="T4" y="T5"/>
              </a:cxn>
              <a:cxn ang="0">
                <a:pos x="T6" y="T7"/>
              </a:cxn>
              <a:cxn ang="0">
                <a:pos x="T8" y="T9"/>
              </a:cxn>
            </a:cxnLst>
            <a:rect l="0" t="0" r="r" b="b"/>
            <a:pathLst>
              <a:path w="569" h="569">
                <a:moveTo>
                  <a:pt x="101" y="468"/>
                </a:moveTo>
                <a:cubicBezTo>
                  <a:pt x="202" y="569"/>
                  <a:pt x="366" y="569"/>
                  <a:pt x="468" y="468"/>
                </a:cubicBezTo>
                <a:cubicBezTo>
                  <a:pt x="569" y="366"/>
                  <a:pt x="569" y="202"/>
                  <a:pt x="468" y="101"/>
                </a:cubicBezTo>
                <a:cubicBezTo>
                  <a:pt x="366" y="0"/>
                  <a:pt x="202" y="0"/>
                  <a:pt x="101" y="101"/>
                </a:cubicBezTo>
                <a:cubicBezTo>
                  <a:pt x="0" y="202"/>
                  <a:pt x="0" y="366"/>
                  <a:pt x="101" y="468"/>
                </a:cubicBezTo>
                <a:close/>
              </a:path>
            </a:pathLst>
          </a:custGeom>
          <a:solidFill>
            <a:schemeClr val="accent3"/>
          </a:solidFill>
          <a:ln>
            <a:noFill/>
          </a:ln>
          <a:effectLst/>
        </p:spPr>
        <p:txBody>
          <a:bodyPr vert="horz" wrap="square" lIns="121908" tIns="60954" rIns="121908" bIns="60954" numCol="1" anchor="t" anchorCtr="0" compatLnSpc="1"/>
          <a:lstStyle/>
          <a:p>
            <a:endParaRPr lang="zh-CN" altLang="en-US"/>
          </a:p>
        </p:txBody>
      </p:sp>
      <p:sp>
        <p:nvSpPr>
          <p:cNvPr id="3" name="Freeform 17"/>
          <p:cNvSpPr/>
          <p:nvPr/>
        </p:nvSpPr>
        <p:spPr bwMode="auto">
          <a:xfrm>
            <a:off x="7164470" y="1485251"/>
            <a:ext cx="3060596" cy="3063268"/>
          </a:xfrm>
          <a:custGeom>
            <a:avLst/>
            <a:gdLst>
              <a:gd name="T0" fmla="*/ 101 w 569"/>
              <a:gd name="T1" fmla="*/ 468 h 569"/>
              <a:gd name="T2" fmla="*/ 468 w 569"/>
              <a:gd name="T3" fmla="*/ 468 h 569"/>
              <a:gd name="T4" fmla="*/ 468 w 569"/>
              <a:gd name="T5" fmla="*/ 101 h 569"/>
              <a:gd name="T6" fmla="*/ 101 w 569"/>
              <a:gd name="T7" fmla="*/ 101 h 569"/>
              <a:gd name="T8" fmla="*/ 101 w 569"/>
              <a:gd name="T9" fmla="*/ 468 h 569"/>
            </a:gdLst>
            <a:ahLst/>
            <a:cxnLst>
              <a:cxn ang="0">
                <a:pos x="T0" y="T1"/>
              </a:cxn>
              <a:cxn ang="0">
                <a:pos x="T2" y="T3"/>
              </a:cxn>
              <a:cxn ang="0">
                <a:pos x="T4" y="T5"/>
              </a:cxn>
              <a:cxn ang="0">
                <a:pos x="T6" y="T7"/>
              </a:cxn>
              <a:cxn ang="0">
                <a:pos x="T8" y="T9"/>
              </a:cxn>
            </a:cxnLst>
            <a:rect l="0" t="0" r="r" b="b"/>
            <a:pathLst>
              <a:path w="569" h="569">
                <a:moveTo>
                  <a:pt x="101" y="468"/>
                </a:moveTo>
                <a:cubicBezTo>
                  <a:pt x="202" y="569"/>
                  <a:pt x="366" y="569"/>
                  <a:pt x="468" y="468"/>
                </a:cubicBezTo>
                <a:cubicBezTo>
                  <a:pt x="569" y="366"/>
                  <a:pt x="569" y="202"/>
                  <a:pt x="468" y="101"/>
                </a:cubicBezTo>
                <a:cubicBezTo>
                  <a:pt x="366" y="0"/>
                  <a:pt x="202" y="0"/>
                  <a:pt x="101" y="101"/>
                </a:cubicBezTo>
                <a:cubicBezTo>
                  <a:pt x="0" y="202"/>
                  <a:pt x="0" y="366"/>
                  <a:pt x="101" y="468"/>
                </a:cubicBezTo>
                <a:close/>
              </a:path>
            </a:pathLst>
          </a:custGeom>
          <a:solidFill>
            <a:schemeClr val="accent1"/>
          </a:solidFill>
          <a:ln>
            <a:noFill/>
          </a:ln>
          <a:effectLst/>
        </p:spPr>
        <p:txBody>
          <a:bodyPr vert="horz" wrap="square" lIns="121908" tIns="60954" rIns="121908" bIns="60954" numCol="1" anchor="t" anchorCtr="0" compatLnSpc="1"/>
          <a:lstStyle/>
          <a:p>
            <a:endParaRPr lang="zh-CN" altLang="en-US"/>
          </a:p>
        </p:txBody>
      </p:sp>
      <p:sp>
        <p:nvSpPr>
          <p:cNvPr id="4" name="Freeform 18"/>
          <p:cNvSpPr/>
          <p:nvPr/>
        </p:nvSpPr>
        <p:spPr bwMode="auto">
          <a:xfrm>
            <a:off x="2137644" y="3099768"/>
            <a:ext cx="3053786" cy="3065537"/>
          </a:xfrm>
          <a:custGeom>
            <a:avLst/>
            <a:gdLst>
              <a:gd name="T0" fmla="*/ 467 w 568"/>
              <a:gd name="T1" fmla="*/ 102 h 569"/>
              <a:gd name="T2" fmla="*/ 101 w 568"/>
              <a:gd name="T3" fmla="*/ 102 h 569"/>
              <a:gd name="T4" fmla="*/ 101 w 568"/>
              <a:gd name="T5" fmla="*/ 468 h 569"/>
              <a:gd name="T6" fmla="*/ 467 w 568"/>
              <a:gd name="T7" fmla="*/ 468 h 569"/>
              <a:gd name="T8" fmla="*/ 467 w 568"/>
              <a:gd name="T9" fmla="*/ 102 h 569"/>
            </a:gdLst>
            <a:ahLst/>
            <a:cxnLst>
              <a:cxn ang="0">
                <a:pos x="T0" y="T1"/>
              </a:cxn>
              <a:cxn ang="0">
                <a:pos x="T2" y="T3"/>
              </a:cxn>
              <a:cxn ang="0">
                <a:pos x="T4" y="T5"/>
              </a:cxn>
              <a:cxn ang="0">
                <a:pos x="T6" y="T7"/>
              </a:cxn>
              <a:cxn ang="0">
                <a:pos x="T8" y="T9"/>
              </a:cxn>
            </a:cxnLst>
            <a:rect l="0" t="0" r="r" b="b"/>
            <a:pathLst>
              <a:path w="568" h="569">
                <a:moveTo>
                  <a:pt x="467" y="102"/>
                </a:moveTo>
                <a:cubicBezTo>
                  <a:pt x="366" y="0"/>
                  <a:pt x="202" y="0"/>
                  <a:pt x="101" y="102"/>
                </a:cubicBezTo>
                <a:cubicBezTo>
                  <a:pt x="0" y="203"/>
                  <a:pt x="0" y="367"/>
                  <a:pt x="101" y="468"/>
                </a:cubicBezTo>
                <a:cubicBezTo>
                  <a:pt x="202" y="569"/>
                  <a:pt x="366" y="569"/>
                  <a:pt x="467" y="468"/>
                </a:cubicBezTo>
                <a:cubicBezTo>
                  <a:pt x="568" y="367"/>
                  <a:pt x="568" y="203"/>
                  <a:pt x="467" y="102"/>
                </a:cubicBezTo>
                <a:close/>
              </a:path>
            </a:pathLst>
          </a:custGeom>
          <a:solidFill>
            <a:schemeClr val="accent4"/>
          </a:solidFill>
          <a:ln>
            <a:noFill/>
          </a:ln>
          <a:effectLst/>
        </p:spPr>
        <p:txBody>
          <a:bodyPr vert="horz" wrap="square" lIns="121908" tIns="60954" rIns="121908" bIns="60954" numCol="1" anchor="t" anchorCtr="0" compatLnSpc="1"/>
          <a:lstStyle/>
          <a:p>
            <a:endParaRPr lang="zh-CN" altLang="en-US"/>
          </a:p>
        </p:txBody>
      </p:sp>
      <p:sp>
        <p:nvSpPr>
          <p:cNvPr id="6" name="Freeform 20"/>
          <p:cNvSpPr/>
          <p:nvPr/>
        </p:nvSpPr>
        <p:spPr bwMode="auto">
          <a:xfrm>
            <a:off x="5568331" y="3099768"/>
            <a:ext cx="3058329" cy="3065537"/>
          </a:xfrm>
          <a:custGeom>
            <a:avLst/>
            <a:gdLst>
              <a:gd name="T0" fmla="*/ 468 w 569"/>
              <a:gd name="T1" fmla="*/ 102 h 569"/>
              <a:gd name="T2" fmla="*/ 101 w 569"/>
              <a:gd name="T3" fmla="*/ 102 h 569"/>
              <a:gd name="T4" fmla="*/ 101 w 569"/>
              <a:gd name="T5" fmla="*/ 468 h 569"/>
              <a:gd name="T6" fmla="*/ 468 w 569"/>
              <a:gd name="T7" fmla="*/ 468 h 569"/>
              <a:gd name="T8" fmla="*/ 468 w 569"/>
              <a:gd name="T9" fmla="*/ 102 h 569"/>
            </a:gdLst>
            <a:ahLst/>
            <a:cxnLst>
              <a:cxn ang="0">
                <a:pos x="T0" y="T1"/>
              </a:cxn>
              <a:cxn ang="0">
                <a:pos x="T2" y="T3"/>
              </a:cxn>
              <a:cxn ang="0">
                <a:pos x="T4" y="T5"/>
              </a:cxn>
              <a:cxn ang="0">
                <a:pos x="T6" y="T7"/>
              </a:cxn>
              <a:cxn ang="0">
                <a:pos x="T8" y="T9"/>
              </a:cxn>
            </a:cxnLst>
            <a:rect l="0" t="0" r="r" b="b"/>
            <a:pathLst>
              <a:path w="569" h="569">
                <a:moveTo>
                  <a:pt x="468" y="102"/>
                </a:moveTo>
                <a:cubicBezTo>
                  <a:pt x="366" y="0"/>
                  <a:pt x="202" y="0"/>
                  <a:pt x="101" y="102"/>
                </a:cubicBezTo>
                <a:cubicBezTo>
                  <a:pt x="0" y="203"/>
                  <a:pt x="0" y="367"/>
                  <a:pt x="101" y="468"/>
                </a:cubicBezTo>
                <a:cubicBezTo>
                  <a:pt x="202" y="569"/>
                  <a:pt x="366" y="569"/>
                  <a:pt x="468" y="468"/>
                </a:cubicBezTo>
                <a:cubicBezTo>
                  <a:pt x="569" y="367"/>
                  <a:pt x="569" y="203"/>
                  <a:pt x="468" y="102"/>
                </a:cubicBezTo>
                <a:close/>
              </a:path>
            </a:pathLst>
          </a:custGeom>
          <a:solidFill>
            <a:schemeClr val="accent2"/>
          </a:solidFill>
          <a:ln>
            <a:noFill/>
          </a:ln>
          <a:effectLst/>
        </p:spPr>
        <p:txBody>
          <a:bodyPr vert="horz" wrap="square" lIns="121908" tIns="60954" rIns="121908" bIns="60954" numCol="1" anchor="t" anchorCtr="0" compatLnSpc="1"/>
          <a:lstStyle/>
          <a:p>
            <a:endParaRPr lang="zh-CN" altLang="en-US"/>
          </a:p>
        </p:txBody>
      </p:sp>
      <p:grpSp>
        <p:nvGrpSpPr>
          <p:cNvPr id="14" name="组合 13"/>
          <p:cNvGrpSpPr/>
          <p:nvPr/>
        </p:nvGrpSpPr>
        <p:grpSpPr>
          <a:xfrm>
            <a:off x="2487299" y="2836359"/>
            <a:ext cx="2227335" cy="1734865"/>
            <a:chOff x="1865120" y="1862945"/>
            <a:chExt cx="1670719" cy="1301149"/>
          </a:xfrm>
        </p:grpSpPr>
        <p:sp>
          <p:nvSpPr>
            <p:cNvPr id="5" name="Freeform 19"/>
            <p:cNvSpPr/>
            <p:nvPr/>
          </p:nvSpPr>
          <p:spPr bwMode="auto">
            <a:xfrm>
              <a:off x="1865120" y="1862945"/>
              <a:ext cx="1670719" cy="1301149"/>
            </a:xfrm>
            <a:custGeom>
              <a:avLst/>
              <a:gdLst>
                <a:gd name="T0" fmla="*/ 0 w 414"/>
                <a:gd name="T1" fmla="*/ 115 h 322"/>
                <a:gd name="T2" fmla="*/ 207 w 414"/>
                <a:gd name="T3" fmla="*/ 322 h 322"/>
                <a:gd name="T4" fmla="*/ 414 w 414"/>
                <a:gd name="T5" fmla="*/ 115 h 322"/>
                <a:gd name="T6" fmla="*/ 0 w 414"/>
                <a:gd name="T7" fmla="*/ 115 h 322"/>
              </a:gdLst>
              <a:ahLst/>
              <a:cxnLst>
                <a:cxn ang="0">
                  <a:pos x="T0" y="T1"/>
                </a:cxn>
                <a:cxn ang="0">
                  <a:pos x="T2" y="T3"/>
                </a:cxn>
                <a:cxn ang="0">
                  <a:pos x="T4" y="T5"/>
                </a:cxn>
                <a:cxn ang="0">
                  <a:pos x="T6" y="T7"/>
                </a:cxn>
              </a:cxnLst>
              <a:rect l="0" t="0" r="r" b="b"/>
              <a:pathLst>
                <a:path w="414" h="322">
                  <a:moveTo>
                    <a:pt x="0" y="115"/>
                  </a:moveTo>
                  <a:cubicBezTo>
                    <a:pt x="207" y="322"/>
                    <a:pt x="207" y="322"/>
                    <a:pt x="207" y="322"/>
                  </a:cubicBezTo>
                  <a:cubicBezTo>
                    <a:pt x="414" y="115"/>
                    <a:pt x="414" y="115"/>
                    <a:pt x="414" y="115"/>
                  </a:cubicBezTo>
                  <a:cubicBezTo>
                    <a:pt x="300" y="0"/>
                    <a:pt x="114" y="0"/>
                    <a:pt x="0" y="115"/>
                  </a:cubicBezTo>
                  <a:close/>
                </a:path>
              </a:pathLst>
            </a:custGeom>
            <a:solidFill>
              <a:schemeClr val="accent4"/>
            </a:solidFill>
            <a:ln>
              <a:noFill/>
            </a:ln>
            <a:effectLst>
              <a:outerShdw blurRad="215900" sx="106000" sy="106000" algn="ctr" rotWithShape="0">
                <a:prstClr val="black">
                  <a:alpha val="32000"/>
                </a:prstClr>
              </a:outerShdw>
            </a:effectLst>
          </p:spPr>
          <p:txBody>
            <a:bodyPr vert="horz" wrap="square" lIns="91440" tIns="45720" rIns="91440" bIns="45720" numCol="1" anchor="t" anchorCtr="0" compatLnSpc="1"/>
            <a:lstStyle/>
            <a:p>
              <a:endParaRPr lang="zh-CN" altLang="en-US"/>
            </a:p>
          </p:txBody>
        </p:sp>
        <p:sp>
          <p:nvSpPr>
            <p:cNvPr id="10" name="文本框 63"/>
            <p:cNvSpPr txBox="1"/>
            <p:nvPr/>
          </p:nvSpPr>
          <p:spPr>
            <a:xfrm>
              <a:off x="2386165" y="2255681"/>
              <a:ext cx="706054" cy="680956"/>
            </a:xfrm>
            <a:prstGeom prst="rect">
              <a:avLst/>
            </a:prstGeom>
            <a:noFill/>
          </p:spPr>
          <p:txBody>
            <a:bodyPr wrap="none" rtlCol="0">
              <a:spAutoFit/>
            </a:bodyPr>
            <a:lstStyle/>
            <a:p>
              <a:r>
                <a:rPr lang="en-US" altLang="zh-CN" sz="5300" dirty="0">
                  <a:solidFill>
                    <a:schemeClr val="bg1"/>
                  </a:solidFill>
                  <a:latin typeface="Arial" panose="020B0604020202020204" pitchFamily="34" charset="0"/>
                  <a:ea typeface="Microsoft YaHei UI" panose="020B0503020204020204" pitchFamily="34" charset="-122"/>
                  <a:cs typeface="Arial" panose="020B0604020202020204" pitchFamily="34" charset="0"/>
                </a:rPr>
                <a:t>01</a:t>
              </a:r>
              <a:endParaRPr lang="zh-CN" altLang="en-US" sz="53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17" name="组合 16"/>
          <p:cNvGrpSpPr/>
          <p:nvPr/>
        </p:nvGrpSpPr>
        <p:grpSpPr>
          <a:xfrm>
            <a:off x="7654888" y="3090685"/>
            <a:ext cx="2225062" cy="1732597"/>
            <a:chOff x="5741318" y="2053690"/>
            <a:chExt cx="1669014" cy="1299448"/>
          </a:xfrm>
        </p:grpSpPr>
        <p:sp>
          <p:nvSpPr>
            <p:cNvPr id="9" name="Freeform 23"/>
            <p:cNvSpPr/>
            <p:nvPr/>
          </p:nvSpPr>
          <p:spPr bwMode="auto">
            <a:xfrm>
              <a:off x="5741318" y="2053690"/>
              <a:ext cx="1669014" cy="1299448"/>
            </a:xfrm>
            <a:custGeom>
              <a:avLst/>
              <a:gdLst>
                <a:gd name="T0" fmla="*/ 414 w 414"/>
                <a:gd name="T1" fmla="*/ 207 h 322"/>
                <a:gd name="T2" fmla="*/ 207 w 414"/>
                <a:gd name="T3" fmla="*/ 0 h 322"/>
                <a:gd name="T4" fmla="*/ 0 w 414"/>
                <a:gd name="T5" fmla="*/ 207 h 322"/>
                <a:gd name="T6" fmla="*/ 414 w 414"/>
                <a:gd name="T7" fmla="*/ 207 h 322"/>
              </a:gdLst>
              <a:ahLst/>
              <a:cxnLst>
                <a:cxn ang="0">
                  <a:pos x="T0" y="T1"/>
                </a:cxn>
                <a:cxn ang="0">
                  <a:pos x="T2" y="T3"/>
                </a:cxn>
                <a:cxn ang="0">
                  <a:pos x="T4" y="T5"/>
                </a:cxn>
                <a:cxn ang="0">
                  <a:pos x="T6" y="T7"/>
                </a:cxn>
              </a:cxnLst>
              <a:rect l="0" t="0" r="r" b="b"/>
              <a:pathLst>
                <a:path w="414" h="322">
                  <a:moveTo>
                    <a:pt x="414" y="207"/>
                  </a:moveTo>
                  <a:cubicBezTo>
                    <a:pt x="207" y="0"/>
                    <a:pt x="207" y="0"/>
                    <a:pt x="207" y="0"/>
                  </a:cubicBezTo>
                  <a:cubicBezTo>
                    <a:pt x="0" y="207"/>
                    <a:pt x="0" y="207"/>
                    <a:pt x="0" y="207"/>
                  </a:cubicBezTo>
                  <a:cubicBezTo>
                    <a:pt x="114" y="322"/>
                    <a:pt x="300" y="322"/>
                    <a:pt x="414" y="207"/>
                  </a:cubicBezTo>
                  <a:close/>
                </a:path>
              </a:pathLst>
            </a:custGeom>
            <a:solidFill>
              <a:schemeClr val="accent1"/>
            </a:solidFill>
            <a:ln>
              <a:noFill/>
            </a:ln>
            <a:effectLst>
              <a:outerShdw blurRad="215900" sx="106000" sy="106000" algn="ctr" rotWithShape="0">
                <a:prstClr val="black">
                  <a:alpha val="32000"/>
                </a:prstClr>
              </a:outerShdw>
            </a:effectLst>
          </p:spPr>
          <p:txBody>
            <a:bodyPr vert="horz" wrap="square" lIns="91440" tIns="45720" rIns="91440" bIns="45720" numCol="1" anchor="t" anchorCtr="0" compatLnSpc="1"/>
            <a:lstStyle/>
            <a:p>
              <a:endParaRPr lang="zh-CN" altLang="en-US"/>
            </a:p>
          </p:txBody>
        </p:sp>
        <p:sp>
          <p:nvSpPr>
            <p:cNvPr id="11" name="文本框 70"/>
            <p:cNvSpPr txBox="1"/>
            <p:nvPr/>
          </p:nvSpPr>
          <p:spPr>
            <a:xfrm>
              <a:off x="6260567" y="2255681"/>
              <a:ext cx="706054" cy="680956"/>
            </a:xfrm>
            <a:prstGeom prst="rect">
              <a:avLst/>
            </a:prstGeom>
            <a:noFill/>
          </p:spPr>
          <p:txBody>
            <a:bodyPr wrap="none" rtlCol="0">
              <a:spAutoFit/>
            </a:bodyPr>
            <a:lstStyle/>
            <a:p>
              <a:r>
                <a:rPr lang="en-US" altLang="zh-CN" sz="5300" dirty="0">
                  <a:solidFill>
                    <a:schemeClr val="bg1"/>
                  </a:solidFill>
                  <a:latin typeface="Arial" panose="020B0604020202020204" pitchFamily="34" charset="0"/>
                  <a:ea typeface="Microsoft YaHei UI" panose="020B0503020204020204" pitchFamily="34" charset="-122"/>
                  <a:cs typeface="Arial" panose="020B0604020202020204" pitchFamily="34" charset="0"/>
                </a:rPr>
                <a:t>04</a:t>
              </a:r>
              <a:endParaRPr lang="zh-CN" altLang="en-US" sz="53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15" name="组合 14"/>
          <p:cNvGrpSpPr/>
          <p:nvPr/>
        </p:nvGrpSpPr>
        <p:grpSpPr>
          <a:xfrm>
            <a:off x="4203774" y="3090685"/>
            <a:ext cx="2225062" cy="1732597"/>
            <a:chOff x="3152645" y="2053690"/>
            <a:chExt cx="1669014" cy="1299448"/>
          </a:xfrm>
        </p:grpSpPr>
        <p:sp>
          <p:nvSpPr>
            <p:cNvPr id="8" name="Freeform 22"/>
            <p:cNvSpPr/>
            <p:nvPr/>
          </p:nvSpPr>
          <p:spPr bwMode="auto">
            <a:xfrm>
              <a:off x="3152645" y="2053690"/>
              <a:ext cx="1669014" cy="1299448"/>
            </a:xfrm>
            <a:custGeom>
              <a:avLst/>
              <a:gdLst>
                <a:gd name="T0" fmla="*/ 414 w 414"/>
                <a:gd name="T1" fmla="*/ 207 h 322"/>
                <a:gd name="T2" fmla="*/ 207 w 414"/>
                <a:gd name="T3" fmla="*/ 0 h 322"/>
                <a:gd name="T4" fmla="*/ 0 w 414"/>
                <a:gd name="T5" fmla="*/ 207 h 322"/>
                <a:gd name="T6" fmla="*/ 414 w 414"/>
                <a:gd name="T7" fmla="*/ 207 h 322"/>
              </a:gdLst>
              <a:ahLst/>
              <a:cxnLst>
                <a:cxn ang="0">
                  <a:pos x="T0" y="T1"/>
                </a:cxn>
                <a:cxn ang="0">
                  <a:pos x="T2" y="T3"/>
                </a:cxn>
                <a:cxn ang="0">
                  <a:pos x="T4" y="T5"/>
                </a:cxn>
                <a:cxn ang="0">
                  <a:pos x="T6" y="T7"/>
                </a:cxn>
              </a:cxnLst>
              <a:rect l="0" t="0" r="r" b="b"/>
              <a:pathLst>
                <a:path w="414" h="322">
                  <a:moveTo>
                    <a:pt x="414" y="207"/>
                  </a:moveTo>
                  <a:cubicBezTo>
                    <a:pt x="207" y="0"/>
                    <a:pt x="207" y="0"/>
                    <a:pt x="207" y="0"/>
                  </a:cubicBezTo>
                  <a:cubicBezTo>
                    <a:pt x="0" y="207"/>
                    <a:pt x="0" y="207"/>
                    <a:pt x="0" y="207"/>
                  </a:cubicBezTo>
                  <a:cubicBezTo>
                    <a:pt x="115" y="322"/>
                    <a:pt x="300" y="322"/>
                    <a:pt x="414" y="207"/>
                  </a:cubicBezTo>
                  <a:close/>
                </a:path>
              </a:pathLst>
            </a:custGeom>
            <a:solidFill>
              <a:schemeClr val="accent3"/>
            </a:solidFill>
            <a:ln>
              <a:noFill/>
            </a:ln>
            <a:effectLst>
              <a:outerShdw blurRad="215900" sx="106000" sy="106000" algn="ctr" rotWithShape="0">
                <a:prstClr val="black">
                  <a:alpha val="32000"/>
                </a:prstClr>
              </a:outerShdw>
            </a:effectLst>
          </p:spPr>
          <p:txBody>
            <a:bodyPr vert="horz" wrap="square" lIns="91440" tIns="45720" rIns="91440" bIns="45720" numCol="1" anchor="t" anchorCtr="0" compatLnSpc="1"/>
            <a:lstStyle/>
            <a:p>
              <a:endParaRPr lang="zh-CN" altLang="en-US"/>
            </a:p>
          </p:txBody>
        </p:sp>
        <p:sp>
          <p:nvSpPr>
            <p:cNvPr id="12" name="文本框 71"/>
            <p:cNvSpPr txBox="1"/>
            <p:nvPr/>
          </p:nvSpPr>
          <p:spPr>
            <a:xfrm>
              <a:off x="3677632" y="2255681"/>
              <a:ext cx="706054" cy="680956"/>
            </a:xfrm>
            <a:prstGeom prst="rect">
              <a:avLst/>
            </a:prstGeom>
            <a:noFill/>
          </p:spPr>
          <p:txBody>
            <a:bodyPr wrap="none" rtlCol="0">
              <a:spAutoFit/>
            </a:bodyPr>
            <a:lstStyle/>
            <a:p>
              <a:r>
                <a:rPr lang="en-US" altLang="zh-CN" sz="5300" dirty="0">
                  <a:solidFill>
                    <a:schemeClr val="bg1"/>
                  </a:solidFill>
                  <a:latin typeface="Arial" panose="020B0604020202020204" pitchFamily="34" charset="0"/>
                  <a:ea typeface="Microsoft YaHei UI" panose="020B0503020204020204" pitchFamily="34" charset="-122"/>
                  <a:cs typeface="Arial" panose="020B0604020202020204" pitchFamily="34" charset="0"/>
                </a:rPr>
                <a:t>02</a:t>
              </a:r>
              <a:endParaRPr lang="zh-CN" altLang="en-US" sz="53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16" name="组合 15"/>
          <p:cNvGrpSpPr/>
          <p:nvPr/>
        </p:nvGrpSpPr>
        <p:grpSpPr>
          <a:xfrm>
            <a:off x="5917982" y="2836357"/>
            <a:ext cx="2231876" cy="1734868"/>
            <a:chOff x="4438468" y="1862945"/>
            <a:chExt cx="1674125" cy="1301151"/>
          </a:xfrm>
        </p:grpSpPr>
        <p:sp>
          <p:nvSpPr>
            <p:cNvPr id="7" name="Freeform 21"/>
            <p:cNvSpPr/>
            <p:nvPr/>
          </p:nvSpPr>
          <p:spPr bwMode="auto">
            <a:xfrm>
              <a:off x="4438468" y="1862945"/>
              <a:ext cx="1674125" cy="1301151"/>
            </a:xfrm>
            <a:custGeom>
              <a:avLst/>
              <a:gdLst>
                <a:gd name="T0" fmla="*/ 0 w 415"/>
                <a:gd name="T1" fmla="*/ 115 h 322"/>
                <a:gd name="T2" fmla="*/ 208 w 415"/>
                <a:gd name="T3" fmla="*/ 322 h 322"/>
                <a:gd name="T4" fmla="*/ 415 w 415"/>
                <a:gd name="T5" fmla="*/ 115 h 322"/>
                <a:gd name="T6" fmla="*/ 0 w 415"/>
                <a:gd name="T7" fmla="*/ 115 h 322"/>
              </a:gdLst>
              <a:ahLst/>
              <a:cxnLst>
                <a:cxn ang="0">
                  <a:pos x="T0" y="T1"/>
                </a:cxn>
                <a:cxn ang="0">
                  <a:pos x="T2" y="T3"/>
                </a:cxn>
                <a:cxn ang="0">
                  <a:pos x="T4" y="T5"/>
                </a:cxn>
                <a:cxn ang="0">
                  <a:pos x="T6" y="T7"/>
                </a:cxn>
              </a:cxnLst>
              <a:rect l="0" t="0" r="r" b="b"/>
              <a:pathLst>
                <a:path w="415" h="322">
                  <a:moveTo>
                    <a:pt x="0" y="115"/>
                  </a:moveTo>
                  <a:cubicBezTo>
                    <a:pt x="208" y="322"/>
                    <a:pt x="208" y="322"/>
                    <a:pt x="208" y="322"/>
                  </a:cubicBezTo>
                  <a:cubicBezTo>
                    <a:pt x="415" y="115"/>
                    <a:pt x="415" y="115"/>
                    <a:pt x="415" y="115"/>
                  </a:cubicBezTo>
                  <a:cubicBezTo>
                    <a:pt x="300" y="0"/>
                    <a:pt x="115" y="0"/>
                    <a:pt x="0" y="115"/>
                  </a:cubicBezTo>
                  <a:close/>
                </a:path>
              </a:pathLst>
            </a:custGeom>
            <a:solidFill>
              <a:schemeClr val="accent2"/>
            </a:solidFill>
            <a:ln>
              <a:noFill/>
            </a:ln>
            <a:effectLst>
              <a:outerShdw blurRad="215900" sx="106000" sy="106000" algn="ctr" rotWithShape="0">
                <a:prstClr val="black">
                  <a:alpha val="32000"/>
                </a:prstClr>
              </a:outerShdw>
            </a:effectLst>
          </p:spPr>
          <p:txBody>
            <a:bodyPr vert="horz" wrap="square" lIns="91440" tIns="45720" rIns="91440" bIns="45720" numCol="1" anchor="t" anchorCtr="0" compatLnSpc="1"/>
            <a:lstStyle/>
            <a:p>
              <a:endParaRPr lang="zh-CN" altLang="en-US"/>
            </a:p>
          </p:txBody>
        </p:sp>
        <p:sp>
          <p:nvSpPr>
            <p:cNvPr id="13" name="文本框 72"/>
            <p:cNvSpPr txBox="1"/>
            <p:nvPr/>
          </p:nvSpPr>
          <p:spPr>
            <a:xfrm>
              <a:off x="4969100" y="2255681"/>
              <a:ext cx="706054" cy="680956"/>
            </a:xfrm>
            <a:prstGeom prst="rect">
              <a:avLst/>
            </a:prstGeom>
            <a:noFill/>
          </p:spPr>
          <p:txBody>
            <a:bodyPr wrap="none" rtlCol="0">
              <a:spAutoFit/>
            </a:bodyPr>
            <a:lstStyle/>
            <a:p>
              <a:r>
                <a:rPr lang="en-US" altLang="zh-CN" sz="5300" dirty="0">
                  <a:solidFill>
                    <a:schemeClr val="bg1"/>
                  </a:solidFill>
                  <a:latin typeface="Arial" panose="020B0604020202020204" pitchFamily="34" charset="0"/>
                  <a:ea typeface="Microsoft YaHei UI" panose="020B0503020204020204" pitchFamily="34" charset="-122"/>
                  <a:cs typeface="Arial" panose="020B0604020202020204" pitchFamily="34" charset="0"/>
                </a:rPr>
                <a:t>03</a:t>
              </a:r>
              <a:endParaRPr lang="zh-CN" altLang="en-US" sz="53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grpSp>
      <p:sp>
        <p:nvSpPr>
          <p:cNvPr id="19" name="TextBox 18"/>
          <p:cNvSpPr txBox="1"/>
          <p:nvPr/>
        </p:nvSpPr>
        <p:spPr>
          <a:xfrm>
            <a:off x="2519781" y="4697092"/>
            <a:ext cx="2289515" cy="824829"/>
          </a:xfrm>
          <a:prstGeom prst="rect">
            <a:avLst/>
          </a:prstGeom>
          <a:noFill/>
        </p:spPr>
        <p:txBody>
          <a:bodyPr wrap="square" lIns="121908" tIns="60954" rIns="121908" bIns="60954" rtlCol="0">
            <a:spAutoFit/>
          </a:bodyPr>
          <a:lstStyle/>
          <a:p>
            <a:pPr>
              <a:lnSpc>
                <a:spcPct val="120000"/>
              </a:lnSpc>
            </a:pPr>
            <a:r>
              <a:rPr lang="zh-CN" altLang="en-US" sz="1900" b="1" dirty="0">
                <a:solidFill>
                  <a:srgbClr val="FFFFFF"/>
                </a:solidFill>
                <a:latin typeface="微软雅黑" panose="020B0503020204020204" pitchFamily="34" charset="-122"/>
                <a:ea typeface="微软雅黑" panose="020B0503020204020204" pitchFamily="34" charset="-122"/>
              </a:rPr>
              <a:t>点击此处添加文字</a:t>
            </a:r>
            <a:endParaRPr lang="en-US" altLang="zh-CN" sz="1900" b="1" dirty="0">
              <a:solidFill>
                <a:srgbClr val="FFFFFF"/>
              </a:solidFill>
              <a:latin typeface="微软雅黑" panose="020B0503020204020204" pitchFamily="34" charset="-122"/>
              <a:ea typeface="微软雅黑" panose="020B0503020204020204" pitchFamily="34" charset="-122"/>
            </a:endParaRPr>
          </a:p>
          <a:p>
            <a:pPr>
              <a:lnSpc>
                <a:spcPct val="120000"/>
              </a:lnSpc>
            </a:pPr>
            <a:r>
              <a:rPr lang="zh-CN" altLang="en-US" sz="1900" b="1" dirty="0">
                <a:solidFill>
                  <a:srgbClr val="FFFFFF"/>
                </a:solidFill>
                <a:latin typeface="微软雅黑" panose="020B0503020204020204" pitchFamily="34" charset="-122"/>
                <a:ea typeface="微软雅黑" panose="020B0503020204020204" pitchFamily="34" charset="-122"/>
              </a:rPr>
              <a:t>点击此处添加文本</a:t>
            </a:r>
            <a:endParaRPr lang="zh-CN" altLang="en-US" sz="1900" b="1"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4097759" y="2218316"/>
            <a:ext cx="2289515" cy="824829"/>
          </a:xfrm>
          <a:prstGeom prst="rect">
            <a:avLst/>
          </a:prstGeom>
          <a:noFill/>
        </p:spPr>
        <p:txBody>
          <a:bodyPr wrap="square" lIns="121908" tIns="60954" rIns="121908" bIns="60954" rtlCol="0">
            <a:spAutoFit/>
          </a:bodyPr>
          <a:lstStyle/>
          <a:p>
            <a:pPr>
              <a:lnSpc>
                <a:spcPct val="120000"/>
              </a:lnSpc>
            </a:pPr>
            <a:r>
              <a:rPr lang="zh-CN" altLang="en-US" sz="1900" b="1" dirty="0">
                <a:solidFill>
                  <a:srgbClr val="FFFFFF"/>
                </a:solidFill>
                <a:latin typeface="微软雅黑" panose="020B0503020204020204" pitchFamily="34" charset="-122"/>
                <a:ea typeface="微软雅黑" panose="020B0503020204020204" pitchFamily="34" charset="-122"/>
              </a:rPr>
              <a:t>点击此处添加文字</a:t>
            </a:r>
            <a:endParaRPr lang="en-US" altLang="zh-CN" sz="1900" b="1" dirty="0">
              <a:solidFill>
                <a:srgbClr val="FFFFFF"/>
              </a:solidFill>
              <a:latin typeface="微软雅黑" panose="020B0503020204020204" pitchFamily="34" charset="-122"/>
              <a:ea typeface="微软雅黑" panose="020B0503020204020204" pitchFamily="34" charset="-122"/>
            </a:endParaRPr>
          </a:p>
          <a:p>
            <a:pPr>
              <a:lnSpc>
                <a:spcPct val="120000"/>
              </a:lnSpc>
            </a:pPr>
            <a:r>
              <a:rPr lang="zh-CN" altLang="en-US" sz="1900" b="1" dirty="0">
                <a:solidFill>
                  <a:srgbClr val="FFFFFF"/>
                </a:solidFill>
                <a:latin typeface="微软雅黑" panose="020B0503020204020204" pitchFamily="34" charset="-122"/>
                <a:ea typeface="微软雅黑" panose="020B0503020204020204" pitchFamily="34" charset="-122"/>
              </a:rPr>
              <a:t>点击此处添加文本</a:t>
            </a:r>
            <a:endParaRPr lang="zh-CN" altLang="en-US" sz="1900" b="1" dirty="0">
              <a:solidFill>
                <a:srgbClr val="FFFFFF"/>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952736" y="4708778"/>
            <a:ext cx="2289515" cy="824829"/>
          </a:xfrm>
          <a:prstGeom prst="rect">
            <a:avLst/>
          </a:prstGeom>
          <a:noFill/>
        </p:spPr>
        <p:txBody>
          <a:bodyPr wrap="square" lIns="121908" tIns="60954" rIns="121908" bIns="60954" rtlCol="0">
            <a:spAutoFit/>
          </a:bodyPr>
          <a:lstStyle/>
          <a:p>
            <a:pPr>
              <a:lnSpc>
                <a:spcPct val="120000"/>
              </a:lnSpc>
            </a:pPr>
            <a:r>
              <a:rPr lang="zh-CN" altLang="en-US" sz="1900" b="1" dirty="0">
                <a:solidFill>
                  <a:srgbClr val="FFFFFF"/>
                </a:solidFill>
                <a:latin typeface="微软雅黑" panose="020B0503020204020204" pitchFamily="34" charset="-122"/>
                <a:ea typeface="微软雅黑" panose="020B0503020204020204" pitchFamily="34" charset="-122"/>
              </a:rPr>
              <a:t>点击此处添加文字</a:t>
            </a:r>
            <a:endParaRPr lang="en-US" altLang="zh-CN" sz="1900" b="1" dirty="0">
              <a:solidFill>
                <a:srgbClr val="FFFFFF"/>
              </a:solidFill>
              <a:latin typeface="微软雅黑" panose="020B0503020204020204" pitchFamily="34" charset="-122"/>
              <a:ea typeface="微软雅黑" panose="020B0503020204020204" pitchFamily="34" charset="-122"/>
            </a:endParaRPr>
          </a:p>
          <a:p>
            <a:pPr>
              <a:lnSpc>
                <a:spcPct val="120000"/>
              </a:lnSpc>
            </a:pPr>
            <a:r>
              <a:rPr lang="zh-CN" altLang="en-US" sz="1900" b="1" dirty="0">
                <a:solidFill>
                  <a:srgbClr val="FFFFFF"/>
                </a:solidFill>
                <a:latin typeface="微软雅黑" panose="020B0503020204020204" pitchFamily="34" charset="-122"/>
                <a:ea typeface="微软雅黑" panose="020B0503020204020204" pitchFamily="34" charset="-122"/>
              </a:rPr>
              <a:t>点击此处添加文本</a:t>
            </a:r>
            <a:endParaRPr lang="zh-CN" altLang="en-US" sz="1900" b="1" dirty="0">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7632382" y="2204602"/>
            <a:ext cx="2289515" cy="824829"/>
          </a:xfrm>
          <a:prstGeom prst="rect">
            <a:avLst/>
          </a:prstGeom>
          <a:noFill/>
        </p:spPr>
        <p:txBody>
          <a:bodyPr wrap="square" lIns="121908" tIns="60954" rIns="121908" bIns="60954" rtlCol="0">
            <a:spAutoFit/>
          </a:bodyPr>
          <a:lstStyle/>
          <a:p>
            <a:pPr>
              <a:lnSpc>
                <a:spcPct val="120000"/>
              </a:lnSpc>
            </a:pPr>
            <a:r>
              <a:rPr lang="zh-CN" altLang="en-US" sz="1900" b="1" dirty="0">
                <a:solidFill>
                  <a:srgbClr val="FFFFFF"/>
                </a:solidFill>
                <a:latin typeface="微软雅黑" panose="020B0503020204020204" pitchFamily="34" charset="-122"/>
                <a:ea typeface="微软雅黑" panose="020B0503020204020204" pitchFamily="34" charset="-122"/>
              </a:rPr>
              <a:t>点击此处添加文字</a:t>
            </a:r>
            <a:endParaRPr lang="en-US" altLang="zh-CN" sz="1900" b="1" dirty="0">
              <a:solidFill>
                <a:srgbClr val="FFFFFF"/>
              </a:solidFill>
              <a:latin typeface="微软雅黑" panose="020B0503020204020204" pitchFamily="34" charset="-122"/>
              <a:ea typeface="微软雅黑" panose="020B0503020204020204" pitchFamily="34" charset="-122"/>
            </a:endParaRPr>
          </a:p>
          <a:p>
            <a:pPr>
              <a:lnSpc>
                <a:spcPct val="120000"/>
              </a:lnSpc>
            </a:pPr>
            <a:r>
              <a:rPr lang="zh-CN" altLang="en-US" sz="1900" b="1" dirty="0">
                <a:solidFill>
                  <a:srgbClr val="FFFFFF"/>
                </a:solidFill>
                <a:latin typeface="微软雅黑" panose="020B0503020204020204" pitchFamily="34" charset="-122"/>
                <a:ea typeface="微软雅黑" panose="020B0503020204020204" pitchFamily="34" charset="-122"/>
              </a:rPr>
              <a:t>点击此处添加文本</a:t>
            </a:r>
            <a:endParaRPr lang="zh-CN" altLang="en-US" sz="1900" b="1" dirty="0">
              <a:solidFill>
                <a:srgbClr val="FFFFFF"/>
              </a:solidFill>
              <a:latin typeface="微软雅黑" panose="020B0503020204020204" pitchFamily="34" charset="-122"/>
              <a:ea typeface="微软雅黑" panose="020B0503020204020204" pitchFamily="34" charset="-122"/>
            </a:endParaRPr>
          </a:p>
        </p:txBody>
      </p:sp>
      <p:sp>
        <p:nvSpPr>
          <p:cNvPr id="18" name="标题 17"/>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47" presetClass="entr" presetSubtype="0"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16" presetClass="entr" presetSubtype="37"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arn(outVertical)">
                                      <p:cBhvr>
                                        <p:cTn id="16" dur="500"/>
                                        <p:tgtEl>
                                          <p:spTgt spid="19"/>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par>
                                <p:cTn id="21" presetID="42" presetClass="entr" presetSubtype="0"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37"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arn(outVertical)">
                                      <p:cBhvr>
                                        <p:cTn id="29" dur="500"/>
                                        <p:tgtEl>
                                          <p:spTgt spid="20"/>
                                        </p:tgtEl>
                                      </p:cBhvr>
                                    </p:animEffect>
                                  </p:childTnLst>
                                </p:cTn>
                              </p:par>
                            </p:childTnLst>
                          </p:cTn>
                        </p:par>
                        <p:par>
                          <p:cTn id="30" fill="hold">
                            <p:stCondLst>
                              <p:cond delay="2000"/>
                            </p:stCondLst>
                            <p:childTnLst>
                              <p:par>
                                <p:cTn id="31" presetID="22" presetClass="entr" presetSubtype="4"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par>
                                <p:cTn id="34" presetID="47" presetClass="entr" presetSubtype="0" fill="hold" grpId="0" nodeType="withEffect">
                                  <p:stCondLst>
                                    <p:cond delay="25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16" presetClass="entr" presetSubtype="37"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arn(outVertical)">
                                      <p:cBhvr>
                                        <p:cTn id="42" dur="500"/>
                                        <p:tgtEl>
                                          <p:spTgt spid="21"/>
                                        </p:tgtEl>
                                      </p:cBhvr>
                                    </p:animEffect>
                                  </p:childTnLst>
                                </p:cTn>
                              </p:par>
                            </p:childTnLst>
                          </p:cTn>
                        </p:par>
                        <p:par>
                          <p:cTn id="43" fill="hold">
                            <p:stCondLst>
                              <p:cond delay="3000"/>
                            </p:stCondLst>
                            <p:childTnLst>
                              <p:par>
                                <p:cTn id="44" presetID="22" presetClass="entr" presetSubtype="4"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42" presetClass="entr" presetSubtype="0" fill="hold" grpId="0" nodeType="withEffect">
                                  <p:stCondLst>
                                    <p:cond delay="25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strVal val="#ppt_x"/>
                                          </p:val>
                                        </p:tav>
                                        <p:tav tm="100000">
                                          <p:val>
                                            <p:strVal val="#ppt_x"/>
                                          </p:val>
                                        </p:tav>
                                      </p:tavLst>
                                    </p:anim>
                                    <p:anim calcmode="lin" valueType="num">
                                      <p:cBhvr>
                                        <p:cTn id="51" dur="1000" fill="hold"/>
                                        <p:tgtEl>
                                          <p:spTgt spid="3"/>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16" presetClass="entr" presetSubtype="37"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barn(outVertical)">
                                      <p:cBhvr>
                                        <p:cTn id="5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19" grpId="0"/>
      <p:bldP spid="20" grpId="0"/>
      <p:bldP spid="21" grpId="0"/>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图示 21"/>
          <p:cNvGraphicFramePr/>
          <p:nvPr/>
        </p:nvGraphicFramePr>
        <p:xfrm>
          <a:off x="3401117" y="2625795"/>
          <a:ext cx="5482830" cy="32004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3" name="矩形 22"/>
          <p:cNvSpPr/>
          <p:nvPr/>
        </p:nvSpPr>
        <p:spPr>
          <a:xfrm>
            <a:off x="7516686" y="5133647"/>
            <a:ext cx="4173746" cy="701299"/>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rgbClr val="000000"/>
                </a:solidFill>
                <a:latin typeface="微软雅黑" panose="020B0503020204020204" pitchFamily="34" charset="-122"/>
                <a:ea typeface="微软雅黑" panose="020B0503020204020204" pitchFamily="34" charset="-122"/>
              </a:rPr>
              <a:t>请在此处输入您的文本，或者复制您的文字粘贴请在此处输入您的文本</a:t>
            </a:r>
            <a:endParaRPr lang="en-US" altLang="zh-CN" sz="1600" dirty="0">
              <a:solidFill>
                <a:srgbClr val="000000"/>
              </a:solidFill>
              <a:latin typeface="微软雅黑" panose="020B0503020204020204" pitchFamily="34" charset="-122"/>
              <a:ea typeface="微软雅黑" panose="020B0503020204020204" pitchFamily="34" charset="-122"/>
            </a:endParaRPr>
          </a:p>
        </p:txBody>
      </p:sp>
      <p:sp>
        <p:nvSpPr>
          <p:cNvPr id="24" name="矩形 23"/>
          <p:cNvSpPr/>
          <p:nvPr/>
        </p:nvSpPr>
        <p:spPr>
          <a:xfrm>
            <a:off x="608415" y="3057843"/>
            <a:ext cx="3773887" cy="701299"/>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rgbClr val="000000"/>
                </a:solidFill>
                <a:latin typeface="微软雅黑" panose="020B0503020204020204" pitchFamily="34" charset="-122"/>
                <a:ea typeface="微软雅黑" panose="020B0503020204020204" pitchFamily="34" charset="-122"/>
              </a:rPr>
              <a:t>请在此处输入您的文本，或者复制您的文字粘贴请在此处输入您的文本</a:t>
            </a:r>
            <a:endParaRPr lang="en-US" altLang="zh-CN" sz="1600" dirty="0">
              <a:solidFill>
                <a:srgbClr val="000000"/>
              </a:solidFill>
              <a:latin typeface="微软雅黑" panose="020B0503020204020204" pitchFamily="34" charset="-122"/>
              <a:ea typeface="微软雅黑" panose="020B0503020204020204" pitchFamily="34" charset="-122"/>
            </a:endParaRPr>
          </a:p>
        </p:txBody>
      </p:sp>
      <p:sp>
        <p:nvSpPr>
          <p:cNvPr id="25" name="矩形 24"/>
          <p:cNvSpPr/>
          <p:nvPr/>
        </p:nvSpPr>
        <p:spPr>
          <a:xfrm>
            <a:off x="7868344" y="2984562"/>
            <a:ext cx="3822088" cy="701299"/>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rgbClr val="000000"/>
                </a:solidFill>
                <a:latin typeface="微软雅黑" panose="020B0503020204020204" pitchFamily="34" charset="-122"/>
                <a:ea typeface="微软雅黑" panose="020B0503020204020204" pitchFamily="34" charset="-122"/>
              </a:rPr>
              <a:t>请在此处输入您的文本，或者复制您的文字粘贴请在此处输入您的文本</a:t>
            </a:r>
            <a:endParaRPr lang="en-US" altLang="zh-CN" sz="1600" dirty="0">
              <a:solidFill>
                <a:srgbClr val="000000"/>
              </a:solidFill>
              <a:latin typeface="微软雅黑" panose="020B0503020204020204" pitchFamily="34" charset="-122"/>
              <a:ea typeface="微软雅黑" panose="020B0503020204020204" pitchFamily="34" charset="-122"/>
            </a:endParaRPr>
          </a:p>
        </p:txBody>
      </p:sp>
      <p:sp>
        <p:nvSpPr>
          <p:cNvPr id="26" name="矩形 25"/>
          <p:cNvSpPr/>
          <p:nvPr/>
        </p:nvSpPr>
        <p:spPr>
          <a:xfrm>
            <a:off x="968221" y="5092800"/>
            <a:ext cx="3773887" cy="701299"/>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rgbClr val="000000"/>
                </a:solidFill>
                <a:latin typeface="微软雅黑" panose="020B0503020204020204" pitchFamily="34" charset="-122"/>
                <a:ea typeface="微软雅黑" panose="020B0503020204020204" pitchFamily="34" charset="-122"/>
              </a:rPr>
              <a:t>请在此处输入您的文本，或者复制您的文字粘贴请在此处输入您的文本</a:t>
            </a:r>
            <a:endParaRPr lang="en-US" altLang="zh-CN" sz="1600" dirty="0">
              <a:solidFill>
                <a:srgbClr val="000000"/>
              </a:solidFill>
              <a:latin typeface="微软雅黑" panose="020B0503020204020204" pitchFamily="34" charset="-122"/>
              <a:ea typeface="微软雅黑" panose="020B0503020204020204" pitchFamily="34" charset="-122"/>
            </a:endParaRPr>
          </a:p>
        </p:txBody>
      </p:sp>
      <p:sp>
        <p:nvSpPr>
          <p:cNvPr id="27" name="矩形 26"/>
          <p:cNvSpPr/>
          <p:nvPr/>
        </p:nvSpPr>
        <p:spPr>
          <a:xfrm>
            <a:off x="3486862" y="1544513"/>
            <a:ext cx="5469047" cy="701299"/>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rgbClr val="000000"/>
                </a:solidFill>
                <a:latin typeface="微软雅黑" panose="020B0503020204020204" pitchFamily="34" charset="-122"/>
                <a:ea typeface="微软雅黑" panose="020B0503020204020204" pitchFamily="34" charset="-122"/>
              </a:rPr>
              <a:t>请在此处输入您的文本，或者复制您的文字粘贴请在此处输入您的文本，或者复制您的文字粘贴</a:t>
            </a:r>
            <a:endParaRPr lang="en-US" altLang="zh-CN" sz="1600" dirty="0">
              <a:solidFill>
                <a:srgbClr val="000000"/>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968222" y="5650131"/>
            <a:ext cx="4461591" cy="288032"/>
            <a:chOff x="1130623" y="5949280"/>
            <a:chExt cx="4464496" cy="288032"/>
          </a:xfrm>
        </p:grpSpPr>
        <p:cxnSp>
          <p:nvCxnSpPr>
            <p:cNvPr id="29" name="直接连接符 28"/>
            <p:cNvCxnSpPr/>
            <p:nvPr/>
          </p:nvCxnSpPr>
          <p:spPr>
            <a:xfrm flipH="1">
              <a:off x="5163071" y="5949280"/>
              <a:ext cx="432048" cy="28803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130623" y="6237312"/>
              <a:ext cx="4032448"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flipV="1">
            <a:off x="608416" y="3862358"/>
            <a:ext cx="4133693" cy="253363"/>
            <a:chOff x="1130623" y="5949280"/>
            <a:chExt cx="4464496" cy="288032"/>
          </a:xfrm>
        </p:grpSpPr>
        <p:cxnSp>
          <p:nvCxnSpPr>
            <p:cNvPr id="32" name="直接连接符 31"/>
            <p:cNvCxnSpPr/>
            <p:nvPr/>
          </p:nvCxnSpPr>
          <p:spPr>
            <a:xfrm flipH="1">
              <a:off x="5163071" y="5949280"/>
              <a:ext cx="432048" cy="28803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130623" y="6237312"/>
              <a:ext cx="4032448"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cxnSp>
        <p:nvCxnSpPr>
          <p:cNvPr id="34" name="直接连接符 33"/>
          <p:cNvCxnSpPr/>
          <p:nvPr/>
        </p:nvCxnSpPr>
        <p:spPr>
          <a:xfrm>
            <a:off x="3486862" y="2337763"/>
            <a:ext cx="5469047"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6149423" y="2341022"/>
            <a:ext cx="0" cy="428791"/>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flipH="1" flipV="1">
            <a:off x="7588646" y="3860706"/>
            <a:ext cx="3957863" cy="395515"/>
            <a:chOff x="1130623" y="5949280"/>
            <a:chExt cx="4464496" cy="288032"/>
          </a:xfrm>
        </p:grpSpPr>
        <p:cxnSp>
          <p:nvCxnSpPr>
            <p:cNvPr id="37" name="直接连接符 36"/>
            <p:cNvCxnSpPr/>
            <p:nvPr/>
          </p:nvCxnSpPr>
          <p:spPr>
            <a:xfrm flipH="1">
              <a:off x="5163071" y="5949280"/>
              <a:ext cx="432048" cy="28803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130623" y="6237312"/>
              <a:ext cx="4032448"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flipH="1">
            <a:off x="7096525" y="5592831"/>
            <a:ext cx="4449985" cy="310632"/>
            <a:chOff x="1130623" y="5949280"/>
            <a:chExt cx="4464496" cy="288032"/>
          </a:xfrm>
        </p:grpSpPr>
        <p:cxnSp>
          <p:nvCxnSpPr>
            <p:cNvPr id="40" name="直接连接符 39"/>
            <p:cNvCxnSpPr/>
            <p:nvPr/>
          </p:nvCxnSpPr>
          <p:spPr>
            <a:xfrm flipH="1">
              <a:off x="5163071" y="5949280"/>
              <a:ext cx="432048" cy="28803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130623" y="6237312"/>
              <a:ext cx="4032448"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down)">
                                      <p:cBhvr>
                                        <p:cTn id="14" dur="500"/>
                                        <p:tgtEl>
                                          <p:spTgt spid="31"/>
                                        </p:tgtEl>
                                      </p:cBhvr>
                                    </p:animEffect>
                                  </p:childTnLst>
                                </p:cTn>
                              </p:par>
                              <p:par>
                                <p:cTn id="15" presetID="22" presetClass="entr" presetSubtype="4"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down)">
                                      <p:cBhvr>
                                        <p:cTn id="17" dur="500"/>
                                        <p:tgtEl>
                                          <p:spTgt spid="28"/>
                                        </p:tgtEl>
                                      </p:cBhvr>
                                    </p:animEffect>
                                  </p:childTnLst>
                                </p:cTn>
                              </p:par>
                              <p:par>
                                <p:cTn id="18" presetID="22" presetClass="entr" presetSubtype="4" fill="hold" nodeType="with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down)">
                                      <p:cBhvr>
                                        <p:cTn id="20" dur="500"/>
                                        <p:tgtEl>
                                          <p:spTgt spid="39"/>
                                        </p:tgtEl>
                                      </p:cBhvr>
                                    </p:animEffect>
                                  </p:childTnLst>
                                </p:cTn>
                              </p:par>
                              <p:par>
                                <p:cTn id="21" presetID="22" presetClass="entr" presetSubtype="4"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down)">
                                      <p:cBhvr>
                                        <p:cTn id="23" dur="500"/>
                                        <p:tgtEl>
                                          <p:spTgt spid="36"/>
                                        </p:tgtEl>
                                      </p:cBhvr>
                                    </p:animEffect>
                                  </p:childTnLst>
                                </p:cTn>
                              </p:par>
                              <p:par>
                                <p:cTn id="24" presetID="22" presetClass="entr" presetSubtype="4"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down)">
                                      <p:cBhvr>
                                        <p:cTn id="26" dur="500"/>
                                        <p:tgtEl>
                                          <p:spTgt spid="34"/>
                                        </p:tgtEl>
                                      </p:cBhvr>
                                    </p:animEffect>
                                  </p:childTnLst>
                                </p:cTn>
                              </p:par>
                              <p:par>
                                <p:cTn id="27" presetID="22" presetClass="entr" presetSubtype="4"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down)">
                                      <p:cBhvr>
                                        <p:cTn id="29" dur="500"/>
                                        <p:tgtEl>
                                          <p:spTgt spid="35"/>
                                        </p:tgtEl>
                                      </p:cBhvr>
                                    </p:animEffect>
                                  </p:childTnLst>
                                </p:cTn>
                              </p:par>
                            </p:childTnLst>
                          </p:cTn>
                        </p:par>
                        <p:par>
                          <p:cTn id="30" fill="hold">
                            <p:stCondLst>
                              <p:cond delay="1500"/>
                            </p:stCondLst>
                            <p:childTnLst>
                              <p:par>
                                <p:cTn id="31" presetID="2" presetClass="entr" presetSubtype="8" decel="10000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0-#ppt_w/2"/>
                                          </p:val>
                                        </p:tav>
                                        <p:tav tm="100000">
                                          <p:val>
                                            <p:strVal val="#ppt_x"/>
                                          </p:val>
                                        </p:tav>
                                      </p:tavLst>
                                    </p:anim>
                                    <p:anim calcmode="lin" valueType="num">
                                      <p:cBhvr additive="base">
                                        <p:cTn id="34" dur="500" fill="hold"/>
                                        <p:tgtEl>
                                          <p:spTgt spid="24"/>
                                        </p:tgtEl>
                                        <p:attrNameLst>
                                          <p:attrName>ppt_y</p:attrName>
                                        </p:attrNameLst>
                                      </p:cBhvr>
                                      <p:tavLst>
                                        <p:tav tm="0">
                                          <p:val>
                                            <p:strVal val="#ppt_y"/>
                                          </p:val>
                                        </p:tav>
                                        <p:tav tm="100000">
                                          <p:val>
                                            <p:strVal val="#ppt_y"/>
                                          </p:val>
                                        </p:tav>
                                      </p:tavLst>
                                    </p:anim>
                                  </p:childTnLst>
                                </p:cTn>
                              </p:par>
                              <p:par>
                                <p:cTn id="35" presetID="2" presetClass="entr" presetSubtype="3" decel="10000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0-#ppt_h/2"/>
                                          </p:val>
                                        </p:tav>
                                        <p:tav tm="100000">
                                          <p:val>
                                            <p:strVal val="#ppt_y"/>
                                          </p:val>
                                        </p:tav>
                                      </p:tavLst>
                                    </p:anim>
                                  </p:childTnLst>
                                </p:cTn>
                              </p:par>
                              <p:par>
                                <p:cTn id="39" presetID="2" presetClass="entr" presetSubtype="6" decel="10000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1+#ppt_w/2"/>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12" decel="10000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1+#ppt_h/2"/>
                                          </p:val>
                                        </p:tav>
                                        <p:tav tm="100000">
                                          <p:val>
                                            <p:strVal val="#ppt_y"/>
                                          </p:val>
                                        </p:tav>
                                      </p:tavLst>
                                    </p:anim>
                                  </p:childTnLst>
                                </p:cTn>
                              </p:par>
                              <p:par>
                                <p:cTn id="47" presetID="2" presetClass="entr" presetSubtype="1" decel="10000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P spid="23" grpId="0"/>
      <p:bldP spid="24" grpId="0"/>
      <p:bldP spid="25" grpId="0"/>
      <p:bldP spid="26" grpId="0"/>
      <p:bldP spid="2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101769" y="1559268"/>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4"/>
                </a:solidFill>
                <a:latin typeface="Agency FB" panose="020B0503020202020204" pitchFamily="34" charset="0"/>
                <a:ea typeface="Arial Unicode MS" panose="020B0604020202020204" charset="-122"/>
                <a:cs typeface="Arial Unicode MS" panose="020B0604020202020204" charset="-122"/>
              </a:rPr>
              <a:t>01</a:t>
            </a:r>
            <a:endParaRPr lang="zh-CN" altLang="en-US" sz="5300" b="1" dirty="0">
              <a:solidFill>
                <a:schemeClr val="accent4"/>
              </a:solidFill>
              <a:latin typeface="Agency FB" panose="020B0503020202020204" pitchFamily="34" charset="0"/>
              <a:ea typeface="Arial Unicode MS" panose="020B0604020202020204" charset="-122"/>
              <a:cs typeface="Arial Unicode MS" panose="020B0604020202020204" charset="-122"/>
            </a:endParaRPr>
          </a:p>
        </p:txBody>
      </p:sp>
      <p:sp>
        <p:nvSpPr>
          <p:cNvPr id="3" name="矩形 2"/>
          <p:cNvSpPr/>
          <p:nvPr/>
        </p:nvSpPr>
        <p:spPr>
          <a:xfrm>
            <a:off x="2912" y="2927422"/>
            <a:ext cx="1869933" cy="2615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 name="同心圆 3"/>
          <p:cNvSpPr/>
          <p:nvPr/>
        </p:nvSpPr>
        <p:spPr>
          <a:xfrm>
            <a:off x="838650" y="1316765"/>
            <a:ext cx="1898177" cy="1872208"/>
          </a:xfrm>
          <a:prstGeom prst="donut">
            <a:avLst>
              <a:gd name="adj" fmla="val 1384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5" name="TextBox 4"/>
          <p:cNvSpPr txBox="1"/>
          <p:nvPr/>
        </p:nvSpPr>
        <p:spPr>
          <a:xfrm>
            <a:off x="2748242" y="1604798"/>
            <a:ext cx="3734331" cy="1138761"/>
          </a:xfrm>
          <a:prstGeom prst="rect">
            <a:avLst/>
          </a:prstGeom>
          <a:noFill/>
        </p:spPr>
        <p:txBody>
          <a:bodyPr wrap="none" lIns="121908" tIns="60954" rIns="121908" bIns="60954" rtlCol="0">
            <a:spAutoFit/>
          </a:bodyPr>
          <a:lstStyle/>
          <a:p>
            <a:r>
              <a:rPr lang="zh-CN" altLang="en-US" b="1" dirty="0">
                <a:solidFill>
                  <a:srgbClr val="000000"/>
                </a:solidFill>
              </a:rPr>
              <a:t>单击此处添加标题</a:t>
            </a:r>
            <a:endParaRPr lang="en-US" altLang="zh-CN" b="1" dirty="0">
              <a:solidFill>
                <a:srgbClr val="000000"/>
              </a:solidFill>
            </a:endParaRPr>
          </a:p>
          <a:p>
            <a:r>
              <a:rPr lang="zh-CN" altLang="en-US" sz="1600" dirty="0">
                <a:solidFill>
                  <a:srgbClr val="000000"/>
                </a:solidFill>
              </a:rPr>
              <a:t>单击此处添加文本，单击此处添加文本</a:t>
            </a:r>
            <a:endParaRPr lang="en-US" altLang="zh-CN" sz="1600" dirty="0">
              <a:solidFill>
                <a:srgbClr val="000000"/>
              </a:solidFill>
            </a:endParaRPr>
          </a:p>
          <a:p>
            <a:r>
              <a:rPr lang="zh-CN" altLang="en-US" sz="1600" dirty="0">
                <a:solidFill>
                  <a:srgbClr val="000000"/>
                </a:solidFill>
              </a:rPr>
              <a:t>单击此处添加文本，单击此处添加文本</a:t>
            </a:r>
            <a:endParaRPr lang="en-US" altLang="zh-CN" sz="1600" dirty="0">
              <a:solidFill>
                <a:srgbClr val="000000"/>
              </a:solidFill>
            </a:endParaRPr>
          </a:p>
          <a:p>
            <a:r>
              <a:rPr lang="zh-CN" altLang="en-US" sz="1600" dirty="0">
                <a:solidFill>
                  <a:srgbClr val="000000"/>
                </a:solidFill>
              </a:rPr>
              <a:t>单击此处添加文本，单击此处添加文本</a:t>
            </a:r>
            <a:endParaRPr lang="zh-CN" altLang="en-US" sz="1600" dirty="0">
              <a:solidFill>
                <a:srgbClr val="000000"/>
              </a:solidFill>
            </a:endParaRPr>
          </a:p>
        </p:txBody>
      </p:sp>
      <p:sp>
        <p:nvSpPr>
          <p:cNvPr id="6" name="椭圆 5"/>
          <p:cNvSpPr/>
          <p:nvPr/>
        </p:nvSpPr>
        <p:spPr>
          <a:xfrm>
            <a:off x="6545639" y="2333572"/>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3"/>
                </a:solidFill>
                <a:latin typeface="Agency FB" panose="020B0503020202020204" pitchFamily="34" charset="0"/>
                <a:ea typeface="Arial Unicode MS" panose="020B0604020202020204" charset="-122"/>
                <a:cs typeface="Arial Unicode MS" panose="020B0604020202020204" charset="-122"/>
              </a:rPr>
              <a:t>02</a:t>
            </a:r>
            <a:endParaRPr lang="zh-CN" altLang="en-US" sz="5300" b="1" dirty="0">
              <a:solidFill>
                <a:schemeClr val="accent3"/>
              </a:solidFill>
              <a:latin typeface="Agency FB" panose="020B0503020202020204" pitchFamily="34" charset="0"/>
              <a:ea typeface="Arial Unicode MS" panose="020B0604020202020204" charset="-122"/>
              <a:cs typeface="Arial Unicode MS" panose="020B0604020202020204" charset="-122"/>
            </a:endParaRPr>
          </a:p>
        </p:txBody>
      </p:sp>
      <p:sp>
        <p:nvSpPr>
          <p:cNvPr id="7" name="矩形 6"/>
          <p:cNvSpPr/>
          <p:nvPr/>
        </p:nvSpPr>
        <p:spPr>
          <a:xfrm>
            <a:off x="2913" y="3701726"/>
            <a:ext cx="7236291" cy="2615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 name="同心圆 7"/>
          <p:cNvSpPr/>
          <p:nvPr/>
        </p:nvSpPr>
        <p:spPr>
          <a:xfrm>
            <a:off x="6290115" y="2091069"/>
            <a:ext cx="1898177" cy="1872208"/>
          </a:xfrm>
          <a:prstGeom prst="donut">
            <a:avLst>
              <a:gd name="adj" fmla="val 1384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9" name="椭圆 8"/>
          <p:cNvSpPr/>
          <p:nvPr/>
        </p:nvSpPr>
        <p:spPr>
          <a:xfrm>
            <a:off x="5113261" y="4775625"/>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2"/>
                </a:solidFill>
                <a:latin typeface="Agency FB" panose="020B0503020202020204" pitchFamily="34" charset="0"/>
                <a:ea typeface="Arial Unicode MS" panose="020B0604020202020204" charset="-122"/>
                <a:cs typeface="Arial Unicode MS" panose="020B0604020202020204" charset="-122"/>
              </a:rPr>
              <a:t>03</a:t>
            </a:r>
            <a:endParaRPr lang="zh-CN" altLang="en-US" sz="5300" b="1" dirty="0">
              <a:solidFill>
                <a:schemeClr val="accent2"/>
              </a:solidFill>
              <a:latin typeface="Agency FB" panose="020B0503020202020204" pitchFamily="34" charset="0"/>
              <a:ea typeface="Arial Unicode MS" panose="020B0604020202020204" charset="-122"/>
              <a:cs typeface="Arial Unicode MS" panose="020B0604020202020204" charset="-122"/>
            </a:endParaRPr>
          </a:p>
        </p:txBody>
      </p:sp>
      <p:sp>
        <p:nvSpPr>
          <p:cNvPr id="10" name="矩形 9"/>
          <p:cNvSpPr/>
          <p:nvPr/>
        </p:nvSpPr>
        <p:spPr>
          <a:xfrm>
            <a:off x="2914" y="4533125"/>
            <a:ext cx="5807211" cy="261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1" name="同心圆 10"/>
          <p:cNvSpPr/>
          <p:nvPr/>
        </p:nvSpPr>
        <p:spPr>
          <a:xfrm flipV="1">
            <a:off x="4850142" y="4533123"/>
            <a:ext cx="1898177" cy="1872208"/>
          </a:xfrm>
          <a:prstGeom prst="donut">
            <a:avLst>
              <a:gd name="adj" fmla="val 1384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12" name="TextBox 11"/>
          <p:cNvSpPr txBox="1"/>
          <p:nvPr/>
        </p:nvSpPr>
        <p:spPr>
          <a:xfrm>
            <a:off x="8114081" y="2389916"/>
            <a:ext cx="3734331" cy="1138761"/>
          </a:xfrm>
          <a:prstGeom prst="rect">
            <a:avLst/>
          </a:prstGeom>
          <a:noFill/>
        </p:spPr>
        <p:txBody>
          <a:bodyPr wrap="none" lIns="121908" tIns="60954" rIns="121908" bIns="60954" rtlCol="0">
            <a:spAutoFit/>
          </a:bodyPr>
          <a:lstStyle/>
          <a:p>
            <a:r>
              <a:rPr lang="zh-CN" altLang="en-US" b="1" dirty="0">
                <a:solidFill>
                  <a:srgbClr val="000000"/>
                </a:solidFill>
              </a:rPr>
              <a:t>单击此处添加标题</a:t>
            </a:r>
            <a:endParaRPr lang="en-US" altLang="zh-CN" b="1" dirty="0">
              <a:solidFill>
                <a:srgbClr val="000000"/>
              </a:solidFill>
            </a:endParaRPr>
          </a:p>
          <a:p>
            <a:r>
              <a:rPr lang="zh-CN" altLang="en-US" sz="1600" dirty="0">
                <a:solidFill>
                  <a:srgbClr val="000000"/>
                </a:solidFill>
              </a:rPr>
              <a:t>单击此处添加文本，单击此处添加文本</a:t>
            </a:r>
            <a:endParaRPr lang="en-US" altLang="zh-CN" sz="1600" dirty="0">
              <a:solidFill>
                <a:srgbClr val="000000"/>
              </a:solidFill>
            </a:endParaRPr>
          </a:p>
          <a:p>
            <a:r>
              <a:rPr lang="zh-CN" altLang="en-US" sz="1600" dirty="0">
                <a:solidFill>
                  <a:srgbClr val="000000"/>
                </a:solidFill>
              </a:rPr>
              <a:t>单击此处添加文本，单击此处添加文本</a:t>
            </a:r>
            <a:endParaRPr lang="en-US" altLang="zh-CN" sz="1600" dirty="0">
              <a:solidFill>
                <a:srgbClr val="000000"/>
              </a:solidFill>
            </a:endParaRPr>
          </a:p>
          <a:p>
            <a:r>
              <a:rPr lang="zh-CN" altLang="en-US" sz="1600" dirty="0">
                <a:solidFill>
                  <a:srgbClr val="000000"/>
                </a:solidFill>
              </a:rPr>
              <a:t>单击此处添加文本，单击此处添加文本</a:t>
            </a:r>
            <a:endParaRPr lang="zh-CN" altLang="en-US" sz="1600" dirty="0">
              <a:solidFill>
                <a:srgbClr val="000000"/>
              </a:solidFill>
            </a:endParaRPr>
          </a:p>
        </p:txBody>
      </p:sp>
      <p:sp>
        <p:nvSpPr>
          <p:cNvPr id="13" name="TextBox 12"/>
          <p:cNvSpPr txBox="1"/>
          <p:nvPr/>
        </p:nvSpPr>
        <p:spPr>
          <a:xfrm>
            <a:off x="6962103" y="4869161"/>
            <a:ext cx="3734331" cy="1138761"/>
          </a:xfrm>
          <a:prstGeom prst="rect">
            <a:avLst/>
          </a:prstGeom>
          <a:noFill/>
        </p:spPr>
        <p:txBody>
          <a:bodyPr wrap="none" lIns="121908" tIns="60954" rIns="121908" bIns="60954" rtlCol="0">
            <a:spAutoFit/>
          </a:bodyPr>
          <a:lstStyle/>
          <a:p>
            <a:r>
              <a:rPr lang="zh-CN" altLang="en-US" b="1" dirty="0">
                <a:solidFill>
                  <a:srgbClr val="000000"/>
                </a:solidFill>
              </a:rPr>
              <a:t>单击此处添加标题</a:t>
            </a:r>
            <a:endParaRPr lang="en-US" altLang="zh-CN" b="1" dirty="0">
              <a:solidFill>
                <a:srgbClr val="000000"/>
              </a:solidFill>
            </a:endParaRPr>
          </a:p>
          <a:p>
            <a:r>
              <a:rPr lang="zh-CN" altLang="en-US" sz="1600" dirty="0">
                <a:solidFill>
                  <a:srgbClr val="000000"/>
                </a:solidFill>
              </a:rPr>
              <a:t>单击此处添加文本，单击此处添加文本</a:t>
            </a:r>
            <a:endParaRPr lang="en-US" altLang="zh-CN" sz="1600" dirty="0">
              <a:solidFill>
                <a:srgbClr val="000000"/>
              </a:solidFill>
            </a:endParaRPr>
          </a:p>
          <a:p>
            <a:r>
              <a:rPr lang="zh-CN" altLang="en-US" sz="1600" dirty="0">
                <a:solidFill>
                  <a:srgbClr val="000000"/>
                </a:solidFill>
              </a:rPr>
              <a:t>单击此处添加文本，单击此处添加文本</a:t>
            </a:r>
            <a:endParaRPr lang="en-US" altLang="zh-CN" sz="1600" dirty="0">
              <a:solidFill>
                <a:srgbClr val="000000"/>
              </a:solidFill>
            </a:endParaRPr>
          </a:p>
          <a:p>
            <a:r>
              <a:rPr lang="zh-CN" altLang="en-US" sz="1600" dirty="0">
                <a:solidFill>
                  <a:srgbClr val="000000"/>
                </a:solidFill>
              </a:rPr>
              <a:t>单击此处添加文本，单击此处添加文本</a:t>
            </a:r>
            <a:endParaRPr lang="zh-CN" altLang="en-US" sz="1600" dirty="0">
              <a:solidFill>
                <a:srgbClr val="000000"/>
              </a:solidFill>
            </a:endParaRPr>
          </a:p>
        </p:txBody>
      </p:sp>
      <p:sp>
        <p:nvSpPr>
          <p:cNvPr id="14" name="标题 13"/>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animBg="1"/>
      <p:bldP spid="8" grpId="0" animBg="1"/>
      <p:bldP spid="9" grpId="0"/>
      <p:bldP spid="10" grpId="0" animBg="1"/>
      <p:bldP spid="11" grpId="0" animBg="1"/>
      <p:bldP spid="12" grpId="0"/>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bwMode="auto">
          <a:xfrm>
            <a:off x="1189679" y="1998499"/>
            <a:ext cx="2668239" cy="1381125"/>
            <a:chOff x="0" y="0"/>
            <a:chExt cx="2669808" cy="1380959"/>
          </a:xfrm>
          <a:solidFill>
            <a:schemeClr val="accent2"/>
          </a:solidFill>
        </p:grpSpPr>
        <p:grpSp>
          <p:nvGrpSpPr>
            <p:cNvPr id="3" name="组合 49"/>
            <p:cNvGrpSpPr/>
            <p:nvPr/>
          </p:nvGrpSpPr>
          <p:grpSpPr bwMode="auto">
            <a:xfrm>
              <a:off x="0" y="0"/>
              <a:ext cx="2669808" cy="1380959"/>
              <a:chOff x="0" y="0"/>
              <a:chExt cx="1908982" cy="987422"/>
            </a:xfrm>
            <a:grpFill/>
          </p:grpSpPr>
          <p:sp>
            <p:nvSpPr>
              <p:cNvPr id="5" name="下箭头 50"/>
              <p:cNvSpPr>
                <a:spLocks noChangeArrowheads="1"/>
              </p:cNvSpPr>
              <p:nvPr/>
            </p:nvSpPr>
            <p:spPr bwMode="auto">
              <a:xfrm rot="16200000">
                <a:off x="701284" y="-220276"/>
                <a:ext cx="800100" cy="1615296"/>
              </a:xfrm>
              <a:prstGeom prst="downArrow">
                <a:avLst>
                  <a:gd name="adj1" fmla="val 50000"/>
                  <a:gd name="adj2" fmla="val 60370"/>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椭圆 51"/>
              <p:cNvSpPr>
                <a:spLocks noChangeArrowheads="1"/>
              </p:cNvSpPr>
              <p:nvPr/>
            </p:nvSpPr>
            <p:spPr bwMode="auto">
              <a:xfrm>
                <a:off x="0" y="0"/>
                <a:ext cx="587371" cy="587371"/>
              </a:xfrm>
              <a:prstGeom prst="ellipse">
                <a:avLst/>
              </a:prstGeom>
              <a:grpFill/>
              <a:ln w="63500" cap="flat" cmpd="sng">
                <a:solidFill>
                  <a:srgbClr val="FFF6E7"/>
                </a:solid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4" name="文本框 52"/>
            <p:cNvSpPr>
              <a:spLocks noChangeArrowheads="1"/>
            </p:cNvSpPr>
            <p:nvPr/>
          </p:nvSpPr>
          <p:spPr bwMode="auto">
            <a:xfrm>
              <a:off x="144183" y="39385"/>
              <a:ext cx="533103" cy="707801"/>
            </a:xfrm>
            <a:prstGeom prst="rect">
              <a:avLst/>
            </a:prstGeom>
            <a:noFill/>
            <a:ln>
              <a:noFill/>
            </a:ln>
            <a:extLst>
              <a:ext uri="{91240B29-F687-4F45-9708-019B960494DF}">
                <a14:hiddenLine xmlns:a14="http://schemas.microsoft.com/office/drawing/2010/main" w="9525">
                  <a:solidFill>
                    <a:srgbClr val="000000"/>
                  </a:solidFill>
                  <a:bevel/>
                </a14:hiddenLine>
              </a:ext>
            </a:extLst>
          </p:spPr>
          <p:txBody>
            <a:bodyPr>
              <a:spAutoFit/>
            </a:bodyPr>
            <a:lstStyle/>
            <a:p>
              <a:r>
                <a:rPr lang="en-US" sz="4000" b="1" dirty="0">
                  <a:solidFill>
                    <a:srgbClr val="FFF6E7"/>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4400" b="1" dirty="0">
                <a:solidFill>
                  <a:srgbClr val="FFF6E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53"/>
          <p:cNvGrpSpPr/>
          <p:nvPr/>
        </p:nvGrpSpPr>
        <p:grpSpPr bwMode="auto">
          <a:xfrm>
            <a:off x="4762676" y="1998499"/>
            <a:ext cx="2669827" cy="1381125"/>
            <a:chOff x="0" y="0"/>
            <a:chExt cx="2669808" cy="1380959"/>
          </a:xfrm>
          <a:solidFill>
            <a:schemeClr val="accent3"/>
          </a:solidFill>
        </p:grpSpPr>
        <p:grpSp>
          <p:nvGrpSpPr>
            <p:cNvPr id="8" name="组合 54"/>
            <p:cNvGrpSpPr/>
            <p:nvPr/>
          </p:nvGrpSpPr>
          <p:grpSpPr bwMode="auto">
            <a:xfrm>
              <a:off x="0" y="0"/>
              <a:ext cx="2669808" cy="1380959"/>
              <a:chOff x="0" y="0"/>
              <a:chExt cx="1908982" cy="987422"/>
            </a:xfrm>
            <a:grpFill/>
          </p:grpSpPr>
          <p:sp>
            <p:nvSpPr>
              <p:cNvPr id="10" name="下箭头 56"/>
              <p:cNvSpPr>
                <a:spLocks noChangeArrowheads="1"/>
              </p:cNvSpPr>
              <p:nvPr/>
            </p:nvSpPr>
            <p:spPr bwMode="auto">
              <a:xfrm rot="16200000">
                <a:off x="701284" y="-220276"/>
                <a:ext cx="800100" cy="1615296"/>
              </a:xfrm>
              <a:prstGeom prst="downArrow">
                <a:avLst>
                  <a:gd name="adj1" fmla="val 50000"/>
                  <a:gd name="adj2" fmla="val 60370"/>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 name="椭圆 57"/>
              <p:cNvSpPr>
                <a:spLocks noChangeArrowheads="1"/>
              </p:cNvSpPr>
              <p:nvPr/>
            </p:nvSpPr>
            <p:spPr bwMode="auto">
              <a:xfrm>
                <a:off x="0" y="0"/>
                <a:ext cx="587371" cy="587371"/>
              </a:xfrm>
              <a:prstGeom prst="ellipse">
                <a:avLst/>
              </a:prstGeom>
              <a:grpFill/>
              <a:ln w="63500" cap="flat" cmpd="sng">
                <a:solidFill>
                  <a:srgbClr val="FFF6E7"/>
                </a:solid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9" name="文本框 55"/>
            <p:cNvSpPr>
              <a:spLocks noChangeArrowheads="1"/>
            </p:cNvSpPr>
            <p:nvPr/>
          </p:nvSpPr>
          <p:spPr bwMode="auto">
            <a:xfrm>
              <a:off x="144183" y="39385"/>
              <a:ext cx="533101" cy="707801"/>
            </a:xfrm>
            <a:prstGeom prst="rect">
              <a:avLst/>
            </a:prstGeom>
            <a:noFill/>
            <a:ln>
              <a:noFill/>
            </a:ln>
            <a:extLst>
              <a:ext uri="{91240B29-F687-4F45-9708-019B960494DF}">
                <a14:hiddenLine xmlns:a14="http://schemas.microsoft.com/office/drawing/2010/main" w="9525">
                  <a:solidFill>
                    <a:srgbClr val="000000"/>
                  </a:solidFill>
                  <a:bevel/>
                </a14:hiddenLine>
              </a:ext>
            </a:extLst>
          </p:spPr>
          <p:txBody>
            <a:bodyPr>
              <a:spAutoFit/>
            </a:bodyPr>
            <a:lstStyle/>
            <a:p>
              <a:r>
                <a:rPr lang="en-US" sz="4000" b="1" dirty="0">
                  <a:solidFill>
                    <a:srgbClr val="FFF6E7"/>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4400" b="1" dirty="0">
                <a:solidFill>
                  <a:srgbClr val="FFF6E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组合 58"/>
          <p:cNvGrpSpPr/>
          <p:nvPr/>
        </p:nvGrpSpPr>
        <p:grpSpPr bwMode="auto">
          <a:xfrm>
            <a:off x="8337261" y="1998499"/>
            <a:ext cx="2669827" cy="1381125"/>
            <a:chOff x="0" y="0"/>
            <a:chExt cx="2669808" cy="1380959"/>
          </a:xfrm>
          <a:solidFill>
            <a:schemeClr val="accent4"/>
          </a:solidFill>
        </p:grpSpPr>
        <p:grpSp>
          <p:nvGrpSpPr>
            <p:cNvPr id="13" name="组合 59"/>
            <p:cNvGrpSpPr/>
            <p:nvPr/>
          </p:nvGrpSpPr>
          <p:grpSpPr bwMode="auto">
            <a:xfrm>
              <a:off x="0" y="0"/>
              <a:ext cx="2669808" cy="1380959"/>
              <a:chOff x="0" y="0"/>
              <a:chExt cx="1908982" cy="987422"/>
            </a:xfrm>
            <a:grpFill/>
          </p:grpSpPr>
          <p:sp>
            <p:nvSpPr>
              <p:cNvPr id="15" name="下箭头 61"/>
              <p:cNvSpPr>
                <a:spLocks noChangeArrowheads="1"/>
              </p:cNvSpPr>
              <p:nvPr/>
            </p:nvSpPr>
            <p:spPr bwMode="auto">
              <a:xfrm rot="16200000">
                <a:off x="701284" y="-220276"/>
                <a:ext cx="800100" cy="1615296"/>
              </a:xfrm>
              <a:prstGeom prst="downArrow">
                <a:avLst>
                  <a:gd name="adj1" fmla="val 50000"/>
                  <a:gd name="adj2" fmla="val 60370"/>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 name="椭圆 62"/>
              <p:cNvSpPr>
                <a:spLocks noChangeArrowheads="1"/>
              </p:cNvSpPr>
              <p:nvPr/>
            </p:nvSpPr>
            <p:spPr bwMode="auto">
              <a:xfrm>
                <a:off x="0" y="0"/>
                <a:ext cx="587371" cy="587371"/>
              </a:xfrm>
              <a:prstGeom prst="ellipse">
                <a:avLst/>
              </a:prstGeom>
              <a:grpFill/>
              <a:ln w="63500" cap="flat" cmpd="sng">
                <a:solidFill>
                  <a:srgbClr val="FFF6E7"/>
                </a:solid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14" name="文本框 60"/>
            <p:cNvSpPr>
              <a:spLocks noChangeArrowheads="1"/>
            </p:cNvSpPr>
            <p:nvPr/>
          </p:nvSpPr>
          <p:spPr bwMode="auto">
            <a:xfrm>
              <a:off x="144183" y="39385"/>
              <a:ext cx="533101" cy="707801"/>
            </a:xfrm>
            <a:prstGeom prst="rect">
              <a:avLst/>
            </a:prstGeom>
            <a:noFill/>
            <a:ln>
              <a:noFill/>
            </a:ln>
            <a:extLst>
              <a:ext uri="{91240B29-F687-4F45-9708-019B960494DF}">
                <a14:hiddenLine xmlns:a14="http://schemas.microsoft.com/office/drawing/2010/main" w="9525">
                  <a:solidFill>
                    <a:srgbClr val="000000"/>
                  </a:solidFill>
                  <a:bevel/>
                </a14:hiddenLine>
              </a:ext>
            </a:extLst>
          </p:spPr>
          <p:txBody>
            <a:bodyPr>
              <a:spAutoFit/>
            </a:bodyPr>
            <a:lstStyle/>
            <a:p>
              <a:r>
                <a:rPr lang="en-US" sz="4000" b="1" dirty="0">
                  <a:solidFill>
                    <a:srgbClr val="FFF6E7"/>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4400" b="1" dirty="0">
                <a:solidFill>
                  <a:srgbClr val="FFF6E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任意多边形 9"/>
          <p:cNvSpPr>
            <a:spLocks noChangeArrowheads="1"/>
          </p:cNvSpPr>
          <p:nvPr/>
        </p:nvSpPr>
        <p:spPr bwMode="auto">
          <a:xfrm>
            <a:off x="4229344" y="1755610"/>
            <a:ext cx="0" cy="4457700"/>
          </a:xfrm>
          <a:custGeom>
            <a:avLst/>
            <a:gdLst>
              <a:gd name="T0" fmla="*/ 0 w 635"/>
              <a:gd name="T1" fmla="*/ 0 h 4457700"/>
              <a:gd name="T2" fmla="*/ 0 w 635"/>
              <a:gd name="T3" fmla="*/ 4457700 h 4457700"/>
              <a:gd name="T4" fmla="*/ 0 60000 65536"/>
              <a:gd name="T5" fmla="*/ 0 60000 65536"/>
              <a:gd name="T6" fmla="*/ 0 w 635"/>
              <a:gd name="T7" fmla="*/ 0 h 4457700"/>
              <a:gd name="T8" fmla="*/ 635 w 635"/>
              <a:gd name="T9" fmla="*/ 4457700 h 4457700"/>
            </a:gdLst>
            <a:ahLst/>
            <a:cxnLst>
              <a:cxn ang="T4">
                <a:pos x="T0" y="T1"/>
              </a:cxn>
              <a:cxn ang="T5">
                <a:pos x="T2" y="T3"/>
              </a:cxn>
            </a:cxnLst>
            <a:rect l="T6" t="T7" r="T8" b="T9"/>
            <a:pathLst>
              <a:path w="635" h="4457700">
                <a:moveTo>
                  <a:pt x="0" y="0"/>
                </a:moveTo>
                <a:lnTo>
                  <a:pt x="0" y="4457700"/>
                </a:lnTo>
              </a:path>
            </a:pathLst>
          </a:custGeom>
          <a:noFill/>
          <a:ln w="12700" cap="flat" cmpd="sng">
            <a:solidFill>
              <a:srgbClr val="42719B"/>
            </a:solidFill>
            <a:prstDash val="lgDash"/>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8" name="任意多边形 63"/>
          <p:cNvSpPr>
            <a:spLocks noChangeArrowheads="1"/>
          </p:cNvSpPr>
          <p:nvPr/>
        </p:nvSpPr>
        <p:spPr bwMode="auto">
          <a:xfrm>
            <a:off x="7905516" y="1755610"/>
            <a:ext cx="0" cy="4457700"/>
          </a:xfrm>
          <a:custGeom>
            <a:avLst/>
            <a:gdLst>
              <a:gd name="T0" fmla="*/ 0 w 635"/>
              <a:gd name="T1" fmla="*/ 0 h 4457700"/>
              <a:gd name="T2" fmla="*/ 0 w 635"/>
              <a:gd name="T3" fmla="*/ 4457700 h 4457700"/>
              <a:gd name="T4" fmla="*/ 0 60000 65536"/>
              <a:gd name="T5" fmla="*/ 0 60000 65536"/>
              <a:gd name="T6" fmla="*/ 0 w 635"/>
              <a:gd name="T7" fmla="*/ 0 h 4457700"/>
              <a:gd name="T8" fmla="*/ 635 w 635"/>
              <a:gd name="T9" fmla="*/ 4457700 h 4457700"/>
            </a:gdLst>
            <a:ahLst/>
            <a:cxnLst>
              <a:cxn ang="T4">
                <a:pos x="T0" y="T1"/>
              </a:cxn>
              <a:cxn ang="T5">
                <a:pos x="T2" y="T3"/>
              </a:cxn>
            </a:cxnLst>
            <a:rect l="T6" t="T7" r="T8" b="T9"/>
            <a:pathLst>
              <a:path w="635" h="4457700">
                <a:moveTo>
                  <a:pt x="0" y="0"/>
                </a:moveTo>
                <a:lnTo>
                  <a:pt x="0" y="4457700"/>
                </a:lnTo>
              </a:path>
            </a:pathLst>
          </a:custGeom>
          <a:noFill/>
          <a:ln w="12700" cap="flat" cmpd="sng">
            <a:solidFill>
              <a:srgbClr val="42719B"/>
            </a:solidFill>
            <a:prstDash val="lgDash"/>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8" name="文本框 37"/>
          <p:cNvSpPr txBox="1"/>
          <p:nvPr/>
        </p:nvSpPr>
        <p:spPr>
          <a:xfrm>
            <a:off x="1013919" y="4331009"/>
            <a:ext cx="3094566" cy="1532717"/>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a:t>
            </a:r>
            <a:endParaRPr lang="en-US" altLang="zh-CN" dirty="0">
              <a:solidFill>
                <a:srgbClr val="000000"/>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或者复制您的文字粘贴请在此处输入您的文本</a:t>
            </a:r>
            <a:endParaRPr lang="en-US" altLang="zh-CN" dirty="0">
              <a:solidFill>
                <a:srgbClr val="000000"/>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29" name="文本框 36"/>
          <p:cNvSpPr txBox="1"/>
          <p:nvPr/>
        </p:nvSpPr>
        <p:spPr>
          <a:xfrm>
            <a:off x="1333777" y="3889594"/>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30" name="文本框 37"/>
          <p:cNvSpPr txBox="1"/>
          <p:nvPr/>
        </p:nvSpPr>
        <p:spPr>
          <a:xfrm>
            <a:off x="4442817" y="4331009"/>
            <a:ext cx="3094566" cy="1532717"/>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a:t>
            </a:r>
            <a:endParaRPr lang="en-US" altLang="zh-CN" dirty="0">
              <a:solidFill>
                <a:srgbClr val="000000"/>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或者复制您的文字粘贴请在此处输入您的文本</a:t>
            </a:r>
            <a:endParaRPr lang="en-US" altLang="zh-CN" dirty="0">
              <a:solidFill>
                <a:srgbClr val="000000"/>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31" name="文本框 36"/>
          <p:cNvSpPr txBox="1"/>
          <p:nvPr/>
        </p:nvSpPr>
        <p:spPr>
          <a:xfrm>
            <a:off x="4762674" y="3889594"/>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32" name="文本框 37"/>
          <p:cNvSpPr txBox="1"/>
          <p:nvPr/>
        </p:nvSpPr>
        <p:spPr>
          <a:xfrm>
            <a:off x="8161586" y="4331009"/>
            <a:ext cx="3094566" cy="1532717"/>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a:t>
            </a:r>
            <a:endParaRPr lang="en-US" altLang="zh-CN" dirty="0">
              <a:solidFill>
                <a:srgbClr val="000000"/>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或者复制您的文字粘贴请在此处输入您的文本</a:t>
            </a:r>
            <a:endParaRPr lang="en-US" altLang="zh-CN" dirty="0">
              <a:solidFill>
                <a:srgbClr val="000000"/>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33" name="文本框 36"/>
          <p:cNvSpPr txBox="1"/>
          <p:nvPr/>
        </p:nvSpPr>
        <p:spPr>
          <a:xfrm>
            <a:off x="8481443" y="3889594"/>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19" name="标题 18"/>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500"/>
                                        <p:tgtEl>
                                          <p:spTgt spid="3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par>
                          <p:cTn id="35" fill="hold">
                            <p:stCondLst>
                              <p:cond delay="2500"/>
                            </p:stCondLst>
                            <p:childTnLst>
                              <p:par>
                                <p:cTn id="36" presetID="22" presetClass="entr" presetSubtype="8"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8" grpId="0"/>
      <p:bldP spid="29" grpId="0"/>
      <p:bldP spid="30" grpId="0"/>
      <p:bldP spid="31" grpId="0"/>
      <p:bldP spid="32" grpId="0"/>
      <p:bldP spid="3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弧形 1"/>
          <p:cNvSpPr/>
          <p:nvPr/>
        </p:nvSpPr>
        <p:spPr>
          <a:xfrm>
            <a:off x="1726765" y="2588883"/>
            <a:ext cx="1439223" cy="1440000"/>
          </a:xfrm>
          <a:prstGeom prst="arc">
            <a:avLst>
              <a:gd name="adj1" fmla="val 3769744"/>
              <a:gd name="adj2" fmla="val 16218957"/>
            </a:avLst>
          </a:prstGeom>
          <a:solidFill>
            <a:schemeClr val="bg1">
              <a:lumMod val="65000"/>
            </a:schemeClr>
          </a:solidFill>
          <a:ln>
            <a:noFill/>
          </a:ln>
        </p:spPr>
        <p:style>
          <a:lnRef idx="1">
            <a:schemeClr val="accent1"/>
          </a:lnRef>
          <a:fillRef idx="0">
            <a:schemeClr val="accent1"/>
          </a:fillRef>
          <a:effectRef idx="0">
            <a:schemeClr val="accent1"/>
          </a:effectRef>
          <a:fontRef idx="minor">
            <a:schemeClr val="tx1"/>
          </a:fontRef>
        </p:style>
        <p:txBody>
          <a:bodyPr lIns="91395" tIns="45697" rIns="91395" bIns="45697" rtlCol="0" anchor="ctr"/>
          <a:lstStyle/>
          <a:p>
            <a:pPr algn="ctr"/>
            <a:endParaRPr lang="zh-CN" altLang="en-US"/>
          </a:p>
        </p:txBody>
      </p:sp>
      <p:sp>
        <p:nvSpPr>
          <p:cNvPr id="3" name="弧形 2"/>
          <p:cNvSpPr/>
          <p:nvPr/>
        </p:nvSpPr>
        <p:spPr>
          <a:xfrm>
            <a:off x="1264229" y="2084851"/>
            <a:ext cx="2446743" cy="2448064"/>
          </a:xfrm>
          <a:prstGeom prst="arc">
            <a:avLst>
              <a:gd name="adj1" fmla="val 16190681"/>
              <a:gd name="adj2" fmla="val 3787939"/>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lIns="91395" tIns="45697" rIns="91395" bIns="45697" rtlCol="0" anchor="ctr"/>
          <a:lstStyle/>
          <a:p>
            <a:pPr algn="ctr"/>
            <a:endParaRPr lang="zh-CN" altLang="en-US"/>
          </a:p>
        </p:txBody>
      </p:sp>
      <p:sp>
        <p:nvSpPr>
          <p:cNvPr id="4" name="弧形 3"/>
          <p:cNvSpPr/>
          <p:nvPr/>
        </p:nvSpPr>
        <p:spPr>
          <a:xfrm>
            <a:off x="5184228" y="2588883"/>
            <a:ext cx="1439223" cy="1440000"/>
          </a:xfrm>
          <a:prstGeom prst="arc">
            <a:avLst>
              <a:gd name="adj1" fmla="val 2427216"/>
              <a:gd name="adj2" fmla="val 16218957"/>
            </a:avLst>
          </a:prstGeom>
          <a:solidFill>
            <a:schemeClr val="bg1">
              <a:lumMod val="65000"/>
            </a:schemeClr>
          </a:solidFill>
          <a:ln>
            <a:noFill/>
          </a:ln>
        </p:spPr>
        <p:style>
          <a:lnRef idx="1">
            <a:schemeClr val="accent1"/>
          </a:lnRef>
          <a:fillRef idx="0">
            <a:schemeClr val="accent1"/>
          </a:fillRef>
          <a:effectRef idx="0">
            <a:schemeClr val="accent1"/>
          </a:effectRef>
          <a:fontRef idx="minor">
            <a:schemeClr val="tx1"/>
          </a:fontRef>
        </p:style>
        <p:txBody>
          <a:bodyPr lIns="91395" tIns="45697" rIns="91395" bIns="45697" rtlCol="0" anchor="ctr"/>
          <a:lstStyle/>
          <a:p>
            <a:pPr algn="ctr"/>
            <a:endParaRPr lang="zh-CN" altLang="en-US"/>
          </a:p>
        </p:txBody>
      </p:sp>
      <p:sp>
        <p:nvSpPr>
          <p:cNvPr id="5" name="弧形 4"/>
          <p:cNvSpPr/>
          <p:nvPr/>
        </p:nvSpPr>
        <p:spPr>
          <a:xfrm>
            <a:off x="4718363" y="2084851"/>
            <a:ext cx="2446743" cy="2448064"/>
          </a:xfrm>
          <a:prstGeom prst="arc">
            <a:avLst>
              <a:gd name="adj1" fmla="val 16190681"/>
              <a:gd name="adj2" fmla="val 2404260"/>
            </a:avLst>
          </a:prstGeom>
          <a:solidFill>
            <a:schemeClr val="accent2"/>
          </a:solidFill>
          <a:ln>
            <a:noFill/>
          </a:ln>
        </p:spPr>
        <p:style>
          <a:lnRef idx="1">
            <a:schemeClr val="accent1"/>
          </a:lnRef>
          <a:fillRef idx="0">
            <a:schemeClr val="accent1"/>
          </a:fillRef>
          <a:effectRef idx="0">
            <a:schemeClr val="accent1"/>
          </a:effectRef>
          <a:fontRef idx="minor">
            <a:schemeClr val="tx1"/>
          </a:fontRef>
        </p:style>
        <p:txBody>
          <a:bodyPr lIns="91395" tIns="45697" rIns="91395" bIns="45697" rtlCol="0" anchor="ctr"/>
          <a:lstStyle/>
          <a:p>
            <a:pPr algn="ctr"/>
            <a:endParaRPr lang="zh-CN" altLang="en-US"/>
          </a:p>
        </p:txBody>
      </p:sp>
      <p:sp>
        <p:nvSpPr>
          <p:cNvPr id="6" name="弧形 5"/>
          <p:cNvSpPr/>
          <p:nvPr/>
        </p:nvSpPr>
        <p:spPr>
          <a:xfrm>
            <a:off x="8631957" y="2588883"/>
            <a:ext cx="1439223" cy="1440000"/>
          </a:xfrm>
          <a:prstGeom prst="arc">
            <a:avLst>
              <a:gd name="adj1" fmla="val 5392793"/>
              <a:gd name="adj2" fmla="val 16193344"/>
            </a:avLst>
          </a:prstGeom>
          <a:solidFill>
            <a:schemeClr val="bg1">
              <a:lumMod val="65000"/>
            </a:schemeClr>
          </a:solidFill>
          <a:ln>
            <a:noFill/>
          </a:ln>
        </p:spPr>
        <p:style>
          <a:lnRef idx="1">
            <a:schemeClr val="accent1"/>
          </a:lnRef>
          <a:fillRef idx="0">
            <a:schemeClr val="accent1"/>
          </a:fillRef>
          <a:effectRef idx="0">
            <a:schemeClr val="accent1"/>
          </a:effectRef>
          <a:fontRef idx="minor">
            <a:schemeClr val="tx1"/>
          </a:fontRef>
        </p:style>
        <p:txBody>
          <a:bodyPr lIns="91395" tIns="45697" rIns="91395" bIns="45697" rtlCol="0" anchor="ctr"/>
          <a:lstStyle/>
          <a:p>
            <a:pPr algn="ctr"/>
            <a:endParaRPr lang="zh-CN" altLang="en-US"/>
          </a:p>
        </p:txBody>
      </p:sp>
      <p:sp>
        <p:nvSpPr>
          <p:cNvPr id="7" name="弧形 6"/>
          <p:cNvSpPr/>
          <p:nvPr/>
        </p:nvSpPr>
        <p:spPr>
          <a:xfrm>
            <a:off x="8168201" y="2084851"/>
            <a:ext cx="2446743" cy="2448064"/>
          </a:xfrm>
          <a:prstGeom prst="arc">
            <a:avLst>
              <a:gd name="adj1" fmla="val 16190681"/>
              <a:gd name="adj2" fmla="val 5400902"/>
            </a:avLst>
          </a:prstGeom>
          <a:solidFill>
            <a:schemeClr val="accent3"/>
          </a:solidFill>
          <a:ln>
            <a:noFill/>
          </a:ln>
        </p:spPr>
        <p:style>
          <a:lnRef idx="1">
            <a:schemeClr val="accent1"/>
          </a:lnRef>
          <a:fillRef idx="0">
            <a:schemeClr val="accent1"/>
          </a:fillRef>
          <a:effectRef idx="0">
            <a:schemeClr val="accent1"/>
          </a:effectRef>
          <a:fontRef idx="minor">
            <a:schemeClr val="tx1"/>
          </a:fontRef>
        </p:style>
        <p:txBody>
          <a:bodyPr lIns="91395" tIns="45697" rIns="91395" bIns="45697" rtlCol="0" anchor="ctr"/>
          <a:lstStyle/>
          <a:p>
            <a:pPr algn="ctr"/>
            <a:endParaRPr lang="zh-CN" altLang="en-US"/>
          </a:p>
        </p:txBody>
      </p:sp>
      <p:sp>
        <p:nvSpPr>
          <p:cNvPr id="8" name="文本框 1053"/>
          <p:cNvSpPr txBox="1"/>
          <p:nvPr/>
        </p:nvSpPr>
        <p:spPr>
          <a:xfrm>
            <a:off x="2593444" y="2694016"/>
            <a:ext cx="2235054" cy="830997"/>
          </a:xfrm>
          <a:prstGeom prst="rect">
            <a:avLst/>
          </a:prstGeom>
          <a:noFill/>
        </p:spPr>
        <p:txBody>
          <a:bodyPr wrap="none" lIns="91395" tIns="45697" rIns="91395" bIns="45697" rtlCol="0">
            <a:spAutoFit/>
          </a:bodyPr>
          <a:lstStyle/>
          <a:p>
            <a:r>
              <a:rPr lang="en-US" altLang="zh-CN" sz="4800" b="1" dirty="0">
                <a:ln>
                  <a:solidFill>
                    <a:schemeClr val="bg1"/>
                  </a:solidFill>
                </a:ln>
                <a:solidFill>
                  <a:schemeClr val="accent1"/>
                </a:solidFill>
                <a:latin typeface="Arial Black" panose="020B0A04020102020204" charset="0"/>
              </a:rPr>
              <a:t>40.9%</a:t>
            </a:r>
            <a:endParaRPr lang="zh-CN" altLang="en-US" sz="4800" b="1" dirty="0">
              <a:ln>
                <a:solidFill>
                  <a:schemeClr val="bg1"/>
                </a:solidFill>
              </a:ln>
              <a:solidFill>
                <a:schemeClr val="accent1"/>
              </a:solidFill>
              <a:latin typeface="Arial Black" panose="020B0A04020102020204" charset="0"/>
            </a:endParaRPr>
          </a:p>
        </p:txBody>
      </p:sp>
      <p:sp>
        <p:nvSpPr>
          <p:cNvPr id="9" name="文本框 107"/>
          <p:cNvSpPr txBox="1"/>
          <p:nvPr/>
        </p:nvSpPr>
        <p:spPr>
          <a:xfrm>
            <a:off x="6047580" y="2694016"/>
            <a:ext cx="2235054" cy="830997"/>
          </a:xfrm>
          <a:prstGeom prst="rect">
            <a:avLst/>
          </a:prstGeom>
          <a:noFill/>
        </p:spPr>
        <p:txBody>
          <a:bodyPr wrap="none" lIns="91395" tIns="45697" rIns="91395" bIns="45697" rtlCol="0">
            <a:spAutoFit/>
          </a:bodyPr>
          <a:lstStyle/>
          <a:p>
            <a:r>
              <a:rPr lang="en-US" altLang="zh-CN" sz="4800" b="1" dirty="0">
                <a:ln>
                  <a:solidFill>
                    <a:schemeClr val="bg1"/>
                  </a:solidFill>
                </a:ln>
                <a:solidFill>
                  <a:schemeClr val="accent2"/>
                </a:solidFill>
                <a:latin typeface="Arial Black" panose="020B0A04020102020204" charset="0"/>
              </a:rPr>
              <a:t>37.7%</a:t>
            </a:r>
            <a:endParaRPr lang="zh-CN" altLang="en-US" sz="4800" b="1" dirty="0">
              <a:ln>
                <a:solidFill>
                  <a:schemeClr val="bg1"/>
                </a:solidFill>
              </a:ln>
              <a:solidFill>
                <a:schemeClr val="accent2"/>
              </a:solidFill>
              <a:latin typeface="Arial Black" panose="020B0A04020102020204" charset="0"/>
            </a:endParaRPr>
          </a:p>
        </p:txBody>
      </p:sp>
      <p:sp>
        <p:nvSpPr>
          <p:cNvPr id="10" name="文本框 108"/>
          <p:cNvSpPr txBox="1"/>
          <p:nvPr/>
        </p:nvSpPr>
        <p:spPr>
          <a:xfrm>
            <a:off x="9546575" y="2893387"/>
            <a:ext cx="1619902" cy="830997"/>
          </a:xfrm>
          <a:prstGeom prst="rect">
            <a:avLst/>
          </a:prstGeom>
          <a:noFill/>
        </p:spPr>
        <p:txBody>
          <a:bodyPr wrap="none" lIns="91395" tIns="45697" rIns="91395" bIns="45697" rtlCol="0">
            <a:spAutoFit/>
          </a:bodyPr>
          <a:lstStyle/>
          <a:p>
            <a:r>
              <a:rPr lang="en-US" altLang="zh-CN" sz="4800" b="1" dirty="0">
                <a:ln>
                  <a:solidFill>
                    <a:schemeClr val="bg1"/>
                  </a:solidFill>
                </a:ln>
                <a:solidFill>
                  <a:schemeClr val="accent3"/>
                </a:solidFill>
                <a:latin typeface="Arial Black" panose="020B0A04020102020204" charset="0"/>
              </a:rPr>
              <a:t>50%</a:t>
            </a:r>
            <a:endParaRPr lang="zh-CN" altLang="en-US" sz="4800" b="1" dirty="0">
              <a:ln>
                <a:solidFill>
                  <a:schemeClr val="bg1"/>
                </a:solidFill>
              </a:ln>
              <a:solidFill>
                <a:schemeClr val="accent3"/>
              </a:solidFill>
              <a:latin typeface="Arial Black" panose="020B0A04020102020204" charset="0"/>
            </a:endParaRPr>
          </a:p>
        </p:txBody>
      </p:sp>
      <p:sp>
        <p:nvSpPr>
          <p:cNvPr id="22" name="文本框 37"/>
          <p:cNvSpPr txBox="1"/>
          <p:nvPr/>
        </p:nvSpPr>
        <p:spPr>
          <a:xfrm>
            <a:off x="1264229" y="5022545"/>
            <a:ext cx="3094566" cy="812520"/>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a:t>
            </a:r>
            <a:endParaRPr lang="en-US" altLang="zh-CN" dirty="0">
              <a:solidFill>
                <a:srgbClr val="000000"/>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25" name="文本框 37"/>
          <p:cNvSpPr txBox="1"/>
          <p:nvPr/>
        </p:nvSpPr>
        <p:spPr>
          <a:xfrm>
            <a:off x="4718363" y="5022545"/>
            <a:ext cx="3094566" cy="812520"/>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a:t>
            </a:r>
            <a:endParaRPr lang="en-US" altLang="zh-CN" dirty="0">
              <a:solidFill>
                <a:srgbClr val="000000"/>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26" name="文本框 37"/>
          <p:cNvSpPr txBox="1"/>
          <p:nvPr/>
        </p:nvSpPr>
        <p:spPr>
          <a:xfrm>
            <a:off x="8071911" y="5022545"/>
            <a:ext cx="3094566" cy="812520"/>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请在此处输入您的文本</a:t>
            </a:r>
            <a:endParaRPr lang="en-US" altLang="zh-CN" dirty="0">
              <a:solidFill>
                <a:srgbClr val="000000"/>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rgbClr val="000000"/>
                </a:solidFill>
                <a:latin typeface="微软雅黑" panose="020B0503020204020204" pitchFamily="34" charset="-122"/>
                <a:ea typeface="微软雅黑" panose="020B0503020204020204" pitchFamily="34" charset="-122"/>
              </a:rPr>
              <a:t>或者复制您的文字粘贴</a:t>
            </a:r>
            <a:endParaRPr lang="en-US" altLang="zh-CN" dirty="0">
              <a:solidFill>
                <a:srgbClr val="000000"/>
              </a:solidFill>
              <a:latin typeface="微软雅黑" panose="020B0503020204020204" pitchFamily="34" charset="-122"/>
              <a:ea typeface="微软雅黑" panose="020B0503020204020204" pitchFamily="34" charset="-122"/>
            </a:endParaRPr>
          </a:p>
        </p:txBody>
      </p:sp>
      <p:sp>
        <p:nvSpPr>
          <p:cNvPr id="27" name="文本框 36"/>
          <p:cNvSpPr txBox="1"/>
          <p:nvPr/>
        </p:nvSpPr>
        <p:spPr>
          <a:xfrm>
            <a:off x="1584087" y="4581130"/>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28" name="文本框 36"/>
          <p:cNvSpPr txBox="1"/>
          <p:nvPr/>
        </p:nvSpPr>
        <p:spPr>
          <a:xfrm>
            <a:off x="5073887" y="4581130"/>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29" name="文本框 36"/>
          <p:cNvSpPr txBox="1"/>
          <p:nvPr/>
        </p:nvSpPr>
        <p:spPr>
          <a:xfrm>
            <a:off x="8427435" y="4581130"/>
            <a:ext cx="2383516" cy="400099"/>
          </a:xfrm>
          <a:prstGeom prst="rect">
            <a:avLst/>
          </a:prstGeom>
          <a:noFill/>
        </p:spPr>
        <p:txBody>
          <a:bodyPr wrap="square" lIns="91431" tIns="45715" rIns="91431" bIns="45715" rtlCol="0">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rPr>
              <a:t>TEXT HERE</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
        <p:nvSpPr>
          <p:cNvPr id="11" name="标题 10"/>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500"/>
                            </p:stCondLst>
                            <p:childTnLst>
                              <p:par>
                                <p:cTn id="12" presetID="16" presetClass="entr" presetSubtype="37"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Vertical)">
                                      <p:cBhvr>
                                        <p:cTn id="14" dur="500"/>
                                        <p:tgtEl>
                                          <p:spTgt spid="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outVertical)">
                                      <p:cBhvr>
                                        <p:cTn id="25" dur="500"/>
                                        <p:tgtEl>
                                          <p:spTgt spid="9"/>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2500"/>
                            </p:stCondLst>
                            <p:childTnLst>
                              <p:par>
                                <p:cTn id="34" presetID="16" presetClass="entr" presetSubtype="37"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outVertical)">
                                      <p:cBhvr>
                                        <p:cTn id="36" dur="500"/>
                                        <p:tgtEl>
                                          <p:spTgt spid="10"/>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up)">
                                      <p:cBhvr>
                                        <p:cTn id="40" dur="500"/>
                                        <p:tgtEl>
                                          <p:spTgt spid="22"/>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up)">
                                      <p:cBhvr>
                                        <p:cTn id="43" dur="500"/>
                                        <p:tgtEl>
                                          <p:spTgt spid="2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up)">
                                      <p:cBhvr>
                                        <p:cTn id="46" dur="500"/>
                                        <p:tgtEl>
                                          <p:spTgt spid="26"/>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up)">
                                      <p:cBhvr>
                                        <p:cTn id="49" dur="500"/>
                                        <p:tgtEl>
                                          <p:spTgt spid="27"/>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up)">
                                      <p:cBhvr>
                                        <p:cTn id="52" dur="500"/>
                                        <p:tgtEl>
                                          <p:spTgt spid="28"/>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up)">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P spid="22" grpId="0"/>
      <p:bldP spid="25" grpId="0"/>
      <p:bldP spid="26" grpId="0"/>
      <p:bldP spid="27" grpId="0"/>
      <p:bldP spid="28" grpId="0"/>
      <p:bldP spid="2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3383699" y="1401373"/>
            <a:ext cx="5424603" cy="0"/>
          </a:xfrm>
          <a:prstGeom prst="line">
            <a:avLst/>
          </a:prstGeom>
          <a:ln>
            <a:solidFill>
              <a:srgbClr val="B8110D"/>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383699" y="3705629"/>
            <a:ext cx="5424603" cy="0"/>
          </a:xfrm>
          <a:prstGeom prst="line">
            <a:avLst/>
          </a:prstGeom>
          <a:ln>
            <a:solidFill>
              <a:srgbClr val="B8110D"/>
            </a:solidFill>
          </a:ln>
        </p:spPr>
        <p:style>
          <a:lnRef idx="1">
            <a:schemeClr val="accent1"/>
          </a:lnRef>
          <a:fillRef idx="0">
            <a:schemeClr val="accent1"/>
          </a:fillRef>
          <a:effectRef idx="0">
            <a:schemeClr val="accent1"/>
          </a:effectRef>
          <a:fontRef idx="minor">
            <a:schemeClr val="tx1"/>
          </a:fontRef>
        </p:style>
      </p:cxnSp>
      <p:sp>
        <p:nvSpPr>
          <p:cNvPr id="11" name="TextBox 9"/>
          <p:cNvSpPr txBox="1"/>
          <p:nvPr/>
        </p:nvSpPr>
        <p:spPr>
          <a:xfrm>
            <a:off x="3280974" y="1593395"/>
            <a:ext cx="5630053" cy="543675"/>
          </a:xfrm>
          <a:prstGeom prst="rect">
            <a:avLst/>
          </a:prstGeom>
          <a:noFill/>
        </p:spPr>
        <p:txBody>
          <a:bodyPr wrap="square" rtlCol="0">
            <a:spAutoFit/>
          </a:bodyPr>
          <a:lstStyle/>
          <a:p>
            <a:pPr algn="ctr"/>
            <a:r>
              <a:rPr lang="en-US" altLang="zh-CN" sz="2935" dirty="0">
                <a:solidFill>
                  <a:srgbClr val="B8110D"/>
                </a:solidFill>
                <a:latin typeface="微软雅黑" panose="020B0503020204020204" pitchFamily="34" charset="-122"/>
                <a:ea typeface="微软雅黑" panose="020B0503020204020204" pitchFamily="34" charset="-122"/>
                <a:cs typeface="经典特宋简" panose="02010609010101010101" pitchFamily="49" charset="-122"/>
              </a:rPr>
              <a:t>THANK YOU FOR YOUR TIME</a:t>
            </a:r>
            <a:endParaRPr lang="zh-CN" altLang="en-US" sz="2935" dirty="0">
              <a:solidFill>
                <a:srgbClr val="B8110D"/>
              </a:solidFill>
              <a:latin typeface="微软雅黑" panose="020B0503020204020204" pitchFamily="34" charset="-122"/>
              <a:ea typeface="微软雅黑" panose="020B0503020204020204" pitchFamily="34" charset="-122"/>
              <a:cs typeface="经典特宋简" panose="02010609010101010101" pitchFamily="49" charset="-122"/>
            </a:endParaRPr>
          </a:p>
        </p:txBody>
      </p:sp>
      <p:sp>
        <p:nvSpPr>
          <p:cNvPr id="12" name="矩形 11"/>
          <p:cNvSpPr/>
          <p:nvPr/>
        </p:nvSpPr>
        <p:spPr>
          <a:xfrm>
            <a:off x="3541479" y="2073448"/>
            <a:ext cx="5109091" cy="1569660"/>
          </a:xfrm>
          <a:prstGeom prst="rect">
            <a:avLst/>
          </a:prstGeom>
          <a:effectLst/>
        </p:spPr>
        <p:txBody>
          <a:bodyPr wrap="none">
            <a:spAutoFit/>
          </a:bodyPr>
          <a:lstStyle/>
          <a:p>
            <a:pPr algn="ctr"/>
            <a:r>
              <a:rPr lang="zh-CN" altLang="en-US" sz="9600" b="1" dirty="0">
                <a:solidFill>
                  <a:srgbClr val="B8110D"/>
                </a:solidFill>
                <a:latin typeface="微软雅黑" panose="020B0503020204020204" pitchFamily="34" charset="-122"/>
                <a:ea typeface="微软雅黑" panose="020B0503020204020204" pitchFamily="34" charset="-122"/>
              </a:rPr>
              <a:t>谢谢聆听</a:t>
            </a:r>
            <a:endParaRPr lang="zh-CN" altLang="en-US" sz="9600" b="1" dirty="0">
              <a:solidFill>
                <a:srgbClr val="B8110D"/>
              </a:solidFill>
              <a:latin typeface="微软雅黑" panose="020B0503020204020204" pitchFamily="34" charset="-122"/>
              <a:ea typeface="微软雅黑" panose="020B0503020204020204" pitchFamily="34" charset="-122"/>
            </a:endParaRPr>
          </a:p>
        </p:txBody>
      </p:sp>
      <p:sp>
        <p:nvSpPr>
          <p:cNvPr id="13" name="椭圆形标注 12"/>
          <p:cNvSpPr/>
          <p:nvPr/>
        </p:nvSpPr>
        <p:spPr>
          <a:xfrm>
            <a:off x="9072332" y="512414"/>
            <a:ext cx="1697104" cy="888959"/>
          </a:xfrm>
          <a:prstGeom prst="wedgeEllipseCallout">
            <a:avLst>
              <a:gd name="adj1" fmla="val -34711"/>
              <a:gd name="adj2" fmla="val 7893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4" name="TextBox 12"/>
          <p:cNvSpPr txBox="1"/>
          <p:nvPr/>
        </p:nvSpPr>
        <p:spPr>
          <a:xfrm>
            <a:off x="9231892" y="710672"/>
            <a:ext cx="1435008" cy="461665"/>
          </a:xfrm>
          <a:prstGeom prst="rect">
            <a:avLst/>
          </a:prstGeom>
          <a:noFill/>
        </p:spPr>
        <p:txBody>
          <a:bodyPr wrap="none" rtlCol="0">
            <a:spAutoFit/>
          </a:bodyPr>
          <a:lstStyle/>
          <a:p>
            <a:r>
              <a:rPr lang="en-US" altLang="zh-CN" sz="2400" dirty="0">
                <a:solidFill>
                  <a:schemeClr val="bg1"/>
                </a:solidFill>
              </a:rPr>
              <a:t>Goodbye</a:t>
            </a:r>
            <a:endParaRPr lang="zh-CN" altLang="en-US" sz="2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2"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1"/>
                                        </p:tgtEl>
                                        <p:attrNameLst>
                                          <p:attrName>ppt_y</p:attrName>
                                        </p:attrNameLst>
                                      </p:cBhvr>
                                      <p:tavLst>
                                        <p:tav tm="0">
                                          <p:val>
                                            <p:strVal val="#ppt_y"/>
                                          </p:val>
                                        </p:tav>
                                        <p:tav tm="100000">
                                          <p:val>
                                            <p:strVal val="#ppt_y"/>
                                          </p:val>
                                        </p:tav>
                                      </p:tavLst>
                                    </p:anim>
                                    <p:anim calcmode="lin" valueType="num">
                                      <p:cBhvr>
                                        <p:cTn id="1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1"/>
                                        </p:tgtEl>
                                      </p:cBhvr>
                                    </p:animEffect>
                                  </p:childTnLst>
                                </p:cTn>
                              </p:par>
                            </p:childTnLst>
                          </p:cTn>
                        </p:par>
                        <p:par>
                          <p:cTn id="19" fill="hold">
                            <p:stCondLst>
                              <p:cond delay="1600"/>
                            </p:stCondLst>
                            <p:childTnLst>
                              <p:par>
                                <p:cTn id="20" presetID="47"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2600"/>
                            </p:stCondLst>
                            <p:childTnLst>
                              <p:par>
                                <p:cTn id="26" presetID="47"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par>
                          <p:cTn id="31" fill="hold">
                            <p:stCondLst>
                              <p:cond delay="3600"/>
                            </p:stCondLst>
                            <p:childTnLst>
                              <p:par>
                                <p:cTn id="32" presetID="53" presetClass="entr" presetSubtype="16"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P spid="14"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KSO_WM_TEMPLATE_TOPIC_ID" val="2803846"/>
  <p:tag name="KSO_WM_TEMPLATE_OUTLINE_ID" val="6"/>
  <p:tag name="KSO_WM_TEMPLATE_SCENE_ID" val="1"/>
  <p:tag name="KSO_WM_TEMPLATE_JOB_ID" val="6"/>
  <p:tag name="KSO_WM_TEMPLATE_TOPIC_DEFAULT" val="0"/>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ISPRING_SLIDE_ID" val="{873FF4DB-4247-4E7A-9C9D-2430DAD92CAD}"/>
  <p:tag name="GENSWF_ADVANCE_TIME" val="2.533"/>
  <p:tag name="ISPRING_CUSTOM_TIMING_USED" val="1"/>
</p:tagLst>
</file>

<file path=ppt/tags/tag8.xml><?xml version="1.0" encoding="utf-8"?>
<p:tagLst xmlns:p="http://schemas.openxmlformats.org/presentationml/2006/main">
  <p:tag name="ISPRING_SLIDE_ID" val="{873FF4DB-4247-4E7A-9C9D-2430DAD92CAD}"/>
  <p:tag name="GENSWF_ADVANCE_TIME" val="2.533"/>
  <p:tag name="ISPRING_CUSTOM_TIMING_USED" val="1"/>
</p:tagLst>
</file>

<file path=ppt/tags/tag9.xml><?xml version="1.0" encoding="utf-8"?>
<p:tagLst xmlns:p="http://schemas.openxmlformats.org/presentationml/2006/main">
  <p:tag name="ISPRING_SLIDE_ID" val="{873FF4DB-4247-4E7A-9C9D-2430DAD92CAD}"/>
  <p:tag name="GENSWF_ADVANCE_TIME" val="2.533"/>
  <p:tag name="ISPRING_CUSTOM_TIMING_USED" val="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ags/tag25.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C00000"/>
      </a:dk2>
      <a:lt2>
        <a:srgbClr val="E3DED1"/>
      </a:lt2>
      <a:accent1>
        <a:srgbClr val="C00000"/>
      </a:accent1>
      <a:accent2>
        <a:srgbClr val="C00000"/>
      </a:accent2>
      <a:accent3>
        <a:srgbClr val="C00000"/>
      </a:accent3>
      <a:accent4>
        <a:srgbClr val="C00000"/>
      </a:accent4>
      <a:accent5>
        <a:srgbClr val="C00000"/>
      </a:accent5>
      <a:accent6>
        <a:srgbClr val="C00000"/>
      </a:accent6>
      <a:hlink>
        <a:srgbClr val="6B9F25"/>
      </a:hlink>
      <a:folHlink>
        <a:srgbClr val="BA690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5244</Words>
  <Application>WPS 演示</Application>
  <PresentationFormat>宽屏</PresentationFormat>
  <Paragraphs>691</Paragraphs>
  <Slides>38</Slides>
  <Notes>38</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38</vt:i4>
      </vt:variant>
    </vt:vector>
  </HeadingPairs>
  <TitlesOfParts>
    <vt:vector size="58" baseType="lpstr">
      <vt:lpstr>Arial</vt:lpstr>
      <vt:lpstr>宋体</vt:lpstr>
      <vt:lpstr>Wingdings</vt:lpstr>
      <vt:lpstr>微软雅黑 Light</vt:lpstr>
      <vt:lpstr>黑体</vt:lpstr>
      <vt:lpstr>Calibri</vt:lpstr>
      <vt:lpstr>微软雅黑</vt:lpstr>
      <vt:lpstr>方正北魏楷书简体</vt:lpstr>
      <vt:lpstr>冬青黑体简体中文 W3</vt:lpstr>
      <vt:lpstr>Impact</vt:lpstr>
      <vt:lpstr>Source Sans Pro</vt:lpstr>
      <vt:lpstr>Arial Unicode MS</vt:lpstr>
      <vt:lpstr>Arial Black</vt:lpstr>
      <vt:lpstr>Open Sans</vt:lpstr>
      <vt:lpstr>Calibri</vt:lpstr>
      <vt:lpstr>Microsoft YaHei UI</vt:lpstr>
      <vt:lpstr>Agency FB</vt:lpstr>
      <vt:lpstr>经典特宋简</vt:lpstr>
      <vt:lpstr>Segoe Print</vt:lpstr>
      <vt:lpstr>Office 主题</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86</dc:title>
  <dc:creator>MICHAEL</dc:creator>
  <cp:lastModifiedBy>拉普耶鲁</cp:lastModifiedBy>
  <cp:revision>16</cp:revision>
  <dcterms:created xsi:type="dcterms:W3CDTF">2015-05-05T08:02:00Z</dcterms:created>
  <dcterms:modified xsi:type="dcterms:W3CDTF">2018-01-16T06:37:00Z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2052-10.1.0.7106</vt:lpwstr>
  </property>
</Properties>
</file>